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6" r:id="rId4"/>
    <p:sldId id="269" r:id="rId5"/>
    <p:sldId id="279" r:id="rId6"/>
    <p:sldId id="278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229-E7F8-444D-A581-16373F7D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2C70B-8D28-4292-BEDC-6C341BC97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0AB2A-14EF-4B2E-A229-6C692C79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4C579-07BD-47C7-BABA-31B7167F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9A134-C8E7-4ACD-9B86-CD36ADC3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537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978E-C1EF-435C-BD9B-FC803BB8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9B61-2831-47C0-BF15-C3A48AADF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0C5A8-79EE-4E73-A0F8-210CDEB2F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C9880-B3E3-476E-B91F-51AE299E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4FD7-588C-4E89-96B8-B20FDD21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400A7-383C-4ED5-927E-598C3165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91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AAEE-F516-410C-A0CB-7B2975566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01C12-9F6A-4E4F-8832-6498517BE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35CEC-C523-40A3-AFD7-70581AAF1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E4780-B18F-41D8-B0F8-633322496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9BE46-C489-4DBD-8261-43A0B014D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92218-6395-4C45-81A4-DD8FC7F1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CDED0-F360-4042-9276-01201AF0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BFA46-1AF5-4128-8A47-226B8FF2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8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986C-EE67-4562-A545-553E5D00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E5292-BB19-4F37-BA7C-04A68AA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5CAB1-5FC3-41B7-818D-6BD54E7D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DD8E1-32FA-449E-8C91-AE1156DD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1B073-A81E-4DBF-9FC3-DDDC903EA618}"/>
              </a:ext>
            </a:extLst>
          </p:cNvPr>
          <p:cNvSpPr/>
          <p:nvPr userDrawn="1"/>
        </p:nvSpPr>
        <p:spPr>
          <a:xfrm>
            <a:off x="5099957" y="2394857"/>
            <a:ext cx="1992085" cy="4463143"/>
          </a:xfrm>
          <a:prstGeom prst="rect">
            <a:avLst/>
          </a:prstGeom>
          <a:solidFill>
            <a:srgbClr val="CE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32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1B024-BEE8-46EC-809C-6D39064F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2005D-79E5-4E2E-BC46-69232640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4C5A4-7235-4882-B2EC-C0589C2E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51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8ED4-7718-4D3F-ABF0-58FCFE0D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965D-DF23-4B35-909B-15FBE6ACC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8B393-F901-4572-82DF-C48C900B8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81159-80B5-413D-984C-F573FD96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ED487-F6A9-478A-AA16-B5E6E885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80840-10C8-45E5-BC7E-EF44293F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583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5E73-A67A-4296-AD59-B6AC551E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5CF9B-706B-4658-898F-F46A3336A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F9D98-1B47-4FE2-8701-A02BC3F07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FC980-1B36-4401-9DF2-60A94418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476C6-3572-449B-96CE-6DC878E4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AA7E6-C451-4B9D-9B0B-60EE49A6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70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AC91-B49C-462A-A957-C53468D2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07ECC-9FEB-45F3-889E-A9785475E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CD278-91FF-4F0E-9176-8BBF153A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E59F-D78E-4A34-B015-56DA30C1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ABD0-21A0-48C0-B1A1-E290AFB2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85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3F0B2-D8F0-4C6E-89D6-F9DDA8DE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CD5DF-D05B-4435-91DA-DB5992409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39995-B9B9-42C5-8C16-96BC9E7E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7EEA3-3C50-4898-B52E-A455CEE2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656C6-6D80-47C7-853D-08499125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8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1885-DF0D-4D1F-83DF-FD858E3B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4B4AE-ECDC-49BD-BC09-6BEEE2EB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D8B3-35DA-4471-95F9-CF1A473F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1BDD9A-FA33-4D26-94F7-1E7450934E45}"/>
              </a:ext>
            </a:extLst>
          </p:cNvPr>
          <p:cNvSpPr/>
          <p:nvPr userDrawn="1"/>
        </p:nvSpPr>
        <p:spPr>
          <a:xfrm>
            <a:off x="0" y="1400173"/>
            <a:ext cx="12192000" cy="4016829"/>
          </a:xfrm>
          <a:prstGeom prst="rect">
            <a:avLst/>
          </a:prstGeom>
          <a:solidFill>
            <a:srgbClr val="CE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50BAF-8311-4EF4-988A-12A443F9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B14A4-F084-44E2-86C7-7A82E969C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6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F8E3-28EB-4CFC-8378-41559543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1D131-38B2-47E0-8207-21053D39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69AE1-C08A-435F-B664-28327E0C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4D065-631D-4DEF-BB10-B479769C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0AF28-D226-4D8D-83EF-711BDB8E0285}"/>
              </a:ext>
            </a:extLst>
          </p:cNvPr>
          <p:cNvSpPr/>
          <p:nvPr userDrawn="1"/>
        </p:nvSpPr>
        <p:spPr>
          <a:xfrm>
            <a:off x="-391886" y="-250372"/>
            <a:ext cx="4495800" cy="4439177"/>
          </a:xfrm>
          <a:prstGeom prst="rect">
            <a:avLst/>
          </a:prstGeom>
          <a:noFill/>
          <a:ln w="28575">
            <a:solidFill>
              <a:srgbClr val="728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4F5AF3-8ABB-4D3E-9234-7DE1B9AD0A85}"/>
              </a:ext>
            </a:extLst>
          </p:cNvPr>
          <p:cNvSpPr/>
          <p:nvPr userDrawn="1"/>
        </p:nvSpPr>
        <p:spPr>
          <a:xfrm>
            <a:off x="2941460" y="1044037"/>
            <a:ext cx="9250055" cy="479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87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0B5EF-CFCB-438F-BFF5-D8BBB41E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3D818-2396-47F9-9F62-14705524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AC1AD-A866-4AFD-A9A2-97F7BBE2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FB06B-DFB4-4BC9-B9A0-0024F03F812C}"/>
              </a:ext>
            </a:extLst>
          </p:cNvPr>
          <p:cNvSpPr/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solidFill>
            <a:srgbClr val="72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77602-8595-4BC8-BC23-701422C6F31D}"/>
              </a:ext>
            </a:extLst>
          </p:cNvPr>
          <p:cNvSpPr/>
          <p:nvPr userDrawn="1"/>
        </p:nvSpPr>
        <p:spPr>
          <a:xfrm>
            <a:off x="2868385" y="1709057"/>
            <a:ext cx="6455229" cy="363582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482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F5638-A970-46C9-A9E4-EFE2CA0E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53D46-B1E2-4730-9F53-1E7EBF7A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57AEB-9552-45FA-9568-6A2DA356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3DD79-EF1D-477A-A9CE-6FBE1AE6785C}"/>
              </a:ext>
            </a:extLst>
          </p:cNvPr>
          <p:cNvSpPr/>
          <p:nvPr userDrawn="1"/>
        </p:nvSpPr>
        <p:spPr>
          <a:xfrm>
            <a:off x="0" y="979714"/>
            <a:ext cx="12192000" cy="4887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28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31C2E-7C50-463E-9E47-1699E8E4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FA6CD-DBD0-461F-A84C-EC4C01C8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83931-D60E-4EF3-9610-8B514783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8A7F6-1E6D-45C1-BD58-173F08DB9866}"/>
              </a:ext>
            </a:extLst>
          </p:cNvPr>
          <p:cNvSpPr/>
          <p:nvPr userDrawn="1"/>
        </p:nvSpPr>
        <p:spPr>
          <a:xfrm>
            <a:off x="7469738" y="2111830"/>
            <a:ext cx="5190347" cy="5124976"/>
          </a:xfrm>
          <a:prstGeom prst="rect">
            <a:avLst/>
          </a:prstGeom>
          <a:noFill/>
          <a:ln w="28575">
            <a:solidFill>
              <a:srgbClr val="728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C1E40-A49E-4336-986F-8C4781D51863}"/>
              </a:ext>
            </a:extLst>
          </p:cNvPr>
          <p:cNvSpPr/>
          <p:nvPr userDrawn="1"/>
        </p:nvSpPr>
        <p:spPr>
          <a:xfrm>
            <a:off x="2168380" y="-43952"/>
            <a:ext cx="5190347" cy="512497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305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7118-3FFF-454B-B6A1-BE0BAD37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3E2A7-AB7C-46AD-A688-46B71A68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B3159-B35D-4DF3-B9C6-C706C537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7E515-9CDE-4FE0-90CF-8347EB09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CDBB2C-706D-4566-9F36-7DDD36D24D0A}"/>
              </a:ext>
            </a:extLst>
          </p:cNvPr>
          <p:cNvSpPr/>
          <p:nvPr userDrawn="1"/>
        </p:nvSpPr>
        <p:spPr>
          <a:xfrm rot="5400000">
            <a:off x="1329973" y="-1826882"/>
            <a:ext cx="2347482" cy="7619997"/>
          </a:xfrm>
          <a:prstGeom prst="roundRect">
            <a:avLst>
              <a:gd name="adj" fmla="val 50000"/>
            </a:avLst>
          </a:prstGeom>
          <a:solidFill>
            <a:srgbClr val="72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BE9C72-3EFD-452C-B60F-F6903CBB525E}"/>
              </a:ext>
            </a:extLst>
          </p:cNvPr>
          <p:cNvSpPr/>
          <p:nvPr userDrawn="1"/>
        </p:nvSpPr>
        <p:spPr>
          <a:xfrm rot="5400000">
            <a:off x="7992033" y="948975"/>
            <a:ext cx="2347482" cy="7619997"/>
          </a:xfrm>
          <a:prstGeom prst="roundRect">
            <a:avLst>
              <a:gd name="adj" fmla="val 50000"/>
            </a:avLst>
          </a:prstGeom>
          <a:solidFill>
            <a:srgbClr val="72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9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1B024-BEE8-46EC-809C-6D39064F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2005D-79E5-4E2E-BC46-69232640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4C5A4-7235-4882-B2EC-C0589C2E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66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529D-82FC-4A48-9D5E-639CC372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514B-C46F-421B-B984-48704493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1BE2-59BD-4690-BAB2-4494772D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57201-AAF2-43C2-A88E-885F62D3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86774-C9C7-490C-81D0-55907EB1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92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0363F-5655-4088-BDDD-4DCBDC8E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A4989-9886-484F-8C16-26455C141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8050-CE64-4699-945E-64AD15D24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EC3B-0D25-44A9-A65C-6B4635F8CE56}" type="datetimeFigureOut">
              <a:rPr lang="th-TH" smtClean="0"/>
              <a:t>04/09/65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BFE9-D706-4154-A2B3-5F60E569A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34B84-ED20-49BF-A04F-9456E6805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AD47-C1CB-4DE5-91D9-23BE2893392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31515-F683-468E-B92A-3C3729EA6EC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355558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38" Type="http://schemas.openxmlformats.org/officeDocument/2006/relationships/image" Target="../media/image137.png"/><Relationship Id="rId154" Type="http://schemas.openxmlformats.org/officeDocument/2006/relationships/image" Target="../media/image153.png"/><Relationship Id="rId159" Type="http://schemas.openxmlformats.org/officeDocument/2006/relationships/image" Target="../media/image158.png"/><Relationship Id="rId175" Type="http://schemas.openxmlformats.org/officeDocument/2006/relationships/image" Target="../media/image174.png"/><Relationship Id="rId170" Type="http://schemas.openxmlformats.org/officeDocument/2006/relationships/image" Target="../media/image169.png"/><Relationship Id="rId191" Type="http://schemas.openxmlformats.org/officeDocument/2006/relationships/image" Target="../media/image190.png"/><Relationship Id="rId196" Type="http://schemas.openxmlformats.org/officeDocument/2006/relationships/image" Target="../media/image195.png"/><Relationship Id="rId16" Type="http://schemas.openxmlformats.org/officeDocument/2006/relationships/image" Target="../media/image15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144" Type="http://schemas.openxmlformats.org/officeDocument/2006/relationships/image" Target="../media/image143.png"/><Relationship Id="rId149" Type="http://schemas.openxmlformats.org/officeDocument/2006/relationships/image" Target="../media/image148.png"/><Relationship Id="rId5" Type="http://schemas.openxmlformats.org/officeDocument/2006/relationships/image" Target="../media/image4.sv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60" Type="http://schemas.openxmlformats.org/officeDocument/2006/relationships/image" Target="../media/image159.png"/><Relationship Id="rId165" Type="http://schemas.openxmlformats.org/officeDocument/2006/relationships/image" Target="../media/image164.png"/><Relationship Id="rId181" Type="http://schemas.openxmlformats.org/officeDocument/2006/relationships/image" Target="../media/image180.png"/><Relationship Id="rId186" Type="http://schemas.openxmlformats.org/officeDocument/2006/relationships/image" Target="../media/image185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50" Type="http://schemas.openxmlformats.org/officeDocument/2006/relationships/image" Target="../media/image149.png"/><Relationship Id="rId155" Type="http://schemas.openxmlformats.org/officeDocument/2006/relationships/image" Target="../media/image154.png"/><Relationship Id="rId171" Type="http://schemas.openxmlformats.org/officeDocument/2006/relationships/image" Target="../media/image170.png"/><Relationship Id="rId176" Type="http://schemas.openxmlformats.org/officeDocument/2006/relationships/image" Target="../media/image175.png"/><Relationship Id="rId192" Type="http://schemas.openxmlformats.org/officeDocument/2006/relationships/image" Target="../media/image191.png"/><Relationship Id="rId197" Type="http://schemas.openxmlformats.org/officeDocument/2006/relationships/image" Target="../media/image19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png"/><Relationship Id="rId161" Type="http://schemas.openxmlformats.org/officeDocument/2006/relationships/image" Target="../media/image160.png"/><Relationship Id="rId166" Type="http://schemas.openxmlformats.org/officeDocument/2006/relationships/image" Target="../media/image165.png"/><Relationship Id="rId182" Type="http://schemas.openxmlformats.org/officeDocument/2006/relationships/image" Target="../media/image181.png"/><Relationship Id="rId187" Type="http://schemas.openxmlformats.org/officeDocument/2006/relationships/image" Target="../media/image1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png"/><Relationship Id="rId151" Type="http://schemas.openxmlformats.org/officeDocument/2006/relationships/image" Target="../media/image150.png"/><Relationship Id="rId156" Type="http://schemas.openxmlformats.org/officeDocument/2006/relationships/image" Target="../media/image155.png"/><Relationship Id="rId177" Type="http://schemas.openxmlformats.org/officeDocument/2006/relationships/image" Target="../media/image176.png"/><Relationship Id="rId172" Type="http://schemas.openxmlformats.org/officeDocument/2006/relationships/image" Target="../media/image171.png"/><Relationship Id="rId193" Type="http://schemas.openxmlformats.org/officeDocument/2006/relationships/image" Target="../media/image192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png"/><Relationship Id="rId146" Type="http://schemas.openxmlformats.org/officeDocument/2006/relationships/image" Target="../media/image145.png"/><Relationship Id="rId167" Type="http://schemas.openxmlformats.org/officeDocument/2006/relationships/image" Target="../media/image166.png"/><Relationship Id="rId188" Type="http://schemas.openxmlformats.org/officeDocument/2006/relationships/image" Target="../media/image187.png"/><Relationship Id="rId7" Type="http://schemas.openxmlformats.org/officeDocument/2006/relationships/image" Target="../media/image6.sv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162" Type="http://schemas.openxmlformats.org/officeDocument/2006/relationships/image" Target="../media/image161.png"/><Relationship Id="rId183" Type="http://schemas.openxmlformats.org/officeDocument/2006/relationships/image" Target="../media/image182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178" Type="http://schemas.openxmlformats.org/officeDocument/2006/relationships/image" Target="../media/image177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73" Type="http://schemas.openxmlformats.org/officeDocument/2006/relationships/image" Target="../media/image172.png"/><Relationship Id="rId194" Type="http://schemas.openxmlformats.org/officeDocument/2006/relationships/image" Target="../media/image193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147" Type="http://schemas.openxmlformats.org/officeDocument/2006/relationships/image" Target="../media/image146.png"/><Relationship Id="rId168" Type="http://schemas.openxmlformats.org/officeDocument/2006/relationships/image" Target="../media/image16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163" Type="http://schemas.openxmlformats.org/officeDocument/2006/relationships/image" Target="../media/image162.png"/><Relationship Id="rId184" Type="http://schemas.openxmlformats.org/officeDocument/2006/relationships/image" Target="../media/image183.png"/><Relationship Id="rId189" Type="http://schemas.openxmlformats.org/officeDocument/2006/relationships/image" Target="../media/image188.png"/><Relationship Id="rId3" Type="http://schemas.openxmlformats.org/officeDocument/2006/relationships/image" Target="../media/image2.sv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158" Type="http://schemas.openxmlformats.org/officeDocument/2006/relationships/image" Target="../media/image15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3" Type="http://schemas.openxmlformats.org/officeDocument/2006/relationships/image" Target="../media/image152.png"/><Relationship Id="rId174" Type="http://schemas.openxmlformats.org/officeDocument/2006/relationships/image" Target="../media/image173.png"/><Relationship Id="rId179" Type="http://schemas.openxmlformats.org/officeDocument/2006/relationships/image" Target="../media/image178.png"/><Relationship Id="rId195" Type="http://schemas.openxmlformats.org/officeDocument/2006/relationships/image" Target="../media/image194.png"/><Relationship Id="rId190" Type="http://schemas.openxmlformats.org/officeDocument/2006/relationships/image" Target="../media/image189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43" Type="http://schemas.openxmlformats.org/officeDocument/2006/relationships/image" Target="../media/image142.png"/><Relationship Id="rId148" Type="http://schemas.openxmlformats.org/officeDocument/2006/relationships/image" Target="../media/image147.png"/><Relationship Id="rId164" Type="http://schemas.openxmlformats.org/officeDocument/2006/relationships/image" Target="../media/image163.png"/><Relationship Id="rId169" Type="http://schemas.openxmlformats.org/officeDocument/2006/relationships/image" Target="../media/image168.png"/><Relationship Id="rId185" Type="http://schemas.openxmlformats.org/officeDocument/2006/relationships/image" Target="../media/image184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80" Type="http://schemas.openxmlformats.org/officeDocument/2006/relationships/image" Target="../media/image179.png"/><Relationship Id="rId26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9" Type="http://schemas.openxmlformats.org/officeDocument/2006/relationships/image" Target="../media/image108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42" Type="http://schemas.openxmlformats.org/officeDocument/2006/relationships/image" Target="../media/image197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image" Target="../media/image107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41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40" Type="http://schemas.openxmlformats.org/officeDocument/2006/relationships/image" Target="../media/image109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Relationship Id="rId43" Type="http://schemas.openxmlformats.org/officeDocument/2006/relationships/image" Target="../media/image19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117" Type="http://schemas.openxmlformats.org/officeDocument/2006/relationships/image" Target="../media/image124.png"/><Relationship Id="rId21" Type="http://schemas.openxmlformats.org/officeDocument/2006/relationships/image" Target="../media/image28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84" Type="http://schemas.openxmlformats.org/officeDocument/2006/relationships/image" Target="../media/image91.png"/><Relationship Id="rId89" Type="http://schemas.openxmlformats.org/officeDocument/2006/relationships/image" Target="../media/image96.png"/><Relationship Id="rId112" Type="http://schemas.openxmlformats.org/officeDocument/2006/relationships/image" Target="../media/image119.png"/><Relationship Id="rId133" Type="http://schemas.openxmlformats.org/officeDocument/2006/relationships/image" Target="../media/image140.png"/><Relationship Id="rId138" Type="http://schemas.openxmlformats.org/officeDocument/2006/relationships/image" Target="../media/image145.png"/><Relationship Id="rId154" Type="http://schemas.openxmlformats.org/officeDocument/2006/relationships/image" Target="../media/image161.png"/><Relationship Id="rId159" Type="http://schemas.openxmlformats.org/officeDocument/2006/relationships/image" Target="../media/image166.png"/><Relationship Id="rId175" Type="http://schemas.openxmlformats.org/officeDocument/2006/relationships/image" Target="../media/image182.png"/><Relationship Id="rId170" Type="http://schemas.openxmlformats.org/officeDocument/2006/relationships/image" Target="../media/image177.png"/><Relationship Id="rId16" Type="http://schemas.openxmlformats.org/officeDocument/2006/relationships/image" Target="../media/image23.png"/><Relationship Id="rId107" Type="http://schemas.openxmlformats.org/officeDocument/2006/relationships/image" Target="../media/image114.png"/><Relationship Id="rId11" Type="http://schemas.openxmlformats.org/officeDocument/2006/relationships/image" Target="../media/image18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102" Type="http://schemas.openxmlformats.org/officeDocument/2006/relationships/image" Target="../media/image109.png"/><Relationship Id="rId123" Type="http://schemas.openxmlformats.org/officeDocument/2006/relationships/image" Target="../media/image130.png"/><Relationship Id="rId128" Type="http://schemas.openxmlformats.org/officeDocument/2006/relationships/image" Target="../media/image135.png"/><Relationship Id="rId144" Type="http://schemas.openxmlformats.org/officeDocument/2006/relationships/image" Target="../media/image151.png"/><Relationship Id="rId149" Type="http://schemas.openxmlformats.org/officeDocument/2006/relationships/image" Target="../media/image156.png"/><Relationship Id="rId5" Type="http://schemas.openxmlformats.org/officeDocument/2006/relationships/image" Target="../media/image12.png"/><Relationship Id="rId90" Type="http://schemas.openxmlformats.org/officeDocument/2006/relationships/image" Target="../media/image97.png"/><Relationship Id="rId95" Type="http://schemas.openxmlformats.org/officeDocument/2006/relationships/image" Target="../media/image102.png"/><Relationship Id="rId160" Type="http://schemas.openxmlformats.org/officeDocument/2006/relationships/image" Target="../media/image167.png"/><Relationship Id="rId165" Type="http://schemas.openxmlformats.org/officeDocument/2006/relationships/image" Target="../media/image172.png"/><Relationship Id="rId181" Type="http://schemas.openxmlformats.org/officeDocument/2006/relationships/image" Target="../media/image188.png"/><Relationship Id="rId186" Type="http://schemas.openxmlformats.org/officeDocument/2006/relationships/image" Target="../media/image193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113" Type="http://schemas.openxmlformats.org/officeDocument/2006/relationships/image" Target="../media/image120.png"/><Relationship Id="rId118" Type="http://schemas.openxmlformats.org/officeDocument/2006/relationships/image" Target="../media/image125.png"/><Relationship Id="rId134" Type="http://schemas.openxmlformats.org/officeDocument/2006/relationships/image" Target="../media/image141.png"/><Relationship Id="rId139" Type="http://schemas.openxmlformats.org/officeDocument/2006/relationships/image" Target="../media/image146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150" Type="http://schemas.openxmlformats.org/officeDocument/2006/relationships/image" Target="../media/image157.png"/><Relationship Id="rId155" Type="http://schemas.openxmlformats.org/officeDocument/2006/relationships/image" Target="../media/image162.png"/><Relationship Id="rId171" Type="http://schemas.openxmlformats.org/officeDocument/2006/relationships/image" Target="../media/image178.png"/><Relationship Id="rId176" Type="http://schemas.openxmlformats.org/officeDocument/2006/relationships/image" Target="../media/image183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59" Type="http://schemas.openxmlformats.org/officeDocument/2006/relationships/image" Target="../media/image66.png"/><Relationship Id="rId103" Type="http://schemas.openxmlformats.org/officeDocument/2006/relationships/image" Target="../media/image110.png"/><Relationship Id="rId108" Type="http://schemas.openxmlformats.org/officeDocument/2006/relationships/image" Target="../media/image115.png"/><Relationship Id="rId124" Type="http://schemas.openxmlformats.org/officeDocument/2006/relationships/image" Target="../media/image131.png"/><Relationship Id="rId129" Type="http://schemas.openxmlformats.org/officeDocument/2006/relationships/image" Target="../media/image136.png"/><Relationship Id="rId54" Type="http://schemas.openxmlformats.org/officeDocument/2006/relationships/image" Target="../media/image61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91" Type="http://schemas.openxmlformats.org/officeDocument/2006/relationships/image" Target="../media/image98.png"/><Relationship Id="rId96" Type="http://schemas.openxmlformats.org/officeDocument/2006/relationships/image" Target="../media/image103.png"/><Relationship Id="rId140" Type="http://schemas.openxmlformats.org/officeDocument/2006/relationships/image" Target="../media/image147.png"/><Relationship Id="rId145" Type="http://schemas.openxmlformats.org/officeDocument/2006/relationships/image" Target="../media/image152.png"/><Relationship Id="rId161" Type="http://schemas.openxmlformats.org/officeDocument/2006/relationships/image" Target="../media/image168.png"/><Relationship Id="rId166" Type="http://schemas.openxmlformats.org/officeDocument/2006/relationships/image" Target="../media/image173.png"/><Relationship Id="rId182" Type="http://schemas.openxmlformats.org/officeDocument/2006/relationships/image" Target="../media/image189.png"/><Relationship Id="rId187" Type="http://schemas.openxmlformats.org/officeDocument/2006/relationships/image" Target="../media/image1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49" Type="http://schemas.openxmlformats.org/officeDocument/2006/relationships/image" Target="../media/image56.png"/><Relationship Id="rId114" Type="http://schemas.openxmlformats.org/officeDocument/2006/relationships/image" Target="../media/image121.png"/><Relationship Id="rId119" Type="http://schemas.openxmlformats.org/officeDocument/2006/relationships/image" Target="../media/image126.png"/><Relationship Id="rId44" Type="http://schemas.openxmlformats.org/officeDocument/2006/relationships/image" Target="../media/image51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Relationship Id="rId130" Type="http://schemas.openxmlformats.org/officeDocument/2006/relationships/image" Target="../media/image137.png"/><Relationship Id="rId135" Type="http://schemas.openxmlformats.org/officeDocument/2006/relationships/image" Target="../media/image142.png"/><Relationship Id="rId151" Type="http://schemas.openxmlformats.org/officeDocument/2006/relationships/image" Target="../media/image158.png"/><Relationship Id="rId156" Type="http://schemas.openxmlformats.org/officeDocument/2006/relationships/image" Target="../media/image163.png"/><Relationship Id="rId177" Type="http://schemas.openxmlformats.org/officeDocument/2006/relationships/image" Target="../media/image184.png"/><Relationship Id="rId172" Type="http://schemas.openxmlformats.org/officeDocument/2006/relationships/image" Target="../media/image179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109" Type="http://schemas.openxmlformats.org/officeDocument/2006/relationships/image" Target="../media/image116.pn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6" Type="http://schemas.openxmlformats.org/officeDocument/2006/relationships/image" Target="../media/image83.png"/><Relationship Id="rId97" Type="http://schemas.openxmlformats.org/officeDocument/2006/relationships/image" Target="../media/image104.png"/><Relationship Id="rId104" Type="http://schemas.openxmlformats.org/officeDocument/2006/relationships/image" Target="../media/image111.png"/><Relationship Id="rId120" Type="http://schemas.openxmlformats.org/officeDocument/2006/relationships/image" Target="../media/image127.png"/><Relationship Id="rId125" Type="http://schemas.openxmlformats.org/officeDocument/2006/relationships/image" Target="../media/image132.png"/><Relationship Id="rId141" Type="http://schemas.openxmlformats.org/officeDocument/2006/relationships/image" Target="../media/image148.png"/><Relationship Id="rId146" Type="http://schemas.openxmlformats.org/officeDocument/2006/relationships/image" Target="../media/image153.png"/><Relationship Id="rId167" Type="http://schemas.openxmlformats.org/officeDocument/2006/relationships/image" Target="../media/image174.png"/><Relationship Id="rId188" Type="http://schemas.openxmlformats.org/officeDocument/2006/relationships/image" Target="../media/image195.png"/><Relationship Id="rId7" Type="http://schemas.openxmlformats.org/officeDocument/2006/relationships/image" Target="../media/image14.png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162" Type="http://schemas.openxmlformats.org/officeDocument/2006/relationships/image" Target="../media/image169.png"/><Relationship Id="rId183" Type="http://schemas.openxmlformats.org/officeDocument/2006/relationships/image" Target="../media/image190.png"/><Relationship Id="rId2" Type="http://schemas.openxmlformats.org/officeDocument/2006/relationships/image" Target="../media/image9.png"/><Relationship Id="rId29" Type="http://schemas.openxmlformats.org/officeDocument/2006/relationships/image" Target="../media/image36.png"/><Relationship Id="rId24" Type="http://schemas.openxmlformats.org/officeDocument/2006/relationships/image" Target="../media/image31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66" Type="http://schemas.openxmlformats.org/officeDocument/2006/relationships/image" Target="../media/image73.png"/><Relationship Id="rId87" Type="http://schemas.openxmlformats.org/officeDocument/2006/relationships/image" Target="../media/image94.png"/><Relationship Id="rId110" Type="http://schemas.openxmlformats.org/officeDocument/2006/relationships/image" Target="../media/image117.png"/><Relationship Id="rId115" Type="http://schemas.openxmlformats.org/officeDocument/2006/relationships/image" Target="../media/image122.png"/><Relationship Id="rId131" Type="http://schemas.openxmlformats.org/officeDocument/2006/relationships/image" Target="../media/image138.png"/><Relationship Id="rId136" Type="http://schemas.openxmlformats.org/officeDocument/2006/relationships/image" Target="../media/image143.png"/><Relationship Id="rId157" Type="http://schemas.openxmlformats.org/officeDocument/2006/relationships/image" Target="../media/image164.png"/><Relationship Id="rId178" Type="http://schemas.openxmlformats.org/officeDocument/2006/relationships/image" Target="../media/image185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152" Type="http://schemas.openxmlformats.org/officeDocument/2006/relationships/image" Target="../media/image159.png"/><Relationship Id="rId173" Type="http://schemas.openxmlformats.org/officeDocument/2006/relationships/image" Target="../media/image180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56" Type="http://schemas.openxmlformats.org/officeDocument/2006/relationships/image" Target="../media/image63.png"/><Relationship Id="rId77" Type="http://schemas.openxmlformats.org/officeDocument/2006/relationships/image" Target="../media/image84.png"/><Relationship Id="rId100" Type="http://schemas.openxmlformats.org/officeDocument/2006/relationships/image" Target="../media/image107.png"/><Relationship Id="rId105" Type="http://schemas.openxmlformats.org/officeDocument/2006/relationships/image" Target="../media/image112.png"/><Relationship Id="rId126" Type="http://schemas.openxmlformats.org/officeDocument/2006/relationships/image" Target="../media/image133.png"/><Relationship Id="rId147" Type="http://schemas.openxmlformats.org/officeDocument/2006/relationships/image" Target="../media/image154.png"/><Relationship Id="rId168" Type="http://schemas.openxmlformats.org/officeDocument/2006/relationships/image" Target="../media/image175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93" Type="http://schemas.openxmlformats.org/officeDocument/2006/relationships/image" Target="../media/image100.png"/><Relationship Id="rId98" Type="http://schemas.openxmlformats.org/officeDocument/2006/relationships/image" Target="../media/image105.png"/><Relationship Id="rId121" Type="http://schemas.openxmlformats.org/officeDocument/2006/relationships/image" Target="../media/image128.png"/><Relationship Id="rId142" Type="http://schemas.openxmlformats.org/officeDocument/2006/relationships/image" Target="../media/image149.png"/><Relationship Id="rId163" Type="http://schemas.openxmlformats.org/officeDocument/2006/relationships/image" Target="../media/image170.png"/><Relationship Id="rId184" Type="http://schemas.openxmlformats.org/officeDocument/2006/relationships/image" Target="../media/image191.png"/><Relationship Id="rId189" Type="http://schemas.openxmlformats.org/officeDocument/2006/relationships/image" Target="../media/image199.png"/><Relationship Id="rId3" Type="http://schemas.openxmlformats.org/officeDocument/2006/relationships/image" Target="../media/image10.png"/><Relationship Id="rId25" Type="http://schemas.openxmlformats.org/officeDocument/2006/relationships/image" Target="../media/image32.png"/><Relationship Id="rId46" Type="http://schemas.openxmlformats.org/officeDocument/2006/relationships/image" Target="../media/image53.png"/><Relationship Id="rId67" Type="http://schemas.openxmlformats.org/officeDocument/2006/relationships/image" Target="../media/image74.png"/><Relationship Id="rId116" Type="http://schemas.openxmlformats.org/officeDocument/2006/relationships/image" Target="../media/image123.png"/><Relationship Id="rId137" Type="http://schemas.openxmlformats.org/officeDocument/2006/relationships/image" Target="../media/image144.png"/><Relationship Id="rId158" Type="http://schemas.openxmlformats.org/officeDocument/2006/relationships/image" Target="../media/image165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62" Type="http://schemas.openxmlformats.org/officeDocument/2006/relationships/image" Target="../media/image69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111" Type="http://schemas.openxmlformats.org/officeDocument/2006/relationships/image" Target="../media/image118.png"/><Relationship Id="rId132" Type="http://schemas.openxmlformats.org/officeDocument/2006/relationships/image" Target="../media/image139.png"/><Relationship Id="rId153" Type="http://schemas.openxmlformats.org/officeDocument/2006/relationships/image" Target="../media/image160.png"/><Relationship Id="rId174" Type="http://schemas.openxmlformats.org/officeDocument/2006/relationships/image" Target="../media/image181.png"/><Relationship Id="rId179" Type="http://schemas.openxmlformats.org/officeDocument/2006/relationships/image" Target="../media/image186.png"/><Relationship Id="rId15" Type="http://schemas.openxmlformats.org/officeDocument/2006/relationships/image" Target="../media/image22.png"/><Relationship Id="rId36" Type="http://schemas.openxmlformats.org/officeDocument/2006/relationships/image" Target="../media/image43.png"/><Relationship Id="rId57" Type="http://schemas.openxmlformats.org/officeDocument/2006/relationships/image" Target="../media/image64.png"/><Relationship Id="rId106" Type="http://schemas.openxmlformats.org/officeDocument/2006/relationships/image" Target="../media/image113.png"/><Relationship Id="rId127" Type="http://schemas.openxmlformats.org/officeDocument/2006/relationships/image" Target="../media/image134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52" Type="http://schemas.openxmlformats.org/officeDocument/2006/relationships/image" Target="../media/image59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101" Type="http://schemas.openxmlformats.org/officeDocument/2006/relationships/image" Target="../media/image108.png"/><Relationship Id="rId122" Type="http://schemas.openxmlformats.org/officeDocument/2006/relationships/image" Target="../media/image129.png"/><Relationship Id="rId143" Type="http://schemas.openxmlformats.org/officeDocument/2006/relationships/image" Target="../media/image150.png"/><Relationship Id="rId148" Type="http://schemas.openxmlformats.org/officeDocument/2006/relationships/image" Target="../media/image155.png"/><Relationship Id="rId164" Type="http://schemas.openxmlformats.org/officeDocument/2006/relationships/image" Target="../media/image171.png"/><Relationship Id="rId169" Type="http://schemas.openxmlformats.org/officeDocument/2006/relationships/image" Target="../media/image176.png"/><Relationship Id="rId185" Type="http://schemas.openxmlformats.org/officeDocument/2006/relationships/image" Target="../media/image19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80" Type="http://schemas.openxmlformats.org/officeDocument/2006/relationships/image" Target="../media/image187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6.png"/><Relationship Id="rId117" Type="http://schemas.openxmlformats.org/officeDocument/2006/relationships/image" Target="../media/image81.png"/><Relationship Id="rId21" Type="http://schemas.openxmlformats.org/officeDocument/2006/relationships/image" Target="../media/image41.png"/><Relationship Id="rId42" Type="http://schemas.openxmlformats.org/officeDocument/2006/relationships/image" Target="../media/image202.png"/><Relationship Id="rId47" Type="http://schemas.openxmlformats.org/officeDocument/2006/relationships/image" Target="../media/image53.png"/><Relationship Id="rId63" Type="http://schemas.openxmlformats.org/officeDocument/2006/relationships/image" Target="../media/image220.png"/><Relationship Id="rId68" Type="http://schemas.openxmlformats.org/officeDocument/2006/relationships/image" Target="../media/image115.png"/><Relationship Id="rId84" Type="http://schemas.openxmlformats.org/officeDocument/2006/relationships/image" Target="../media/image131.png"/><Relationship Id="rId89" Type="http://schemas.openxmlformats.org/officeDocument/2006/relationships/image" Target="../media/image136.png"/><Relationship Id="rId112" Type="http://schemas.openxmlformats.org/officeDocument/2006/relationships/image" Target="../media/image76.png"/><Relationship Id="rId133" Type="http://schemas.openxmlformats.org/officeDocument/2006/relationships/image" Target="../media/image97.png"/><Relationship Id="rId138" Type="http://schemas.openxmlformats.org/officeDocument/2006/relationships/image" Target="../media/image102.png"/><Relationship Id="rId16" Type="http://schemas.openxmlformats.org/officeDocument/2006/relationships/image" Target="../media/image36.png"/><Relationship Id="rId107" Type="http://schemas.openxmlformats.org/officeDocument/2006/relationships/image" Target="../media/image71.png"/><Relationship Id="rId11" Type="http://schemas.openxmlformats.org/officeDocument/2006/relationships/image" Target="../media/image31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53" Type="http://schemas.openxmlformats.org/officeDocument/2006/relationships/image" Target="../media/image211.png"/><Relationship Id="rId58" Type="http://schemas.openxmlformats.org/officeDocument/2006/relationships/image" Target="../media/image215.png"/><Relationship Id="rId74" Type="http://schemas.openxmlformats.org/officeDocument/2006/relationships/image" Target="../media/image121.png"/><Relationship Id="rId79" Type="http://schemas.openxmlformats.org/officeDocument/2006/relationships/image" Target="../media/image126.png"/><Relationship Id="rId102" Type="http://schemas.openxmlformats.org/officeDocument/2006/relationships/image" Target="../media/image149.png"/><Relationship Id="rId123" Type="http://schemas.openxmlformats.org/officeDocument/2006/relationships/image" Target="../media/image87.png"/><Relationship Id="rId128" Type="http://schemas.openxmlformats.org/officeDocument/2006/relationships/image" Target="../media/image92.png"/><Relationship Id="rId144" Type="http://schemas.openxmlformats.org/officeDocument/2006/relationships/image" Target="../media/image108.png"/><Relationship Id="rId5" Type="http://schemas.openxmlformats.org/officeDocument/2006/relationships/image" Target="../media/image25.png"/><Relationship Id="rId90" Type="http://schemas.openxmlformats.org/officeDocument/2006/relationships/image" Target="../media/image137.png"/><Relationship Id="rId95" Type="http://schemas.openxmlformats.org/officeDocument/2006/relationships/image" Target="../media/image142.png"/><Relationship Id="rId22" Type="http://schemas.openxmlformats.org/officeDocument/2006/relationships/image" Target="../media/image42.png"/><Relationship Id="rId27" Type="http://schemas.openxmlformats.org/officeDocument/2006/relationships/image" Target="../media/image9.png"/><Relationship Id="rId43" Type="http://schemas.openxmlformats.org/officeDocument/2006/relationships/image" Target="../media/image203.png"/><Relationship Id="rId48" Type="http://schemas.openxmlformats.org/officeDocument/2006/relationships/image" Target="../media/image54.png"/><Relationship Id="rId64" Type="http://schemas.openxmlformats.org/officeDocument/2006/relationships/image" Target="../media/image111.png"/><Relationship Id="rId69" Type="http://schemas.openxmlformats.org/officeDocument/2006/relationships/image" Target="../media/image116.png"/><Relationship Id="rId113" Type="http://schemas.openxmlformats.org/officeDocument/2006/relationships/image" Target="../media/image77.png"/><Relationship Id="rId118" Type="http://schemas.openxmlformats.org/officeDocument/2006/relationships/image" Target="../media/image82.png"/><Relationship Id="rId134" Type="http://schemas.openxmlformats.org/officeDocument/2006/relationships/image" Target="../media/image98.png"/><Relationship Id="rId139" Type="http://schemas.openxmlformats.org/officeDocument/2006/relationships/image" Target="../media/image103.png"/><Relationship Id="rId80" Type="http://schemas.openxmlformats.org/officeDocument/2006/relationships/image" Target="../media/image127.png"/><Relationship Id="rId85" Type="http://schemas.openxmlformats.org/officeDocument/2006/relationships/image" Target="../media/image132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06.png"/><Relationship Id="rId59" Type="http://schemas.openxmlformats.org/officeDocument/2006/relationships/image" Target="../media/image216.png"/><Relationship Id="rId67" Type="http://schemas.openxmlformats.org/officeDocument/2006/relationships/image" Target="../media/image114.png"/><Relationship Id="rId103" Type="http://schemas.openxmlformats.org/officeDocument/2006/relationships/image" Target="../media/image150.png"/><Relationship Id="rId108" Type="http://schemas.openxmlformats.org/officeDocument/2006/relationships/image" Target="../media/image72.png"/><Relationship Id="rId116" Type="http://schemas.openxmlformats.org/officeDocument/2006/relationships/image" Target="../media/image80.png"/><Relationship Id="rId124" Type="http://schemas.openxmlformats.org/officeDocument/2006/relationships/image" Target="../media/image88.png"/><Relationship Id="rId129" Type="http://schemas.openxmlformats.org/officeDocument/2006/relationships/image" Target="../media/image93.png"/><Relationship Id="rId137" Type="http://schemas.openxmlformats.org/officeDocument/2006/relationships/image" Target="../media/image101.png"/><Relationship Id="rId20" Type="http://schemas.openxmlformats.org/officeDocument/2006/relationships/image" Target="../media/image40.png"/><Relationship Id="rId41" Type="http://schemas.openxmlformats.org/officeDocument/2006/relationships/image" Target="../media/image201.png"/><Relationship Id="rId54" Type="http://schemas.openxmlformats.org/officeDocument/2006/relationships/image" Target="../media/image212.png"/><Relationship Id="rId62" Type="http://schemas.openxmlformats.org/officeDocument/2006/relationships/image" Target="../media/image219.png"/><Relationship Id="rId70" Type="http://schemas.openxmlformats.org/officeDocument/2006/relationships/image" Target="../media/image117.png"/><Relationship Id="rId75" Type="http://schemas.openxmlformats.org/officeDocument/2006/relationships/image" Target="../media/image122.png"/><Relationship Id="rId83" Type="http://schemas.openxmlformats.org/officeDocument/2006/relationships/image" Target="../media/image130.png"/><Relationship Id="rId88" Type="http://schemas.openxmlformats.org/officeDocument/2006/relationships/image" Target="../media/image135.png"/><Relationship Id="rId91" Type="http://schemas.openxmlformats.org/officeDocument/2006/relationships/image" Target="../media/image138.png"/><Relationship Id="rId96" Type="http://schemas.openxmlformats.org/officeDocument/2006/relationships/image" Target="../media/image143.png"/><Relationship Id="rId111" Type="http://schemas.openxmlformats.org/officeDocument/2006/relationships/image" Target="../media/image75.png"/><Relationship Id="rId132" Type="http://schemas.openxmlformats.org/officeDocument/2006/relationships/image" Target="../media/image96.png"/><Relationship Id="rId140" Type="http://schemas.openxmlformats.org/officeDocument/2006/relationships/image" Target="../media/image104.png"/><Relationship Id="rId145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207.png"/><Relationship Id="rId57" Type="http://schemas.openxmlformats.org/officeDocument/2006/relationships/image" Target="../media/image214.png"/><Relationship Id="rId106" Type="http://schemas.openxmlformats.org/officeDocument/2006/relationships/image" Target="../media/image153.png"/><Relationship Id="rId114" Type="http://schemas.openxmlformats.org/officeDocument/2006/relationships/image" Target="../media/image78.png"/><Relationship Id="rId119" Type="http://schemas.openxmlformats.org/officeDocument/2006/relationships/image" Target="../media/image83.png"/><Relationship Id="rId127" Type="http://schemas.openxmlformats.org/officeDocument/2006/relationships/image" Target="../media/image91.png"/><Relationship Id="rId10" Type="http://schemas.openxmlformats.org/officeDocument/2006/relationships/image" Target="../media/image30.png"/><Relationship Id="rId31" Type="http://schemas.openxmlformats.org/officeDocument/2006/relationships/image" Target="../media/image13.png"/><Relationship Id="rId44" Type="http://schemas.openxmlformats.org/officeDocument/2006/relationships/image" Target="../media/image204.png"/><Relationship Id="rId52" Type="http://schemas.openxmlformats.org/officeDocument/2006/relationships/image" Target="../media/image210.png"/><Relationship Id="rId60" Type="http://schemas.openxmlformats.org/officeDocument/2006/relationships/image" Target="../media/image217.png"/><Relationship Id="rId65" Type="http://schemas.openxmlformats.org/officeDocument/2006/relationships/image" Target="../media/image112.png"/><Relationship Id="rId73" Type="http://schemas.openxmlformats.org/officeDocument/2006/relationships/image" Target="../media/image120.png"/><Relationship Id="rId78" Type="http://schemas.openxmlformats.org/officeDocument/2006/relationships/image" Target="../media/image125.png"/><Relationship Id="rId81" Type="http://schemas.openxmlformats.org/officeDocument/2006/relationships/image" Target="../media/image128.png"/><Relationship Id="rId86" Type="http://schemas.openxmlformats.org/officeDocument/2006/relationships/image" Target="../media/image133.png"/><Relationship Id="rId94" Type="http://schemas.openxmlformats.org/officeDocument/2006/relationships/image" Target="../media/image141.png"/><Relationship Id="rId99" Type="http://schemas.openxmlformats.org/officeDocument/2006/relationships/image" Target="../media/image146.png"/><Relationship Id="rId101" Type="http://schemas.openxmlformats.org/officeDocument/2006/relationships/image" Target="../media/image148.png"/><Relationship Id="rId122" Type="http://schemas.openxmlformats.org/officeDocument/2006/relationships/image" Target="../media/image86.png"/><Relationship Id="rId130" Type="http://schemas.openxmlformats.org/officeDocument/2006/relationships/image" Target="../media/image94.png"/><Relationship Id="rId135" Type="http://schemas.openxmlformats.org/officeDocument/2006/relationships/image" Target="../media/image99.png"/><Relationship Id="rId143" Type="http://schemas.openxmlformats.org/officeDocument/2006/relationships/image" Target="../media/image107.png"/><Relationship Id="rId148" Type="http://schemas.openxmlformats.org/officeDocument/2006/relationships/image" Target="../media/image22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9" Type="http://schemas.openxmlformats.org/officeDocument/2006/relationships/image" Target="../media/image21.png"/><Relationship Id="rId109" Type="http://schemas.openxmlformats.org/officeDocument/2006/relationships/image" Target="../media/image73.png"/><Relationship Id="rId34" Type="http://schemas.openxmlformats.org/officeDocument/2006/relationships/image" Target="../media/image16.png"/><Relationship Id="rId50" Type="http://schemas.openxmlformats.org/officeDocument/2006/relationships/image" Target="../media/image208.png"/><Relationship Id="rId55" Type="http://schemas.openxmlformats.org/officeDocument/2006/relationships/image" Target="../media/image61.png"/><Relationship Id="rId76" Type="http://schemas.openxmlformats.org/officeDocument/2006/relationships/image" Target="../media/image123.png"/><Relationship Id="rId97" Type="http://schemas.openxmlformats.org/officeDocument/2006/relationships/image" Target="../media/image144.png"/><Relationship Id="rId104" Type="http://schemas.openxmlformats.org/officeDocument/2006/relationships/image" Target="../media/image151.png"/><Relationship Id="rId120" Type="http://schemas.openxmlformats.org/officeDocument/2006/relationships/image" Target="../media/image84.png"/><Relationship Id="rId125" Type="http://schemas.openxmlformats.org/officeDocument/2006/relationships/image" Target="../media/image89.png"/><Relationship Id="rId141" Type="http://schemas.openxmlformats.org/officeDocument/2006/relationships/image" Target="../media/image105.png"/><Relationship Id="rId146" Type="http://schemas.openxmlformats.org/officeDocument/2006/relationships/image" Target="../media/image110.png"/><Relationship Id="rId7" Type="http://schemas.openxmlformats.org/officeDocument/2006/relationships/image" Target="../media/image27.png"/><Relationship Id="rId71" Type="http://schemas.openxmlformats.org/officeDocument/2006/relationships/image" Target="../media/image118.png"/><Relationship Id="rId92" Type="http://schemas.openxmlformats.org/officeDocument/2006/relationships/image" Target="../media/image139.png"/><Relationship Id="rId2" Type="http://schemas.openxmlformats.org/officeDocument/2006/relationships/image" Target="../media/image22.png"/><Relationship Id="rId29" Type="http://schemas.openxmlformats.org/officeDocument/2006/relationships/image" Target="../media/image11.png"/><Relationship Id="rId24" Type="http://schemas.openxmlformats.org/officeDocument/2006/relationships/image" Target="../media/image44.png"/><Relationship Id="rId40" Type="http://schemas.openxmlformats.org/officeDocument/2006/relationships/image" Target="../media/image200.png"/><Relationship Id="rId45" Type="http://schemas.openxmlformats.org/officeDocument/2006/relationships/image" Target="../media/image205.png"/><Relationship Id="rId66" Type="http://schemas.openxmlformats.org/officeDocument/2006/relationships/image" Target="../media/image113.png"/><Relationship Id="rId87" Type="http://schemas.openxmlformats.org/officeDocument/2006/relationships/image" Target="../media/image134.png"/><Relationship Id="rId110" Type="http://schemas.openxmlformats.org/officeDocument/2006/relationships/image" Target="../media/image74.png"/><Relationship Id="rId115" Type="http://schemas.openxmlformats.org/officeDocument/2006/relationships/image" Target="../media/image79.png"/><Relationship Id="rId131" Type="http://schemas.openxmlformats.org/officeDocument/2006/relationships/image" Target="../media/image95.png"/><Relationship Id="rId136" Type="http://schemas.openxmlformats.org/officeDocument/2006/relationships/image" Target="../media/image100.png"/><Relationship Id="rId61" Type="http://schemas.openxmlformats.org/officeDocument/2006/relationships/image" Target="../media/image218.png"/><Relationship Id="rId82" Type="http://schemas.openxmlformats.org/officeDocument/2006/relationships/image" Target="../media/image129.png"/><Relationship Id="rId19" Type="http://schemas.openxmlformats.org/officeDocument/2006/relationships/image" Target="../media/image39.png"/><Relationship Id="rId14" Type="http://schemas.openxmlformats.org/officeDocument/2006/relationships/image" Target="../media/image34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56" Type="http://schemas.openxmlformats.org/officeDocument/2006/relationships/image" Target="../media/image213.png"/><Relationship Id="rId77" Type="http://schemas.openxmlformats.org/officeDocument/2006/relationships/image" Target="../media/image124.png"/><Relationship Id="rId100" Type="http://schemas.openxmlformats.org/officeDocument/2006/relationships/image" Target="../media/image147.png"/><Relationship Id="rId105" Type="http://schemas.openxmlformats.org/officeDocument/2006/relationships/image" Target="../media/image152.png"/><Relationship Id="rId126" Type="http://schemas.openxmlformats.org/officeDocument/2006/relationships/image" Target="../media/image90.png"/><Relationship Id="rId147" Type="http://schemas.openxmlformats.org/officeDocument/2006/relationships/image" Target="../media/image221.png"/><Relationship Id="rId8" Type="http://schemas.openxmlformats.org/officeDocument/2006/relationships/image" Target="../media/image28.png"/><Relationship Id="rId51" Type="http://schemas.openxmlformats.org/officeDocument/2006/relationships/image" Target="../media/image209.png"/><Relationship Id="rId72" Type="http://schemas.openxmlformats.org/officeDocument/2006/relationships/image" Target="../media/image119.png"/><Relationship Id="rId93" Type="http://schemas.openxmlformats.org/officeDocument/2006/relationships/image" Target="../media/image140.png"/><Relationship Id="rId98" Type="http://schemas.openxmlformats.org/officeDocument/2006/relationships/image" Target="../media/image145.png"/><Relationship Id="rId121" Type="http://schemas.openxmlformats.org/officeDocument/2006/relationships/image" Target="../media/image85.png"/><Relationship Id="rId142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6.png"/><Relationship Id="rId117" Type="http://schemas.openxmlformats.org/officeDocument/2006/relationships/image" Target="../media/image81.png"/><Relationship Id="rId21" Type="http://schemas.openxmlformats.org/officeDocument/2006/relationships/image" Target="../media/image41.png"/><Relationship Id="rId42" Type="http://schemas.openxmlformats.org/officeDocument/2006/relationships/image" Target="../media/image202.png"/><Relationship Id="rId47" Type="http://schemas.openxmlformats.org/officeDocument/2006/relationships/image" Target="../media/image53.png"/><Relationship Id="rId63" Type="http://schemas.openxmlformats.org/officeDocument/2006/relationships/image" Target="../media/image220.png"/><Relationship Id="rId68" Type="http://schemas.openxmlformats.org/officeDocument/2006/relationships/image" Target="../media/image115.png"/><Relationship Id="rId84" Type="http://schemas.openxmlformats.org/officeDocument/2006/relationships/image" Target="../media/image131.png"/><Relationship Id="rId89" Type="http://schemas.openxmlformats.org/officeDocument/2006/relationships/image" Target="../media/image136.png"/><Relationship Id="rId112" Type="http://schemas.openxmlformats.org/officeDocument/2006/relationships/image" Target="../media/image76.png"/><Relationship Id="rId133" Type="http://schemas.openxmlformats.org/officeDocument/2006/relationships/image" Target="../media/image97.png"/><Relationship Id="rId138" Type="http://schemas.openxmlformats.org/officeDocument/2006/relationships/image" Target="../media/image102.png"/><Relationship Id="rId16" Type="http://schemas.openxmlformats.org/officeDocument/2006/relationships/image" Target="../media/image36.png"/><Relationship Id="rId107" Type="http://schemas.openxmlformats.org/officeDocument/2006/relationships/image" Target="../media/image71.png"/><Relationship Id="rId11" Type="http://schemas.openxmlformats.org/officeDocument/2006/relationships/image" Target="../media/image31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53" Type="http://schemas.openxmlformats.org/officeDocument/2006/relationships/image" Target="../media/image211.png"/><Relationship Id="rId58" Type="http://schemas.openxmlformats.org/officeDocument/2006/relationships/image" Target="../media/image215.png"/><Relationship Id="rId74" Type="http://schemas.openxmlformats.org/officeDocument/2006/relationships/image" Target="../media/image121.png"/><Relationship Id="rId79" Type="http://schemas.openxmlformats.org/officeDocument/2006/relationships/image" Target="../media/image126.png"/><Relationship Id="rId102" Type="http://schemas.openxmlformats.org/officeDocument/2006/relationships/image" Target="../media/image149.png"/><Relationship Id="rId123" Type="http://schemas.openxmlformats.org/officeDocument/2006/relationships/image" Target="../media/image87.png"/><Relationship Id="rId128" Type="http://schemas.openxmlformats.org/officeDocument/2006/relationships/image" Target="../media/image92.png"/><Relationship Id="rId144" Type="http://schemas.openxmlformats.org/officeDocument/2006/relationships/image" Target="../media/image108.png"/><Relationship Id="rId5" Type="http://schemas.openxmlformats.org/officeDocument/2006/relationships/image" Target="../media/image25.png"/><Relationship Id="rId90" Type="http://schemas.openxmlformats.org/officeDocument/2006/relationships/image" Target="../media/image137.png"/><Relationship Id="rId95" Type="http://schemas.openxmlformats.org/officeDocument/2006/relationships/image" Target="../media/image142.png"/><Relationship Id="rId22" Type="http://schemas.openxmlformats.org/officeDocument/2006/relationships/image" Target="../media/image42.png"/><Relationship Id="rId27" Type="http://schemas.openxmlformats.org/officeDocument/2006/relationships/image" Target="../media/image9.png"/><Relationship Id="rId43" Type="http://schemas.openxmlformats.org/officeDocument/2006/relationships/image" Target="../media/image203.png"/><Relationship Id="rId48" Type="http://schemas.openxmlformats.org/officeDocument/2006/relationships/image" Target="../media/image54.png"/><Relationship Id="rId64" Type="http://schemas.openxmlformats.org/officeDocument/2006/relationships/image" Target="../media/image111.png"/><Relationship Id="rId69" Type="http://schemas.openxmlformats.org/officeDocument/2006/relationships/image" Target="../media/image116.png"/><Relationship Id="rId113" Type="http://schemas.openxmlformats.org/officeDocument/2006/relationships/image" Target="../media/image77.png"/><Relationship Id="rId118" Type="http://schemas.openxmlformats.org/officeDocument/2006/relationships/image" Target="../media/image82.png"/><Relationship Id="rId134" Type="http://schemas.openxmlformats.org/officeDocument/2006/relationships/image" Target="../media/image98.png"/><Relationship Id="rId139" Type="http://schemas.openxmlformats.org/officeDocument/2006/relationships/image" Target="../media/image103.png"/><Relationship Id="rId80" Type="http://schemas.openxmlformats.org/officeDocument/2006/relationships/image" Target="../media/image127.png"/><Relationship Id="rId85" Type="http://schemas.openxmlformats.org/officeDocument/2006/relationships/image" Target="../media/image132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06.png"/><Relationship Id="rId59" Type="http://schemas.openxmlformats.org/officeDocument/2006/relationships/image" Target="../media/image216.png"/><Relationship Id="rId67" Type="http://schemas.openxmlformats.org/officeDocument/2006/relationships/image" Target="../media/image114.png"/><Relationship Id="rId103" Type="http://schemas.openxmlformats.org/officeDocument/2006/relationships/image" Target="../media/image150.png"/><Relationship Id="rId108" Type="http://schemas.openxmlformats.org/officeDocument/2006/relationships/image" Target="../media/image72.png"/><Relationship Id="rId116" Type="http://schemas.openxmlformats.org/officeDocument/2006/relationships/image" Target="../media/image80.png"/><Relationship Id="rId124" Type="http://schemas.openxmlformats.org/officeDocument/2006/relationships/image" Target="../media/image88.png"/><Relationship Id="rId129" Type="http://schemas.openxmlformats.org/officeDocument/2006/relationships/image" Target="../media/image93.png"/><Relationship Id="rId137" Type="http://schemas.openxmlformats.org/officeDocument/2006/relationships/image" Target="../media/image101.png"/><Relationship Id="rId20" Type="http://schemas.openxmlformats.org/officeDocument/2006/relationships/image" Target="../media/image40.png"/><Relationship Id="rId41" Type="http://schemas.openxmlformats.org/officeDocument/2006/relationships/image" Target="../media/image201.png"/><Relationship Id="rId54" Type="http://schemas.openxmlformats.org/officeDocument/2006/relationships/image" Target="../media/image212.png"/><Relationship Id="rId62" Type="http://schemas.openxmlformats.org/officeDocument/2006/relationships/image" Target="../media/image219.png"/><Relationship Id="rId70" Type="http://schemas.openxmlformats.org/officeDocument/2006/relationships/image" Target="../media/image117.png"/><Relationship Id="rId75" Type="http://schemas.openxmlformats.org/officeDocument/2006/relationships/image" Target="../media/image122.png"/><Relationship Id="rId83" Type="http://schemas.openxmlformats.org/officeDocument/2006/relationships/image" Target="../media/image130.png"/><Relationship Id="rId88" Type="http://schemas.openxmlformats.org/officeDocument/2006/relationships/image" Target="../media/image135.png"/><Relationship Id="rId91" Type="http://schemas.openxmlformats.org/officeDocument/2006/relationships/image" Target="../media/image138.png"/><Relationship Id="rId96" Type="http://schemas.openxmlformats.org/officeDocument/2006/relationships/image" Target="../media/image143.png"/><Relationship Id="rId111" Type="http://schemas.openxmlformats.org/officeDocument/2006/relationships/image" Target="../media/image75.png"/><Relationship Id="rId132" Type="http://schemas.openxmlformats.org/officeDocument/2006/relationships/image" Target="../media/image96.png"/><Relationship Id="rId140" Type="http://schemas.openxmlformats.org/officeDocument/2006/relationships/image" Target="../media/image104.png"/><Relationship Id="rId145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207.png"/><Relationship Id="rId57" Type="http://schemas.openxmlformats.org/officeDocument/2006/relationships/image" Target="../media/image214.png"/><Relationship Id="rId106" Type="http://schemas.openxmlformats.org/officeDocument/2006/relationships/image" Target="../media/image153.png"/><Relationship Id="rId114" Type="http://schemas.openxmlformats.org/officeDocument/2006/relationships/image" Target="../media/image78.png"/><Relationship Id="rId119" Type="http://schemas.openxmlformats.org/officeDocument/2006/relationships/image" Target="../media/image83.png"/><Relationship Id="rId127" Type="http://schemas.openxmlformats.org/officeDocument/2006/relationships/image" Target="../media/image91.png"/><Relationship Id="rId10" Type="http://schemas.openxmlformats.org/officeDocument/2006/relationships/image" Target="../media/image30.png"/><Relationship Id="rId31" Type="http://schemas.openxmlformats.org/officeDocument/2006/relationships/image" Target="../media/image13.png"/><Relationship Id="rId44" Type="http://schemas.openxmlformats.org/officeDocument/2006/relationships/image" Target="../media/image204.png"/><Relationship Id="rId52" Type="http://schemas.openxmlformats.org/officeDocument/2006/relationships/image" Target="../media/image210.png"/><Relationship Id="rId60" Type="http://schemas.openxmlformats.org/officeDocument/2006/relationships/image" Target="../media/image217.png"/><Relationship Id="rId65" Type="http://schemas.openxmlformats.org/officeDocument/2006/relationships/image" Target="../media/image112.png"/><Relationship Id="rId73" Type="http://schemas.openxmlformats.org/officeDocument/2006/relationships/image" Target="../media/image120.png"/><Relationship Id="rId78" Type="http://schemas.openxmlformats.org/officeDocument/2006/relationships/image" Target="../media/image125.png"/><Relationship Id="rId81" Type="http://schemas.openxmlformats.org/officeDocument/2006/relationships/image" Target="../media/image128.png"/><Relationship Id="rId86" Type="http://schemas.openxmlformats.org/officeDocument/2006/relationships/image" Target="../media/image133.png"/><Relationship Id="rId94" Type="http://schemas.openxmlformats.org/officeDocument/2006/relationships/image" Target="../media/image141.png"/><Relationship Id="rId99" Type="http://schemas.openxmlformats.org/officeDocument/2006/relationships/image" Target="../media/image146.png"/><Relationship Id="rId101" Type="http://schemas.openxmlformats.org/officeDocument/2006/relationships/image" Target="../media/image148.png"/><Relationship Id="rId122" Type="http://schemas.openxmlformats.org/officeDocument/2006/relationships/image" Target="../media/image86.png"/><Relationship Id="rId130" Type="http://schemas.openxmlformats.org/officeDocument/2006/relationships/image" Target="../media/image94.png"/><Relationship Id="rId135" Type="http://schemas.openxmlformats.org/officeDocument/2006/relationships/image" Target="../media/image99.png"/><Relationship Id="rId143" Type="http://schemas.openxmlformats.org/officeDocument/2006/relationships/image" Target="../media/image107.png"/><Relationship Id="rId148" Type="http://schemas.openxmlformats.org/officeDocument/2006/relationships/image" Target="../media/image22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9" Type="http://schemas.openxmlformats.org/officeDocument/2006/relationships/image" Target="../media/image21.png"/><Relationship Id="rId109" Type="http://schemas.openxmlformats.org/officeDocument/2006/relationships/image" Target="../media/image73.png"/><Relationship Id="rId34" Type="http://schemas.openxmlformats.org/officeDocument/2006/relationships/image" Target="../media/image16.png"/><Relationship Id="rId50" Type="http://schemas.openxmlformats.org/officeDocument/2006/relationships/image" Target="../media/image208.png"/><Relationship Id="rId55" Type="http://schemas.openxmlformats.org/officeDocument/2006/relationships/image" Target="../media/image61.png"/><Relationship Id="rId76" Type="http://schemas.openxmlformats.org/officeDocument/2006/relationships/image" Target="../media/image123.png"/><Relationship Id="rId97" Type="http://schemas.openxmlformats.org/officeDocument/2006/relationships/image" Target="../media/image144.png"/><Relationship Id="rId104" Type="http://schemas.openxmlformats.org/officeDocument/2006/relationships/image" Target="../media/image151.png"/><Relationship Id="rId120" Type="http://schemas.openxmlformats.org/officeDocument/2006/relationships/image" Target="../media/image84.png"/><Relationship Id="rId125" Type="http://schemas.openxmlformats.org/officeDocument/2006/relationships/image" Target="../media/image89.png"/><Relationship Id="rId141" Type="http://schemas.openxmlformats.org/officeDocument/2006/relationships/image" Target="../media/image105.png"/><Relationship Id="rId146" Type="http://schemas.openxmlformats.org/officeDocument/2006/relationships/image" Target="../media/image110.png"/><Relationship Id="rId7" Type="http://schemas.openxmlformats.org/officeDocument/2006/relationships/image" Target="../media/image27.png"/><Relationship Id="rId71" Type="http://schemas.openxmlformats.org/officeDocument/2006/relationships/image" Target="../media/image118.png"/><Relationship Id="rId92" Type="http://schemas.openxmlformats.org/officeDocument/2006/relationships/image" Target="../media/image139.png"/><Relationship Id="rId2" Type="http://schemas.openxmlformats.org/officeDocument/2006/relationships/image" Target="../media/image22.png"/><Relationship Id="rId29" Type="http://schemas.openxmlformats.org/officeDocument/2006/relationships/image" Target="../media/image11.png"/><Relationship Id="rId24" Type="http://schemas.openxmlformats.org/officeDocument/2006/relationships/image" Target="../media/image44.png"/><Relationship Id="rId40" Type="http://schemas.openxmlformats.org/officeDocument/2006/relationships/image" Target="../media/image200.png"/><Relationship Id="rId45" Type="http://schemas.openxmlformats.org/officeDocument/2006/relationships/image" Target="../media/image205.png"/><Relationship Id="rId66" Type="http://schemas.openxmlformats.org/officeDocument/2006/relationships/image" Target="../media/image113.png"/><Relationship Id="rId87" Type="http://schemas.openxmlformats.org/officeDocument/2006/relationships/image" Target="../media/image134.png"/><Relationship Id="rId110" Type="http://schemas.openxmlformats.org/officeDocument/2006/relationships/image" Target="../media/image74.png"/><Relationship Id="rId115" Type="http://schemas.openxmlformats.org/officeDocument/2006/relationships/image" Target="../media/image79.png"/><Relationship Id="rId131" Type="http://schemas.openxmlformats.org/officeDocument/2006/relationships/image" Target="../media/image95.png"/><Relationship Id="rId136" Type="http://schemas.openxmlformats.org/officeDocument/2006/relationships/image" Target="../media/image100.png"/><Relationship Id="rId61" Type="http://schemas.openxmlformats.org/officeDocument/2006/relationships/image" Target="../media/image218.png"/><Relationship Id="rId82" Type="http://schemas.openxmlformats.org/officeDocument/2006/relationships/image" Target="../media/image129.png"/><Relationship Id="rId19" Type="http://schemas.openxmlformats.org/officeDocument/2006/relationships/image" Target="../media/image39.png"/><Relationship Id="rId14" Type="http://schemas.openxmlformats.org/officeDocument/2006/relationships/image" Target="../media/image34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56" Type="http://schemas.openxmlformats.org/officeDocument/2006/relationships/image" Target="../media/image213.png"/><Relationship Id="rId77" Type="http://schemas.openxmlformats.org/officeDocument/2006/relationships/image" Target="../media/image124.png"/><Relationship Id="rId100" Type="http://schemas.openxmlformats.org/officeDocument/2006/relationships/image" Target="../media/image147.png"/><Relationship Id="rId105" Type="http://schemas.openxmlformats.org/officeDocument/2006/relationships/image" Target="../media/image152.png"/><Relationship Id="rId126" Type="http://schemas.openxmlformats.org/officeDocument/2006/relationships/image" Target="../media/image90.png"/><Relationship Id="rId147" Type="http://schemas.openxmlformats.org/officeDocument/2006/relationships/image" Target="../media/image225.png"/><Relationship Id="rId8" Type="http://schemas.openxmlformats.org/officeDocument/2006/relationships/image" Target="../media/image28.png"/><Relationship Id="rId51" Type="http://schemas.openxmlformats.org/officeDocument/2006/relationships/image" Target="../media/image209.png"/><Relationship Id="rId72" Type="http://schemas.openxmlformats.org/officeDocument/2006/relationships/image" Target="../media/image119.png"/><Relationship Id="rId93" Type="http://schemas.openxmlformats.org/officeDocument/2006/relationships/image" Target="../media/image140.png"/><Relationship Id="rId98" Type="http://schemas.openxmlformats.org/officeDocument/2006/relationships/image" Target="../media/image145.png"/><Relationship Id="rId121" Type="http://schemas.openxmlformats.org/officeDocument/2006/relationships/image" Target="../media/image85.png"/><Relationship Id="rId142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95F5803-49F5-44BB-9034-F5C953353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0963" y="950729"/>
            <a:ext cx="1501226" cy="127336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0C3438A-6BDD-47F6-AC96-355F55871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3717" y="-114301"/>
            <a:ext cx="1074977" cy="86881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392064-3EC3-46BF-B5A1-771D02B5B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4457" y="-255476"/>
            <a:ext cx="1626616" cy="132656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0C40DA-11FE-49DF-8944-BA5B40AC57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3464" y="5685744"/>
            <a:ext cx="2050740" cy="17600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F7AC72-4FB8-457A-B998-BF94C7BD4D66}"/>
              </a:ext>
            </a:extLst>
          </p:cNvPr>
          <p:cNvSpPr/>
          <p:nvPr/>
        </p:nvSpPr>
        <p:spPr>
          <a:xfrm>
            <a:off x="4132361" y="2487426"/>
            <a:ext cx="7562568" cy="2284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84C88C">
                    <a:lumMod val="50000"/>
                  </a:srgbClr>
                </a:solidFill>
                <a:effectLst/>
                <a:uLnTx/>
                <a:uFillTx/>
                <a:latin typeface="Signatura Monoline Script" panose="02000506000000020004" pitchFamily="2" charset="0"/>
                <a:ea typeface="+mn-ea"/>
                <a:cs typeface="+mn-cs"/>
              </a:rPr>
              <a:t>Unit2</a:t>
            </a:r>
            <a:endParaRPr kumimoji="0" lang="th-TH" sz="11500" b="0" i="0" u="none" strike="noStrike" kern="1200" cap="none" spc="0" normalizeH="0" baseline="0" noProof="0" dirty="0">
              <a:ln>
                <a:noFill/>
              </a:ln>
              <a:solidFill>
                <a:srgbClr val="84C88C">
                  <a:lumMod val="50000"/>
                </a:srgbClr>
              </a:solidFill>
              <a:effectLst/>
              <a:uLnTx/>
              <a:uFillTx/>
              <a:latin typeface="Signatura Monoline Script" panose="02000506000000020004" pitchFamily="2" charset="0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0326EE-1736-47B8-8233-F1B98E03152A}"/>
              </a:ext>
            </a:extLst>
          </p:cNvPr>
          <p:cNvGrpSpPr/>
          <p:nvPr/>
        </p:nvGrpSpPr>
        <p:grpSpPr>
          <a:xfrm>
            <a:off x="-63768" y="3912"/>
            <a:ext cx="6505804" cy="7139436"/>
            <a:chOff x="2102532" y="662851"/>
            <a:chExt cx="4501192" cy="493958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D50474-F353-4634-BB92-F74111E45A02}"/>
                </a:ext>
              </a:extLst>
            </p:cNvPr>
            <p:cNvGrpSpPr/>
            <p:nvPr/>
          </p:nvGrpSpPr>
          <p:grpSpPr>
            <a:xfrm>
              <a:off x="2582834" y="662851"/>
              <a:ext cx="619137" cy="832518"/>
              <a:chOff x="336322" y="3951600"/>
              <a:chExt cx="619137" cy="832518"/>
            </a:xfrm>
          </p:grpSpPr>
          <p:grpSp>
            <p:nvGrpSpPr>
              <p:cNvPr id="825" name="Graphic 2180">
                <a:extLst>
                  <a:ext uri="{FF2B5EF4-FFF2-40B4-BE49-F238E27FC236}">
                    <a16:creationId xmlns:a16="http://schemas.microsoft.com/office/drawing/2014/main" id="{6CDC193B-B4B9-43F6-9A07-DE8F00E9D17A}"/>
                  </a:ext>
                </a:extLst>
              </p:cNvPr>
              <p:cNvGrpSpPr/>
              <p:nvPr/>
            </p:nvGrpSpPr>
            <p:grpSpPr>
              <a:xfrm rot="4699191">
                <a:off x="261625" y="4090284"/>
                <a:ext cx="804745" cy="582923"/>
                <a:chOff x="1389992" y="4976190"/>
                <a:chExt cx="804745" cy="582923"/>
              </a:xfrm>
            </p:grpSpPr>
            <p:grpSp>
              <p:nvGrpSpPr>
                <p:cNvPr id="847" name="Graphic 2180">
                  <a:extLst>
                    <a:ext uri="{FF2B5EF4-FFF2-40B4-BE49-F238E27FC236}">
                      <a16:creationId xmlns:a16="http://schemas.microsoft.com/office/drawing/2014/main" id="{415B7766-2BAB-46E1-AC13-8BACEB29736A}"/>
                    </a:ext>
                  </a:extLst>
                </p:cNvPr>
                <p:cNvGrpSpPr/>
                <p:nvPr/>
              </p:nvGrpSpPr>
              <p:grpSpPr>
                <a:xfrm>
                  <a:off x="1389992" y="4976190"/>
                  <a:ext cx="599203" cy="581738"/>
                  <a:chOff x="1389992" y="4976190"/>
                  <a:chExt cx="599203" cy="581738"/>
                </a:xfrm>
              </p:grpSpPr>
              <p:sp>
                <p:nvSpPr>
                  <p:cNvPr id="852" name="Freeform: Shape 851">
                    <a:extLst>
                      <a:ext uri="{FF2B5EF4-FFF2-40B4-BE49-F238E27FC236}">
                        <a16:creationId xmlns:a16="http://schemas.microsoft.com/office/drawing/2014/main" id="{FAA17C8E-5C45-4439-9383-4C286ED2D6CC}"/>
                      </a:ext>
                    </a:extLst>
                  </p:cNvPr>
                  <p:cNvSpPr/>
                  <p:nvPr/>
                </p:nvSpPr>
                <p:spPr>
                  <a:xfrm>
                    <a:off x="1415188" y="5337161"/>
                    <a:ext cx="289168" cy="204707"/>
                  </a:xfrm>
                  <a:custGeom>
                    <a:avLst/>
                    <a:gdLst>
                      <a:gd name="connsiteX0" fmla="*/ 158033 w 289168"/>
                      <a:gd name="connsiteY0" fmla="*/ 84910 h 204707"/>
                      <a:gd name="connsiteX1" fmla="*/ 71677 w 289168"/>
                      <a:gd name="connsiteY1" fmla="*/ 132410 h 204707"/>
                      <a:gd name="connsiteX2" fmla="*/ 6539 w 289168"/>
                      <a:gd name="connsiteY2" fmla="*/ 204708 h 204707"/>
                      <a:gd name="connsiteX3" fmla="*/ 78 w 289168"/>
                      <a:gd name="connsiteY3" fmla="*/ 185411 h 204707"/>
                      <a:gd name="connsiteX4" fmla="*/ 18283 w 289168"/>
                      <a:gd name="connsiteY4" fmla="*/ 92463 h 204707"/>
                      <a:gd name="connsiteX5" fmla="*/ 31686 w 289168"/>
                      <a:gd name="connsiteY5" fmla="*/ 68101 h 204707"/>
                      <a:gd name="connsiteX6" fmla="*/ 50590 w 289168"/>
                      <a:gd name="connsiteY6" fmla="*/ 56532 h 204707"/>
                      <a:gd name="connsiteX7" fmla="*/ 137121 w 289168"/>
                      <a:gd name="connsiteY7" fmla="*/ 30861 h 204707"/>
                      <a:gd name="connsiteX8" fmla="*/ 263555 w 289168"/>
                      <a:gd name="connsiteY8" fmla="*/ 1697 h 204707"/>
                      <a:gd name="connsiteX9" fmla="*/ 283899 w 289168"/>
                      <a:gd name="connsiteY9" fmla="*/ 2046 h 204707"/>
                      <a:gd name="connsiteX10" fmla="*/ 285646 w 289168"/>
                      <a:gd name="connsiteY10" fmla="*/ 18244 h 204707"/>
                      <a:gd name="connsiteX11" fmla="*/ 158033 w 289168"/>
                      <a:gd name="connsiteY11" fmla="*/ 84910 h 204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9168" h="204707">
                        <a:moveTo>
                          <a:pt x="158033" y="84910"/>
                        </a:moveTo>
                        <a:cubicBezTo>
                          <a:pt x="129000" y="100365"/>
                          <a:pt x="98920" y="114030"/>
                          <a:pt x="71677" y="132410"/>
                        </a:cubicBezTo>
                        <a:cubicBezTo>
                          <a:pt x="44434" y="150790"/>
                          <a:pt x="19724" y="174584"/>
                          <a:pt x="6539" y="204708"/>
                        </a:cubicBezTo>
                        <a:cubicBezTo>
                          <a:pt x="340" y="201128"/>
                          <a:pt x="-272" y="192571"/>
                          <a:pt x="78" y="185411"/>
                        </a:cubicBezTo>
                        <a:cubicBezTo>
                          <a:pt x="1606" y="153759"/>
                          <a:pt x="7761" y="122368"/>
                          <a:pt x="18283" y="92463"/>
                        </a:cubicBezTo>
                        <a:cubicBezTo>
                          <a:pt x="21383" y="83644"/>
                          <a:pt x="25050" y="74694"/>
                          <a:pt x="31686" y="68101"/>
                        </a:cubicBezTo>
                        <a:cubicBezTo>
                          <a:pt x="36969" y="62862"/>
                          <a:pt x="43779" y="59501"/>
                          <a:pt x="50590" y="56532"/>
                        </a:cubicBezTo>
                        <a:cubicBezTo>
                          <a:pt x="78226" y="44482"/>
                          <a:pt x="107782" y="37672"/>
                          <a:pt x="137121" y="30861"/>
                        </a:cubicBezTo>
                        <a:cubicBezTo>
                          <a:pt x="179251" y="21125"/>
                          <a:pt x="221424" y="11433"/>
                          <a:pt x="263555" y="1697"/>
                        </a:cubicBezTo>
                        <a:cubicBezTo>
                          <a:pt x="270322" y="125"/>
                          <a:pt x="277831" y="-1315"/>
                          <a:pt x="283899" y="2046"/>
                        </a:cubicBezTo>
                        <a:cubicBezTo>
                          <a:pt x="290972" y="5976"/>
                          <a:pt x="290273" y="13703"/>
                          <a:pt x="285646" y="18244"/>
                        </a:cubicBezTo>
                        <a:cubicBezTo>
                          <a:pt x="261110" y="1697"/>
                          <a:pt x="183049" y="71638"/>
                          <a:pt x="158033" y="84910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:a16="http://schemas.microsoft.com/office/drawing/2014/main" id="{84F6616E-974D-4880-B1C0-540326F54225}"/>
                      </a:ext>
                    </a:extLst>
                  </p:cNvPr>
                  <p:cNvSpPr/>
                  <p:nvPr/>
                </p:nvSpPr>
                <p:spPr>
                  <a:xfrm>
                    <a:off x="1413012" y="5345232"/>
                    <a:ext cx="284940" cy="212696"/>
                  </a:xfrm>
                  <a:custGeom>
                    <a:avLst/>
                    <a:gdLst>
                      <a:gd name="connsiteX0" fmla="*/ 284941 w 284940"/>
                      <a:gd name="connsiteY0" fmla="*/ 0 h 212696"/>
                      <a:gd name="connsiteX1" fmla="*/ 137376 w 284940"/>
                      <a:gd name="connsiteY1" fmla="*/ 114210 h 212696"/>
                      <a:gd name="connsiteX2" fmla="*/ 67261 w 284940"/>
                      <a:gd name="connsiteY2" fmla="*/ 165770 h 212696"/>
                      <a:gd name="connsiteX3" fmla="*/ 11684 w 284940"/>
                      <a:gd name="connsiteY3" fmla="*/ 212659 h 212696"/>
                      <a:gd name="connsiteX4" fmla="*/ 12645 w 284940"/>
                      <a:gd name="connsiteY4" fmla="*/ 156820 h 212696"/>
                      <a:gd name="connsiteX5" fmla="*/ 105549 w 284940"/>
                      <a:gd name="connsiteY5" fmla="*/ 79589 h 212696"/>
                      <a:gd name="connsiteX6" fmla="*/ 284941 w 284940"/>
                      <a:gd name="connsiteY6" fmla="*/ 0 h 21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4940" h="212696">
                        <a:moveTo>
                          <a:pt x="284941" y="0"/>
                        </a:moveTo>
                        <a:cubicBezTo>
                          <a:pt x="265032" y="33399"/>
                          <a:pt x="192735" y="59812"/>
                          <a:pt x="137376" y="114210"/>
                        </a:cubicBezTo>
                        <a:cubicBezTo>
                          <a:pt x="116682" y="134554"/>
                          <a:pt x="90531" y="148394"/>
                          <a:pt x="67261" y="165770"/>
                        </a:cubicBezTo>
                        <a:cubicBezTo>
                          <a:pt x="56739" y="173629"/>
                          <a:pt x="22642" y="211960"/>
                          <a:pt x="11684" y="212659"/>
                        </a:cubicBezTo>
                        <a:cubicBezTo>
                          <a:pt x="-11717" y="214100"/>
                          <a:pt x="6183" y="173192"/>
                          <a:pt x="12645" y="156820"/>
                        </a:cubicBezTo>
                        <a:cubicBezTo>
                          <a:pt x="31025" y="110106"/>
                          <a:pt x="65034" y="106482"/>
                          <a:pt x="105549" y="79589"/>
                        </a:cubicBezTo>
                        <a:cubicBezTo>
                          <a:pt x="192342" y="22004"/>
                          <a:pt x="239449" y="33442"/>
                          <a:pt x="284941" y="0"/>
                        </a:cubicBezTo>
                        <a:close/>
                      </a:path>
                    </a:pathLst>
                  </a:custGeom>
                  <a:solidFill>
                    <a:srgbClr val="C2BFC0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:a16="http://schemas.microsoft.com/office/drawing/2014/main" id="{9F52CB56-1B8A-4B8C-BD33-F3A784D92636}"/>
                      </a:ext>
                    </a:extLst>
                  </p:cNvPr>
                  <p:cNvSpPr/>
                  <p:nvPr/>
                </p:nvSpPr>
                <p:spPr>
                  <a:xfrm>
                    <a:off x="1389992" y="5259751"/>
                    <a:ext cx="327041" cy="148530"/>
                  </a:xfrm>
                  <a:custGeom>
                    <a:avLst/>
                    <a:gdLst>
                      <a:gd name="connsiteX0" fmla="*/ 250637 w 327041"/>
                      <a:gd name="connsiteY0" fmla="*/ 108576 h 148530"/>
                      <a:gd name="connsiteX1" fmla="*/ 7417 w 327041"/>
                      <a:gd name="connsiteY1" fmla="*/ 124119 h 148530"/>
                      <a:gd name="connsiteX2" fmla="*/ 737 w 327041"/>
                      <a:gd name="connsiteY2" fmla="*/ 118661 h 148530"/>
                      <a:gd name="connsiteX3" fmla="*/ 650 w 327041"/>
                      <a:gd name="connsiteY3" fmla="*/ 110497 h 148530"/>
                      <a:gd name="connsiteX4" fmla="*/ 62776 w 327041"/>
                      <a:gd name="connsiteY4" fmla="*/ 46451 h 148530"/>
                      <a:gd name="connsiteX5" fmla="*/ 192746 w 327041"/>
                      <a:gd name="connsiteY5" fmla="*/ 173 h 148530"/>
                      <a:gd name="connsiteX6" fmla="*/ 293858 w 327041"/>
                      <a:gd name="connsiteY6" fmla="*/ 38374 h 148530"/>
                      <a:gd name="connsiteX7" fmla="*/ 318263 w 327041"/>
                      <a:gd name="connsiteY7" fmla="*/ 86485 h 148530"/>
                      <a:gd name="connsiteX8" fmla="*/ 289536 w 327041"/>
                      <a:gd name="connsiteY8" fmla="*/ 85306 h 148530"/>
                      <a:gd name="connsiteX9" fmla="*/ 250637 w 327041"/>
                      <a:gd name="connsiteY9" fmla="*/ 108576 h 148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041" h="148530">
                        <a:moveTo>
                          <a:pt x="250637" y="108576"/>
                        </a:moveTo>
                        <a:cubicBezTo>
                          <a:pt x="179692" y="155509"/>
                          <a:pt x="83732" y="161621"/>
                          <a:pt x="7417" y="124119"/>
                        </a:cubicBezTo>
                        <a:cubicBezTo>
                          <a:pt x="4798" y="122809"/>
                          <a:pt x="2003" y="121324"/>
                          <a:pt x="737" y="118661"/>
                        </a:cubicBezTo>
                        <a:cubicBezTo>
                          <a:pt x="-441" y="116173"/>
                          <a:pt x="-5" y="113204"/>
                          <a:pt x="650" y="110497"/>
                        </a:cubicBezTo>
                        <a:cubicBezTo>
                          <a:pt x="8028" y="80809"/>
                          <a:pt x="36537" y="62168"/>
                          <a:pt x="62776" y="46451"/>
                        </a:cubicBezTo>
                        <a:cubicBezTo>
                          <a:pt x="102854" y="22482"/>
                          <a:pt x="146075" y="-2316"/>
                          <a:pt x="192746" y="173"/>
                        </a:cubicBezTo>
                        <a:cubicBezTo>
                          <a:pt x="229069" y="2094"/>
                          <a:pt x="262206" y="20474"/>
                          <a:pt x="293858" y="38374"/>
                        </a:cubicBezTo>
                        <a:cubicBezTo>
                          <a:pt x="311147" y="48153"/>
                          <a:pt x="342319" y="72253"/>
                          <a:pt x="318263" y="86485"/>
                        </a:cubicBezTo>
                        <a:cubicBezTo>
                          <a:pt x="312849" y="89672"/>
                          <a:pt x="296652" y="83647"/>
                          <a:pt x="289536" y="85306"/>
                        </a:cubicBezTo>
                        <a:cubicBezTo>
                          <a:pt x="275347" y="88624"/>
                          <a:pt x="262599" y="100674"/>
                          <a:pt x="250637" y="108576"/>
                        </a:cubicBezTo>
                        <a:close/>
                      </a:path>
                    </a:pathLst>
                  </a:custGeom>
                  <a:solidFill>
                    <a:srgbClr val="F6F3F4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5" name="Freeform: Shape 854">
                    <a:extLst>
                      <a:ext uri="{FF2B5EF4-FFF2-40B4-BE49-F238E27FC236}">
                        <a16:creationId xmlns:a16="http://schemas.microsoft.com/office/drawing/2014/main" id="{B35D05D7-D1DA-4659-B7B1-27EAD76C596B}"/>
                      </a:ext>
                    </a:extLst>
                  </p:cNvPr>
                  <p:cNvSpPr/>
                  <p:nvPr/>
                </p:nvSpPr>
                <p:spPr>
                  <a:xfrm>
                    <a:off x="1393349" y="5284589"/>
                    <a:ext cx="317351" cy="100384"/>
                  </a:xfrm>
                  <a:custGeom>
                    <a:avLst/>
                    <a:gdLst>
                      <a:gd name="connsiteX0" fmla="*/ 163500 w 317351"/>
                      <a:gd name="connsiteY0" fmla="*/ 2054 h 100384"/>
                      <a:gd name="connsiteX1" fmla="*/ 104037 w 317351"/>
                      <a:gd name="connsiteY1" fmla="*/ 24625 h 100384"/>
                      <a:gd name="connsiteX2" fmla="*/ 0 w 317351"/>
                      <a:gd name="connsiteY2" fmla="*/ 89152 h 100384"/>
                      <a:gd name="connsiteX3" fmla="*/ 86967 w 317351"/>
                      <a:gd name="connsiteY3" fmla="*/ 89108 h 100384"/>
                      <a:gd name="connsiteX4" fmla="*/ 161884 w 317351"/>
                      <a:gd name="connsiteY4" fmla="*/ 68283 h 100384"/>
                      <a:gd name="connsiteX5" fmla="*/ 269807 w 317351"/>
                      <a:gd name="connsiteY5" fmla="*/ 60381 h 100384"/>
                      <a:gd name="connsiteX6" fmla="*/ 317351 w 317351"/>
                      <a:gd name="connsiteY6" fmla="*/ 55361 h 100384"/>
                      <a:gd name="connsiteX7" fmla="*/ 163500 w 317351"/>
                      <a:gd name="connsiteY7" fmla="*/ 2054 h 100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7351" h="100384">
                        <a:moveTo>
                          <a:pt x="163500" y="2054"/>
                        </a:moveTo>
                        <a:cubicBezTo>
                          <a:pt x="142631" y="6071"/>
                          <a:pt x="122985" y="14977"/>
                          <a:pt x="104037" y="24625"/>
                        </a:cubicBezTo>
                        <a:cubicBezTo>
                          <a:pt x="67626" y="43180"/>
                          <a:pt x="32787" y="64791"/>
                          <a:pt x="0" y="89152"/>
                        </a:cubicBezTo>
                        <a:cubicBezTo>
                          <a:pt x="23226" y="108798"/>
                          <a:pt x="58109" y="98626"/>
                          <a:pt x="86967" y="89108"/>
                        </a:cubicBezTo>
                        <a:cubicBezTo>
                          <a:pt x="111590" y="80988"/>
                          <a:pt x="136606" y="74046"/>
                          <a:pt x="161884" y="68283"/>
                        </a:cubicBezTo>
                        <a:cubicBezTo>
                          <a:pt x="197291" y="60250"/>
                          <a:pt x="233964" y="54575"/>
                          <a:pt x="269807" y="60381"/>
                        </a:cubicBezTo>
                        <a:cubicBezTo>
                          <a:pt x="285961" y="63001"/>
                          <a:pt x="304210" y="67017"/>
                          <a:pt x="317351" y="55361"/>
                        </a:cubicBezTo>
                        <a:cubicBezTo>
                          <a:pt x="292815" y="12445"/>
                          <a:pt x="208817" y="-6634"/>
                          <a:pt x="163500" y="205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6" name="Freeform: Shape 855">
                    <a:extLst>
                      <a:ext uri="{FF2B5EF4-FFF2-40B4-BE49-F238E27FC236}">
                        <a16:creationId xmlns:a16="http://schemas.microsoft.com/office/drawing/2014/main" id="{AD37DC5B-7A0B-46DA-A89E-CC9D4674314F}"/>
                      </a:ext>
                    </a:extLst>
                  </p:cNvPr>
                  <p:cNvSpPr/>
                  <p:nvPr/>
                </p:nvSpPr>
                <p:spPr>
                  <a:xfrm>
                    <a:off x="1392432" y="5315038"/>
                    <a:ext cx="260770" cy="65275"/>
                  </a:xfrm>
                  <a:custGeom>
                    <a:avLst/>
                    <a:gdLst>
                      <a:gd name="connsiteX0" fmla="*/ 54573 w 260770"/>
                      <a:gd name="connsiteY0" fmla="*/ 53552 h 65275"/>
                      <a:gd name="connsiteX1" fmla="*/ 0 w 260770"/>
                      <a:gd name="connsiteY1" fmla="*/ 61279 h 65275"/>
                      <a:gd name="connsiteX2" fmla="*/ 21131 w 260770"/>
                      <a:gd name="connsiteY2" fmla="*/ 45868 h 65275"/>
                      <a:gd name="connsiteX3" fmla="*/ 260770 w 260770"/>
                      <a:gd name="connsiteY3" fmla="*/ 7230 h 65275"/>
                      <a:gd name="connsiteX4" fmla="*/ 54573 w 260770"/>
                      <a:gd name="connsiteY4" fmla="*/ 53552 h 6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0770" h="65275">
                        <a:moveTo>
                          <a:pt x="54573" y="53552"/>
                        </a:moveTo>
                        <a:cubicBezTo>
                          <a:pt x="37066" y="61323"/>
                          <a:pt x="16590" y="70797"/>
                          <a:pt x="0" y="61279"/>
                        </a:cubicBezTo>
                        <a:cubicBezTo>
                          <a:pt x="5763" y="54687"/>
                          <a:pt x="13447" y="50103"/>
                          <a:pt x="21131" y="45868"/>
                        </a:cubicBezTo>
                        <a:cubicBezTo>
                          <a:pt x="90591" y="7842"/>
                          <a:pt x="182666" y="-11499"/>
                          <a:pt x="260770" y="7230"/>
                        </a:cubicBezTo>
                        <a:cubicBezTo>
                          <a:pt x="197029" y="33294"/>
                          <a:pt x="120278" y="24432"/>
                          <a:pt x="54573" y="53552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7" name="Freeform: Shape 856">
                    <a:extLst>
                      <a:ext uri="{FF2B5EF4-FFF2-40B4-BE49-F238E27FC236}">
                        <a16:creationId xmlns:a16="http://schemas.microsoft.com/office/drawing/2014/main" id="{0F1B9A7F-9CB4-4135-9743-0B2B015A4348}"/>
                      </a:ext>
                    </a:extLst>
                  </p:cNvPr>
                  <p:cNvSpPr/>
                  <p:nvPr/>
                </p:nvSpPr>
                <p:spPr>
                  <a:xfrm>
                    <a:off x="1552519" y="5035808"/>
                    <a:ext cx="180194" cy="289864"/>
                  </a:xfrm>
                  <a:custGeom>
                    <a:avLst/>
                    <a:gdLst>
                      <a:gd name="connsiteX0" fmla="*/ 155780 w 180194"/>
                      <a:gd name="connsiteY0" fmla="*/ 267643 h 289864"/>
                      <a:gd name="connsiteX1" fmla="*/ 132379 w 180194"/>
                      <a:gd name="connsiteY1" fmla="*/ 242365 h 289864"/>
                      <a:gd name="connsiteX2" fmla="*/ 66237 w 180194"/>
                      <a:gd name="connsiteY2" fmla="*/ 190543 h 289864"/>
                      <a:gd name="connsiteX3" fmla="*/ 37117 w 180194"/>
                      <a:gd name="connsiteY3" fmla="*/ 165439 h 289864"/>
                      <a:gd name="connsiteX4" fmla="*/ 18737 w 180194"/>
                      <a:gd name="connsiteY4" fmla="*/ 237 h 289864"/>
                      <a:gd name="connsiteX5" fmla="*/ 113868 w 180194"/>
                      <a:gd name="connsiteY5" fmla="*/ 26606 h 289864"/>
                      <a:gd name="connsiteX6" fmla="*/ 149450 w 180194"/>
                      <a:gd name="connsiteY6" fmla="*/ 84104 h 289864"/>
                      <a:gd name="connsiteX7" fmla="*/ 176780 w 180194"/>
                      <a:gd name="connsiteY7" fmla="*/ 161466 h 289864"/>
                      <a:gd name="connsiteX8" fmla="*/ 160451 w 180194"/>
                      <a:gd name="connsiteY8" fmla="*/ 289865 h 289864"/>
                      <a:gd name="connsiteX9" fmla="*/ 155780 w 180194"/>
                      <a:gd name="connsiteY9" fmla="*/ 267643 h 289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194" h="289864">
                        <a:moveTo>
                          <a:pt x="155780" y="267643"/>
                        </a:moveTo>
                        <a:cubicBezTo>
                          <a:pt x="150978" y="257078"/>
                          <a:pt x="141504" y="249525"/>
                          <a:pt x="132379" y="242365"/>
                        </a:cubicBezTo>
                        <a:cubicBezTo>
                          <a:pt x="110332" y="225076"/>
                          <a:pt x="88285" y="207831"/>
                          <a:pt x="66237" y="190543"/>
                        </a:cubicBezTo>
                        <a:cubicBezTo>
                          <a:pt x="56152" y="182641"/>
                          <a:pt x="46023" y="174695"/>
                          <a:pt x="37117" y="165439"/>
                        </a:cubicBezTo>
                        <a:cubicBezTo>
                          <a:pt x="-4140" y="122480"/>
                          <a:pt x="-12086" y="51229"/>
                          <a:pt x="18737" y="237"/>
                        </a:cubicBezTo>
                        <a:cubicBezTo>
                          <a:pt x="52485" y="-1248"/>
                          <a:pt x="88896" y="3860"/>
                          <a:pt x="113868" y="26606"/>
                        </a:cubicBezTo>
                        <a:cubicBezTo>
                          <a:pt x="130677" y="41887"/>
                          <a:pt x="140281" y="63323"/>
                          <a:pt x="149450" y="84104"/>
                        </a:cubicBezTo>
                        <a:cubicBezTo>
                          <a:pt x="160539" y="109164"/>
                          <a:pt x="171672" y="134529"/>
                          <a:pt x="176780" y="161466"/>
                        </a:cubicBezTo>
                        <a:cubicBezTo>
                          <a:pt x="184813" y="203596"/>
                          <a:pt x="178395" y="250966"/>
                          <a:pt x="160451" y="289865"/>
                        </a:cubicBezTo>
                        <a:cubicBezTo>
                          <a:pt x="159753" y="283229"/>
                          <a:pt x="158792" y="274279"/>
                          <a:pt x="155780" y="267643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:a16="http://schemas.microsoft.com/office/drawing/2014/main" id="{309E677A-8DE8-4296-8087-3DCD89FF1DCE}"/>
                      </a:ext>
                    </a:extLst>
                  </p:cNvPr>
                  <p:cNvSpPr/>
                  <p:nvPr/>
                </p:nvSpPr>
                <p:spPr>
                  <a:xfrm>
                    <a:off x="1684723" y="4977893"/>
                    <a:ext cx="84154" cy="330448"/>
                  </a:xfrm>
                  <a:custGeom>
                    <a:avLst/>
                    <a:gdLst>
                      <a:gd name="connsiteX0" fmla="*/ 80812 w 84154"/>
                      <a:gd name="connsiteY0" fmla="*/ 133114 h 330448"/>
                      <a:gd name="connsiteX1" fmla="*/ 15586 w 84154"/>
                      <a:gd name="connsiteY1" fmla="*/ 0 h 330448"/>
                      <a:gd name="connsiteX2" fmla="*/ 5458 w 84154"/>
                      <a:gd name="connsiteY2" fmla="*/ 84740 h 330448"/>
                      <a:gd name="connsiteX3" fmla="*/ 37285 w 84154"/>
                      <a:gd name="connsiteY3" fmla="*/ 167647 h 330448"/>
                      <a:gd name="connsiteX4" fmla="*/ 45361 w 84154"/>
                      <a:gd name="connsiteY4" fmla="*/ 206678 h 330448"/>
                      <a:gd name="connsiteX5" fmla="*/ 49334 w 84154"/>
                      <a:gd name="connsiteY5" fmla="*/ 272340 h 330448"/>
                      <a:gd name="connsiteX6" fmla="*/ 40122 w 84154"/>
                      <a:gd name="connsiteY6" fmla="*/ 330449 h 330448"/>
                      <a:gd name="connsiteX7" fmla="*/ 80812 w 84154"/>
                      <a:gd name="connsiteY7" fmla="*/ 133114 h 330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154" h="330448">
                        <a:moveTo>
                          <a:pt x="80812" y="133114"/>
                        </a:moveTo>
                        <a:cubicBezTo>
                          <a:pt x="75180" y="82077"/>
                          <a:pt x="59899" y="25846"/>
                          <a:pt x="15586" y="0"/>
                        </a:cubicBezTo>
                        <a:cubicBezTo>
                          <a:pt x="-3230" y="22877"/>
                          <a:pt x="-2881" y="56319"/>
                          <a:pt x="5458" y="84740"/>
                        </a:cubicBezTo>
                        <a:cubicBezTo>
                          <a:pt x="13796" y="113162"/>
                          <a:pt x="28946" y="139226"/>
                          <a:pt x="37285" y="167647"/>
                        </a:cubicBezTo>
                        <a:cubicBezTo>
                          <a:pt x="41039" y="180396"/>
                          <a:pt x="43353" y="193537"/>
                          <a:pt x="45361" y="206678"/>
                        </a:cubicBezTo>
                        <a:cubicBezTo>
                          <a:pt x="48636" y="228245"/>
                          <a:pt x="51037" y="250467"/>
                          <a:pt x="49334" y="272340"/>
                        </a:cubicBezTo>
                        <a:cubicBezTo>
                          <a:pt x="47893" y="290807"/>
                          <a:pt x="36062" y="314819"/>
                          <a:pt x="40122" y="330449"/>
                        </a:cubicBezTo>
                        <a:cubicBezTo>
                          <a:pt x="88757" y="285655"/>
                          <a:pt x="87448" y="193100"/>
                          <a:pt x="80812" y="133114"/>
                        </a:cubicBezTo>
                        <a:close/>
                      </a:path>
                    </a:pathLst>
                  </a:custGeom>
                  <a:solidFill>
                    <a:srgbClr val="E1DED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:a16="http://schemas.microsoft.com/office/drawing/2014/main" id="{5ED55BB8-1EB2-42BB-8C20-99D1348851A6}"/>
                      </a:ext>
                    </a:extLst>
                  </p:cNvPr>
                  <p:cNvSpPr/>
                  <p:nvPr/>
                </p:nvSpPr>
                <p:spPr>
                  <a:xfrm>
                    <a:off x="1696992" y="4976190"/>
                    <a:ext cx="82817" cy="317001"/>
                  </a:xfrm>
                  <a:custGeom>
                    <a:avLst/>
                    <a:gdLst>
                      <a:gd name="connsiteX0" fmla="*/ 60947 w 82817"/>
                      <a:gd name="connsiteY0" fmla="*/ 223268 h 317001"/>
                      <a:gd name="connsiteX1" fmla="*/ 37328 w 82817"/>
                      <a:gd name="connsiteY1" fmla="*/ 117091 h 317001"/>
                      <a:gd name="connsiteX2" fmla="*/ 20694 w 82817"/>
                      <a:gd name="connsiteY2" fmla="*/ 89325 h 317001"/>
                      <a:gd name="connsiteX3" fmla="*/ 13840 w 82817"/>
                      <a:gd name="connsiteY3" fmla="*/ 53176 h 317001"/>
                      <a:gd name="connsiteX4" fmla="*/ 0 w 82817"/>
                      <a:gd name="connsiteY4" fmla="*/ 0 h 317001"/>
                      <a:gd name="connsiteX5" fmla="*/ 73389 w 82817"/>
                      <a:gd name="connsiteY5" fmla="*/ 90198 h 317001"/>
                      <a:gd name="connsiteX6" fmla="*/ 74219 w 82817"/>
                      <a:gd name="connsiteY6" fmla="*/ 215846 h 317001"/>
                      <a:gd name="connsiteX7" fmla="*/ 34752 w 82817"/>
                      <a:gd name="connsiteY7" fmla="*/ 317002 h 317001"/>
                      <a:gd name="connsiteX8" fmla="*/ 60947 w 82817"/>
                      <a:gd name="connsiteY8" fmla="*/ 223268 h 31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817" h="317001">
                        <a:moveTo>
                          <a:pt x="60947" y="223268"/>
                        </a:moveTo>
                        <a:cubicBezTo>
                          <a:pt x="64090" y="186508"/>
                          <a:pt x="56974" y="148307"/>
                          <a:pt x="37328" y="117091"/>
                        </a:cubicBezTo>
                        <a:cubicBezTo>
                          <a:pt x="31565" y="107967"/>
                          <a:pt x="24754" y="99366"/>
                          <a:pt x="20694" y="89325"/>
                        </a:cubicBezTo>
                        <a:cubicBezTo>
                          <a:pt x="16110" y="77930"/>
                          <a:pt x="15455" y="65356"/>
                          <a:pt x="13840" y="53176"/>
                        </a:cubicBezTo>
                        <a:cubicBezTo>
                          <a:pt x="11438" y="34970"/>
                          <a:pt x="6767" y="17070"/>
                          <a:pt x="0" y="0"/>
                        </a:cubicBezTo>
                        <a:cubicBezTo>
                          <a:pt x="34141" y="20039"/>
                          <a:pt x="60729" y="52695"/>
                          <a:pt x="73389" y="90198"/>
                        </a:cubicBezTo>
                        <a:cubicBezTo>
                          <a:pt x="86967" y="130407"/>
                          <a:pt x="84653" y="174676"/>
                          <a:pt x="74219" y="215846"/>
                        </a:cubicBezTo>
                        <a:cubicBezTo>
                          <a:pt x="65487" y="250205"/>
                          <a:pt x="52390" y="286397"/>
                          <a:pt x="34752" y="317002"/>
                        </a:cubicBezTo>
                        <a:cubicBezTo>
                          <a:pt x="42741" y="285219"/>
                          <a:pt x="58022" y="257016"/>
                          <a:pt x="60947" y="223268"/>
                        </a:cubicBezTo>
                        <a:close/>
                      </a:path>
                    </a:pathLst>
                  </a:custGeom>
                  <a:solidFill>
                    <a:srgbClr val="F5F2F3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id="{ABAA7924-8E4F-4CF3-B906-9EB7FD8690E2}"/>
                      </a:ext>
                    </a:extLst>
                  </p:cNvPr>
                  <p:cNvSpPr/>
                  <p:nvPr/>
                </p:nvSpPr>
                <p:spPr>
                  <a:xfrm>
                    <a:off x="1712625" y="5039800"/>
                    <a:ext cx="43475" cy="288929"/>
                  </a:xfrm>
                  <a:custGeom>
                    <a:avLst/>
                    <a:gdLst>
                      <a:gd name="connsiteX0" fmla="*/ 27806 w 43475"/>
                      <a:gd name="connsiteY0" fmla="*/ 76620 h 288929"/>
                      <a:gd name="connsiteX1" fmla="*/ 11347 w 43475"/>
                      <a:gd name="connsiteY1" fmla="*/ 47762 h 288929"/>
                      <a:gd name="connsiteX2" fmla="*/ 4362 w 43475"/>
                      <a:gd name="connsiteY2" fmla="*/ 0 h 288929"/>
                      <a:gd name="connsiteX3" fmla="*/ 10299 w 43475"/>
                      <a:gd name="connsiteY3" fmla="*/ 54398 h 288929"/>
                      <a:gd name="connsiteX4" fmla="*/ 38284 w 43475"/>
                      <a:gd name="connsiteY4" fmla="*/ 131149 h 288929"/>
                      <a:gd name="connsiteX5" fmla="*/ 32346 w 43475"/>
                      <a:gd name="connsiteY5" fmla="*/ 210738 h 288929"/>
                      <a:gd name="connsiteX6" fmla="*/ 11652 w 43475"/>
                      <a:gd name="connsiteY6" fmla="*/ 111809 h 288929"/>
                      <a:gd name="connsiteX7" fmla="*/ 16237 w 43475"/>
                      <a:gd name="connsiteY7" fmla="*/ 209603 h 288929"/>
                      <a:gd name="connsiteX8" fmla="*/ 4143 w 43475"/>
                      <a:gd name="connsiteY8" fmla="*/ 288930 h 288929"/>
                      <a:gd name="connsiteX9" fmla="*/ 27806 w 43475"/>
                      <a:gd name="connsiteY9" fmla="*/ 76620 h 28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3475" h="288929">
                        <a:moveTo>
                          <a:pt x="27806" y="76620"/>
                        </a:moveTo>
                        <a:cubicBezTo>
                          <a:pt x="22567" y="66841"/>
                          <a:pt x="16018" y="57803"/>
                          <a:pt x="11347" y="47762"/>
                        </a:cubicBezTo>
                        <a:cubicBezTo>
                          <a:pt x="4493" y="32962"/>
                          <a:pt x="2048" y="16154"/>
                          <a:pt x="4362" y="0"/>
                        </a:cubicBezTo>
                        <a:cubicBezTo>
                          <a:pt x="-921" y="17813"/>
                          <a:pt x="4012" y="36935"/>
                          <a:pt x="10299" y="54398"/>
                        </a:cubicBezTo>
                        <a:cubicBezTo>
                          <a:pt x="19511" y="80025"/>
                          <a:pt x="31648" y="104692"/>
                          <a:pt x="38284" y="131149"/>
                        </a:cubicBezTo>
                        <a:cubicBezTo>
                          <a:pt x="44920" y="157562"/>
                          <a:pt x="45488" y="186901"/>
                          <a:pt x="32346" y="210738"/>
                        </a:cubicBezTo>
                        <a:cubicBezTo>
                          <a:pt x="31168" y="176903"/>
                          <a:pt x="24139" y="143286"/>
                          <a:pt x="11652" y="111809"/>
                        </a:cubicBezTo>
                        <a:cubicBezTo>
                          <a:pt x="19555" y="131717"/>
                          <a:pt x="18463" y="187381"/>
                          <a:pt x="16237" y="209603"/>
                        </a:cubicBezTo>
                        <a:cubicBezTo>
                          <a:pt x="13792" y="234313"/>
                          <a:pt x="-9216" y="265485"/>
                          <a:pt x="4143" y="288930"/>
                        </a:cubicBezTo>
                        <a:cubicBezTo>
                          <a:pt x="48369" y="248764"/>
                          <a:pt x="53870" y="125299"/>
                          <a:pt x="27806" y="76620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:a16="http://schemas.microsoft.com/office/drawing/2014/main" id="{1D517A19-823E-4749-A1E8-60734DCBAE03}"/>
                      </a:ext>
                    </a:extLst>
                  </p:cNvPr>
                  <p:cNvSpPr/>
                  <p:nvPr/>
                </p:nvSpPr>
                <p:spPr>
                  <a:xfrm>
                    <a:off x="1448053" y="5348795"/>
                    <a:ext cx="245009" cy="69058"/>
                  </a:xfrm>
                  <a:custGeom>
                    <a:avLst/>
                    <a:gdLst>
                      <a:gd name="connsiteX0" fmla="*/ 130014 w 245009"/>
                      <a:gd name="connsiteY0" fmla="*/ 42060 h 69058"/>
                      <a:gd name="connsiteX1" fmla="*/ 0 w 245009"/>
                      <a:gd name="connsiteY1" fmla="*/ 57166 h 69058"/>
                      <a:gd name="connsiteX2" fmla="*/ 177863 w 245009"/>
                      <a:gd name="connsiteY2" fmla="*/ 43151 h 69058"/>
                      <a:gd name="connsiteX3" fmla="*/ 245010 w 245009"/>
                      <a:gd name="connsiteY3" fmla="*/ 148 h 69058"/>
                      <a:gd name="connsiteX4" fmla="*/ 130014 w 245009"/>
                      <a:gd name="connsiteY4" fmla="*/ 42060 h 69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009" h="69058">
                        <a:moveTo>
                          <a:pt x="130014" y="42060"/>
                        </a:moveTo>
                        <a:cubicBezTo>
                          <a:pt x="87578" y="52450"/>
                          <a:pt x="43702" y="55550"/>
                          <a:pt x="0" y="57166"/>
                        </a:cubicBezTo>
                        <a:cubicBezTo>
                          <a:pt x="56930" y="79257"/>
                          <a:pt x="122155" y="68255"/>
                          <a:pt x="177863" y="43151"/>
                        </a:cubicBezTo>
                        <a:cubicBezTo>
                          <a:pt x="201832" y="32324"/>
                          <a:pt x="226280" y="18790"/>
                          <a:pt x="245010" y="148"/>
                        </a:cubicBezTo>
                        <a:cubicBezTo>
                          <a:pt x="213357" y="-2602"/>
                          <a:pt x="163849" y="33765"/>
                          <a:pt x="130014" y="42060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308E97A2-627B-412C-8085-F283A63C271A}"/>
                      </a:ext>
                    </a:extLst>
                  </p:cNvPr>
                  <p:cNvSpPr/>
                  <p:nvPr/>
                </p:nvSpPr>
                <p:spPr>
                  <a:xfrm>
                    <a:off x="1523276" y="5171997"/>
                    <a:ext cx="193794" cy="134343"/>
                  </a:xfrm>
                  <a:custGeom>
                    <a:avLst/>
                    <a:gdLst>
                      <a:gd name="connsiteX0" fmla="*/ 0 w 193794"/>
                      <a:gd name="connsiteY0" fmla="*/ 92381 h 134343"/>
                      <a:gd name="connsiteX1" fmla="*/ 39947 w 193794"/>
                      <a:gd name="connsiteY1" fmla="*/ 76445 h 134343"/>
                      <a:gd name="connsiteX2" fmla="*/ 19690 w 193794"/>
                      <a:gd name="connsiteY2" fmla="*/ 52652 h 134343"/>
                      <a:gd name="connsiteX3" fmla="*/ 62911 w 193794"/>
                      <a:gd name="connsiteY3" fmla="*/ 78628 h 134343"/>
                      <a:gd name="connsiteX4" fmla="*/ 74699 w 193794"/>
                      <a:gd name="connsiteY4" fmla="*/ 80768 h 134343"/>
                      <a:gd name="connsiteX5" fmla="*/ 76402 w 193794"/>
                      <a:gd name="connsiteY5" fmla="*/ 70159 h 134343"/>
                      <a:gd name="connsiteX6" fmla="*/ 67452 w 193794"/>
                      <a:gd name="connsiteY6" fmla="*/ 62519 h 134343"/>
                      <a:gd name="connsiteX7" fmla="*/ 25889 w 193794"/>
                      <a:gd name="connsiteY7" fmla="*/ 37852 h 134343"/>
                      <a:gd name="connsiteX8" fmla="*/ 86225 w 193794"/>
                      <a:gd name="connsiteY8" fmla="*/ 77057 h 134343"/>
                      <a:gd name="connsiteX9" fmla="*/ 32394 w 193794"/>
                      <a:gd name="connsiteY9" fmla="*/ 29950 h 134343"/>
                      <a:gd name="connsiteX10" fmla="*/ 92337 w 193794"/>
                      <a:gd name="connsiteY10" fmla="*/ 61820 h 134343"/>
                      <a:gd name="connsiteX11" fmla="*/ 63741 w 193794"/>
                      <a:gd name="connsiteY11" fmla="*/ 32962 h 134343"/>
                      <a:gd name="connsiteX12" fmla="*/ 42305 w 193794"/>
                      <a:gd name="connsiteY12" fmla="*/ 0 h 134343"/>
                      <a:gd name="connsiteX13" fmla="*/ 123116 w 193794"/>
                      <a:gd name="connsiteY13" fmla="*/ 65793 h 134343"/>
                      <a:gd name="connsiteX14" fmla="*/ 193668 w 193794"/>
                      <a:gd name="connsiteY14" fmla="*/ 134205 h 134343"/>
                      <a:gd name="connsiteX15" fmla="*/ 108272 w 193794"/>
                      <a:gd name="connsiteY15" fmla="*/ 101331 h 134343"/>
                      <a:gd name="connsiteX16" fmla="*/ 0 w 193794"/>
                      <a:gd name="connsiteY16" fmla="*/ 92381 h 134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3794" h="134343">
                        <a:moveTo>
                          <a:pt x="0" y="92381"/>
                        </a:moveTo>
                        <a:cubicBezTo>
                          <a:pt x="10478" y="81597"/>
                          <a:pt x="35145" y="90722"/>
                          <a:pt x="39947" y="76445"/>
                        </a:cubicBezTo>
                        <a:cubicBezTo>
                          <a:pt x="35188" y="67059"/>
                          <a:pt x="28203" y="58851"/>
                          <a:pt x="19690" y="52652"/>
                        </a:cubicBezTo>
                        <a:cubicBezTo>
                          <a:pt x="34097" y="61296"/>
                          <a:pt x="48504" y="69984"/>
                          <a:pt x="62911" y="78628"/>
                        </a:cubicBezTo>
                        <a:cubicBezTo>
                          <a:pt x="66535" y="80811"/>
                          <a:pt x="71119" y="82994"/>
                          <a:pt x="74699" y="80768"/>
                        </a:cubicBezTo>
                        <a:cubicBezTo>
                          <a:pt x="78061" y="78672"/>
                          <a:pt x="78366" y="73608"/>
                          <a:pt x="76402" y="70159"/>
                        </a:cubicBezTo>
                        <a:cubicBezTo>
                          <a:pt x="74437" y="66710"/>
                          <a:pt x="70857" y="64570"/>
                          <a:pt x="67452" y="62519"/>
                        </a:cubicBezTo>
                        <a:cubicBezTo>
                          <a:pt x="53612" y="54311"/>
                          <a:pt x="39729" y="46059"/>
                          <a:pt x="25889" y="37852"/>
                        </a:cubicBezTo>
                        <a:cubicBezTo>
                          <a:pt x="46016" y="50905"/>
                          <a:pt x="66098" y="64003"/>
                          <a:pt x="86225" y="77057"/>
                        </a:cubicBezTo>
                        <a:cubicBezTo>
                          <a:pt x="73957" y="56144"/>
                          <a:pt x="54747" y="39336"/>
                          <a:pt x="32394" y="29950"/>
                        </a:cubicBezTo>
                        <a:cubicBezTo>
                          <a:pt x="54180" y="36586"/>
                          <a:pt x="74655" y="47456"/>
                          <a:pt x="92337" y="61820"/>
                        </a:cubicBezTo>
                        <a:cubicBezTo>
                          <a:pt x="88932" y="48330"/>
                          <a:pt x="75354" y="40558"/>
                          <a:pt x="63741" y="32962"/>
                        </a:cubicBezTo>
                        <a:cubicBezTo>
                          <a:pt x="52084" y="25365"/>
                          <a:pt x="40035" y="13709"/>
                          <a:pt x="42305" y="0"/>
                        </a:cubicBezTo>
                        <a:cubicBezTo>
                          <a:pt x="64134" y="27374"/>
                          <a:pt x="91857" y="49989"/>
                          <a:pt x="123116" y="65793"/>
                        </a:cubicBezTo>
                        <a:cubicBezTo>
                          <a:pt x="149704" y="79240"/>
                          <a:pt x="196549" y="97401"/>
                          <a:pt x="193668" y="134205"/>
                        </a:cubicBezTo>
                        <a:cubicBezTo>
                          <a:pt x="168346" y="136519"/>
                          <a:pt x="133114" y="109233"/>
                          <a:pt x="108272" y="101331"/>
                        </a:cubicBezTo>
                        <a:cubicBezTo>
                          <a:pt x="73695" y="90460"/>
                          <a:pt x="35669" y="80069"/>
                          <a:pt x="0" y="92381"/>
                        </a:cubicBezTo>
                        <a:close/>
                      </a:path>
                    </a:pathLst>
                  </a:custGeom>
                  <a:solidFill>
                    <a:srgbClr val="B2ADA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B0F614F1-50C6-4CB1-B563-403E5F7EF3A0}"/>
                      </a:ext>
                    </a:extLst>
                  </p:cNvPr>
                  <p:cNvSpPr/>
                  <p:nvPr/>
                </p:nvSpPr>
                <p:spPr>
                  <a:xfrm>
                    <a:off x="1586318" y="5242985"/>
                    <a:ext cx="153140" cy="109451"/>
                  </a:xfrm>
                  <a:custGeom>
                    <a:avLst/>
                    <a:gdLst>
                      <a:gd name="connsiteX0" fmla="*/ 0 w 153140"/>
                      <a:gd name="connsiteY0" fmla="*/ 22004 h 109451"/>
                      <a:gd name="connsiteX1" fmla="*/ 83256 w 153140"/>
                      <a:gd name="connsiteY1" fmla="*/ 38201 h 109451"/>
                      <a:gd name="connsiteX2" fmla="*/ 41388 w 153140"/>
                      <a:gd name="connsiteY2" fmla="*/ 0 h 109451"/>
                      <a:gd name="connsiteX3" fmla="*/ 95961 w 153140"/>
                      <a:gd name="connsiteY3" fmla="*/ 22440 h 109451"/>
                      <a:gd name="connsiteX4" fmla="*/ 133900 w 153140"/>
                      <a:gd name="connsiteY4" fmla="*/ 59812 h 109451"/>
                      <a:gd name="connsiteX5" fmla="*/ 146255 w 153140"/>
                      <a:gd name="connsiteY5" fmla="*/ 17463 h 109451"/>
                      <a:gd name="connsiteX6" fmla="*/ 152585 w 153140"/>
                      <a:gd name="connsiteY6" fmla="*/ 32045 h 109451"/>
                      <a:gd name="connsiteX7" fmla="*/ 120715 w 153140"/>
                      <a:gd name="connsiteY7" fmla="*/ 109451 h 109451"/>
                      <a:gd name="connsiteX8" fmla="*/ 0 w 153140"/>
                      <a:gd name="connsiteY8" fmla="*/ 22004 h 109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140" h="109451">
                        <a:moveTo>
                          <a:pt x="0" y="22004"/>
                        </a:moveTo>
                        <a:cubicBezTo>
                          <a:pt x="28421" y="21131"/>
                          <a:pt x="56144" y="29731"/>
                          <a:pt x="83256" y="38201"/>
                        </a:cubicBezTo>
                        <a:cubicBezTo>
                          <a:pt x="73651" y="21611"/>
                          <a:pt x="58808" y="8077"/>
                          <a:pt x="41388" y="0"/>
                        </a:cubicBezTo>
                        <a:cubicBezTo>
                          <a:pt x="56887" y="12268"/>
                          <a:pt x="78497" y="13141"/>
                          <a:pt x="95961" y="22440"/>
                        </a:cubicBezTo>
                        <a:cubicBezTo>
                          <a:pt x="111765" y="30866"/>
                          <a:pt x="123072" y="45535"/>
                          <a:pt x="133900" y="59812"/>
                        </a:cubicBezTo>
                        <a:cubicBezTo>
                          <a:pt x="136039" y="45186"/>
                          <a:pt x="140186" y="30910"/>
                          <a:pt x="146255" y="17463"/>
                        </a:cubicBezTo>
                        <a:cubicBezTo>
                          <a:pt x="152498" y="16197"/>
                          <a:pt x="154157" y="25846"/>
                          <a:pt x="152585" y="32045"/>
                        </a:cubicBezTo>
                        <a:cubicBezTo>
                          <a:pt x="145687" y="59200"/>
                          <a:pt x="134947" y="85308"/>
                          <a:pt x="120715" y="109451"/>
                        </a:cubicBezTo>
                        <a:cubicBezTo>
                          <a:pt x="152105" y="53830"/>
                          <a:pt x="37153" y="29426"/>
                          <a:pt x="0" y="22004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id="{E1D9F4EA-A39D-4E79-83CA-9096FFCCCF73}"/>
                      </a:ext>
                    </a:extLst>
                  </p:cNvPr>
                  <p:cNvSpPr/>
                  <p:nvPr/>
                </p:nvSpPr>
                <p:spPr>
                  <a:xfrm>
                    <a:off x="1650627" y="5290310"/>
                    <a:ext cx="332063" cy="133419"/>
                  </a:xfrm>
                  <a:custGeom>
                    <a:avLst/>
                    <a:gdLst>
                      <a:gd name="connsiteX0" fmla="*/ 76053 w 332063"/>
                      <a:gd name="connsiteY0" fmla="*/ 61034 h 133419"/>
                      <a:gd name="connsiteX1" fmla="*/ 108272 w 332063"/>
                      <a:gd name="connsiteY1" fmla="*/ 63173 h 133419"/>
                      <a:gd name="connsiteX2" fmla="*/ 220736 w 332063"/>
                      <a:gd name="connsiteY2" fmla="*/ 87927 h 133419"/>
                      <a:gd name="connsiteX3" fmla="*/ 322852 w 332063"/>
                      <a:gd name="connsiteY3" fmla="*/ 133419 h 133419"/>
                      <a:gd name="connsiteX4" fmla="*/ 332064 w 332063"/>
                      <a:gd name="connsiteY4" fmla="*/ 117310 h 133419"/>
                      <a:gd name="connsiteX5" fmla="*/ 204015 w 332063"/>
                      <a:gd name="connsiteY5" fmla="*/ 59506 h 133419"/>
                      <a:gd name="connsiteX6" fmla="*/ 166774 w 332063"/>
                      <a:gd name="connsiteY6" fmla="*/ 51473 h 133419"/>
                      <a:gd name="connsiteX7" fmla="*/ 78017 w 332063"/>
                      <a:gd name="connsiteY7" fmla="*/ 0 h 133419"/>
                      <a:gd name="connsiteX8" fmla="*/ 0 w 332063"/>
                      <a:gd name="connsiteY8" fmla="*/ 87578 h 133419"/>
                      <a:gd name="connsiteX9" fmla="*/ 76053 w 332063"/>
                      <a:gd name="connsiteY9" fmla="*/ 61034 h 133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32063" h="133419">
                        <a:moveTo>
                          <a:pt x="76053" y="61034"/>
                        </a:moveTo>
                        <a:cubicBezTo>
                          <a:pt x="86792" y="60030"/>
                          <a:pt x="97620" y="61602"/>
                          <a:pt x="108272" y="63173"/>
                        </a:cubicBezTo>
                        <a:cubicBezTo>
                          <a:pt x="146342" y="68718"/>
                          <a:pt x="184761" y="74306"/>
                          <a:pt x="220736" y="87927"/>
                        </a:cubicBezTo>
                        <a:cubicBezTo>
                          <a:pt x="255662" y="101112"/>
                          <a:pt x="291680" y="112813"/>
                          <a:pt x="322852" y="133419"/>
                        </a:cubicBezTo>
                        <a:cubicBezTo>
                          <a:pt x="324336" y="123945"/>
                          <a:pt x="324904" y="123683"/>
                          <a:pt x="332064" y="117310"/>
                        </a:cubicBezTo>
                        <a:cubicBezTo>
                          <a:pt x="284782" y="115912"/>
                          <a:pt x="249288" y="73171"/>
                          <a:pt x="204015" y="59506"/>
                        </a:cubicBezTo>
                        <a:cubicBezTo>
                          <a:pt x="191834" y="55839"/>
                          <a:pt x="179129" y="54311"/>
                          <a:pt x="166774" y="51473"/>
                        </a:cubicBezTo>
                        <a:cubicBezTo>
                          <a:pt x="132939" y="43658"/>
                          <a:pt x="101593" y="25496"/>
                          <a:pt x="78017" y="0"/>
                        </a:cubicBezTo>
                        <a:cubicBezTo>
                          <a:pt x="64221" y="40689"/>
                          <a:pt x="29469" y="60597"/>
                          <a:pt x="0" y="87578"/>
                        </a:cubicBezTo>
                        <a:cubicBezTo>
                          <a:pt x="26631" y="85046"/>
                          <a:pt x="48504" y="63566"/>
                          <a:pt x="76053" y="6103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id="{496F97DE-D727-4A49-8B31-0F8F7FE055EE}"/>
                      </a:ext>
                    </a:extLst>
                  </p:cNvPr>
                  <p:cNvSpPr/>
                  <p:nvPr/>
                </p:nvSpPr>
                <p:spPr>
                  <a:xfrm>
                    <a:off x="1709871" y="5297668"/>
                    <a:ext cx="279324" cy="110429"/>
                  </a:xfrm>
                  <a:custGeom>
                    <a:avLst/>
                    <a:gdLst>
                      <a:gd name="connsiteX0" fmla="*/ 118401 w 279324"/>
                      <a:gd name="connsiteY0" fmla="*/ 44159 h 110429"/>
                      <a:gd name="connsiteX1" fmla="*/ 183539 w 279324"/>
                      <a:gd name="connsiteY1" fmla="*/ 68171 h 110429"/>
                      <a:gd name="connsiteX2" fmla="*/ 279325 w 279324"/>
                      <a:gd name="connsiteY2" fmla="*/ 101744 h 110429"/>
                      <a:gd name="connsiteX3" fmla="*/ 257321 w 279324"/>
                      <a:gd name="connsiteY3" fmla="*/ 109602 h 110429"/>
                      <a:gd name="connsiteX4" fmla="*/ 143635 w 279324"/>
                      <a:gd name="connsiteY4" fmla="*/ 72187 h 110429"/>
                      <a:gd name="connsiteX5" fmla="*/ 74263 w 279324"/>
                      <a:gd name="connsiteY5" fmla="*/ 42630 h 110429"/>
                      <a:gd name="connsiteX6" fmla="*/ 0 w 279324"/>
                      <a:gd name="connsiteY6" fmla="*/ 38570 h 110429"/>
                      <a:gd name="connsiteX7" fmla="*/ 9037 w 279324"/>
                      <a:gd name="connsiteY7" fmla="*/ 2378 h 110429"/>
                      <a:gd name="connsiteX8" fmla="*/ 31696 w 279324"/>
                      <a:gd name="connsiteY8" fmla="*/ 3993 h 110429"/>
                      <a:gd name="connsiteX9" fmla="*/ 118401 w 279324"/>
                      <a:gd name="connsiteY9" fmla="*/ 44159 h 1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9324" h="110429">
                        <a:moveTo>
                          <a:pt x="118401" y="44159"/>
                        </a:moveTo>
                        <a:cubicBezTo>
                          <a:pt x="139837" y="52846"/>
                          <a:pt x="161710" y="60530"/>
                          <a:pt x="183539" y="68171"/>
                        </a:cubicBezTo>
                        <a:cubicBezTo>
                          <a:pt x="215453" y="79347"/>
                          <a:pt x="247367" y="90567"/>
                          <a:pt x="279325" y="101744"/>
                        </a:cubicBezTo>
                        <a:cubicBezTo>
                          <a:pt x="278583" y="110562"/>
                          <a:pt x="266009" y="111523"/>
                          <a:pt x="257321" y="109602"/>
                        </a:cubicBezTo>
                        <a:cubicBezTo>
                          <a:pt x="218291" y="101001"/>
                          <a:pt x="180134" y="88428"/>
                          <a:pt x="143635" y="72187"/>
                        </a:cubicBezTo>
                        <a:cubicBezTo>
                          <a:pt x="120671" y="61971"/>
                          <a:pt x="98231" y="50271"/>
                          <a:pt x="74263" y="42630"/>
                        </a:cubicBezTo>
                        <a:cubicBezTo>
                          <a:pt x="50294" y="35034"/>
                          <a:pt x="24187" y="31672"/>
                          <a:pt x="0" y="38570"/>
                        </a:cubicBezTo>
                        <a:cubicBezTo>
                          <a:pt x="1222" y="38221"/>
                          <a:pt x="1572" y="6918"/>
                          <a:pt x="9037" y="2378"/>
                        </a:cubicBezTo>
                        <a:cubicBezTo>
                          <a:pt x="17987" y="-3036"/>
                          <a:pt x="22528" y="2247"/>
                          <a:pt x="31696" y="3993"/>
                        </a:cubicBezTo>
                        <a:cubicBezTo>
                          <a:pt x="59855" y="9276"/>
                          <a:pt x="91551" y="33288"/>
                          <a:pt x="118401" y="44159"/>
                        </a:cubicBezTo>
                        <a:close/>
                      </a:path>
                    </a:pathLst>
                  </a:custGeom>
                  <a:solidFill>
                    <a:srgbClr val="C2BFC0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id="{19ED2A7C-575E-448B-9631-DE5B2730C305}"/>
                      </a:ext>
                    </a:extLst>
                  </p:cNvPr>
                  <p:cNvSpPr/>
                  <p:nvPr/>
                </p:nvSpPr>
                <p:spPr>
                  <a:xfrm>
                    <a:off x="1712883" y="5290310"/>
                    <a:ext cx="276312" cy="109101"/>
                  </a:xfrm>
                  <a:custGeom>
                    <a:avLst/>
                    <a:gdLst>
                      <a:gd name="connsiteX0" fmla="*/ 15761 w 276312"/>
                      <a:gd name="connsiteY0" fmla="*/ 0 h 109101"/>
                      <a:gd name="connsiteX1" fmla="*/ 276312 w 276312"/>
                      <a:gd name="connsiteY1" fmla="*/ 109102 h 109101"/>
                      <a:gd name="connsiteX2" fmla="*/ 0 w 276312"/>
                      <a:gd name="connsiteY2" fmla="*/ 20781 h 10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6312" h="109101">
                        <a:moveTo>
                          <a:pt x="15761" y="0"/>
                        </a:moveTo>
                        <a:lnTo>
                          <a:pt x="276312" y="109102"/>
                        </a:lnTo>
                        <a:lnTo>
                          <a:pt x="0" y="20781"/>
                        </a:ln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id="{8562C5A0-5DE5-420B-8373-9625F1D9CF2F}"/>
                      </a:ext>
                    </a:extLst>
                  </p:cNvPr>
                  <p:cNvSpPr/>
                  <p:nvPr/>
                </p:nvSpPr>
                <p:spPr>
                  <a:xfrm>
                    <a:off x="1649317" y="5268350"/>
                    <a:ext cx="97139" cy="112812"/>
                  </a:xfrm>
                  <a:custGeom>
                    <a:avLst/>
                    <a:gdLst>
                      <a:gd name="connsiteX0" fmla="*/ 70246 w 97139"/>
                      <a:gd name="connsiteY0" fmla="*/ 51167 h 112812"/>
                      <a:gd name="connsiteX1" fmla="*/ 91027 w 97139"/>
                      <a:gd name="connsiteY1" fmla="*/ 50294 h 112812"/>
                      <a:gd name="connsiteX2" fmla="*/ 88888 w 97139"/>
                      <a:gd name="connsiteY2" fmla="*/ 33660 h 112812"/>
                      <a:gd name="connsiteX3" fmla="*/ 97139 w 97139"/>
                      <a:gd name="connsiteY3" fmla="*/ 37983 h 112812"/>
                      <a:gd name="connsiteX4" fmla="*/ 83736 w 97139"/>
                      <a:gd name="connsiteY4" fmla="*/ 0 h 112812"/>
                      <a:gd name="connsiteX5" fmla="*/ 66317 w 97139"/>
                      <a:gd name="connsiteY5" fmla="*/ 35188 h 112812"/>
                      <a:gd name="connsiteX6" fmla="*/ 53394 w 97139"/>
                      <a:gd name="connsiteY6" fmla="*/ 38288 h 112812"/>
                      <a:gd name="connsiteX7" fmla="*/ 53918 w 97139"/>
                      <a:gd name="connsiteY7" fmla="*/ 56363 h 112812"/>
                      <a:gd name="connsiteX8" fmla="*/ 40646 w 97139"/>
                      <a:gd name="connsiteY8" fmla="*/ 76052 h 112812"/>
                      <a:gd name="connsiteX9" fmla="*/ 0 w 97139"/>
                      <a:gd name="connsiteY9" fmla="*/ 112813 h 112812"/>
                      <a:gd name="connsiteX10" fmla="*/ 70901 w 97139"/>
                      <a:gd name="connsiteY10" fmla="*/ 67888 h 112812"/>
                      <a:gd name="connsiteX11" fmla="*/ 70246 w 97139"/>
                      <a:gd name="connsiteY11" fmla="*/ 51167 h 112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7139" h="112812">
                        <a:moveTo>
                          <a:pt x="70246" y="51167"/>
                        </a:moveTo>
                        <a:cubicBezTo>
                          <a:pt x="76052" y="46889"/>
                          <a:pt x="84173" y="48155"/>
                          <a:pt x="91027" y="50294"/>
                        </a:cubicBezTo>
                        <a:cubicBezTo>
                          <a:pt x="84653" y="47806"/>
                          <a:pt x="83387" y="37633"/>
                          <a:pt x="88888" y="33660"/>
                        </a:cubicBezTo>
                        <a:cubicBezTo>
                          <a:pt x="91638" y="35101"/>
                          <a:pt x="94389" y="36542"/>
                          <a:pt x="97139" y="37983"/>
                        </a:cubicBezTo>
                        <a:cubicBezTo>
                          <a:pt x="92686" y="25322"/>
                          <a:pt x="88189" y="12661"/>
                          <a:pt x="83736" y="0"/>
                        </a:cubicBezTo>
                        <a:cubicBezTo>
                          <a:pt x="76576" y="11002"/>
                          <a:pt x="70726" y="22833"/>
                          <a:pt x="66317" y="35188"/>
                        </a:cubicBezTo>
                        <a:cubicBezTo>
                          <a:pt x="64832" y="29295"/>
                          <a:pt x="54878" y="32394"/>
                          <a:pt x="53394" y="38288"/>
                        </a:cubicBezTo>
                        <a:cubicBezTo>
                          <a:pt x="51866" y="44138"/>
                          <a:pt x="54529" y="50338"/>
                          <a:pt x="53918" y="56363"/>
                        </a:cubicBezTo>
                        <a:cubicBezTo>
                          <a:pt x="53088" y="64439"/>
                          <a:pt x="46671" y="70595"/>
                          <a:pt x="40646" y="76052"/>
                        </a:cubicBezTo>
                        <a:cubicBezTo>
                          <a:pt x="27112" y="88277"/>
                          <a:pt x="13490" y="100501"/>
                          <a:pt x="0" y="112813"/>
                        </a:cubicBezTo>
                        <a:cubicBezTo>
                          <a:pt x="22047" y="95262"/>
                          <a:pt x="43484" y="76576"/>
                          <a:pt x="70901" y="67888"/>
                        </a:cubicBezTo>
                        <a:cubicBezTo>
                          <a:pt x="66579" y="63523"/>
                          <a:pt x="64177" y="55664"/>
                          <a:pt x="70246" y="51167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id="{4ED84129-106C-49E4-90B3-1AC44A070C26}"/>
                      </a:ext>
                    </a:extLst>
                  </p:cNvPr>
                  <p:cNvSpPr/>
                  <p:nvPr/>
                </p:nvSpPr>
                <p:spPr>
                  <a:xfrm>
                    <a:off x="1580183" y="5061978"/>
                    <a:ext cx="133876" cy="193754"/>
                  </a:xfrm>
                  <a:custGeom>
                    <a:avLst/>
                    <a:gdLst>
                      <a:gd name="connsiteX0" fmla="*/ 13862 w 133876"/>
                      <a:gd name="connsiteY0" fmla="*/ 103426 h 193754"/>
                      <a:gd name="connsiteX1" fmla="*/ 939 w 133876"/>
                      <a:gd name="connsiteY1" fmla="*/ 0 h 193754"/>
                      <a:gd name="connsiteX2" fmla="*/ 69395 w 133876"/>
                      <a:gd name="connsiteY2" fmla="*/ 21567 h 193754"/>
                      <a:gd name="connsiteX3" fmla="*/ 104759 w 133876"/>
                      <a:gd name="connsiteY3" fmla="*/ 87360 h 193754"/>
                      <a:gd name="connsiteX4" fmla="*/ 131128 w 133876"/>
                      <a:gd name="connsiteY4" fmla="*/ 193755 h 193754"/>
                      <a:gd name="connsiteX5" fmla="*/ 13862 w 133876"/>
                      <a:gd name="connsiteY5" fmla="*/ 103426 h 193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876" h="193754">
                        <a:moveTo>
                          <a:pt x="13862" y="103426"/>
                        </a:moveTo>
                        <a:cubicBezTo>
                          <a:pt x="-6439" y="74437"/>
                          <a:pt x="1813" y="35363"/>
                          <a:pt x="939" y="0"/>
                        </a:cubicBezTo>
                        <a:cubicBezTo>
                          <a:pt x="25039" y="2838"/>
                          <a:pt x="50579" y="6243"/>
                          <a:pt x="69395" y="21567"/>
                        </a:cubicBezTo>
                        <a:cubicBezTo>
                          <a:pt x="88998" y="37546"/>
                          <a:pt x="97380" y="63173"/>
                          <a:pt x="104759" y="87360"/>
                        </a:cubicBezTo>
                        <a:cubicBezTo>
                          <a:pt x="111220" y="108534"/>
                          <a:pt x="143352" y="177951"/>
                          <a:pt x="131128" y="193755"/>
                        </a:cubicBezTo>
                        <a:cubicBezTo>
                          <a:pt x="106418" y="143024"/>
                          <a:pt x="44205" y="146691"/>
                          <a:pt x="13862" y="103426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id="{B3D7803E-520E-4128-A186-DDFBB2CF9ED4}"/>
                      </a:ext>
                    </a:extLst>
                  </p:cNvPr>
                  <p:cNvSpPr/>
                  <p:nvPr/>
                </p:nvSpPr>
                <p:spPr>
                  <a:xfrm>
                    <a:off x="1576234" y="5040193"/>
                    <a:ext cx="148480" cy="226105"/>
                  </a:xfrm>
                  <a:custGeom>
                    <a:avLst/>
                    <a:gdLst>
                      <a:gd name="connsiteX0" fmla="*/ 107442 w 148480"/>
                      <a:gd name="connsiteY0" fmla="*/ 172974 h 226105"/>
                      <a:gd name="connsiteX1" fmla="*/ 36410 w 148480"/>
                      <a:gd name="connsiteY1" fmla="*/ 85133 h 226105"/>
                      <a:gd name="connsiteX2" fmla="*/ 654 w 148480"/>
                      <a:gd name="connsiteY2" fmla="*/ 0 h 226105"/>
                      <a:gd name="connsiteX3" fmla="*/ 81116 w 148480"/>
                      <a:gd name="connsiteY3" fmla="*/ 115389 h 226105"/>
                      <a:gd name="connsiteX4" fmla="*/ 107267 w 148480"/>
                      <a:gd name="connsiteY4" fmla="*/ 157824 h 226105"/>
                      <a:gd name="connsiteX5" fmla="*/ 148480 w 148480"/>
                      <a:gd name="connsiteY5" fmla="*/ 226106 h 226105"/>
                      <a:gd name="connsiteX6" fmla="*/ 107442 w 148480"/>
                      <a:gd name="connsiteY6" fmla="*/ 172974 h 226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480" h="226105">
                        <a:moveTo>
                          <a:pt x="107442" y="172974"/>
                        </a:moveTo>
                        <a:cubicBezTo>
                          <a:pt x="83037" y="144334"/>
                          <a:pt x="59723" y="114734"/>
                          <a:pt x="36410" y="85133"/>
                        </a:cubicBezTo>
                        <a:cubicBezTo>
                          <a:pt x="16807" y="60248"/>
                          <a:pt x="-3974" y="31347"/>
                          <a:pt x="654" y="0"/>
                        </a:cubicBezTo>
                        <a:cubicBezTo>
                          <a:pt x="31695" y="35232"/>
                          <a:pt x="56493" y="75398"/>
                          <a:pt x="81116" y="115389"/>
                        </a:cubicBezTo>
                        <a:cubicBezTo>
                          <a:pt x="89847" y="129534"/>
                          <a:pt x="98535" y="143679"/>
                          <a:pt x="107267" y="157824"/>
                        </a:cubicBezTo>
                        <a:cubicBezTo>
                          <a:pt x="104036" y="163893"/>
                          <a:pt x="143984" y="217243"/>
                          <a:pt x="148480" y="226106"/>
                        </a:cubicBezTo>
                        <a:cubicBezTo>
                          <a:pt x="131890" y="215933"/>
                          <a:pt x="120932" y="188821"/>
                          <a:pt x="107442" y="17297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id="{F2246108-7F9E-4436-AB33-CD720266FFE8}"/>
                      </a:ext>
                    </a:extLst>
                  </p:cNvPr>
                  <p:cNvSpPr/>
                  <p:nvPr/>
                </p:nvSpPr>
                <p:spPr>
                  <a:xfrm>
                    <a:off x="1687333" y="4990815"/>
                    <a:ext cx="66775" cy="309274"/>
                  </a:xfrm>
                  <a:custGeom>
                    <a:avLst/>
                    <a:gdLst>
                      <a:gd name="connsiteX0" fmla="*/ 47685 w 66775"/>
                      <a:gd name="connsiteY0" fmla="*/ 130276 h 309274"/>
                      <a:gd name="connsiteX1" fmla="*/ 30265 w 66775"/>
                      <a:gd name="connsiteY1" fmla="*/ 92468 h 309274"/>
                      <a:gd name="connsiteX2" fmla="*/ 23454 w 66775"/>
                      <a:gd name="connsiteY2" fmla="*/ 42916 h 309274"/>
                      <a:gd name="connsiteX3" fmla="*/ 665 w 66775"/>
                      <a:gd name="connsiteY3" fmla="*/ 0 h 309274"/>
                      <a:gd name="connsiteX4" fmla="*/ 9920 w 66775"/>
                      <a:gd name="connsiteY4" fmla="*/ 63130 h 309274"/>
                      <a:gd name="connsiteX5" fmla="*/ 46724 w 66775"/>
                      <a:gd name="connsiteY5" fmla="*/ 185154 h 309274"/>
                      <a:gd name="connsiteX6" fmla="*/ 40132 w 66775"/>
                      <a:gd name="connsiteY6" fmla="*/ 309274 h 309274"/>
                      <a:gd name="connsiteX7" fmla="*/ 47685 w 66775"/>
                      <a:gd name="connsiteY7" fmla="*/ 130276 h 309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775" h="309274">
                        <a:moveTo>
                          <a:pt x="47685" y="130276"/>
                        </a:moveTo>
                        <a:cubicBezTo>
                          <a:pt x="41660" y="117746"/>
                          <a:pt x="34238" y="105784"/>
                          <a:pt x="30265" y="92468"/>
                        </a:cubicBezTo>
                        <a:cubicBezTo>
                          <a:pt x="25463" y="76489"/>
                          <a:pt x="25899" y="59419"/>
                          <a:pt x="23454" y="42916"/>
                        </a:cubicBezTo>
                        <a:cubicBezTo>
                          <a:pt x="21009" y="26413"/>
                          <a:pt x="14679" y="9081"/>
                          <a:pt x="665" y="0"/>
                        </a:cubicBezTo>
                        <a:cubicBezTo>
                          <a:pt x="-1955" y="21261"/>
                          <a:pt x="3590" y="42654"/>
                          <a:pt x="9920" y="63130"/>
                        </a:cubicBezTo>
                        <a:cubicBezTo>
                          <a:pt x="22450" y="103776"/>
                          <a:pt x="38211" y="143504"/>
                          <a:pt x="46724" y="185154"/>
                        </a:cubicBezTo>
                        <a:cubicBezTo>
                          <a:pt x="55150" y="226280"/>
                          <a:pt x="55936" y="269764"/>
                          <a:pt x="40132" y="309274"/>
                        </a:cubicBezTo>
                        <a:cubicBezTo>
                          <a:pt x="74927" y="258500"/>
                          <a:pt x="73705" y="184368"/>
                          <a:pt x="47685" y="130276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id="{A774777F-DE60-4380-954F-D1BE7E03C3D1}"/>
                      </a:ext>
                    </a:extLst>
                  </p:cNvPr>
                  <p:cNvSpPr/>
                  <p:nvPr/>
                </p:nvSpPr>
                <p:spPr>
                  <a:xfrm>
                    <a:off x="1535282" y="5202557"/>
                    <a:ext cx="189476" cy="118531"/>
                  </a:xfrm>
                  <a:custGeom>
                    <a:avLst/>
                    <a:gdLst>
                      <a:gd name="connsiteX0" fmla="*/ 55620 w 189476"/>
                      <a:gd name="connsiteY0" fmla="*/ 43484 h 118531"/>
                      <a:gd name="connsiteX1" fmla="*/ 34359 w 189476"/>
                      <a:gd name="connsiteY1" fmla="*/ 32918 h 118531"/>
                      <a:gd name="connsiteX2" fmla="*/ 66535 w 189476"/>
                      <a:gd name="connsiteY2" fmla="*/ 41781 h 118531"/>
                      <a:gd name="connsiteX3" fmla="*/ 0 w 189476"/>
                      <a:gd name="connsiteY3" fmla="*/ 0 h 118531"/>
                      <a:gd name="connsiteX4" fmla="*/ 40296 w 189476"/>
                      <a:gd name="connsiteY4" fmla="*/ 4584 h 118531"/>
                      <a:gd name="connsiteX5" fmla="*/ 60947 w 189476"/>
                      <a:gd name="connsiteY5" fmla="*/ 8601 h 118531"/>
                      <a:gd name="connsiteX6" fmla="*/ 89150 w 189476"/>
                      <a:gd name="connsiteY6" fmla="*/ 28116 h 118531"/>
                      <a:gd name="connsiteX7" fmla="*/ 189476 w 189476"/>
                      <a:gd name="connsiteY7" fmla="*/ 118532 h 118531"/>
                      <a:gd name="connsiteX8" fmla="*/ 146560 w 189476"/>
                      <a:gd name="connsiteY8" fmla="*/ 96135 h 118531"/>
                      <a:gd name="connsiteX9" fmla="*/ 95437 w 189476"/>
                      <a:gd name="connsiteY9" fmla="*/ 65662 h 118531"/>
                      <a:gd name="connsiteX10" fmla="*/ 655 w 189476"/>
                      <a:gd name="connsiteY10" fmla="*/ 47151 h 118531"/>
                      <a:gd name="connsiteX11" fmla="*/ 55620 w 189476"/>
                      <a:gd name="connsiteY11" fmla="*/ 43484 h 118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9476" h="118531">
                        <a:moveTo>
                          <a:pt x="55620" y="43484"/>
                        </a:moveTo>
                        <a:cubicBezTo>
                          <a:pt x="48548" y="39947"/>
                          <a:pt x="41432" y="36455"/>
                          <a:pt x="34359" y="32918"/>
                        </a:cubicBezTo>
                        <a:cubicBezTo>
                          <a:pt x="45099" y="35887"/>
                          <a:pt x="55839" y="38812"/>
                          <a:pt x="66535" y="41781"/>
                        </a:cubicBezTo>
                        <a:cubicBezTo>
                          <a:pt x="48417" y="22484"/>
                          <a:pt x="25234" y="7946"/>
                          <a:pt x="0" y="0"/>
                        </a:cubicBezTo>
                        <a:cubicBezTo>
                          <a:pt x="13447" y="1528"/>
                          <a:pt x="26850" y="3056"/>
                          <a:pt x="40296" y="4584"/>
                        </a:cubicBezTo>
                        <a:cubicBezTo>
                          <a:pt x="47282" y="5370"/>
                          <a:pt x="54354" y="6200"/>
                          <a:pt x="60947" y="8601"/>
                        </a:cubicBezTo>
                        <a:cubicBezTo>
                          <a:pt x="71774" y="12530"/>
                          <a:pt x="80593" y="20432"/>
                          <a:pt x="89150" y="28116"/>
                        </a:cubicBezTo>
                        <a:cubicBezTo>
                          <a:pt x="122592" y="58240"/>
                          <a:pt x="156034" y="88408"/>
                          <a:pt x="189476" y="118532"/>
                        </a:cubicBezTo>
                        <a:cubicBezTo>
                          <a:pt x="182011" y="111809"/>
                          <a:pt x="157431" y="104081"/>
                          <a:pt x="146560" y="96135"/>
                        </a:cubicBezTo>
                        <a:cubicBezTo>
                          <a:pt x="130582" y="84435"/>
                          <a:pt x="114996" y="71032"/>
                          <a:pt x="95437" y="65662"/>
                        </a:cubicBezTo>
                        <a:cubicBezTo>
                          <a:pt x="63654" y="56930"/>
                          <a:pt x="32263" y="61121"/>
                          <a:pt x="655" y="47151"/>
                        </a:cubicBezTo>
                        <a:cubicBezTo>
                          <a:pt x="18817" y="45099"/>
                          <a:pt x="37284" y="44531"/>
                          <a:pt x="55620" y="4348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848" name="Freeform: Shape 847">
                  <a:extLst>
                    <a:ext uri="{FF2B5EF4-FFF2-40B4-BE49-F238E27FC236}">
                      <a16:creationId xmlns:a16="http://schemas.microsoft.com/office/drawing/2014/main" id="{6E724D02-5006-4D22-91B1-A93E0A192135}"/>
                    </a:ext>
                  </a:extLst>
                </p:cNvPr>
                <p:cNvSpPr/>
                <p:nvPr/>
              </p:nvSpPr>
              <p:spPr>
                <a:xfrm>
                  <a:off x="1879701" y="5353658"/>
                  <a:ext cx="122695" cy="76171"/>
                </a:xfrm>
                <a:custGeom>
                  <a:avLst/>
                  <a:gdLst>
                    <a:gd name="connsiteX0" fmla="*/ 104256 w 122695"/>
                    <a:gd name="connsiteY0" fmla="*/ 76009 h 76171"/>
                    <a:gd name="connsiteX1" fmla="*/ 119623 w 122695"/>
                    <a:gd name="connsiteY1" fmla="*/ 64352 h 76171"/>
                    <a:gd name="connsiteX2" fmla="*/ 119536 w 122695"/>
                    <a:gd name="connsiteY2" fmla="*/ 46409 h 76171"/>
                    <a:gd name="connsiteX3" fmla="*/ 111721 w 122695"/>
                    <a:gd name="connsiteY3" fmla="*/ 42087 h 76171"/>
                    <a:gd name="connsiteX4" fmla="*/ 0 w 122695"/>
                    <a:gd name="connsiteY4" fmla="*/ 0 h 76171"/>
                    <a:gd name="connsiteX5" fmla="*/ 65094 w 122695"/>
                    <a:gd name="connsiteY5" fmla="*/ 44531 h 76171"/>
                    <a:gd name="connsiteX6" fmla="*/ 23532 w 122695"/>
                    <a:gd name="connsiteY6" fmla="*/ 40209 h 76171"/>
                    <a:gd name="connsiteX7" fmla="*/ 104256 w 122695"/>
                    <a:gd name="connsiteY7" fmla="*/ 76009 h 76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695" h="76171">
                      <a:moveTo>
                        <a:pt x="104256" y="76009"/>
                      </a:moveTo>
                      <a:cubicBezTo>
                        <a:pt x="109975" y="72909"/>
                        <a:pt x="115912" y="69679"/>
                        <a:pt x="119623" y="64352"/>
                      </a:cubicBezTo>
                      <a:cubicBezTo>
                        <a:pt x="123334" y="59026"/>
                        <a:pt x="124120" y="51036"/>
                        <a:pt x="119536" y="46409"/>
                      </a:cubicBezTo>
                      <a:cubicBezTo>
                        <a:pt x="117440" y="44269"/>
                        <a:pt x="114515" y="43134"/>
                        <a:pt x="111721" y="42087"/>
                      </a:cubicBezTo>
                      <a:cubicBezTo>
                        <a:pt x="74481" y="28072"/>
                        <a:pt x="37240" y="14014"/>
                        <a:pt x="0" y="0"/>
                      </a:cubicBezTo>
                      <a:cubicBezTo>
                        <a:pt x="17114" y="20389"/>
                        <a:pt x="39904" y="35975"/>
                        <a:pt x="65094" y="44531"/>
                      </a:cubicBezTo>
                      <a:cubicBezTo>
                        <a:pt x="57192" y="56756"/>
                        <a:pt x="32700" y="44139"/>
                        <a:pt x="23532" y="40209"/>
                      </a:cubicBezTo>
                      <a:cubicBezTo>
                        <a:pt x="32525" y="44750"/>
                        <a:pt x="99104" y="78803"/>
                        <a:pt x="104256" y="76009"/>
                      </a:cubicBezTo>
                      <a:close/>
                    </a:path>
                  </a:pathLst>
                </a:custGeom>
                <a:solidFill>
                  <a:srgbClr val="66682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49" name="Freeform: Shape 848">
                  <a:extLst>
                    <a:ext uri="{FF2B5EF4-FFF2-40B4-BE49-F238E27FC236}">
                      <a16:creationId xmlns:a16="http://schemas.microsoft.com/office/drawing/2014/main" id="{F3C57A3C-661E-439E-B2BF-56E9740D2291}"/>
                    </a:ext>
                  </a:extLst>
                </p:cNvPr>
                <p:cNvSpPr/>
                <p:nvPr/>
              </p:nvSpPr>
              <p:spPr>
                <a:xfrm>
                  <a:off x="1971252" y="5399903"/>
                  <a:ext cx="223486" cy="159210"/>
                </a:xfrm>
                <a:custGeom>
                  <a:avLst/>
                  <a:gdLst>
                    <a:gd name="connsiteX0" fmla="*/ 5239 w 223486"/>
                    <a:gd name="connsiteY0" fmla="*/ 16798 h 159210"/>
                    <a:gd name="connsiteX1" fmla="*/ 208686 w 223486"/>
                    <a:gd name="connsiteY1" fmla="*/ 159210 h 159210"/>
                    <a:gd name="connsiteX2" fmla="*/ 223486 w 223486"/>
                    <a:gd name="connsiteY2" fmla="*/ 151527 h 159210"/>
                    <a:gd name="connsiteX3" fmla="*/ 0 w 223486"/>
                    <a:gd name="connsiteY3" fmla="*/ 33 h 159210"/>
                    <a:gd name="connsiteX4" fmla="*/ 5239 w 223486"/>
                    <a:gd name="connsiteY4" fmla="*/ 16798 h 159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486" h="159210">
                      <a:moveTo>
                        <a:pt x="5239" y="16798"/>
                      </a:moveTo>
                      <a:cubicBezTo>
                        <a:pt x="5239" y="16798"/>
                        <a:pt x="112638" y="9681"/>
                        <a:pt x="208686" y="159210"/>
                      </a:cubicBezTo>
                      <a:lnTo>
                        <a:pt x="223486" y="151527"/>
                      </a:lnTo>
                      <a:cubicBezTo>
                        <a:pt x="223486" y="151527"/>
                        <a:pt x="144639" y="-2587"/>
                        <a:pt x="0" y="33"/>
                      </a:cubicBezTo>
                      <a:lnTo>
                        <a:pt x="5239" y="16798"/>
                      </a:lnTo>
                      <a:close/>
                    </a:path>
                  </a:pathLst>
                </a:custGeom>
                <a:solidFill>
                  <a:srgbClr val="66682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50" name="Freeform: Shape 849">
                  <a:extLst>
                    <a:ext uri="{FF2B5EF4-FFF2-40B4-BE49-F238E27FC236}">
                      <a16:creationId xmlns:a16="http://schemas.microsoft.com/office/drawing/2014/main" id="{894F4149-9F88-48C3-A7AE-4C5DE9413C02}"/>
                    </a:ext>
                  </a:extLst>
                </p:cNvPr>
                <p:cNvSpPr/>
                <p:nvPr/>
              </p:nvSpPr>
              <p:spPr>
                <a:xfrm>
                  <a:off x="1956059" y="5393693"/>
                  <a:ext cx="112647" cy="50075"/>
                </a:xfrm>
                <a:custGeom>
                  <a:avLst/>
                  <a:gdLst>
                    <a:gd name="connsiteX0" fmla="*/ 5195 w 112647"/>
                    <a:gd name="connsiteY0" fmla="*/ 34097 h 50075"/>
                    <a:gd name="connsiteX1" fmla="*/ 37197 w 112647"/>
                    <a:gd name="connsiteY1" fmla="*/ 35887 h 50075"/>
                    <a:gd name="connsiteX2" fmla="*/ 43920 w 112647"/>
                    <a:gd name="connsiteY2" fmla="*/ 29906 h 50075"/>
                    <a:gd name="connsiteX3" fmla="*/ 60685 w 112647"/>
                    <a:gd name="connsiteY3" fmla="*/ 29600 h 50075"/>
                    <a:gd name="connsiteX4" fmla="*/ 104649 w 112647"/>
                    <a:gd name="connsiteY4" fmla="*/ 41824 h 50075"/>
                    <a:gd name="connsiteX5" fmla="*/ 112332 w 112647"/>
                    <a:gd name="connsiteY5" fmla="*/ 50076 h 50075"/>
                    <a:gd name="connsiteX6" fmla="*/ 18642 w 112647"/>
                    <a:gd name="connsiteY6" fmla="*/ 0 h 50075"/>
                    <a:gd name="connsiteX7" fmla="*/ 28378 w 112647"/>
                    <a:gd name="connsiteY7" fmla="*/ 18249 h 50075"/>
                    <a:gd name="connsiteX8" fmla="*/ 17201 w 112647"/>
                    <a:gd name="connsiteY8" fmla="*/ 33006 h 50075"/>
                    <a:gd name="connsiteX9" fmla="*/ 0 w 112647"/>
                    <a:gd name="connsiteY9" fmla="*/ 24667 h 5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647" h="50075">
                      <a:moveTo>
                        <a:pt x="5195" y="34097"/>
                      </a:moveTo>
                      <a:cubicBezTo>
                        <a:pt x="12705" y="25627"/>
                        <a:pt x="27374" y="41519"/>
                        <a:pt x="37197" y="35887"/>
                      </a:cubicBezTo>
                      <a:cubicBezTo>
                        <a:pt x="39816" y="34403"/>
                        <a:pt x="41432" y="31608"/>
                        <a:pt x="43920" y="29906"/>
                      </a:cubicBezTo>
                      <a:cubicBezTo>
                        <a:pt x="48679" y="26631"/>
                        <a:pt x="55097" y="28028"/>
                        <a:pt x="60685" y="29600"/>
                      </a:cubicBezTo>
                      <a:cubicBezTo>
                        <a:pt x="75354" y="33660"/>
                        <a:pt x="90023" y="37764"/>
                        <a:pt x="104649" y="41824"/>
                      </a:cubicBezTo>
                      <a:cubicBezTo>
                        <a:pt x="108752" y="42959"/>
                        <a:pt x="113991" y="46103"/>
                        <a:pt x="112332" y="50076"/>
                      </a:cubicBezTo>
                      <a:cubicBezTo>
                        <a:pt x="79196" y="37328"/>
                        <a:pt x="47631" y="20476"/>
                        <a:pt x="18642" y="0"/>
                      </a:cubicBezTo>
                      <a:cubicBezTo>
                        <a:pt x="23051" y="5457"/>
                        <a:pt x="27592" y="11307"/>
                        <a:pt x="28378" y="18249"/>
                      </a:cubicBezTo>
                      <a:cubicBezTo>
                        <a:pt x="29120" y="25191"/>
                        <a:pt x="24187" y="33224"/>
                        <a:pt x="17201" y="33006"/>
                      </a:cubicBezTo>
                      <a:cubicBezTo>
                        <a:pt x="10740" y="32787"/>
                        <a:pt x="6287" y="26151"/>
                        <a:pt x="0" y="24667"/>
                      </a:cubicBezTo>
                    </a:path>
                  </a:pathLst>
                </a:custGeom>
                <a:solidFill>
                  <a:srgbClr val="213F00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51" name="Freeform: Shape 850">
                  <a:extLst>
                    <a:ext uri="{FF2B5EF4-FFF2-40B4-BE49-F238E27FC236}">
                      <a16:creationId xmlns:a16="http://schemas.microsoft.com/office/drawing/2014/main" id="{FC4BC012-164B-4BE8-8BAD-4C931E3220C1}"/>
                    </a:ext>
                  </a:extLst>
                </p:cNvPr>
                <p:cNvSpPr/>
                <p:nvPr/>
              </p:nvSpPr>
              <p:spPr>
                <a:xfrm>
                  <a:off x="2063895" y="5435648"/>
                  <a:ext cx="121709" cy="115912"/>
                </a:xfrm>
                <a:custGeom>
                  <a:avLst/>
                  <a:gdLst>
                    <a:gd name="connsiteX0" fmla="*/ 0 w 121709"/>
                    <a:gd name="connsiteY0" fmla="*/ 0 h 115912"/>
                    <a:gd name="connsiteX1" fmla="*/ 87273 w 121709"/>
                    <a:gd name="connsiteY1" fmla="*/ 71075 h 115912"/>
                    <a:gd name="connsiteX2" fmla="*/ 106439 w 121709"/>
                    <a:gd name="connsiteY2" fmla="*/ 95131 h 115912"/>
                    <a:gd name="connsiteX3" fmla="*/ 121675 w 121709"/>
                    <a:gd name="connsiteY3" fmla="*/ 115912 h 115912"/>
                    <a:gd name="connsiteX4" fmla="*/ 70115 w 121709"/>
                    <a:gd name="connsiteY4" fmla="*/ 59768 h 115912"/>
                    <a:gd name="connsiteX5" fmla="*/ 0 w 121709"/>
                    <a:gd name="connsiteY5" fmla="*/ 0 h 11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709" h="115912">
                      <a:moveTo>
                        <a:pt x="0" y="0"/>
                      </a:moveTo>
                      <a:cubicBezTo>
                        <a:pt x="37546" y="8513"/>
                        <a:pt x="66535" y="38637"/>
                        <a:pt x="87273" y="71075"/>
                      </a:cubicBezTo>
                      <a:cubicBezTo>
                        <a:pt x="92817" y="79764"/>
                        <a:pt x="98187" y="88975"/>
                        <a:pt x="106439" y="95131"/>
                      </a:cubicBezTo>
                      <a:cubicBezTo>
                        <a:pt x="115607" y="101942"/>
                        <a:pt x="122243" y="103819"/>
                        <a:pt x="121675" y="115912"/>
                      </a:cubicBezTo>
                      <a:cubicBezTo>
                        <a:pt x="103251" y="109538"/>
                        <a:pt x="85395" y="75703"/>
                        <a:pt x="70115" y="59768"/>
                      </a:cubicBezTo>
                      <a:cubicBezTo>
                        <a:pt x="48897" y="37546"/>
                        <a:pt x="25365" y="17507"/>
                        <a:pt x="0" y="0"/>
                      </a:cubicBezTo>
                      <a:close/>
                    </a:path>
                  </a:pathLst>
                </a:custGeom>
                <a:solidFill>
                  <a:srgbClr val="213F00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26" name="Graphic 4">
                <a:extLst>
                  <a:ext uri="{FF2B5EF4-FFF2-40B4-BE49-F238E27FC236}">
                    <a16:creationId xmlns:a16="http://schemas.microsoft.com/office/drawing/2014/main" id="{03514B77-6D09-4C66-9822-FE44D187DF42}"/>
                  </a:ext>
                </a:extLst>
              </p:cNvPr>
              <p:cNvGrpSpPr/>
              <p:nvPr/>
            </p:nvGrpSpPr>
            <p:grpSpPr>
              <a:xfrm rot="5129528">
                <a:off x="408519" y="3879403"/>
                <a:ext cx="434404" cy="578798"/>
                <a:chOff x="8094246" y="2638689"/>
                <a:chExt cx="1625594" cy="2165933"/>
              </a:xfrm>
            </p:grpSpPr>
            <p:pic>
              <p:nvPicPr>
                <p:cNvPr id="827" name="Picture 826">
                  <a:extLst>
                    <a:ext uri="{FF2B5EF4-FFF2-40B4-BE49-F238E27FC236}">
                      <a16:creationId xmlns:a16="http://schemas.microsoft.com/office/drawing/2014/main" id="{19715650-AF05-43DA-9D8D-E1208ED896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83341" y="2679901"/>
                  <a:ext cx="471651" cy="975356"/>
                </a:xfrm>
                <a:custGeom>
                  <a:avLst/>
                  <a:gdLst>
                    <a:gd name="connsiteX0" fmla="*/ 765 w 471651"/>
                    <a:gd name="connsiteY0" fmla="*/ 843 h 975356"/>
                    <a:gd name="connsiteX1" fmla="*/ 472417 w 471651"/>
                    <a:gd name="connsiteY1" fmla="*/ 843 h 975356"/>
                    <a:gd name="connsiteX2" fmla="*/ 472417 w 471651"/>
                    <a:gd name="connsiteY2" fmla="*/ 976200 h 975356"/>
                    <a:gd name="connsiteX3" fmla="*/ 765 w 471651"/>
                    <a:gd name="connsiteY3" fmla="*/ 976200 h 97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651" h="975356">
                      <a:moveTo>
                        <a:pt x="765" y="843"/>
                      </a:moveTo>
                      <a:lnTo>
                        <a:pt x="472417" y="843"/>
                      </a:lnTo>
                      <a:lnTo>
                        <a:pt x="472417" y="976200"/>
                      </a:lnTo>
                      <a:lnTo>
                        <a:pt x="765" y="97620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8" name="Picture 827">
                  <a:extLst>
                    <a:ext uri="{FF2B5EF4-FFF2-40B4-BE49-F238E27FC236}">
                      <a16:creationId xmlns:a16="http://schemas.microsoft.com/office/drawing/2014/main" id="{E07406E9-AB23-479E-990A-004EBED02D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49196" y="3957481"/>
                  <a:ext cx="805928" cy="750978"/>
                </a:xfrm>
                <a:custGeom>
                  <a:avLst/>
                  <a:gdLst>
                    <a:gd name="connsiteX0" fmla="*/ 561 w 805928"/>
                    <a:gd name="connsiteY0" fmla="*/ 1122 h 750978"/>
                    <a:gd name="connsiteX1" fmla="*/ 806490 w 805928"/>
                    <a:gd name="connsiteY1" fmla="*/ 1122 h 750978"/>
                    <a:gd name="connsiteX2" fmla="*/ 806490 w 805928"/>
                    <a:gd name="connsiteY2" fmla="*/ 752101 h 750978"/>
                    <a:gd name="connsiteX3" fmla="*/ 561 w 805928"/>
                    <a:gd name="connsiteY3" fmla="*/ 752101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928" h="750978">
                      <a:moveTo>
                        <a:pt x="561" y="1122"/>
                      </a:moveTo>
                      <a:lnTo>
                        <a:pt x="806490" y="1122"/>
                      </a:lnTo>
                      <a:lnTo>
                        <a:pt x="806490" y="752101"/>
                      </a:lnTo>
                      <a:lnTo>
                        <a:pt x="561" y="75210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9" name="Picture 828">
                  <a:extLst>
                    <a:ext uri="{FF2B5EF4-FFF2-40B4-BE49-F238E27FC236}">
                      <a16:creationId xmlns:a16="http://schemas.microsoft.com/office/drawing/2014/main" id="{4AE8F965-F672-4545-AE53-B67B35D03D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4484" y="3833845"/>
                  <a:ext cx="572392" cy="970777"/>
                </a:xfrm>
                <a:custGeom>
                  <a:avLst/>
                  <a:gdLst>
                    <a:gd name="connsiteX0" fmla="*/ 691 w 572392"/>
                    <a:gd name="connsiteY0" fmla="*/ 1095 h 970777"/>
                    <a:gd name="connsiteX1" fmla="*/ 573084 w 572392"/>
                    <a:gd name="connsiteY1" fmla="*/ 1095 h 970777"/>
                    <a:gd name="connsiteX2" fmla="*/ 573084 w 572392"/>
                    <a:gd name="connsiteY2" fmla="*/ 971873 h 970777"/>
                    <a:gd name="connsiteX3" fmla="*/ 691 w 572392"/>
                    <a:gd name="connsiteY3" fmla="*/ 971873 h 97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392" h="970777">
                      <a:moveTo>
                        <a:pt x="691" y="1095"/>
                      </a:moveTo>
                      <a:lnTo>
                        <a:pt x="573084" y="1095"/>
                      </a:lnTo>
                      <a:lnTo>
                        <a:pt x="573084" y="971873"/>
                      </a:lnTo>
                      <a:lnTo>
                        <a:pt x="691" y="9718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30" name="Picture 829">
                  <a:extLst>
                    <a:ext uri="{FF2B5EF4-FFF2-40B4-BE49-F238E27FC236}">
                      <a16:creationId xmlns:a16="http://schemas.microsoft.com/office/drawing/2014/main" id="{217D3956-2F09-4267-A1F9-60BB24B7D1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3812" y="3595729"/>
                  <a:ext cx="696029" cy="783032"/>
                </a:xfrm>
                <a:custGeom>
                  <a:avLst/>
                  <a:gdLst>
                    <a:gd name="connsiteX0" fmla="*/ 752 w 696029"/>
                    <a:gd name="connsiteY0" fmla="*/ 1043 h 783032"/>
                    <a:gd name="connsiteX1" fmla="*/ 696782 w 696029"/>
                    <a:gd name="connsiteY1" fmla="*/ 1043 h 783032"/>
                    <a:gd name="connsiteX2" fmla="*/ 696782 w 696029"/>
                    <a:gd name="connsiteY2" fmla="*/ 784076 h 783032"/>
                    <a:gd name="connsiteX3" fmla="*/ 752 w 696029"/>
                    <a:gd name="connsiteY3" fmla="*/ 784076 h 78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29" h="783032">
                      <a:moveTo>
                        <a:pt x="752" y="1043"/>
                      </a:moveTo>
                      <a:lnTo>
                        <a:pt x="696782" y="1043"/>
                      </a:lnTo>
                      <a:lnTo>
                        <a:pt x="696782" y="784076"/>
                      </a:lnTo>
                      <a:lnTo>
                        <a:pt x="752" y="78407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831" name="Graphic 4">
                  <a:extLst>
                    <a:ext uri="{FF2B5EF4-FFF2-40B4-BE49-F238E27FC236}">
                      <a16:creationId xmlns:a16="http://schemas.microsoft.com/office/drawing/2014/main" id="{017F6941-7B70-462B-B53C-4698CB502A7B}"/>
                    </a:ext>
                  </a:extLst>
                </p:cNvPr>
                <p:cNvGrpSpPr/>
                <p:nvPr/>
              </p:nvGrpSpPr>
              <p:grpSpPr>
                <a:xfrm>
                  <a:off x="8126300" y="3059970"/>
                  <a:ext cx="851720" cy="769295"/>
                  <a:chOff x="8126300" y="3059970"/>
                  <a:chExt cx="851720" cy="769295"/>
                </a:xfrm>
                <a:solidFill>
                  <a:srgbClr val="F2D5D0">
                    <a:alpha val="32000"/>
                  </a:srgbClr>
                </a:solidFill>
              </p:grpSpPr>
              <p:pic>
                <p:nvPicPr>
                  <p:cNvPr id="845" name="Picture 844">
                    <a:extLst>
                      <a:ext uri="{FF2B5EF4-FFF2-40B4-BE49-F238E27FC236}">
                        <a16:creationId xmlns:a16="http://schemas.microsoft.com/office/drawing/2014/main" id="{3E0E755E-003A-44A9-919B-A05E6F578F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126300" y="3059970"/>
                    <a:ext cx="851720" cy="769295"/>
                  </a:xfrm>
                  <a:custGeom>
                    <a:avLst/>
                    <a:gdLst>
                      <a:gd name="connsiteX0" fmla="*/ 556 w 851720"/>
                      <a:gd name="connsiteY0" fmla="*/ 926 h 769295"/>
                      <a:gd name="connsiteX1" fmla="*/ 852276 w 851720"/>
                      <a:gd name="connsiteY1" fmla="*/ 926 h 769295"/>
                      <a:gd name="connsiteX2" fmla="*/ 852276 w 851720"/>
                      <a:gd name="connsiteY2" fmla="*/ 770222 h 769295"/>
                      <a:gd name="connsiteX3" fmla="*/ 556 w 851720"/>
                      <a:gd name="connsiteY3" fmla="*/ 770222 h 76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1720" h="769295">
                        <a:moveTo>
                          <a:pt x="556" y="926"/>
                        </a:moveTo>
                        <a:lnTo>
                          <a:pt x="852276" y="926"/>
                        </a:lnTo>
                        <a:lnTo>
                          <a:pt x="852276" y="770222"/>
                        </a:lnTo>
                        <a:lnTo>
                          <a:pt x="556" y="77022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id="{0EA6DF5F-3375-4015-8E6E-B623D36506CB}"/>
                      </a:ext>
                    </a:extLst>
                  </p:cNvPr>
                  <p:cNvSpPr/>
                  <p:nvPr/>
                </p:nvSpPr>
                <p:spPr>
                  <a:xfrm>
                    <a:off x="8261944" y="3078188"/>
                    <a:ext cx="245208" cy="584778"/>
                  </a:xfrm>
                  <a:custGeom>
                    <a:avLst/>
                    <a:gdLst>
                      <a:gd name="connsiteX0" fmla="*/ 87548 w 245208"/>
                      <a:gd name="connsiteY0" fmla="*/ 481543 h 584778"/>
                      <a:gd name="connsiteX1" fmla="*/ 19548 w 245208"/>
                      <a:gd name="connsiteY1" fmla="*/ 376772 h 584778"/>
                      <a:gd name="connsiteX2" fmla="*/ 1323 w 245208"/>
                      <a:gd name="connsiteY2" fmla="*/ 197727 h 584778"/>
                      <a:gd name="connsiteX3" fmla="*/ 8833 w 245208"/>
                      <a:gd name="connsiteY3" fmla="*/ 0 h 584778"/>
                      <a:gd name="connsiteX4" fmla="*/ 150878 w 245208"/>
                      <a:gd name="connsiteY4" fmla="*/ 13325 h 584778"/>
                      <a:gd name="connsiteX5" fmla="*/ 33606 w 245208"/>
                      <a:gd name="connsiteY5" fmla="*/ 185638 h 584778"/>
                      <a:gd name="connsiteX6" fmla="*/ 70834 w 245208"/>
                      <a:gd name="connsiteY6" fmla="*/ 400675 h 584778"/>
                      <a:gd name="connsiteX7" fmla="*/ 169332 w 245208"/>
                      <a:gd name="connsiteY7" fmla="*/ 538827 h 584778"/>
                      <a:gd name="connsiteX8" fmla="*/ 245208 w 245208"/>
                      <a:gd name="connsiteY8" fmla="*/ 583291 h 584778"/>
                      <a:gd name="connsiteX9" fmla="*/ 87548 w 245208"/>
                      <a:gd name="connsiteY9" fmla="*/ 481543 h 584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5208" h="584778">
                        <a:moveTo>
                          <a:pt x="87548" y="481543"/>
                        </a:moveTo>
                        <a:cubicBezTo>
                          <a:pt x="61401" y="448939"/>
                          <a:pt x="35071" y="415603"/>
                          <a:pt x="19548" y="376772"/>
                        </a:cubicBezTo>
                        <a:cubicBezTo>
                          <a:pt x="-2936" y="320631"/>
                          <a:pt x="-967" y="258126"/>
                          <a:pt x="1323" y="197727"/>
                        </a:cubicBezTo>
                        <a:cubicBezTo>
                          <a:pt x="3842" y="131833"/>
                          <a:pt x="6314" y="65894"/>
                          <a:pt x="8833" y="0"/>
                        </a:cubicBezTo>
                        <a:cubicBezTo>
                          <a:pt x="55403" y="10303"/>
                          <a:pt x="103209" y="14791"/>
                          <a:pt x="150878" y="13325"/>
                        </a:cubicBezTo>
                        <a:cubicBezTo>
                          <a:pt x="82007" y="38465"/>
                          <a:pt x="40612" y="112647"/>
                          <a:pt x="33606" y="185638"/>
                        </a:cubicBezTo>
                        <a:cubicBezTo>
                          <a:pt x="26600" y="258630"/>
                          <a:pt x="47801" y="331118"/>
                          <a:pt x="70834" y="400675"/>
                        </a:cubicBezTo>
                        <a:cubicBezTo>
                          <a:pt x="89243" y="456220"/>
                          <a:pt x="114748" y="517626"/>
                          <a:pt x="169332" y="538827"/>
                        </a:cubicBezTo>
                        <a:cubicBezTo>
                          <a:pt x="197081" y="549634"/>
                          <a:pt x="232524" y="552153"/>
                          <a:pt x="245208" y="583291"/>
                        </a:cubicBezTo>
                        <a:cubicBezTo>
                          <a:pt x="192594" y="596525"/>
                          <a:pt x="116901" y="518084"/>
                          <a:pt x="87548" y="481543"/>
                        </a:cubicBezTo>
                        <a:close/>
                      </a:path>
                    </a:pathLst>
                  </a:custGeom>
                  <a:solidFill>
                    <a:srgbClr val="F2D5D0">
                      <a:alpha val="32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832" name="Picture 831">
                  <a:extLst>
                    <a:ext uri="{FF2B5EF4-FFF2-40B4-BE49-F238E27FC236}">
                      <a16:creationId xmlns:a16="http://schemas.microsoft.com/office/drawing/2014/main" id="{0B6408AF-F0B2-4C79-B422-D451740D6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23203" y="2638689"/>
                  <a:ext cx="709766" cy="860878"/>
                </a:xfrm>
                <a:custGeom>
                  <a:avLst/>
                  <a:gdLst>
                    <a:gd name="connsiteX0" fmla="*/ 599 w 709766"/>
                    <a:gd name="connsiteY0" fmla="*/ 834 h 860878"/>
                    <a:gd name="connsiteX1" fmla="*/ 710366 w 709766"/>
                    <a:gd name="connsiteY1" fmla="*/ 834 h 860878"/>
                    <a:gd name="connsiteX2" fmla="*/ 710366 w 709766"/>
                    <a:gd name="connsiteY2" fmla="*/ 861713 h 860878"/>
                    <a:gd name="connsiteX3" fmla="*/ 599 w 709766"/>
                    <a:gd name="connsiteY3" fmla="*/ 861713 h 86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66" h="860878">
                      <a:moveTo>
                        <a:pt x="599" y="834"/>
                      </a:moveTo>
                      <a:lnTo>
                        <a:pt x="710366" y="834"/>
                      </a:lnTo>
                      <a:lnTo>
                        <a:pt x="710366" y="861713"/>
                      </a:lnTo>
                      <a:lnTo>
                        <a:pt x="599" y="86171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33" name="Picture 832">
                  <a:extLst>
                    <a:ext uri="{FF2B5EF4-FFF2-40B4-BE49-F238E27FC236}">
                      <a16:creationId xmlns:a16="http://schemas.microsoft.com/office/drawing/2014/main" id="{FAA2ED3F-B9E4-4A50-8823-1A74722C1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82732" y="2895121"/>
                  <a:ext cx="911249" cy="906669"/>
                </a:xfrm>
                <a:custGeom>
                  <a:avLst/>
                  <a:gdLst>
                    <a:gd name="connsiteX0" fmla="*/ 612 w 911249"/>
                    <a:gd name="connsiteY0" fmla="*/ 890 h 906669"/>
                    <a:gd name="connsiteX1" fmla="*/ 911861 w 911249"/>
                    <a:gd name="connsiteY1" fmla="*/ 890 h 906669"/>
                    <a:gd name="connsiteX2" fmla="*/ 911861 w 911249"/>
                    <a:gd name="connsiteY2" fmla="*/ 907560 h 906669"/>
                    <a:gd name="connsiteX3" fmla="*/ 612 w 911249"/>
                    <a:gd name="connsiteY3" fmla="*/ 907560 h 90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249" h="906669">
                      <a:moveTo>
                        <a:pt x="612" y="890"/>
                      </a:moveTo>
                      <a:lnTo>
                        <a:pt x="911861" y="890"/>
                      </a:lnTo>
                      <a:lnTo>
                        <a:pt x="911861" y="907560"/>
                      </a:lnTo>
                      <a:lnTo>
                        <a:pt x="612" y="9075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34" name="Picture 833">
                  <a:extLst>
                    <a:ext uri="{FF2B5EF4-FFF2-40B4-BE49-F238E27FC236}">
                      <a16:creationId xmlns:a16="http://schemas.microsoft.com/office/drawing/2014/main" id="{A84B0F30-21AC-4D3C-B03E-8D9944A27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19974" y="3064549"/>
                  <a:ext cx="499126" cy="741820"/>
                </a:xfrm>
                <a:custGeom>
                  <a:avLst/>
                  <a:gdLst>
                    <a:gd name="connsiteX0" fmla="*/ 773 w 499126"/>
                    <a:gd name="connsiteY0" fmla="*/ 927 h 741820"/>
                    <a:gd name="connsiteX1" fmla="*/ 499900 w 499126"/>
                    <a:gd name="connsiteY1" fmla="*/ 927 h 741820"/>
                    <a:gd name="connsiteX2" fmla="*/ 499900 w 499126"/>
                    <a:gd name="connsiteY2" fmla="*/ 742748 h 741820"/>
                    <a:gd name="connsiteX3" fmla="*/ 773 w 499126"/>
                    <a:gd name="connsiteY3" fmla="*/ 742748 h 74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9126" h="741820">
                      <a:moveTo>
                        <a:pt x="773" y="927"/>
                      </a:moveTo>
                      <a:lnTo>
                        <a:pt x="499900" y="927"/>
                      </a:lnTo>
                      <a:lnTo>
                        <a:pt x="499900" y="742748"/>
                      </a:lnTo>
                      <a:lnTo>
                        <a:pt x="773" y="7427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35" name="Picture 834">
                  <a:extLst>
                    <a:ext uri="{FF2B5EF4-FFF2-40B4-BE49-F238E27FC236}">
                      <a16:creationId xmlns:a16="http://schemas.microsoft.com/office/drawing/2014/main" id="{5D6D8FEB-AFC4-4CA1-987B-AFD355A0DF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21588" y="3540780"/>
                  <a:ext cx="732662" cy="750978"/>
                </a:xfrm>
                <a:custGeom>
                  <a:avLst/>
                  <a:gdLst>
                    <a:gd name="connsiteX0" fmla="*/ 686 w 732662"/>
                    <a:gd name="connsiteY0" fmla="*/ 1031 h 750978"/>
                    <a:gd name="connsiteX1" fmla="*/ 733349 w 732662"/>
                    <a:gd name="connsiteY1" fmla="*/ 1031 h 750978"/>
                    <a:gd name="connsiteX2" fmla="*/ 733349 w 732662"/>
                    <a:gd name="connsiteY2" fmla="*/ 752010 h 750978"/>
                    <a:gd name="connsiteX3" fmla="*/ 686 w 732662"/>
                    <a:gd name="connsiteY3" fmla="*/ 752010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662" h="750978">
                      <a:moveTo>
                        <a:pt x="686" y="1031"/>
                      </a:moveTo>
                      <a:lnTo>
                        <a:pt x="733349" y="1031"/>
                      </a:lnTo>
                      <a:lnTo>
                        <a:pt x="733349" y="752010"/>
                      </a:lnTo>
                      <a:lnTo>
                        <a:pt x="686" y="75201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36" name="Picture 835">
                  <a:extLst>
                    <a:ext uri="{FF2B5EF4-FFF2-40B4-BE49-F238E27FC236}">
                      <a16:creationId xmlns:a16="http://schemas.microsoft.com/office/drawing/2014/main" id="{1EE495DA-032B-45FA-A9EE-4B309B8D4A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4246" y="3485830"/>
                  <a:ext cx="718925" cy="595288"/>
                </a:xfrm>
                <a:custGeom>
                  <a:avLst/>
                  <a:gdLst>
                    <a:gd name="connsiteX0" fmla="*/ 549 w 718925"/>
                    <a:gd name="connsiteY0" fmla="*/ 1019 h 595288"/>
                    <a:gd name="connsiteX1" fmla="*/ 719474 w 718925"/>
                    <a:gd name="connsiteY1" fmla="*/ 1019 h 595288"/>
                    <a:gd name="connsiteX2" fmla="*/ 719474 w 718925"/>
                    <a:gd name="connsiteY2" fmla="*/ 596307 h 595288"/>
                    <a:gd name="connsiteX3" fmla="*/ 549 w 718925"/>
                    <a:gd name="connsiteY3" fmla="*/ 596307 h 59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925" h="595288">
                      <a:moveTo>
                        <a:pt x="549" y="1019"/>
                      </a:moveTo>
                      <a:lnTo>
                        <a:pt x="719474" y="1019"/>
                      </a:lnTo>
                      <a:lnTo>
                        <a:pt x="719474" y="596307"/>
                      </a:lnTo>
                      <a:lnTo>
                        <a:pt x="549" y="59630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37" name="Picture 836">
                  <a:extLst>
                    <a:ext uri="{FF2B5EF4-FFF2-40B4-BE49-F238E27FC236}">
                      <a16:creationId xmlns:a16="http://schemas.microsoft.com/office/drawing/2014/main" id="{DC103625-4821-426D-80CD-E5A09E377A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72833" y="3481251"/>
                  <a:ext cx="760137" cy="544917"/>
                </a:xfrm>
                <a:custGeom>
                  <a:avLst/>
                  <a:gdLst>
                    <a:gd name="connsiteX0" fmla="*/ 588 w 760137"/>
                    <a:gd name="connsiteY0" fmla="*/ 1018 h 544917"/>
                    <a:gd name="connsiteX1" fmla="*/ 760726 w 760137"/>
                    <a:gd name="connsiteY1" fmla="*/ 1018 h 544917"/>
                    <a:gd name="connsiteX2" fmla="*/ 760726 w 760137"/>
                    <a:gd name="connsiteY2" fmla="*/ 545936 h 544917"/>
                    <a:gd name="connsiteX3" fmla="*/ 588 w 760137"/>
                    <a:gd name="connsiteY3" fmla="*/ 545936 h 54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0137" h="544917">
                      <a:moveTo>
                        <a:pt x="588" y="1018"/>
                      </a:moveTo>
                      <a:lnTo>
                        <a:pt x="760726" y="1018"/>
                      </a:lnTo>
                      <a:lnTo>
                        <a:pt x="760726" y="545936"/>
                      </a:lnTo>
                      <a:lnTo>
                        <a:pt x="588" y="54593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38" name="Picture 837">
                  <a:extLst>
                    <a:ext uri="{FF2B5EF4-FFF2-40B4-BE49-F238E27FC236}">
                      <a16:creationId xmlns:a16="http://schemas.microsoft.com/office/drawing/2014/main" id="{1B8A425D-B0A9-4BF6-8FAB-456AACC0CB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6369" y="3426301"/>
                  <a:ext cx="613604" cy="531180"/>
                </a:xfrm>
                <a:custGeom>
                  <a:avLst/>
                  <a:gdLst>
                    <a:gd name="connsiteX0" fmla="*/ 639 w 613604"/>
                    <a:gd name="connsiteY0" fmla="*/ 1006 h 531180"/>
                    <a:gd name="connsiteX1" fmla="*/ 614244 w 613604"/>
                    <a:gd name="connsiteY1" fmla="*/ 1006 h 531180"/>
                    <a:gd name="connsiteX2" fmla="*/ 614244 w 613604"/>
                    <a:gd name="connsiteY2" fmla="*/ 532186 h 531180"/>
                    <a:gd name="connsiteX3" fmla="*/ 639 w 613604"/>
                    <a:gd name="connsiteY3" fmla="*/ 532186 h 531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604" h="531180">
                      <a:moveTo>
                        <a:pt x="639" y="1006"/>
                      </a:moveTo>
                      <a:lnTo>
                        <a:pt x="614244" y="1006"/>
                      </a:lnTo>
                      <a:lnTo>
                        <a:pt x="614244" y="532186"/>
                      </a:lnTo>
                      <a:lnTo>
                        <a:pt x="639" y="5321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839" name="Graphic 4">
                  <a:extLst>
                    <a:ext uri="{FF2B5EF4-FFF2-40B4-BE49-F238E27FC236}">
                      <a16:creationId xmlns:a16="http://schemas.microsoft.com/office/drawing/2014/main" id="{321421B8-4D6C-4150-9651-206567307C0A}"/>
                    </a:ext>
                  </a:extLst>
                </p:cNvPr>
                <p:cNvGrpSpPr/>
                <p:nvPr/>
              </p:nvGrpSpPr>
              <p:grpSpPr>
                <a:xfrm>
                  <a:off x="8945966" y="3252294"/>
                  <a:ext cx="406296" cy="636500"/>
                  <a:chOff x="8945966" y="3252294"/>
                  <a:chExt cx="406296" cy="636500"/>
                </a:xfrm>
                <a:solidFill>
                  <a:srgbClr val="EDCBC3">
                    <a:alpha val="26000"/>
                  </a:srgbClr>
                </a:solidFill>
              </p:grpSpPr>
              <p:pic>
                <p:nvPicPr>
                  <p:cNvPr id="840" name="Picture 839">
                    <a:extLst>
                      <a:ext uri="{FF2B5EF4-FFF2-40B4-BE49-F238E27FC236}">
                        <a16:creationId xmlns:a16="http://schemas.microsoft.com/office/drawing/2014/main" id="{FCF0BB86-8537-49A9-9F95-7728E5D168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945966" y="3252294"/>
                    <a:ext cx="402964" cy="636500"/>
                  </a:xfrm>
                  <a:custGeom>
                    <a:avLst/>
                    <a:gdLst>
                      <a:gd name="connsiteX0" fmla="*/ 735 w 402964"/>
                      <a:gd name="connsiteY0" fmla="*/ 968 h 636500"/>
                      <a:gd name="connsiteX1" fmla="*/ 403700 w 402964"/>
                      <a:gd name="connsiteY1" fmla="*/ 968 h 636500"/>
                      <a:gd name="connsiteX2" fmla="*/ 403700 w 402964"/>
                      <a:gd name="connsiteY2" fmla="*/ 637469 h 636500"/>
                      <a:gd name="connsiteX3" fmla="*/ 735 w 402964"/>
                      <a:gd name="connsiteY3" fmla="*/ 637469 h 636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2964" h="636500">
                        <a:moveTo>
                          <a:pt x="735" y="968"/>
                        </a:moveTo>
                        <a:lnTo>
                          <a:pt x="403700" y="968"/>
                        </a:lnTo>
                        <a:lnTo>
                          <a:pt x="403700" y="637469"/>
                        </a:lnTo>
                        <a:lnTo>
                          <a:pt x="735" y="63746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id="{C960840C-008F-4EDC-8FD7-6AB9BF39365C}"/>
                      </a:ext>
                    </a:extLst>
                  </p:cNvPr>
                  <p:cNvSpPr/>
                  <p:nvPr/>
                </p:nvSpPr>
                <p:spPr>
                  <a:xfrm>
                    <a:off x="8952863" y="3307629"/>
                    <a:ext cx="243940" cy="472399"/>
                  </a:xfrm>
                  <a:custGeom>
                    <a:avLst/>
                    <a:gdLst>
                      <a:gd name="connsiteX0" fmla="*/ 157728 w 243940"/>
                      <a:gd name="connsiteY0" fmla="*/ 31844 h 472399"/>
                      <a:gd name="connsiteX1" fmla="*/ 131902 w 243940"/>
                      <a:gd name="connsiteY1" fmla="*/ 19 h 472399"/>
                      <a:gd name="connsiteX2" fmla="*/ 110609 w 243940"/>
                      <a:gd name="connsiteY2" fmla="*/ 9681 h 472399"/>
                      <a:gd name="connsiteX3" fmla="*/ 23 w 243940"/>
                      <a:gd name="connsiteY3" fmla="*/ 245003 h 472399"/>
                      <a:gd name="connsiteX4" fmla="*/ 67153 w 243940"/>
                      <a:gd name="connsiteY4" fmla="*/ 166471 h 472399"/>
                      <a:gd name="connsiteX5" fmla="*/ 97238 w 243940"/>
                      <a:gd name="connsiteY5" fmla="*/ 149253 h 472399"/>
                      <a:gd name="connsiteX6" fmla="*/ 135703 w 243940"/>
                      <a:gd name="connsiteY6" fmla="*/ 176453 h 472399"/>
                      <a:gd name="connsiteX7" fmla="*/ 208878 w 243940"/>
                      <a:gd name="connsiteY7" fmla="*/ 331091 h 472399"/>
                      <a:gd name="connsiteX8" fmla="*/ 201001 w 243940"/>
                      <a:gd name="connsiteY8" fmla="*/ 471395 h 472399"/>
                      <a:gd name="connsiteX9" fmla="*/ 157728 w 243940"/>
                      <a:gd name="connsiteY9" fmla="*/ 31844 h 472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3940" h="472399">
                        <a:moveTo>
                          <a:pt x="157728" y="31844"/>
                        </a:moveTo>
                        <a:cubicBezTo>
                          <a:pt x="153836" y="17694"/>
                          <a:pt x="146555" y="660"/>
                          <a:pt x="131902" y="19"/>
                        </a:cubicBezTo>
                        <a:cubicBezTo>
                          <a:pt x="123934" y="-347"/>
                          <a:pt x="116837" y="4644"/>
                          <a:pt x="110609" y="9681"/>
                        </a:cubicBezTo>
                        <a:cubicBezTo>
                          <a:pt x="40823" y="66050"/>
                          <a:pt x="-1122" y="155343"/>
                          <a:pt x="23" y="245003"/>
                        </a:cubicBezTo>
                        <a:cubicBezTo>
                          <a:pt x="19942" y="216841"/>
                          <a:pt x="42472" y="190557"/>
                          <a:pt x="67153" y="166471"/>
                        </a:cubicBezTo>
                        <a:cubicBezTo>
                          <a:pt x="75625" y="158228"/>
                          <a:pt x="85424" y="149757"/>
                          <a:pt x="97238" y="149253"/>
                        </a:cubicBezTo>
                        <a:cubicBezTo>
                          <a:pt x="113631" y="148520"/>
                          <a:pt x="126224" y="163036"/>
                          <a:pt x="135703" y="176453"/>
                        </a:cubicBezTo>
                        <a:cubicBezTo>
                          <a:pt x="168535" y="223023"/>
                          <a:pt x="197475" y="274676"/>
                          <a:pt x="208878" y="331091"/>
                        </a:cubicBezTo>
                        <a:cubicBezTo>
                          <a:pt x="219181" y="381874"/>
                          <a:pt x="203154" y="423635"/>
                          <a:pt x="201001" y="471395"/>
                        </a:cubicBezTo>
                        <a:cubicBezTo>
                          <a:pt x="313419" y="495436"/>
                          <a:pt x="171100" y="80475"/>
                          <a:pt x="157728" y="31844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:a16="http://schemas.microsoft.com/office/drawing/2014/main" id="{EAD106BE-F5BF-4613-BACC-1CE97C3913D5}"/>
                      </a:ext>
                    </a:extLst>
                  </p:cNvPr>
                  <p:cNvSpPr/>
                  <p:nvPr/>
                </p:nvSpPr>
                <p:spPr>
                  <a:xfrm>
                    <a:off x="8957877" y="3312461"/>
                    <a:ext cx="253390" cy="560299"/>
                  </a:xfrm>
                  <a:custGeom>
                    <a:avLst/>
                    <a:gdLst>
                      <a:gd name="connsiteX0" fmla="*/ 9982 w 253390"/>
                      <a:gd name="connsiteY0" fmla="*/ 127937 h 560299"/>
                      <a:gd name="connsiteX1" fmla="*/ 23582 w 253390"/>
                      <a:gd name="connsiteY1" fmla="*/ 74132 h 560299"/>
                      <a:gd name="connsiteX2" fmla="*/ 105732 w 253390"/>
                      <a:gd name="connsiteY2" fmla="*/ 5994 h 560299"/>
                      <a:gd name="connsiteX3" fmla="*/ 131330 w 253390"/>
                      <a:gd name="connsiteY3" fmla="*/ 1736 h 560299"/>
                      <a:gd name="connsiteX4" fmla="*/ 142365 w 253390"/>
                      <a:gd name="connsiteY4" fmla="*/ 17396 h 560299"/>
                      <a:gd name="connsiteX5" fmla="*/ 244435 w 253390"/>
                      <a:gd name="connsiteY5" fmla="*/ 362388 h 560299"/>
                      <a:gd name="connsiteX6" fmla="*/ 251441 w 253390"/>
                      <a:gd name="connsiteY6" fmla="*/ 437029 h 560299"/>
                      <a:gd name="connsiteX7" fmla="*/ 219158 w 253390"/>
                      <a:gd name="connsiteY7" fmla="*/ 494497 h 560299"/>
                      <a:gd name="connsiteX8" fmla="*/ 132383 w 253390"/>
                      <a:gd name="connsiteY8" fmla="*/ 560299 h 560299"/>
                      <a:gd name="connsiteX9" fmla="*/ 220028 w 253390"/>
                      <a:gd name="connsiteY9" fmla="*/ 422146 h 560299"/>
                      <a:gd name="connsiteX10" fmla="*/ 198506 w 253390"/>
                      <a:gd name="connsiteY10" fmla="*/ 263159 h 560299"/>
                      <a:gd name="connsiteX11" fmla="*/ 109808 w 253390"/>
                      <a:gd name="connsiteY11" fmla="*/ 64928 h 560299"/>
                      <a:gd name="connsiteX12" fmla="*/ 96208 w 253390"/>
                      <a:gd name="connsiteY12" fmla="*/ 51969 h 560299"/>
                      <a:gd name="connsiteX13" fmla="*/ 69832 w 253390"/>
                      <a:gd name="connsiteY13" fmla="*/ 64928 h 560299"/>
                      <a:gd name="connsiteX14" fmla="*/ 0 w 253390"/>
                      <a:gd name="connsiteY14" fmla="*/ 197723 h 560299"/>
                      <a:gd name="connsiteX15" fmla="*/ 9982 w 253390"/>
                      <a:gd name="connsiteY15" fmla="*/ 127937 h 5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53390" h="560299">
                        <a:moveTo>
                          <a:pt x="9982" y="127937"/>
                        </a:moveTo>
                        <a:cubicBezTo>
                          <a:pt x="12593" y="109528"/>
                          <a:pt x="15294" y="90754"/>
                          <a:pt x="23582" y="74132"/>
                        </a:cubicBezTo>
                        <a:cubicBezTo>
                          <a:pt x="39701" y="41711"/>
                          <a:pt x="73724" y="22845"/>
                          <a:pt x="105732" y="5994"/>
                        </a:cubicBezTo>
                        <a:cubicBezTo>
                          <a:pt x="113700" y="1781"/>
                          <a:pt x="123362" y="-2477"/>
                          <a:pt x="131330" y="1736"/>
                        </a:cubicBezTo>
                        <a:cubicBezTo>
                          <a:pt x="137099" y="4758"/>
                          <a:pt x="139984" y="11306"/>
                          <a:pt x="142365" y="17396"/>
                        </a:cubicBezTo>
                        <a:cubicBezTo>
                          <a:pt x="186554" y="128990"/>
                          <a:pt x="215540" y="245895"/>
                          <a:pt x="244435" y="362388"/>
                        </a:cubicBezTo>
                        <a:cubicBezTo>
                          <a:pt x="250525" y="386887"/>
                          <a:pt x="256615" y="412347"/>
                          <a:pt x="251441" y="437029"/>
                        </a:cubicBezTo>
                        <a:cubicBezTo>
                          <a:pt x="246861" y="458779"/>
                          <a:pt x="233903" y="477829"/>
                          <a:pt x="219158" y="494497"/>
                        </a:cubicBezTo>
                        <a:cubicBezTo>
                          <a:pt x="194934" y="521880"/>
                          <a:pt x="165261" y="544363"/>
                          <a:pt x="132383" y="560299"/>
                        </a:cubicBezTo>
                        <a:cubicBezTo>
                          <a:pt x="169565" y="519499"/>
                          <a:pt x="208122" y="476043"/>
                          <a:pt x="220028" y="422146"/>
                        </a:cubicBezTo>
                        <a:cubicBezTo>
                          <a:pt x="231704" y="369257"/>
                          <a:pt x="215815" y="314491"/>
                          <a:pt x="198506" y="263159"/>
                        </a:cubicBezTo>
                        <a:cubicBezTo>
                          <a:pt x="175335" y="194380"/>
                          <a:pt x="149051" y="126013"/>
                          <a:pt x="109808" y="64928"/>
                        </a:cubicBezTo>
                        <a:cubicBezTo>
                          <a:pt x="106328" y="59524"/>
                          <a:pt x="102298" y="53846"/>
                          <a:pt x="96208" y="51969"/>
                        </a:cubicBezTo>
                        <a:cubicBezTo>
                          <a:pt x="86271" y="48901"/>
                          <a:pt x="76655" y="57097"/>
                          <a:pt x="69832" y="64928"/>
                        </a:cubicBezTo>
                        <a:cubicBezTo>
                          <a:pt x="37686" y="101652"/>
                          <a:pt x="8380" y="149046"/>
                          <a:pt x="0" y="197723"/>
                        </a:cubicBezTo>
                        <a:cubicBezTo>
                          <a:pt x="3480" y="174461"/>
                          <a:pt x="6686" y="151199"/>
                          <a:pt x="9982" y="12793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3" name="Freeform: Shape 842">
                    <a:extLst>
                      <a:ext uri="{FF2B5EF4-FFF2-40B4-BE49-F238E27FC236}">
                        <a16:creationId xmlns:a16="http://schemas.microsoft.com/office/drawing/2014/main" id="{D84BD299-8C7D-42E3-94E7-AC38F5C3A380}"/>
                      </a:ext>
                    </a:extLst>
                  </p:cNvPr>
                  <p:cNvSpPr/>
                  <p:nvPr/>
                </p:nvSpPr>
                <p:spPr>
                  <a:xfrm>
                    <a:off x="8956889" y="3356966"/>
                    <a:ext cx="197931" cy="516263"/>
                  </a:xfrm>
                  <a:custGeom>
                    <a:avLst/>
                    <a:gdLst>
                      <a:gd name="connsiteX0" fmla="*/ 15687 w 197931"/>
                      <a:gd name="connsiteY0" fmla="*/ 303597 h 516263"/>
                      <a:gd name="connsiteX1" fmla="*/ 86252 w 197931"/>
                      <a:gd name="connsiteY1" fmla="*/ 468355 h 516263"/>
                      <a:gd name="connsiteX2" fmla="*/ 110704 w 197931"/>
                      <a:gd name="connsiteY2" fmla="*/ 510391 h 516263"/>
                      <a:gd name="connsiteX3" fmla="*/ 180582 w 197931"/>
                      <a:gd name="connsiteY3" fmla="*/ 494180 h 516263"/>
                      <a:gd name="connsiteX4" fmla="*/ 196838 w 197931"/>
                      <a:gd name="connsiteY4" fmla="*/ 473071 h 516263"/>
                      <a:gd name="connsiteX5" fmla="*/ 177193 w 197931"/>
                      <a:gd name="connsiteY5" fmla="*/ 431676 h 516263"/>
                      <a:gd name="connsiteX6" fmla="*/ 135111 w 197931"/>
                      <a:gd name="connsiteY6" fmla="*/ 406765 h 516263"/>
                      <a:gd name="connsiteX7" fmla="*/ 95868 w 197931"/>
                      <a:gd name="connsiteY7" fmla="*/ 339268 h 516263"/>
                      <a:gd name="connsiteX8" fmla="*/ 71690 w 197931"/>
                      <a:gd name="connsiteY8" fmla="*/ 247365 h 516263"/>
                      <a:gd name="connsiteX9" fmla="*/ 72697 w 197931"/>
                      <a:gd name="connsiteY9" fmla="*/ 183853 h 516263"/>
                      <a:gd name="connsiteX10" fmla="*/ 85610 w 197931"/>
                      <a:gd name="connsiteY10" fmla="*/ 0 h 516263"/>
                      <a:gd name="connsiteX11" fmla="*/ 13672 w 197931"/>
                      <a:gd name="connsiteY11" fmla="*/ 141908 h 516263"/>
                      <a:gd name="connsiteX12" fmla="*/ 15687 w 197931"/>
                      <a:gd name="connsiteY12" fmla="*/ 303597 h 516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31" h="516263">
                        <a:moveTo>
                          <a:pt x="15687" y="303597"/>
                        </a:moveTo>
                        <a:cubicBezTo>
                          <a:pt x="35377" y="360058"/>
                          <a:pt x="67019" y="411756"/>
                          <a:pt x="86252" y="468355"/>
                        </a:cubicBezTo>
                        <a:cubicBezTo>
                          <a:pt x="91563" y="484015"/>
                          <a:pt x="96875" y="501324"/>
                          <a:pt x="110704" y="510391"/>
                        </a:cubicBezTo>
                        <a:cubicBezTo>
                          <a:pt x="132226" y="524494"/>
                          <a:pt x="161029" y="510849"/>
                          <a:pt x="180582" y="494180"/>
                        </a:cubicBezTo>
                        <a:cubicBezTo>
                          <a:pt x="187450" y="488365"/>
                          <a:pt x="194228" y="481725"/>
                          <a:pt x="196838" y="473071"/>
                        </a:cubicBezTo>
                        <a:cubicBezTo>
                          <a:pt x="201508" y="457410"/>
                          <a:pt x="190519" y="441108"/>
                          <a:pt x="177193" y="431676"/>
                        </a:cubicBezTo>
                        <a:cubicBezTo>
                          <a:pt x="163868" y="422242"/>
                          <a:pt x="147932" y="416885"/>
                          <a:pt x="135111" y="406765"/>
                        </a:cubicBezTo>
                        <a:cubicBezTo>
                          <a:pt x="114368" y="390418"/>
                          <a:pt x="104660" y="364179"/>
                          <a:pt x="95868" y="339268"/>
                        </a:cubicBezTo>
                        <a:cubicBezTo>
                          <a:pt x="85290" y="309321"/>
                          <a:pt x="74666" y="278961"/>
                          <a:pt x="71690" y="247365"/>
                        </a:cubicBezTo>
                        <a:cubicBezTo>
                          <a:pt x="69721" y="226255"/>
                          <a:pt x="71186" y="205008"/>
                          <a:pt x="72697" y="183853"/>
                        </a:cubicBezTo>
                        <a:cubicBezTo>
                          <a:pt x="77002" y="122583"/>
                          <a:pt x="81306" y="61269"/>
                          <a:pt x="85610" y="0"/>
                        </a:cubicBezTo>
                        <a:cubicBezTo>
                          <a:pt x="82954" y="37503"/>
                          <a:pt x="28280" y="102847"/>
                          <a:pt x="13672" y="141908"/>
                        </a:cubicBezTo>
                        <a:cubicBezTo>
                          <a:pt x="-6430" y="195804"/>
                          <a:pt x="-3179" y="249426"/>
                          <a:pt x="15687" y="30359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:a16="http://schemas.microsoft.com/office/drawing/2014/main" id="{775C8246-D1CD-44D0-A143-25595CE380AE}"/>
                      </a:ext>
                    </a:extLst>
                  </p:cNvPr>
                  <p:cNvSpPr/>
                  <p:nvPr/>
                </p:nvSpPr>
                <p:spPr>
                  <a:xfrm>
                    <a:off x="9125748" y="3267214"/>
                    <a:ext cx="226514" cy="575094"/>
                  </a:xfrm>
                  <a:custGeom>
                    <a:avLst/>
                    <a:gdLst>
                      <a:gd name="connsiteX0" fmla="*/ 129498 w 226514"/>
                      <a:gd name="connsiteY0" fmla="*/ 469133 h 575094"/>
                      <a:gd name="connsiteX1" fmla="*/ 167551 w 226514"/>
                      <a:gd name="connsiteY1" fmla="*/ 400629 h 575094"/>
                      <a:gd name="connsiteX2" fmla="*/ 161232 w 226514"/>
                      <a:gd name="connsiteY2" fmla="*/ 324798 h 575094"/>
                      <a:gd name="connsiteX3" fmla="*/ 122401 w 226514"/>
                      <a:gd name="connsiteY3" fmla="*/ 272596 h 575094"/>
                      <a:gd name="connsiteX4" fmla="*/ 121759 w 226514"/>
                      <a:gd name="connsiteY4" fmla="*/ 235414 h 575094"/>
                      <a:gd name="connsiteX5" fmla="*/ 113975 w 226514"/>
                      <a:gd name="connsiteY5" fmla="*/ 171626 h 575094"/>
                      <a:gd name="connsiteX6" fmla="*/ 81371 w 226514"/>
                      <a:gd name="connsiteY6" fmla="*/ 67817 h 575094"/>
                      <a:gd name="connsiteX7" fmla="*/ 0 w 226514"/>
                      <a:gd name="connsiteY7" fmla="*/ 0 h 575094"/>
                      <a:gd name="connsiteX8" fmla="*/ 125377 w 226514"/>
                      <a:gd name="connsiteY8" fmla="*/ 78898 h 575094"/>
                      <a:gd name="connsiteX9" fmla="*/ 169566 w 226514"/>
                      <a:gd name="connsiteY9" fmla="*/ 175793 h 575094"/>
                      <a:gd name="connsiteX10" fmla="*/ 211969 w 226514"/>
                      <a:gd name="connsiteY10" fmla="*/ 297599 h 575094"/>
                      <a:gd name="connsiteX11" fmla="*/ 226072 w 226514"/>
                      <a:gd name="connsiteY11" fmla="*/ 370681 h 575094"/>
                      <a:gd name="connsiteX12" fmla="*/ 193973 w 226514"/>
                      <a:gd name="connsiteY12" fmla="*/ 441154 h 575094"/>
                      <a:gd name="connsiteX13" fmla="*/ 42311 w 226514"/>
                      <a:gd name="connsiteY13" fmla="*/ 575094 h 575094"/>
                      <a:gd name="connsiteX14" fmla="*/ 129498 w 226514"/>
                      <a:gd name="connsiteY14" fmla="*/ 469133 h 57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6514" h="575094">
                        <a:moveTo>
                          <a:pt x="129498" y="469133"/>
                        </a:moveTo>
                        <a:cubicBezTo>
                          <a:pt x="144426" y="447565"/>
                          <a:pt x="159537" y="425585"/>
                          <a:pt x="167551" y="400629"/>
                        </a:cubicBezTo>
                        <a:cubicBezTo>
                          <a:pt x="175564" y="375673"/>
                          <a:pt x="175519" y="346778"/>
                          <a:pt x="161232" y="324798"/>
                        </a:cubicBezTo>
                        <a:cubicBezTo>
                          <a:pt x="149326" y="306436"/>
                          <a:pt x="128308" y="293661"/>
                          <a:pt x="122401" y="272596"/>
                        </a:cubicBezTo>
                        <a:cubicBezTo>
                          <a:pt x="119058" y="260599"/>
                          <a:pt x="121256" y="247869"/>
                          <a:pt x="121759" y="235414"/>
                        </a:cubicBezTo>
                        <a:cubicBezTo>
                          <a:pt x="122630" y="213938"/>
                          <a:pt x="118325" y="192644"/>
                          <a:pt x="113975" y="171626"/>
                        </a:cubicBezTo>
                        <a:cubicBezTo>
                          <a:pt x="106603" y="135955"/>
                          <a:pt x="98772" y="99825"/>
                          <a:pt x="81371" y="67817"/>
                        </a:cubicBezTo>
                        <a:cubicBezTo>
                          <a:pt x="64017" y="35809"/>
                          <a:pt x="35488" y="8013"/>
                          <a:pt x="0" y="0"/>
                        </a:cubicBezTo>
                        <a:cubicBezTo>
                          <a:pt x="50004" y="8380"/>
                          <a:pt x="96208" y="37457"/>
                          <a:pt x="125377" y="78898"/>
                        </a:cubicBezTo>
                        <a:cubicBezTo>
                          <a:pt x="145892" y="108022"/>
                          <a:pt x="157843" y="142182"/>
                          <a:pt x="169566" y="175793"/>
                        </a:cubicBezTo>
                        <a:cubicBezTo>
                          <a:pt x="183715" y="216410"/>
                          <a:pt x="197819" y="257027"/>
                          <a:pt x="211969" y="297599"/>
                        </a:cubicBezTo>
                        <a:cubicBezTo>
                          <a:pt x="220211" y="321227"/>
                          <a:pt x="228545" y="345771"/>
                          <a:pt x="226072" y="370681"/>
                        </a:cubicBezTo>
                        <a:cubicBezTo>
                          <a:pt x="223508" y="396691"/>
                          <a:pt x="209404" y="420045"/>
                          <a:pt x="193973" y="441154"/>
                        </a:cubicBezTo>
                        <a:cubicBezTo>
                          <a:pt x="156378" y="492578"/>
                          <a:pt x="102435" y="550916"/>
                          <a:pt x="42311" y="575094"/>
                        </a:cubicBezTo>
                        <a:cubicBezTo>
                          <a:pt x="75419" y="542765"/>
                          <a:pt x="103168" y="507231"/>
                          <a:pt x="129498" y="469133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17" name="Graphic 3339">
              <a:extLst>
                <a:ext uri="{FF2B5EF4-FFF2-40B4-BE49-F238E27FC236}">
                  <a16:creationId xmlns:a16="http://schemas.microsoft.com/office/drawing/2014/main" id="{D25B021D-9E0C-44C6-8F6A-C8644BBAAACD}"/>
                </a:ext>
              </a:extLst>
            </p:cNvPr>
            <p:cNvGrpSpPr/>
            <p:nvPr/>
          </p:nvGrpSpPr>
          <p:grpSpPr>
            <a:xfrm rot="16200000">
              <a:off x="4929080" y="3927793"/>
              <a:ext cx="1150845" cy="2198442"/>
              <a:chOff x="4830056" y="4928236"/>
              <a:chExt cx="1150845" cy="2198442"/>
            </a:xfrm>
          </p:grpSpPr>
          <p:pic>
            <p:nvPicPr>
              <p:cNvPr id="651" name="Picture 650">
                <a:extLst>
                  <a:ext uri="{FF2B5EF4-FFF2-40B4-BE49-F238E27FC236}">
                    <a16:creationId xmlns:a16="http://schemas.microsoft.com/office/drawing/2014/main" id="{C5211B00-9184-46FB-8D66-78E24CD52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652" name="Graphic 3339">
                <a:extLst>
                  <a:ext uri="{FF2B5EF4-FFF2-40B4-BE49-F238E27FC236}">
                    <a16:creationId xmlns:a16="http://schemas.microsoft.com/office/drawing/2014/main" id="{D04DFF6D-920C-4828-8C36-45E9D7FE88A7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CFE25889-9526-47A8-8D30-29BDA9A771E3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810" name="Picture 809">
                  <a:extLst>
                    <a:ext uri="{FF2B5EF4-FFF2-40B4-BE49-F238E27FC236}">
                      <a16:creationId xmlns:a16="http://schemas.microsoft.com/office/drawing/2014/main" id="{9A90846F-DE7F-4BA9-A6BD-394DB5961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11" name="Picture 810">
                  <a:extLst>
                    <a:ext uri="{FF2B5EF4-FFF2-40B4-BE49-F238E27FC236}">
                      <a16:creationId xmlns:a16="http://schemas.microsoft.com/office/drawing/2014/main" id="{B998363D-6EB5-489D-B738-D48803C58B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812" name="Graphic 3339">
                  <a:extLst>
                    <a:ext uri="{FF2B5EF4-FFF2-40B4-BE49-F238E27FC236}">
                      <a16:creationId xmlns:a16="http://schemas.microsoft.com/office/drawing/2014/main" id="{D1080348-0243-4F12-8F3E-B41EFD54FE70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813" name="Freeform: Shape 812">
                    <a:extLst>
                      <a:ext uri="{FF2B5EF4-FFF2-40B4-BE49-F238E27FC236}">
                        <a16:creationId xmlns:a16="http://schemas.microsoft.com/office/drawing/2014/main" id="{FB4A05FB-194F-427E-BB49-53E7B3CA6294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:a16="http://schemas.microsoft.com/office/drawing/2014/main" id="{82E2E72C-83BE-4D49-B601-F0BD68B59B7C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:a16="http://schemas.microsoft.com/office/drawing/2014/main" id="{AB8904E5-9DCE-4CCD-9312-46B9BABAF00F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6" name="Freeform: Shape 815">
                    <a:extLst>
                      <a:ext uri="{FF2B5EF4-FFF2-40B4-BE49-F238E27FC236}">
                        <a16:creationId xmlns:a16="http://schemas.microsoft.com/office/drawing/2014/main" id="{6A62FB5F-C1E4-4F14-A588-490D1AD4E1A3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7" name="Freeform: Shape 816">
                    <a:extLst>
                      <a:ext uri="{FF2B5EF4-FFF2-40B4-BE49-F238E27FC236}">
                        <a16:creationId xmlns:a16="http://schemas.microsoft.com/office/drawing/2014/main" id="{7475168B-8CC5-4413-8CA1-B9EB945070B3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8" name="Freeform: Shape 817">
                    <a:extLst>
                      <a:ext uri="{FF2B5EF4-FFF2-40B4-BE49-F238E27FC236}">
                        <a16:creationId xmlns:a16="http://schemas.microsoft.com/office/drawing/2014/main" id="{C7FA1A46-4692-4A9C-8B03-BD670210ADEE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9" name="Freeform: Shape 818">
                    <a:extLst>
                      <a:ext uri="{FF2B5EF4-FFF2-40B4-BE49-F238E27FC236}">
                        <a16:creationId xmlns:a16="http://schemas.microsoft.com/office/drawing/2014/main" id="{41AC4B93-6822-4FA6-82F5-2B441BB5917C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20" name="Freeform: Shape 819">
                    <a:extLst>
                      <a:ext uri="{FF2B5EF4-FFF2-40B4-BE49-F238E27FC236}">
                        <a16:creationId xmlns:a16="http://schemas.microsoft.com/office/drawing/2014/main" id="{9D41E9F3-76CD-4718-8A63-AB1E67F6DD0C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21" name="Freeform: Shape 820">
                    <a:extLst>
                      <a:ext uri="{FF2B5EF4-FFF2-40B4-BE49-F238E27FC236}">
                        <a16:creationId xmlns:a16="http://schemas.microsoft.com/office/drawing/2014/main" id="{4233F1DD-B5AB-40B0-8968-2C3BCE68546E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22" name="Freeform: Shape 821">
                    <a:extLst>
                      <a:ext uri="{FF2B5EF4-FFF2-40B4-BE49-F238E27FC236}">
                        <a16:creationId xmlns:a16="http://schemas.microsoft.com/office/drawing/2014/main" id="{A07F443F-A9E5-41FC-B3FA-469B712348A6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23" name="Freeform: Shape 822">
                    <a:extLst>
                      <a:ext uri="{FF2B5EF4-FFF2-40B4-BE49-F238E27FC236}">
                        <a16:creationId xmlns:a16="http://schemas.microsoft.com/office/drawing/2014/main" id="{F4CA2EDF-EDB1-4CA3-9013-DA354A12A9B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24" name="Freeform: Shape 823">
                    <a:extLst>
                      <a:ext uri="{FF2B5EF4-FFF2-40B4-BE49-F238E27FC236}">
                        <a16:creationId xmlns:a16="http://schemas.microsoft.com/office/drawing/2014/main" id="{F348CC49-06F3-4531-B184-6A0AB1402394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653" name="Graphic 3339">
                <a:extLst>
                  <a:ext uri="{FF2B5EF4-FFF2-40B4-BE49-F238E27FC236}">
                    <a16:creationId xmlns:a16="http://schemas.microsoft.com/office/drawing/2014/main" id="{25324B67-7FD7-4B80-B535-902634A3E1B9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5CDB5B7C-C1F9-4F60-9863-C0E569E9616F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794" name="Picture 793">
                  <a:extLst>
                    <a:ext uri="{FF2B5EF4-FFF2-40B4-BE49-F238E27FC236}">
                      <a16:creationId xmlns:a16="http://schemas.microsoft.com/office/drawing/2014/main" id="{1EB15A73-15CC-42C7-B5E3-51CBC9DBD7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795" name="Picture 794">
                  <a:extLst>
                    <a:ext uri="{FF2B5EF4-FFF2-40B4-BE49-F238E27FC236}">
                      <a16:creationId xmlns:a16="http://schemas.microsoft.com/office/drawing/2014/main" id="{825CA052-0B99-4106-AE96-E16E8EF97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96" name="Graphic 3339">
                  <a:extLst>
                    <a:ext uri="{FF2B5EF4-FFF2-40B4-BE49-F238E27FC236}">
                      <a16:creationId xmlns:a16="http://schemas.microsoft.com/office/drawing/2014/main" id="{67083D02-83E1-4CE6-8E63-5B15E7EC995B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797" name="Freeform: Shape 796">
                    <a:extLst>
                      <a:ext uri="{FF2B5EF4-FFF2-40B4-BE49-F238E27FC236}">
                        <a16:creationId xmlns:a16="http://schemas.microsoft.com/office/drawing/2014/main" id="{16AAC987-6943-4545-AA3F-24A44EBBD75E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8" name="Freeform: Shape 797">
                    <a:extLst>
                      <a:ext uri="{FF2B5EF4-FFF2-40B4-BE49-F238E27FC236}">
                        <a16:creationId xmlns:a16="http://schemas.microsoft.com/office/drawing/2014/main" id="{C7601D67-F162-40D3-BC2D-7558E659F279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9" name="Freeform: Shape 798">
                    <a:extLst>
                      <a:ext uri="{FF2B5EF4-FFF2-40B4-BE49-F238E27FC236}">
                        <a16:creationId xmlns:a16="http://schemas.microsoft.com/office/drawing/2014/main" id="{109E8658-578E-4201-B218-CC4CFA2D9246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0" name="Freeform: Shape 799">
                    <a:extLst>
                      <a:ext uri="{FF2B5EF4-FFF2-40B4-BE49-F238E27FC236}">
                        <a16:creationId xmlns:a16="http://schemas.microsoft.com/office/drawing/2014/main" id="{B9D2B44B-DC91-4DC2-8258-0E06748CC5D0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1" name="Freeform: Shape 800">
                    <a:extLst>
                      <a:ext uri="{FF2B5EF4-FFF2-40B4-BE49-F238E27FC236}">
                        <a16:creationId xmlns:a16="http://schemas.microsoft.com/office/drawing/2014/main" id="{BD6572EA-B4B0-4669-AF32-234A4C7D46AA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2" name="Freeform: Shape 801">
                    <a:extLst>
                      <a:ext uri="{FF2B5EF4-FFF2-40B4-BE49-F238E27FC236}">
                        <a16:creationId xmlns:a16="http://schemas.microsoft.com/office/drawing/2014/main" id="{7014EF23-45CF-4E8D-AAB6-A6C5E7C7BD90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3" name="Freeform: Shape 802">
                    <a:extLst>
                      <a:ext uri="{FF2B5EF4-FFF2-40B4-BE49-F238E27FC236}">
                        <a16:creationId xmlns:a16="http://schemas.microsoft.com/office/drawing/2014/main" id="{1456A48E-5B3D-49C9-A138-352E04E24458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4" name="Freeform: Shape 803">
                    <a:extLst>
                      <a:ext uri="{FF2B5EF4-FFF2-40B4-BE49-F238E27FC236}">
                        <a16:creationId xmlns:a16="http://schemas.microsoft.com/office/drawing/2014/main" id="{B79674D1-AAAC-4028-A59D-F80C57F3A9FF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:a16="http://schemas.microsoft.com/office/drawing/2014/main" id="{0B37B1B5-A585-49B3-B08D-F3B94FAEF77C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:a16="http://schemas.microsoft.com/office/drawing/2014/main" id="{CF5F248B-B49C-4735-AB8E-06E7B431E4D4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7" name="Freeform: Shape 806">
                    <a:extLst>
                      <a:ext uri="{FF2B5EF4-FFF2-40B4-BE49-F238E27FC236}">
                        <a16:creationId xmlns:a16="http://schemas.microsoft.com/office/drawing/2014/main" id="{28A93211-CB4C-4225-842C-7E5C0D528309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8" name="Freeform: Shape 807">
                    <a:extLst>
                      <a:ext uri="{FF2B5EF4-FFF2-40B4-BE49-F238E27FC236}">
                        <a16:creationId xmlns:a16="http://schemas.microsoft.com/office/drawing/2014/main" id="{A88107E7-02A6-4B66-AD53-3BF37A6E788F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654" name="Graphic 3339">
                <a:extLst>
                  <a:ext uri="{FF2B5EF4-FFF2-40B4-BE49-F238E27FC236}">
                    <a16:creationId xmlns:a16="http://schemas.microsoft.com/office/drawing/2014/main" id="{24BE18E6-5ECD-4990-B5F8-6FBB7D4F6E50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775" name="Graphic 3339">
                  <a:extLst>
                    <a:ext uri="{FF2B5EF4-FFF2-40B4-BE49-F238E27FC236}">
                      <a16:creationId xmlns:a16="http://schemas.microsoft.com/office/drawing/2014/main" id="{66E4C9D4-FB40-4ABF-B5CB-E3C9512B90B8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791" name="Freeform: Shape 790">
                    <a:extLst>
                      <a:ext uri="{FF2B5EF4-FFF2-40B4-BE49-F238E27FC236}">
                        <a16:creationId xmlns:a16="http://schemas.microsoft.com/office/drawing/2014/main" id="{06117E4E-7120-47E3-A9A6-0A377DD86B27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:a16="http://schemas.microsoft.com/office/drawing/2014/main" id="{F4E70F73-8182-4556-8940-E0303CB7C13D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776" name="Picture 775">
                  <a:extLst>
                    <a:ext uri="{FF2B5EF4-FFF2-40B4-BE49-F238E27FC236}">
                      <a16:creationId xmlns:a16="http://schemas.microsoft.com/office/drawing/2014/main" id="{C0CB507A-1FD9-4415-B22F-0884AFEC09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777" name="Picture 776">
                  <a:extLst>
                    <a:ext uri="{FF2B5EF4-FFF2-40B4-BE49-F238E27FC236}">
                      <a16:creationId xmlns:a16="http://schemas.microsoft.com/office/drawing/2014/main" id="{A1FBA0DF-0304-4C86-A612-77C6330981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78" name="Graphic 3339">
                  <a:extLst>
                    <a:ext uri="{FF2B5EF4-FFF2-40B4-BE49-F238E27FC236}">
                      <a16:creationId xmlns:a16="http://schemas.microsoft.com/office/drawing/2014/main" id="{29976D09-457D-46A2-9BC9-25DFE8C4FCD0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779" name="Freeform: Shape 778">
                    <a:extLst>
                      <a:ext uri="{FF2B5EF4-FFF2-40B4-BE49-F238E27FC236}">
                        <a16:creationId xmlns:a16="http://schemas.microsoft.com/office/drawing/2014/main" id="{F1E6F3D3-519C-49B9-8ED4-5BC126C53DE0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:a16="http://schemas.microsoft.com/office/drawing/2014/main" id="{FC584025-3236-48BF-97C4-52DA128313D9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:a16="http://schemas.microsoft.com/office/drawing/2014/main" id="{B7B6CFCE-243E-44F6-84F3-DB63CA3ADD6C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2" name="Freeform: Shape 781">
                    <a:extLst>
                      <a:ext uri="{FF2B5EF4-FFF2-40B4-BE49-F238E27FC236}">
                        <a16:creationId xmlns:a16="http://schemas.microsoft.com/office/drawing/2014/main" id="{72A52ECF-12EF-4FFC-BFE7-51D9928E2061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:a16="http://schemas.microsoft.com/office/drawing/2014/main" id="{49B34410-C1DE-4254-81F0-103DCB540261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4" name="Freeform: Shape 783">
                    <a:extLst>
                      <a:ext uri="{FF2B5EF4-FFF2-40B4-BE49-F238E27FC236}">
                        <a16:creationId xmlns:a16="http://schemas.microsoft.com/office/drawing/2014/main" id="{0C59A5C6-D26C-4C00-B251-043B3A11DA53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:a16="http://schemas.microsoft.com/office/drawing/2014/main" id="{40218A23-662F-4F33-8991-3EF77F224B2D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6" name="Freeform: Shape 785">
                    <a:extLst>
                      <a:ext uri="{FF2B5EF4-FFF2-40B4-BE49-F238E27FC236}">
                        <a16:creationId xmlns:a16="http://schemas.microsoft.com/office/drawing/2014/main" id="{B84C5443-90E8-4093-A84D-15FDE2F5DB12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7" name="Freeform: Shape 786">
                    <a:extLst>
                      <a:ext uri="{FF2B5EF4-FFF2-40B4-BE49-F238E27FC236}">
                        <a16:creationId xmlns:a16="http://schemas.microsoft.com/office/drawing/2014/main" id="{8626B309-EBA1-4A8B-BB32-1142D85432F5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8" name="Freeform: Shape 787">
                    <a:extLst>
                      <a:ext uri="{FF2B5EF4-FFF2-40B4-BE49-F238E27FC236}">
                        <a16:creationId xmlns:a16="http://schemas.microsoft.com/office/drawing/2014/main" id="{539A2C86-8161-448D-B0C7-789EAE1BC745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9" name="Freeform: Shape 788">
                    <a:extLst>
                      <a:ext uri="{FF2B5EF4-FFF2-40B4-BE49-F238E27FC236}">
                        <a16:creationId xmlns:a16="http://schemas.microsoft.com/office/drawing/2014/main" id="{45FEEDF4-CFC4-4A2B-8787-6E9F5D36357C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:a16="http://schemas.microsoft.com/office/drawing/2014/main" id="{40A92401-BCD6-4536-8643-8721DD9858B3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pic>
            <p:nvPicPr>
              <p:cNvPr id="655" name="Picture 654">
                <a:extLst>
                  <a:ext uri="{FF2B5EF4-FFF2-40B4-BE49-F238E27FC236}">
                    <a16:creationId xmlns:a16="http://schemas.microsoft.com/office/drawing/2014/main" id="{9E2E7443-5905-4713-886D-5D721CDCA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656" name="Picture 655">
                <a:extLst>
                  <a:ext uri="{FF2B5EF4-FFF2-40B4-BE49-F238E27FC236}">
                    <a16:creationId xmlns:a16="http://schemas.microsoft.com/office/drawing/2014/main" id="{58657340-17E0-45B4-8B2F-19D328BA5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657" name="Picture 656">
                <a:extLst>
                  <a:ext uri="{FF2B5EF4-FFF2-40B4-BE49-F238E27FC236}">
                    <a16:creationId xmlns:a16="http://schemas.microsoft.com/office/drawing/2014/main" id="{10C6664F-3F4F-40EB-A009-2F2D45B6C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658" name="Picture 657">
                <a:extLst>
                  <a:ext uri="{FF2B5EF4-FFF2-40B4-BE49-F238E27FC236}">
                    <a16:creationId xmlns:a16="http://schemas.microsoft.com/office/drawing/2014/main" id="{98F03856-B001-46FE-B95C-9624F9440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659" name="Graphic 3339">
                <a:extLst>
                  <a:ext uri="{FF2B5EF4-FFF2-40B4-BE49-F238E27FC236}">
                    <a16:creationId xmlns:a16="http://schemas.microsoft.com/office/drawing/2014/main" id="{B58A5FCC-8190-4D71-B91E-A8BFA77EF22A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756" name="Graphic 3339">
                  <a:extLst>
                    <a:ext uri="{FF2B5EF4-FFF2-40B4-BE49-F238E27FC236}">
                      <a16:creationId xmlns:a16="http://schemas.microsoft.com/office/drawing/2014/main" id="{C64D49E4-28D8-4A3F-9EBF-7F5F1B4EE5C5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773" name="Freeform: Shape 772">
                    <a:extLst>
                      <a:ext uri="{FF2B5EF4-FFF2-40B4-BE49-F238E27FC236}">
                        <a16:creationId xmlns:a16="http://schemas.microsoft.com/office/drawing/2014/main" id="{F750BA2F-FE1B-418C-9EEC-88C9D6FAA979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A04EA82D-32D3-4504-A356-83FA8B9DF99A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57" name="Graphic 3339">
                  <a:extLst>
                    <a:ext uri="{FF2B5EF4-FFF2-40B4-BE49-F238E27FC236}">
                      <a16:creationId xmlns:a16="http://schemas.microsoft.com/office/drawing/2014/main" id="{65B83AE3-95C3-47BB-98B3-84CD47D6E3A9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758" name="Picture 757">
                    <a:extLst>
                      <a:ext uri="{FF2B5EF4-FFF2-40B4-BE49-F238E27FC236}">
                        <a16:creationId xmlns:a16="http://schemas.microsoft.com/office/drawing/2014/main" id="{A5D8E38C-D859-42F4-AFB4-A4B9681802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59" name="Picture 758">
                    <a:extLst>
                      <a:ext uri="{FF2B5EF4-FFF2-40B4-BE49-F238E27FC236}">
                        <a16:creationId xmlns:a16="http://schemas.microsoft.com/office/drawing/2014/main" id="{2213F3E6-2FD9-4F69-AFC1-F9E1FDC1D8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60" name="Graphic 3339">
                    <a:extLst>
                      <a:ext uri="{FF2B5EF4-FFF2-40B4-BE49-F238E27FC236}">
                        <a16:creationId xmlns:a16="http://schemas.microsoft.com/office/drawing/2014/main" id="{707D177A-EBCC-4939-AE21-C6965D7D693F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761" name="Freeform: Shape 760">
                      <a:extLst>
                        <a:ext uri="{FF2B5EF4-FFF2-40B4-BE49-F238E27FC236}">
                          <a16:creationId xmlns:a16="http://schemas.microsoft.com/office/drawing/2014/main" id="{67066D77-A1DC-41D1-B925-4AC5B704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2" name="Freeform: Shape 761">
                      <a:extLst>
                        <a:ext uri="{FF2B5EF4-FFF2-40B4-BE49-F238E27FC236}">
                          <a16:creationId xmlns:a16="http://schemas.microsoft.com/office/drawing/2014/main" id="{DB1AD317-FCCF-44D3-B0B1-75CE42DEB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3" name="Freeform: Shape 762">
                      <a:extLst>
                        <a:ext uri="{FF2B5EF4-FFF2-40B4-BE49-F238E27FC236}">
                          <a16:creationId xmlns:a16="http://schemas.microsoft.com/office/drawing/2014/main" id="{6D2D8F61-31AC-460E-B786-C4FB92872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4" name="Freeform: Shape 763">
                      <a:extLst>
                        <a:ext uri="{FF2B5EF4-FFF2-40B4-BE49-F238E27FC236}">
                          <a16:creationId xmlns:a16="http://schemas.microsoft.com/office/drawing/2014/main" id="{A09456B6-66DA-4468-A05F-BF2F7658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5" name="Freeform: Shape 764">
                      <a:extLst>
                        <a:ext uri="{FF2B5EF4-FFF2-40B4-BE49-F238E27FC236}">
                          <a16:creationId xmlns:a16="http://schemas.microsoft.com/office/drawing/2014/main" id="{B2B1225D-3A02-493D-9794-284745D17D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6" name="Freeform: Shape 765">
                      <a:extLst>
                        <a:ext uri="{FF2B5EF4-FFF2-40B4-BE49-F238E27FC236}">
                          <a16:creationId xmlns:a16="http://schemas.microsoft.com/office/drawing/2014/main" id="{C2B37FC0-D3F4-44B0-8D91-6F4770A40A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7" name="Freeform: Shape 766">
                      <a:extLst>
                        <a:ext uri="{FF2B5EF4-FFF2-40B4-BE49-F238E27FC236}">
                          <a16:creationId xmlns:a16="http://schemas.microsoft.com/office/drawing/2014/main" id="{67AA919B-EE1E-4D6B-9A4F-4CFDBEACE5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8" name="Freeform: Shape 767">
                      <a:extLst>
                        <a:ext uri="{FF2B5EF4-FFF2-40B4-BE49-F238E27FC236}">
                          <a16:creationId xmlns:a16="http://schemas.microsoft.com/office/drawing/2014/main" id="{0BC06C59-4CC6-4DCA-B173-4E7138ED5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9" name="Freeform: Shape 768">
                      <a:extLst>
                        <a:ext uri="{FF2B5EF4-FFF2-40B4-BE49-F238E27FC236}">
                          <a16:creationId xmlns:a16="http://schemas.microsoft.com/office/drawing/2014/main" id="{95FDD791-D217-4A17-ABB8-75FEAA3AFE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70" name="Freeform: Shape 769">
                      <a:extLst>
                        <a:ext uri="{FF2B5EF4-FFF2-40B4-BE49-F238E27FC236}">
                          <a16:creationId xmlns:a16="http://schemas.microsoft.com/office/drawing/2014/main" id="{5AEA1987-C088-44DB-AA04-E892520431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71" name="Freeform: Shape 770">
                      <a:extLst>
                        <a:ext uri="{FF2B5EF4-FFF2-40B4-BE49-F238E27FC236}">
                          <a16:creationId xmlns:a16="http://schemas.microsoft.com/office/drawing/2014/main" id="{EE79741A-CD84-4B82-8D66-88831119F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72" name="Freeform: Shape 771">
                      <a:extLst>
                        <a:ext uri="{FF2B5EF4-FFF2-40B4-BE49-F238E27FC236}">
                          <a16:creationId xmlns:a16="http://schemas.microsoft.com/office/drawing/2014/main" id="{5252D54F-9F78-451F-B29E-EB7FC8C276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660" name="Graphic 3339">
                <a:extLst>
                  <a:ext uri="{FF2B5EF4-FFF2-40B4-BE49-F238E27FC236}">
                    <a16:creationId xmlns:a16="http://schemas.microsoft.com/office/drawing/2014/main" id="{79D4B8AD-295D-405F-8114-332637A8D226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737" name="Graphic 3339">
                  <a:extLst>
                    <a:ext uri="{FF2B5EF4-FFF2-40B4-BE49-F238E27FC236}">
                      <a16:creationId xmlns:a16="http://schemas.microsoft.com/office/drawing/2014/main" id="{067E45A7-3060-4616-8034-3918E888301B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1FEC7A5C-D46D-4D1A-A99A-1A94B1E61E40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C7F6335C-FD42-4FE1-BCCC-1C634135DC25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38" name="Graphic 3339">
                  <a:extLst>
                    <a:ext uri="{FF2B5EF4-FFF2-40B4-BE49-F238E27FC236}">
                      <a16:creationId xmlns:a16="http://schemas.microsoft.com/office/drawing/2014/main" id="{53CB2697-3958-496B-96CC-120BBC0638B4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739" name="Picture 738">
                    <a:extLst>
                      <a:ext uri="{FF2B5EF4-FFF2-40B4-BE49-F238E27FC236}">
                        <a16:creationId xmlns:a16="http://schemas.microsoft.com/office/drawing/2014/main" id="{640358BC-A992-4D6F-8027-8E29910F15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40" name="Picture 739">
                    <a:extLst>
                      <a:ext uri="{FF2B5EF4-FFF2-40B4-BE49-F238E27FC236}">
                        <a16:creationId xmlns:a16="http://schemas.microsoft.com/office/drawing/2014/main" id="{D3F1BC91-E931-4015-AA82-2A2FF3C418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41" name="Graphic 3339">
                    <a:extLst>
                      <a:ext uri="{FF2B5EF4-FFF2-40B4-BE49-F238E27FC236}">
                        <a16:creationId xmlns:a16="http://schemas.microsoft.com/office/drawing/2014/main" id="{4133CD7C-A0BF-48B7-BC31-30C7F98BC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742" name="Freeform: Shape 741">
                      <a:extLst>
                        <a:ext uri="{FF2B5EF4-FFF2-40B4-BE49-F238E27FC236}">
                          <a16:creationId xmlns:a16="http://schemas.microsoft.com/office/drawing/2014/main" id="{9CA6304C-D706-44DC-9895-C5966435A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3" name="Freeform: Shape 742">
                      <a:extLst>
                        <a:ext uri="{FF2B5EF4-FFF2-40B4-BE49-F238E27FC236}">
                          <a16:creationId xmlns:a16="http://schemas.microsoft.com/office/drawing/2014/main" id="{6C0DCAF7-6A1D-4D57-88D3-5C0E3EAA2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4" name="Freeform: Shape 743">
                      <a:extLst>
                        <a:ext uri="{FF2B5EF4-FFF2-40B4-BE49-F238E27FC236}">
                          <a16:creationId xmlns:a16="http://schemas.microsoft.com/office/drawing/2014/main" id="{606A13D3-8F7A-4308-BFD3-4BDF6C9BF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5" name="Freeform: Shape 744">
                      <a:extLst>
                        <a:ext uri="{FF2B5EF4-FFF2-40B4-BE49-F238E27FC236}">
                          <a16:creationId xmlns:a16="http://schemas.microsoft.com/office/drawing/2014/main" id="{E1B48429-40B0-4BF7-BBE5-A3FAE0009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6" name="Freeform: Shape 745">
                      <a:extLst>
                        <a:ext uri="{FF2B5EF4-FFF2-40B4-BE49-F238E27FC236}">
                          <a16:creationId xmlns:a16="http://schemas.microsoft.com/office/drawing/2014/main" id="{071E71DB-47B8-4AFC-BEE6-75BFCBE23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7" name="Freeform: Shape 746">
                      <a:extLst>
                        <a:ext uri="{FF2B5EF4-FFF2-40B4-BE49-F238E27FC236}">
                          <a16:creationId xmlns:a16="http://schemas.microsoft.com/office/drawing/2014/main" id="{1553C04D-0FA2-4B46-9E83-B8143AA27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8" name="Freeform: Shape 747">
                      <a:extLst>
                        <a:ext uri="{FF2B5EF4-FFF2-40B4-BE49-F238E27FC236}">
                          <a16:creationId xmlns:a16="http://schemas.microsoft.com/office/drawing/2014/main" id="{59E0A0C5-F297-48F1-9695-481C1E790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9" name="Freeform: Shape 748">
                      <a:extLst>
                        <a:ext uri="{FF2B5EF4-FFF2-40B4-BE49-F238E27FC236}">
                          <a16:creationId xmlns:a16="http://schemas.microsoft.com/office/drawing/2014/main" id="{019A5F88-CFF0-4AA1-83E1-E6976512B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0" name="Freeform: Shape 749">
                      <a:extLst>
                        <a:ext uri="{FF2B5EF4-FFF2-40B4-BE49-F238E27FC236}">
                          <a16:creationId xmlns:a16="http://schemas.microsoft.com/office/drawing/2014/main" id="{0CEB1AAB-3A59-4E44-969A-FBD55F0DC0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1" name="Freeform: Shape 750">
                      <a:extLst>
                        <a:ext uri="{FF2B5EF4-FFF2-40B4-BE49-F238E27FC236}">
                          <a16:creationId xmlns:a16="http://schemas.microsoft.com/office/drawing/2014/main" id="{5EB5896A-ABBC-4FD9-B85E-EA80B8EF2A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2" name="Freeform: Shape 751">
                      <a:extLst>
                        <a:ext uri="{FF2B5EF4-FFF2-40B4-BE49-F238E27FC236}">
                          <a16:creationId xmlns:a16="http://schemas.microsoft.com/office/drawing/2014/main" id="{85803F39-EC2B-4748-9AFC-127886E154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3" name="Freeform: Shape 752">
                      <a:extLst>
                        <a:ext uri="{FF2B5EF4-FFF2-40B4-BE49-F238E27FC236}">
                          <a16:creationId xmlns:a16="http://schemas.microsoft.com/office/drawing/2014/main" id="{58F9554C-B950-46FC-A725-8E0A8617D6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661" name="Graphic 3339">
                <a:extLst>
                  <a:ext uri="{FF2B5EF4-FFF2-40B4-BE49-F238E27FC236}">
                    <a16:creationId xmlns:a16="http://schemas.microsoft.com/office/drawing/2014/main" id="{43F0C2A0-D718-4063-8D65-4441EBD2E12B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716" name="Picture 715">
                  <a:extLst>
                    <a:ext uri="{FF2B5EF4-FFF2-40B4-BE49-F238E27FC236}">
                      <a16:creationId xmlns:a16="http://schemas.microsoft.com/office/drawing/2014/main" id="{7B2CBE9D-A6CE-477F-8E18-72984DEAE8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17" name="Graphic 3339">
                  <a:extLst>
                    <a:ext uri="{FF2B5EF4-FFF2-40B4-BE49-F238E27FC236}">
                      <a16:creationId xmlns:a16="http://schemas.microsoft.com/office/drawing/2014/main" id="{E5CB372D-2219-427C-B65E-C635C9FEDC3D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718" name="Graphic 3339">
                    <a:extLst>
                      <a:ext uri="{FF2B5EF4-FFF2-40B4-BE49-F238E27FC236}">
                        <a16:creationId xmlns:a16="http://schemas.microsoft.com/office/drawing/2014/main" id="{DE5D2DD6-10E9-456C-B770-4E1AD32BEDA1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735" name="Freeform: Shape 734">
                      <a:extLst>
                        <a:ext uri="{FF2B5EF4-FFF2-40B4-BE49-F238E27FC236}">
                          <a16:creationId xmlns:a16="http://schemas.microsoft.com/office/drawing/2014/main" id="{F9DC2664-DB76-4EB5-A499-8EEBEC24B7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36" name="Freeform: Shape 735">
                      <a:extLst>
                        <a:ext uri="{FF2B5EF4-FFF2-40B4-BE49-F238E27FC236}">
                          <a16:creationId xmlns:a16="http://schemas.microsoft.com/office/drawing/2014/main" id="{4BB18BF0-E22A-4455-B28A-467D65BEC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719" name="Graphic 3339">
                    <a:extLst>
                      <a:ext uri="{FF2B5EF4-FFF2-40B4-BE49-F238E27FC236}">
                        <a16:creationId xmlns:a16="http://schemas.microsoft.com/office/drawing/2014/main" id="{753A713A-D016-4A77-A808-8AD4DA08DC50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720" name="Picture 719">
                      <a:extLst>
                        <a:ext uri="{FF2B5EF4-FFF2-40B4-BE49-F238E27FC236}">
                          <a16:creationId xmlns:a16="http://schemas.microsoft.com/office/drawing/2014/main" id="{D36B5372-D923-4244-B5C1-1B80E6F4846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721" name="Picture 720">
                      <a:extLst>
                        <a:ext uri="{FF2B5EF4-FFF2-40B4-BE49-F238E27FC236}">
                          <a16:creationId xmlns:a16="http://schemas.microsoft.com/office/drawing/2014/main" id="{9BE80324-10F7-4227-9F0E-B06CA00996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722" name="Graphic 3339">
                      <a:extLst>
                        <a:ext uri="{FF2B5EF4-FFF2-40B4-BE49-F238E27FC236}">
                          <a16:creationId xmlns:a16="http://schemas.microsoft.com/office/drawing/2014/main" id="{FD70944B-83D1-42C2-9013-62001DD056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723" name="Freeform: Shape 722">
                        <a:extLst>
                          <a:ext uri="{FF2B5EF4-FFF2-40B4-BE49-F238E27FC236}">
                            <a16:creationId xmlns:a16="http://schemas.microsoft.com/office/drawing/2014/main" id="{1B13F00A-D68D-4BD4-BA80-7E374B000A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4" name="Freeform: Shape 723">
                        <a:extLst>
                          <a:ext uri="{FF2B5EF4-FFF2-40B4-BE49-F238E27FC236}">
                            <a16:creationId xmlns:a16="http://schemas.microsoft.com/office/drawing/2014/main" id="{6408D613-AFCB-4423-A0F5-CF6664FF9A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5" name="Freeform: Shape 724">
                        <a:extLst>
                          <a:ext uri="{FF2B5EF4-FFF2-40B4-BE49-F238E27FC236}">
                            <a16:creationId xmlns:a16="http://schemas.microsoft.com/office/drawing/2014/main" id="{3A15F760-0C4A-41CA-BEB9-3E8371AF19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6" name="Freeform: Shape 725">
                        <a:extLst>
                          <a:ext uri="{FF2B5EF4-FFF2-40B4-BE49-F238E27FC236}">
                            <a16:creationId xmlns:a16="http://schemas.microsoft.com/office/drawing/2014/main" id="{28B9F98C-FCDC-4E85-9279-BB133A8E1E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7" name="Freeform: Shape 726">
                        <a:extLst>
                          <a:ext uri="{FF2B5EF4-FFF2-40B4-BE49-F238E27FC236}">
                            <a16:creationId xmlns:a16="http://schemas.microsoft.com/office/drawing/2014/main" id="{E0271FF1-DE0D-4915-AA2E-636145542A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8" name="Freeform: Shape 727">
                        <a:extLst>
                          <a:ext uri="{FF2B5EF4-FFF2-40B4-BE49-F238E27FC236}">
                            <a16:creationId xmlns:a16="http://schemas.microsoft.com/office/drawing/2014/main" id="{E60E4FBC-5A49-4A65-8150-62F62C0533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9" name="Freeform: Shape 728">
                        <a:extLst>
                          <a:ext uri="{FF2B5EF4-FFF2-40B4-BE49-F238E27FC236}">
                            <a16:creationId xmlns:a16="http://schemas.microsoft.com/office/drawing/2014/main" id="{47CC2586-7590-4178-A752-5F2B06528A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0" name="Freeform: Shape 729">
                        <a:extLst>
                          <a:ext uri="{FF2B5EF4-FFF2-40B4-BE49-F238E27FC236}">
                            <a16:creationId xmlns:a16="http://schemas.microsoft.com/office/drawing/2014/main" id="{2DDC3B1B-C315-405D-83B5-79CDD5FEE0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1" name="Freeform: Shape 730">
                        <a:extLst>
                          <a:ext uri="{FF2B5EF4-FFF2-40B4-BE49-F238E27FC236}">
                            <a16:creationId xmlns:a16="http://schemas.microsoft.com/office/drawing/2014/main" id="{0215F4DC-E733-470B-B9FC-0A3D66CEE5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2" name="Freeform: Shape 731">
                        <a:extLst>
                          <a:ext uri="{FF2B5EF4-FFF2-40B4-BE49-F238E27FC236}">
                            <a16:creationId xmlns:a16="http://schemas.microsoft.com/office/drawing/2014/main" id="{E1FA77AB-B924-4680-9E1E-1707CAAE6C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3" name="Freeform: Shape 732">
                        <a:extLst>
                          <a:ext uri="{FF2B5EF4-FFF2-40B4-BE49-F238E27FC236}">
                            <a16:creationId xmlns:a16="http://schemas.microsoft.com/office/drawing/2014/main" id="{7C6C2B90-D81D-48D9-9CDB-7BCD9A1B22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4" name="Freeform: Shape 733">
                        <a:extLst>
                          <a:ext uri="{FF2B5EF4-FFF2-40B4-BE49-F238E27FC236}">
                            <a16:creationId xmlns:a16="http://schemas.microsoft.com/office/drawing/2014/main" id="{75FFDD3C-8717-48E6-99A0-05767CB799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C70466D-2DAD-48A0-B92C-B02DAAB5D6CD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63" name="Graphic 3339">
                <a:extLst>
                  <a:ext uri="{FF2B5EF4-FFF2-40B4-BE49-F238E27FC236}">
                    <a16:creationId xmlns:a16="http://schemas.microsoft.com/office/drawing/2014/main" id="{97063C3A-6917-439D-B20B-949E73E0E3ED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702" name="Picture 701">
                  <a:extLst>
                    <a:ext uri="{FF2B5EF4-FFF2-40B4-BE49-F238E27FC236}">
                      <a16:creationId xmlns:a16="http://schemas.microsoft.com/office/drawing/2014/main" id="{EFEB41C6-89E2-428E-9212-3C0D3398A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703" name="Picture 702">
                  <a:extLst>
                    <a:ext uri="{FF2B5EF4-FFF2-40B4-BE49-F238E27FC236}">
                      <a16:creationId xmlns:a16="http://schemas.microsoft.com/office/drawing/2014/main" id="{FF245BA6-A012-486E-9524-A887AE98E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04" name="Graphic 3339">
                  <a:extLst>
                    <a:ext uri="{FF2B5EF4-FFF2-40B4-BE49-F238E27FC236}">
                      <a16:creationId xmlns:a16="http://schemas.microsoft.com/office/drawing/2014/main" id="{E591614D-F0DD-4F23-BE12-00C0FB609BF8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C2AD8E6B-CF48-4D6B-8F50-062B7FEB5C23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C1459C7C-5989-42DB-8C29-6EA9E01C6DDA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id="{1C31600E-17EB-4340-8B4E-F1B4CC58459A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5C64D6DF-07A8-4672-B0B0-CB464F4192F4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C4A2B7CB-62A9-42BE-89ED-7C2F808F44CD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FCF377A1-5706-48A2-9375-626F45F44351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248CC075-B8C9-4488-93AD-6AF900542B17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EF446294-851E-4EB3-8BE2-A60D55C29709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BB843B31-744D-4A6E-838F-F44984EC8B93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6C7A1C68-B863-4ABB-9A13-A0B035259E0F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FCF44FD5-43E2-4AED-8B81-DF400E08DA29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664" name="Graphic 3339">
                <a:extLst>
                  <a:ext uri="{FF2B5EF4-FFF2-40B4-BE49-F238E27FC236}">
                    <a16:creationId xmlns:a16="http://schemas.microsoft.com/office/drawing/2014/main" id="{566E2283-3F87-4D21-BCA6-2EB048DFAFE8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684" name="Graphic 3339">
                  <a:extLst>
                    <a:ext uri="{FF2B5EF4-FFF2-40B4-BE49-F238E27FC236}">
                      <a16:creationId xmlns:a16="http://schemas.microsoft.com/office/drawing/2014/main" id="{6866B3E3-A4FF-420B-80D9-7D58B460A892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0D46AD60-3001-43CD-812C-3B05CBE48027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7556CCBA-D0C6-4D7F-9090-E72AD79F4FB1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685" name="Picture 684">
                  <a:extLst>
                    <a:ext uri="{FF2B5EF4-FFF2-40B4-BE49-F238E27FC236}">
                      <a16:creationId xmlns:a16="http://schemas.microsoft.com/office/drawing/2014/main" id="{54594DD7-BD61-4AAA-BE7F-C789C7AA94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86" name="Picture 685">
                  <a:extLst>
                    <a:ext uri="{FF2B5EF4-FFF2-40B4-BE49-F238E27FC236}">
                      <a16:creationId xmlns:a16="http://schemas.microsoft.com/office/drawing/2014/main" id="{23D50E64-E0BA-4969-9DF2-CC16B69A8B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87" name="Graphic 3339">
                  <a:extLst>
                    <a:ext uri="{FF2B5EF4-FFF2-40B4-BE49-F238E27FC236}">
                      <a16:creationId xmlns:a16="http://schemas.microsoft.com/office/drawing/2014/main" id="{786EB0EB-94CB-4888-9869-FDE3C1125542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4FB04614-6F8E-495C-9BBC-39530B2CCCF6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id="{8073211F-62F7-436C-95B7-9404BFBE8C2E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id="{D920E333-893E-403F-AA8B-A5DA148501C8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id="{74E8E06E-B74C-4CFB-B5F0-43AC3079761F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:a16="http://schemas.microsoft.com/office/drawing/2014/main" id="{13DC16EF-3F6C-4A24-A3F3-2E2798494561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:a16="http://schemas.microsoft.com/office/drawing/2014/main" id="{3AD37C5C-E633-4848-AE1B-4D5AFF688859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id="{877AFD1C-819B-4F15-A56E-65930630A344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id="{636B128C-E513-4C20-8D47-AE02BA6B6194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9C0499CA-A25D-45B6-BDC3-16F7579E4376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id="{694A2460-88A6-42E6-9EC5-C6E92A92A85B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DB2E265C-FD6B-42BB-881E-2CBB969FF7C9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81A9B94A-02E9-4512-AA13-5C8165EE3DC5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665" name="Graphic 3339">
                <a:extLst>
                  <a:ext uri="{FF2B5EF4-FFF2-40B4-BE49-F238E27FC236}">
                    <a16:creationId xmlns:a16="http://schemas.microsoft.com/office/drawing/2014/main" id="{374A4696-7470-42F6-BEF2-B2AFC850D8F5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666" name="Graphic 3339">
                  <a:extLst>
                    <a:ext uri="{FF2B5EF4-FFF2-40B4-BE49-F238E27FC236}">
                      <a16:creationId xmlns:a16="http://schemas.microsoft.com/office/drawing/2014/main" id="{32555CAC-BBA7-4E02-8235-7420A0D5F186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682" name="Freeform: Shape 681">
                    <a:extLst>
                      <a:ext uri="{FF2B5EF4-FFF2-40B4-BE49-F238E27FC236}">
                        <a16:creationId xmlns:a16="http://schemas.microsoft.com/office/drawing/2014/main" id="{B9AC0B31-374C-47F6-A63B-BBCDDA0CB8A2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id="{410A674C-1510-431C-A7C9-09F362D03B66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667" name="Picture 666">
                  <a:extLst>
                    <a:ext uri="{FF2B5EF4-FFF2-40B4-BE49-F238E27FC236}">
                      <a16:creationId xmlns:a16="http://schemas.microsoft.com/office/drawing/2014/main" id="{57C1D094-DCFE-44C9-8C98-6234E1027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68" name="Picture 667">
                  <a:extLst>
                    <a:ext uri="{FF2B5EF4-FFF2-40B4-BE49-F238E27FC236}">
                      <a16:creationId xmlns:a16="http://schemas.microsoft.com/office/drawing/2014/main" id="{430AD79F-12FE-4DA7-B279-57A1067AE5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69" name="Graphic 3339">
                  <a:extLst>
                    <a:ext uri="{FF2B5EF4-FFF2-40B4-BE49-F238E27FC236}">
                      <a16:creationId xmlns:a16="http://schemas.microsoft.com/office/drawing/2014/main" id="{117D19B5-5789-4E29-9B22-38B17278CDF4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id="{BA192DA5-BEBD-433F-95BC-52ACC73A172B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id="{9AB210EA-1C13-4512-BA95-3A0F235E3CD7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id="{A598B5FD-0663-44DF-B784-D34C0A4023B6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id="{A749FFFF-1BE1-4D69-8F4F-06B49F3F145A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id="{B79C2AEF-041D-4563-8EF7-BFA64F5AEA55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5" name="Freeform: Shape 674">
                    <a:extLst>
                      <a:ext uri="{FF2B5EF4-FFF2-40B4-BE49-F238E27FC236}">
                        <a16:creationId xmlns:a16="http://schemas.microsoft.com/office/drawing/2014/main" id="{A180416C-C566-4CB3-BA80-14A84685B254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:a16="http://schemas.microsoft.com/office/drawing/2014/main" id="{F305ED2B-9904-4623-A09C-E0A41B205705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7" name="Freeform: Shape 676">
                    <a:extLst>
                      <a:ext uri="{FF2B5EF4-FFF2-40B4-BE49-F238E27FC236}">
                        <a16:creationId xmlns:a16="http://schemas.microsoft.com/office/drawing/2014/main" id="{33AF8C4B-0418-4C3D-8CAD-8BBD2D956846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77">
                    <a:extLst>
                      <a:ext uri="{FF2B5EF4-FFF2-40B4-BE49-F238E27FC236}">
                        <a16:creationId xmlns:a16="http://schemas.microsoft.com/office/drawing/2014/main" id="{C259D4C7-45D0-486F-A63A-157EE485ECF9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678">
                    <a:extLst>
                      <a:ext uri="{FF2B5EF4-FFF2-40B4-BE49-F238E27FC236}">
                        <a16:creationId xmlns:a16="http://schemas.microsoft.com/office/drawing/2014/main" id="{B8B2130F-C0C0-4B60-A84B-6EEB71769F03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67B5A182-D3B7-4B83-9711-8EE51C59F6D4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id="{FEA5D749-B7BE-45B2-94C7-0937C6A94ADC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18" name="Graphic 2180">
              <a:extLst>
                <a:ext uri="{FF2B5EF4-FFF2-40B4-BE49-F238E27FC236}">
                  <a16:creationId xmlns:a16="http://schemas.microsoft.com/office/drawing/2014/main" id="{7E9900F7-5736-4A10-8439-90584D7F1E8D}"/>
                </a:ext>
              </a:extLst>
            </p:cNvPr>
            <p:cNvGrpSpPr/>
            <p:nvPr/>
          </p:nvGrpSpPr>
          <p:grpSpPr>
            <a:xfrm rot="4699191">
              <a:off x="1868732" y="2294077"/>
              <a:ext cx="2356805" cy="1418029"/>
              <a:chOff x="2313401" y="4892801"/>
              <a:chExt cx="2356805" cy="1418029"/>
            </a:xfrm>
          </p:grpSpPr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BD7C8A8-0786-4758-9FA0-247CA740A06B}"/>
                  </a:ext>
                </a:extLst>
              </p:cNvPr>
              <p:cNvSpPr/>
              <p:nvPr/>
            </p:nvSpPr>
            <p:spPr>
              <a:xfrm>
                <a:off x="2336147" y="4895302"/>
                <a:ext cx="2303316" cy="1269698"/>
              </a:xfrm>
              <a:custGeom>
                <a:avLst/>
                <a:gdLst>
                  <a:gd name="connsiteX0" fmla="*/ 1744492 w 2303316"/>
                  <a:gd name="connsiteY0" fmla="*/ 593915 h 1269698"/>
                  <a:gd name="connsiteX1" fmla="*/ 940091 w 2303316"/>
                  <a:gd name="connsiteY1" fmla="*/ 876470 h 1269698"/>
                  <a:gd name="connsiteX2" fmla="*/ 730663 w 2303316"/>
                  <a:gd name="connsiteY2" fmla="*/ 925149 h 1269698"/>
                  <a:gd name="connsiteX3" fmla="*/ 0 w 2303316"/>
                  <a:gd name="connsiteY3" fmla="*/ 1269699 h 1269698"/>
                  <a:gd name="connsiteX4" fmla="*/ 188123 w 2303316"/>
                  <a:gd name="connsiteY4" fmla="*/ 728862 h 1269698"/>
                  <a:gd name="connsiteX5" fmla="*/ 282337 w 2303316"/>
                  <a:gd name="connsiteY5" fmla="*/ 547812 h 1269698"/>
                  <a:gd name="connsiteX6" fmla="*/ 632781 w 2303316"/>
                  <a:gd name="connsiteY6" fmla="*/ 247705 h 1269698"/>
                  <a:gd name="connsiteX7" fmla="*/ 1137513 w 2303316"/>
                  <a:gd name="connsiteY7" fmla="*/ 9681 h 1269698"/>
                  <a:gd name="connsiteX8" fmla="*/ 1873066 w 2303316"/>
                  <a:gd name="connsiteY8" fmla="*/ 166589 h 1269698"/>
                  <a:gd name="connsiteX9" fmla="*/ 2090745 w 2303316"/>
                  <a:gd name="connsiteY9" fmla="*/ 257790 h 1269698"/>
                  <a:gd name="connsiteX10" fmla="*/ 2173215 w 2303316"/>
                  <a:gd name="connsiteY10" fmla="*/ 299615 h 1269698"/>
                  <a:gd name="connsiteX11" fmla="*/ 2303317 w 2303316"/>
                  <a:gd name="connsiteY11" fmla="*/ 506162 h 1269698"/>
                  <a:gd name="connsiteX12" fmla="*/ 2038923 w 2303316"/>
                  <a:gd name="connsiteY12" fmla="*/ 501403 h 1269698"/>
                  <a:gd name="connsiteX13" fmla="*/ 1744492 w 2303316"/>
                  <a:gd name="connsiteY13" fmla="*/ 593915 h 1269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03316" h="1269698">
                    <a:moveTo>
                      <a:pt x="1744492" y="593915"/>
                    </a:moveTo>
                    <a:cubicBezTo>
                      <a:pt x="1480492" y="699960"/>
                      <a:pt x="1216927" y="810895"/>
                      <a:pt x="940091" y="876470"/>
                    </a:cubicBezTo>
                    <a:cubicBezTo>
                      <a:pt x="870325" y="892973"/>
                      <a:pt x="799905" y="906594"/>
                      <a:pt x="730663" y="925149"/>
                    </a:cubicBezTo>
                    <a:cubicBezTo>
                      <a:pt x="469718" y="995045"/>
                      <a:pt x="233091" y="1133136"/>
                      <a:pt x="0" y="1269699"/>
                    </a:cubicBezTo>
                    <a:cubicBezTo>
                      <a:pt x="49770" y="1085287"/>
                      <a:pt x="112725" y="904411"/>
                      <a:pt x="188123" y="728862"/>
                    </a:cubicBezTo>
                    <a:cubicBezTo>
                      <a:pt x="215016" y="666256"/>
                      <a:pt x="243743" y="603956"/>
                      <a:pt x="282337" y="547812"/>
                    </a:cubicBezTo>
                    <a:cubicBezTo>
                      <a:pt x="370090" y="420242"/>
                      <a:pt x="503116" y="332359"/>
                      <a:pt x="632781" y="247705"/>
                    </a:cubicBezTo>
                    <a:cubicBezTo>
                      <a:pt x="789732" y="145240"/>
                      <a:pt x="952621" y="40373"/>
                      <a:pt x="1137513" y="9681"/>
                    </a:cubicBezTo>
                    <a:cubicBezTo>
                      <a:pt x="1388329" y="-31969"/>
                      <a:pt x="1638578" y="68314"/>
                      <a:pt x="1873066" y="166589"/>
                    </a:cubicBezTo>
                    <a:cubicBezTo>
                      <a:pt x="1945625" y="196975"/>
                      <a:pt x="2018185" y="227404"/>
                      <a:pt x="2090745" y="257790"/>
                    </a:cubicBezTo>
                    <a:cubicBezTo>
                      <a:pt x="2119210" y="269709"/>
                      <a:pt x="2147981" y="281802"/>
                      <a:pt x="2173215" y="299615"/>
                    </a:cubicBezTo>
                    <a:cubicBezTo>
                      <a:pt x="2241017" y="347552"/>
                      <a:pt x="2276423" y="430502"/>
                      <a:pt x="2303317" y="506162"/>
                    </a:cubicBezTo>
                    <a:cubicBezTo>
                      <a:pt x="2217790" y="517382"/>
                      <a:pt x="2129033" y="486734"/>
                      <a:pt x="2038923" y="501403"/>
                    </a:cubicBezTo>
                    <a:cubicBezTo>
                      <a:pt x="1937243" y="517993"/>
                      <a:pt x="1839754" y="555670"/>
                      <a:pt x="1744492" y="593915"/>
                    </a:cubicBezTo>
                    <a:close/>
                  </a:path>
                </a:pathLst>
              </a:custGeom>
              <a:solidFill>
                <a:srgbClr val="334E23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F5783988-781C-4E00-9EA3-2B2114654470}"/>
                  </a:ext>
                </a:extLst>
              </p:cNvPr>
              <p:cNvSpPr/>
              <p:nvPr/>
            </p:nvSpPr>
            <p:spPr>
              <a:xfrm>
                <a:off x="2313401" y="5359463"/>
                <a:ext cx="2339378" cy="951367"/>
              </a:xfrm>
              <a:custGeom>
                <a:avLst/>
                <a:gdLst>
                  <a:gd name="connsiteX0" fmla="*/ 1966756 w 2339378"/>
                  <a:gd name="connsiteY0" fmla="*/ 60599 h 951367"/>
                  <a:gd name="connsiteX1" fmla="*/ 1700965 w 2339378"/>
                  <a:gd name="connsiteY1" fmla="*/ 153897 h 951367"/>
                  <a:gd name="connsiteX2" fmla="*/ 252082 w 2339378"/>
                  <a:gd name="connsiteY2" fmla="*/ 578647 h 951367"/>
                  <a:gd name="connsiteX3" fmla="*/ 0 w 2339378"/>
                  <a:gd name="connsiteY3" fmla="*/ 817282 h 951367"/>
                  <a:gd name="connsiteX4" fmla="*/ 311326 w 2339378"/>
                  <a:gd name="connsiteY4" fmla="*/ 894339 h 951367"/>
                  <a:gd name="connsiteX5" fmla="*/ 559174 w 2339378"/>
                  <a:gd name="connsiteY5" fmla="*/ 944677 h 951367"/>
                  <a:gd name="connsiteX6" fmla="*/ 935943 w 2339378"/>
                  <a:gd name="connsiteY6" fmla="*/ 916779 h 951367"/>
                  <a:gd name="connsiteX7" fmla="*/ 1084163 w 2339378"/>
                  <a:gd name="connsiteY7" fmla="*/ 868319 h 951367"/>
                  <a:gd name="connsiteX8" fmla="*/ 1300707 w 2339378"/>
                  <a:gd name="connsiteY8" fmla="*/ 791262 h 951367"/>
                  <a:gd name="connsiteX9" fmla="*/ 1532139 w 2339378"/>
                  <a:gd name="connsiteY9" fmla="*/ 701632 h 951367"/>
                  <a:gd name="connsiteX10" fmla="*/ 2210849 w 2339378"/>
                  <a:gd name="connsiteY10" fmla="*/ 142676 h 951367"/>
                  <a:gd name="connsiteX11" fmla="*/ 2339378 w 2339378"/>
                  <a:gd name="connsiteY11" fmla="*/ 45057 h 951367"/>
                  <a:gd name="connsiteX12" fmla="*/ 1966756 w 2339378"/>
                  <a:gd name="connsiteY12" fmla="*/ 60599 h 95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9378" h="951367">
                    <a:moveTo>
                      <a:pt x="1966756" y="60599"/>
                    </a:moveTo>
                    <a:cubicBezTo>
                      <a:pt x="1878130" y="91684"/>
                      <a:pt x="1789547" y="122812"/>
                      <a:pt x="1700965" y="153897"/>
                    </a:cubicBezTo>
                    <a:cubicBezTo>
                      <a:pt x="1212998" y="325167"/>
                      <a:pt x="740049" y="407376"/>
                      <a:pt x="252082" y="578647"/>
                    </a:cubicBezTo>
                    <a:cubicBezTo>
                      <a:pt x="162103" y="610212"/>
                      <a:pt x="50251" y="736253"/>
                      <a:pt x="0" y="817282"/>
                    </a:cubicBezTo>
                    <a:cubicBezTo>
                      <a:pt x="103775" y="842953"/>
                      <a:pt x="207551" y="868668"/>
                      <a:pt x="311326" y="894339"/>
                    </a:cubicBezTo>
                    <a:cubicBezTo>
                      <a:pt x="393229" y="914596"/>
                      <a:pt x="475394" y="934941"/>
                      <a:pt x="559174" y="944677"/>
                    </a:cubicBezTo>
                    <a:cubicBezTo>
                      <a:pt x="684996" y="959346"/>
                      <a:pt x="813657" y="949828"/>
                      <a:pt x="935943" y="916779"/>
                    </a:cubicBezTo>
                    <a:cubicBezTo>
                      <a:pt x="986150" y="903201"/>
                      <a:pt x="1035178" y="885782"/>
                      <a:pt x="1084163" y="868319"/>
                    </a:cubicBezTo>
                    <a:cubicBezTo>
                      <a:pt x="1156373" y="842648"/>
                      <a:pt x="1228540" y="816933"/>
                      <a:pt x="1300707" y="791262"/>
                    </a:cubicBezTo>
                    <a:cubicBezTo>
                      <a:pt x="1378681" y="763539"/>
                      <a:pt x="1456741" y="735729"/>
                      <a:pt x="1532139" y="701632"/>
                    </a:cubicBezTo>
                    <a:cubicBezTo>
                      <a:pt x="1801946" y="579651"/>
                      <a:pt x="2031763" y="378474"/>
                      <a:pt x="2210849" y="142676"/>
                    </a:cubicBezTo>
                    <a:cubicBezTo>
                      <a:pt x="2243767" y="99324"/>
                      <a:pt x="2281226" y="50951"/>
                      <a:pt x="2339378" y="45057"/>
                    </a:cubicBezTo>
                    <a:cubicBezTo>
                      <a:pt x="2244989" y="-46276"/>
                      <a:pt x="2072540" y="23446"/>
                      <a:pt x="1966756" y="60599"/>
                    </a:cubicBezTo>
                    <a:close/>
                  </a:path>
                </a:pathLst>
              </a:custGeom>
              <a:solidFill>
                <a:srgbClr val="426044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34FFBFB7-2382-459B-8D65-AD2164CC3A73}"/>
                  </a:ext>
                </a:extLst>
              </p:cNvPr>
              <p:cNvSpPr/>
              <p:nvPr/>
            </p:nvSpPr>
            <p:spPr>
              <a:xfrm>
                <a:off x="2708769" y="4892801"/>
                <a:ext cx="1925758" cy="640170"/>
              </a:xfrm>
              <a:custGeom>
                <a:avLst/>
                <a:gdLst>
                  <a:gd name="connsiteX0" fmla="*/ 1501316 w 1925758"/>
                  <a:gd name="connsiteY0" fmla="*/ 596241 h 640170"/>
                  <a:gd name="connsiteX1" fmla="*/ 1299528 w 1925758"/>
                  <a:gd name="connsiteY1" fmla="*/ 620821 h 640170"/>
                  <a:gd name="connsiteX2" fmla="*/ 1235656 w 1925758"/>
                  <a:gd name="connsiteY2" fmla="*/ 529532 h 640170"/>
                  <a:gd name="connsiteX3" fmla="*/ 1130877 w 1925758"/>
                  <a:gd name="connsiteY3" fmla="*/ 438679 h 640170"/>
                  <a:gd name="connsiteX4" fmla="*/ 817499 w 1925758"/>
                  <a:gd name="connsiteY4" fmla="*/ 287011 h 640170"/>
                  <a:gd name="connsiteX5" fmla="*/ 694950 w 1925758"/>
                  <a:gd name="connsiteY5" fmla="*/ 279196 h 640170"/>
                  <a:gd name="connsiteX6" fmla="*/ 0 w 1925758"/>
                  <a:gd name="connsiteY6" fmla="*/ 479063 h 640170"/>
                  <a:gd name="connsiteX7" fmla="*/ 782791 w 1925758"/>
                  <a:gd name="connsiteY7" fmla="*/ 27768 h 640170"/>
                  <a:gd name="connsiteX8" fmla="*/ 889273 w 1925758"/>
                  <a:gd name="connsiteY8" fmla="*/ 919 h 640170"/>
                  <a:gd name="connsiteX9" fmla="*/ 1071851 w 1925758"/>
                  <a:gd name="connsiteY9" fmla="*/ 34841 h 640170"/>
                  <a:gd name="connsiteX10" fmla="*/ 1329609 w 1925758"/>
                  <a:gd name="connsiteY10" fmla="*/ 130059 h 640170"/>
                  <a:gd name="connsiteX11" fmla="*/ 1436702 w 1925758"/>
                  <a:gd name="connsiteY11" fmla="*/ 167955 h 640170"/>
                  <a:gd name="connsiteX12" fmla="*/ 1523014 w 1925758"/>
                  <a:gd name="connsiteY12" fmla="*/ 167344 h 640170"/>
                  <a:gd name="connsiteX13" fmla="*/ 1919300 w 1925758"/>
                  <a:gd name="connsiteY13" fmla="*/ 416675 h 640170"/>
                  <a:gd name="connsiteX14" fmla="*/ 1771080 w 1925758"/>
                  <a:gd name="connsiteY14" fmla="*/ 522284 h 640170"/>
                  <a:gd name="connsiteX15" fmla="*/ 1501316 w 1925758"/>
                  <a:gd name="connsiteY15" fmla="*/ 596241 h 64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5758" h="640170">
                    <a:moveTo>
                      <a:pt x="1501316" y="596241"/>
                    </a:moveTo>
                    <a:cubicBezTo>
                      <a:pt x="1436441" y="626278"/>
                      <a:pt x="1356764" y="663649"/>
                      <a:pt x="1299528" y="620821"/>
                    </a:cubicBezTo>
                    <a:cubicBezTo>
                      <a:pt x="1269579" y="598424"/>
                      <a:pt x="1256918" y="560311"/>
                      <a:pt x="1235656" y="529532"/>
                    </a:cubicBezTo>
                    <a:cubicBezTo>
                      <a:pt x="1209243" y="491243"/>
                      <a:pt x="1169558" y="464481"/>
                      <a:pt x="1130877" y="438679"/>
                    </a:cubicBezTo>
                    <a:cubicBezTo>
                      <a:pt x="1033607" y="373803"/>
                      <a:pt x="932669" y="307399"/>
                      <a:pt x="817499" y="287011"/>
                    </a:cubicBezTo>
                    <a:cubicBezTo>
                      <a:pt x="777115" y="279851"/>
                      <a:pt x="735945" y="278628"/>
                      <a:pt x="694950" y="279196"/>
                    </a:cubicBezTo>
                    <a:cubicBezTo>
                      <a:pt x="451076" y="282732"/>
                      <a:pt x="208468" y="352498"/>
                      <a:pt x="0" y="479063"/>
                    </a:cubicBezTo>
                    <a:cubicBezTo>
                      <a:pt x="185984" y="236192"/>
                      <a:pt x="493075" y="125956"/>
                      <a:pt x="782791" y="27768"/>
                    </a:cubicBezTo>
                    <a:cubicBezTo>
                      <a:pt x="817542" y="15981"/>
                      <a:pt x="852731" y="4106"/>
                      <a:pt x="889273" y="919"/>
                    </a:cubicBezTo>
                    <a:cubicBezTo>
                      <a:pt x="951398" y="-4539"/>
                      <a:pt x="1012651" y="15282"/>
                      <a:pt x="1071851" y="34841"/>
                    </a:cubicBezTo>
                    <a:cubicBezTo>
                      <a:pt x="1158862" y="63568"/>
                      <a:pt x="1246047" y="92383"/>
                      <a:pt x="1329609" y="130059"/>
                    </a:cubicBezTo>
                    <a:cubicBezTo>
                      <a:pt x="1364273" y="145689"/>
                      <a:pt x="1398982" y="163065"/>
                      <a:pt x="1436702" y="167955"/>
                    </a:cubicBezTo>
                    <a:cubicBezTo>
                      <a:pt x="1465255" y="171666"/>
                      <a:pt x="1494200" y="168042"/>
                      <a:pt x="1523014" y="167344"/>
                    </a:cubicBezTo>
                    <a:cubicBezTo>
                      <a:pt x="1670710" y="163676"/>
                      <a:pt x="1872454" y="264832"/>
                      <a:pt x="1919300" y="416675"/>
                    </a:cubicBezTo>
                    <a:cubicBezTo>
                      <a:pt x="1952873" y="525428"/>
                      <a:pt x="1848399" y="514251"/>
                      <a:pt x="1771080" y="522284"/>
                    </a:cubicBezTo>
                    <a:cubicBezTo>
                      <a:pt x="1677914" y="531889"/>
                      <a:pt x="1586275" y="556949"/>
                      <a:pt x="1501316" y="596241"/>
                    </a:cubicBezTo>
                    <a:close/>
                  </a:path>
                </a:pathLst>
              </a:custGeom>
              <a:solidFill>
                <a:srgbClr val="47562B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FDD7C8A8-0421-4A89-87C5-8635401A9C7C}"/>
                  </a:ext>
                </a:extLst>
              </p:cNvPr>
              <p:cNvSpPr/>
              <p:nvPr/>
            </p:nvSpPr>
            <p:spPr>
              <a:xfrm>
                <a:off x="2683797" y="5064946"/>
                <a:ext cx="1372613" cy="508000"/>
              </a:xfrm>
              <a:custGeom>
                <a:avLst/>
                <a:gdLst>
                  <a:gd name="connsiteX0" fmla="*/ 817324 w 1372613"/>
                  <a:gd name="connsiteY0" fmla="*/ 57367 h 508000"/>
                  <a:gd name="connsiteX1" fmla="*/ 599470 w 1372613"/>
                  <a:gd name="connsiteY1" fmla="*/ 15063 h 508000"/>
                  <a:gd name="connsiteX2" fmla="*/ 533328 w 1372613"/>
                  <a:gd name="connsiteY2" fmla="*/ 1 h 508000"/>
                  <a:gd name="connsiteX3" fmla="*/ 480633 w 1372613"/>
                  <a:gd name="connsiteY3" fmla="*/ 11614 h 508000"/>
                  <a:gd name="connsiteX4" fmla="*/ 0 w 1372613"/>
                  <a:gd name="connsiteY4" fmla="*/ 338744 h 508000"/>
                  <a:gd name="connsiteX5" fmla="*/ 573319 w 1372613"/>
                  <a:gd name="connsiteY5" fmla="*/ 462733 h 508000"/>
                  <a:gd name="connsiteX6" fmla="*/ 662949 w 1372613"/>
                  <a:gd name="connsiteY6" fmla="*/ 507963 h 508000"/>
                  <a:gd name="connsiteX7" fmla="*/ 714291 w 1372613"/>
                  <a:gd name="connsiteY7" fmla="*/ 442913 h 508000"/>
                  <a:gd name="connsiteX8" fmla="*/ 703638 w 1372613"/>
                  <a:gd name="connsiteY8" fmla="*/ 427370 h 508000"/>
                  <a:gd name="connsiteX9" fmla="*/ 758866 w 1372613"/>
                  <a:gd name="connsiteY9" fmla="*/ 386157 h 508000"/>
                  <a:gd name="connsiteX10" fmla="*/ 1131139 w 1372613"/>
                  <a:gd name="connsiteY10" fmla="*/ 443698 h 508000"/>
                  <a:gd name="connsiteX11" fmla="*/ 1323671 w 1372613"/>
                  <a:gd name="connsiteY11" fmla="*/ 469588 h 508000"/>
                  <a:gd name="connsiteX12" fmla="*/ 1301449 w 1372613"/>
                  <a:gd name="connsiteY12" fmla="*/ 377120 h 508000"/>
                  <a:gd name="connsiteX13" fmla="*/ 817324 w 1372613"/>
                  <a:gd name="connsiteY13" fmla="*/ 5736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72613" h="508000">
                    <a:moveTo>
                      <a:pt x="817324" y="57367"/>
                    </a:moveTo>
                    <a:cubicBezTo>
                      <a:pt x="745245" y="40515"/>
                      <a:pt x="670240" y="36892"/>
                      <a:pt x="599470" y="15063"/>
                    </a:cubicBezTo>
                    <a:cubicBezTo>
                      <a:pt x="577772" y="8383"/>
                      <a:pt x="556030" y="-87"/>
                      <a:pt x="533328" y="1"/>
                    </a:cubicBezTo>
                    <a:cubicBezTo>
                      <a:pt x="515253" y="88"/>
                      <a:pt x="497703" y="5676"/>
                      <a:pt x="480633" y="11614"/>
                    </a:cubicBezTo>
                    <a:cubicBezTo>
                      <a:pt x="295435" y="75922"/>
                      <a:pt x="127787" y="190045"/>
                      <a:pt x="0" y="338744"/>
                    </a:cubicBezTo>
                    <a:cubicBezTo>
                      <a:pt x="198863" y="340229"/>
                      <a:pt x="412177" y="346166"/>
                      <a:pt x="573319" y="462733"/>
                    </a:cubicBezTo>
                    <a:cubicBezTo>
                      <a:pt x="600867" y="482642"/>
                      <a:pt x="628983" y="506566"/>
                      <a:pt x="662949" y="507963"/>
                    </a:cubicBezTo>
                    <a:cubicBezTo>
                      <a:pt x="696915" y="509360"/>
                      <a:pt x="732496" y="471596"/>
                      <a:pt x="714291" y="442913"/>
                    </a:cubicBezTo>
                    <a:cubicBezTo>
                      <a:pt x="710929" y="437586"/>
                      <a:pt x="706083" y="433177"/>
                      <a:pt x="703638" y="427370"/>
                    </a:cubicBezTo>
                    <a:cubicBezTo>
                      <a:pt x="693073" y="402092"/>
                      <a:pt x="731492" y="386070"/>
                      <a:pt x="758866" y="386157"/>
                    </a:cubicBezTo>
                    <a:cubicBezTo>
                      <a:pt x="884907" y="386594"/>
                      <a:pt x="1010861" y="406065"/>
                      <a:pt x="1131139" y="443698"/>
                    </a:cubicBezTo>
                    <a:cubicBezTo>
                      <a:pt x="1189204" y="461860"/>
                      <a:pt x="1262637" y="488710"/>
                      <a:pt x="1323671" y="469588"/>
                    </a:cubicBezTo>
                    <a:cubicBezTo>
                      <a:pt x="1423561" y="438285"/>
                      <a:pt x="1346941" y="414535"/>
                      <a:pt x="1301449" y="377120"/>
                    </a:cubicBezTo>
                    <a:cubicBezTo>
                      <a:pt x="1145721" y="249070"/>
                      <a:pt x="1023740" y="105610"/>
                      <a:pt x="817324" y="57367"/>
                    </a:cubicBezTo>
                    <a:close/>
                  </a:path>
                </a:pathLst>
              </a:custGeom>
              <a:solidFill>
                <a:srgbClr val="426044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B8A2D483-46D4-452F-9762-236D395EA718}"/>
                  </a:ext>
                </a:extLst>
              </p:cNvPr>
              <p:cNvSpPr/>
              <p:nvPr/>
            </p:nvSpPr>
            <p:spPr>
              <a:xfrm>
                <a:off x="3457943" y="5400742"/>
                <a:ext cx="1140263" cy="804380"/>
              </a:xfrm>
              <a:custGeom>
                <a:avLst/>
                <a:gdLst>
                  <a:gd name="connsiteX0" fmla="*/ 693946 w 1140263"/>
                  <a:gd name="connsiteY0" fmla="*/ 65991 h 804380"/>
                  <a:gd name="connsiteX1" fmla="*/ 600256 w 1140263"/>
                  <a:gd name="connsiteY1" fmla="*/ 100524 h 804380"/>
                  <a:gd name="connsiteX2" fmla="*/ 544592 w 1140263"/>
                  <a:gd name="connsiteY2" fmla="*/ 160947 h 804380"/>
                  <a:gd name="connsiteX3" fmla="*/ 0 w 1140263"/>
                  <a:gd name="connsiteY3" fmla="*/ 804381 h 804380"/>
                  <a:gd name="connsiteX4" fmla="*/ 659806 w 1140263"/>
                  <a:gd name="connsiteY4" fmla="*/ 500477 h 804380"/>
                  <a:gd name="connsiteX5" fmla="*/ 1101888 w 1140263"/>
                  <a:gd name="connsiteY5" fmla="*/ 111962 h 804380"/>
                  <a:gd name="connsiteX6" fmla="*/ 1016056 w 1140263"/>
                  <a:gd name="connsiteY6" fmla="*/ 6266 h 804380"/>
                  <a:gd name="connsiteX7" fmla="*/ 693946 w 1140263"/>
                  <a:gd name="connsiteY7" fmla="*/ 65991 h 80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263" h="804380">
                    <a:moveTo>
                      <a:pt x="693946" y="65991"/>
                    </a:moveTo>
                    <a:cubicBezTo>
                      <a:pt x="661246" y="73238"/>
                      <a:pt x="627673" y="81271"/>
                      <a:pt x="600256" y="100524"/>
                    </a:cubicBezTo>
                    <a:cubicBezTo>
                      <a:pt x="577728" y="116328"/>
                      <a:pt x="560833" y="138725"/>
                      <a:pt x="544592" y="160947"/>
                    </a:cubicBezTo>
                    <a:cubicBezTo>
                      <a:pt x="377730" y="388973"/>
                      <a:pt x="232654" y="644025"/>
                      <a:pt x="0" y="804381"/>
                    </a:cubicBezTo>
                    <a:cubicBezTo>
                      <a:pt x="225625" y="715580"/>
                      <a:pt x="452473" y="626168"/>
                      <a:pt x="659806" y="500477"/>
                    </a:cubicBezTo>
                    <a:cubicBezTo>
                      <a:pt x="826929" y="399190"/>
                      <a:pt x="986892" y="271620"/>
                      <a:pt x="1101888" y="111962"/>
                    </a:cubicBezTo>
                    <a:cubicBezTo>
                      <a:pt x="1181782" y="1027"/>
                      <a:pt x="1129087" y="-10629"/>
                      <a:pt x="1016056" y="6266"/>
                    </a:cubicBezTo>
                    <a:cubicBezTo>
                      <a:pt x="908046" y="22420"/>
                      <a:pt x="800559" y="42328"/>
                      <a:pt x="693946" y="65991"/>
                    </a:cubicBezTo>
                    <a:close/>
                  </a:path>
                </a:pathLst>
              </a:custGeom>
              <a:solidFill>
                <a:srgbClr val="37491B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44" name="Graphic 2180">
                <a:extLst>
                  <a:ext uri="{FF2B5EF4-FFF2-40B4-BE49-F238E27FC236}">
                    <a16:creationId xmlns:a16="http://schemas.microsoft.com/office/drawing/2014/main" id="{7F610B22-8FC6-4D1A-94F3-481EF1A1E950}"/>
                  </a:ext>
                </a:extLst>
              </p:cNvPr>
              <p:cNvGrpSpPr/>
              <p:nvPr/>
            </p:nvGrpSpPr>
            <p:grpSpPr>
              <a:xfrm>
                <a:off x="2352431" y="5064772"/>
                <a:ext cx="2300347" cy="1155762"/>
                <a:chOff x="2352431" y="5064772"/>
                <a:chExt cx="2300347" cy="1155762"/>
              </a:xfrm>
              <a:solidFill>
                <a:srgbClr val="556D3D"/>
              </a:solidFill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39E4392C-5E09-43F6-B688-11F3AAF61C95}"/>
                    </a:ext>
                  </a:extLst>
                </p:cNvPr>
                <p:cNvSpPr/>
                <p:nvPr/>
              </p:nvSpPr>
              <p:spPr>
                <a:xfrm>
                  <a:off x="3202499" y="5064772"/>
                  <a:ext cx="14494" cy="785"/>
                </a:xfrm>
                <a:custGeom>
                  <a:avLst/>
                  <a:gdLst>
                    <a:gd name="connsiteX0" fmla="*/ 14495 w 14494"/>
                    <a:gd name="connsiteY0" fmla="*/ 786 h 785"/>
                    <a:gd name="connsiteX1" fmla="*/ 0 w 14494"/>
                    <a:gd name="connsiteY1" fmla="*/ 0 h 785"/>
                    <a:gd name="connsiteX2" fmla="*/ 14495 w 14494"/>
                    <a:gd name="connsiteY2" fmla="*/ 786 h 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94" h="785">
                      <a:moveTo>
                        <a:pt x="14495" y="786"/>
                      </a:moveTo>
                      <a:cubicBezTo>
                        <a:pt x="5108" y="87"/>
                        <a:pt x="0" y="0"/>
                        <a:pt x="0" y="0"/>
                      </a:cubicBezTo>
                      <a:cubicBezTo>
                        <a:pt x="4846" y="218"/>
                        <a:pt x="9648" y="524"/>
                        <a:pt x="14495" y="786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27F5AFA9-F28A-4EB2-80C4-CA9419C66B0B}"/>
                    </a:ext>
                  </a:extLst>
                </p:cNvPr>
                <p:cNvSpPr/>
                <p:nvPr/>
              </p:nvSpPr>
              <p:spPr>
                <a:xfrm>
                  <a:off x="3116798" y="5632721"/>
                  <a:ext cx="410875" cy="583141"/>
                </a:xfrm>
                <a:custGeom>
                  <a:avLst/>
                  <a:gdLst>
                    <a:gd name="connsiteX0" fmla="*/ 0 w 410875"/>
                    <a:gd name="connsiteY0" fmla="*/ 583142 h 583141"/>
                    <a:gd name="connsiteX1" fmla="*/ 407025 w 410875"/>
                    <a:gd name="connsiteY1" fmla="*/ 0 h 583141"/>
                    <a:gd name="connsiteX2" fmla="*/ 0 w 410875"/>
                    <a:gd name="connsiteY2" fmla="*/ 583142 h 58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0875" h="583141">
                      <a:moveTo>
                        <a:pt x="0" y="583142"/>
                      </a:moveTo>
                      <a:cubicBezTo>
                        <a:pt x="479061" y="291374"/>
                        <a:pt x="407025" y="0"/>
                        <a:pt x="407025" y="0"/>
                      </a:cubicBezTo>
                      <a:cubicBezTo>
                        <a:pt x="406108" y="321498"/>
                        <a:pt x="0" y="583142"/>
                        <a:pt x="0" y="583142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5360E83E-0203-4752-9DEF-9D91B00719D1}"/>
                    </a:ext>
                  </a:extLst>
                </p:cNvPr>
                <p:cNvSpPr/>
                <p:nvPr/>
              </p:nvSpPr>
              <p:spPr>
                <a:xfrm>
                  <a:off x="2727717" y="5789017"/>
                  <a:ext cx="349832" cy="425885"/>
                </a:xfrm>
                <a:custGeom>
                  <a:avLst/>
                  <a:gdLst>
                    <a:gd name="connsiteX0" fmla="*/ 349833 w 349832"/>
                    <a:gd name="connsiteY0" fmla="*/ 0 h 425885"/>
                    <a:gd name="connsiteX1" fmla="*/ 0 w 349832"/>
                    <a:gd name="connsiteY1" fmla="*/ 425885 h 425885"/>
                    <a:gd name="connsiteX2" fmla="*/ 349833 w 349832"/>
                    <a:gd name="connsiteY2" fmla="*/ 0 h 42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832" h="425885">
                      <a:moveTo>
                        <a:pt x="349833" y="0"/>
                      </a:moveTo>
                      <a:cubicBezTo>
                        <a:pt x="269414" y="273693"/>
                        <a:pt x="52521" y="399035"/>
                        <a:pt x="0" y="425885"/>
                      </a:cubicBezTo>
                      <a:cubicBezTo>
                        <a:pt x="337652" y="259810"/>
                        <a:pt x="349833" y="0"/>
                        <a:pt x="349833" y="0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id="{B46BD0CB-566C-4962-8102-DBDF2C09DB4F}"/>
                    </a:ext>
                  </a:extLst>
                </p:cNvPr>
                <p:cNvSpPr/>
                <p:nvPr/>
              </p:nvSpPr>
              <p:spPr>
                <a:xfrm>
                  <a:off x="2716147" y="6214903"/>
                  <a:ext cx="11569" cy="5631"/>
                </a:xfrm>
                <a:custGeom>
                  <a:avLst/>
                  <a:gdLst>
                    <a:gd name="connsiteX0" fmla="*/ 11569 w 11569"/>
                    <a:gd name="connsiteY0" fmla="*/ 0 h 5631"/>
                    <a:gd name="connsiteX1" fmla="*/ 0 w 11569"/>
                    <a:gd name="connsiteY1" fmla="*/ 5632 h 5631"/>
                    <a:gd name="connsiteX2" fmla="*/ 11569 w 11569"/>
                    <a:gd name="connsiteY2" fmla="*/ 0 h 5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69" h="5631">
                      <a:moveTo>
                        <a:pt x="11569" y="0"/>
                      </a:moveTo>
                      <a:cubicBezTo>
                        <a:pt x="7727" y="1877"/>
                        <a:pt x="3929" y="3755"/>
                        <a:pt x="0" y="5632"/>
                      </a:cubicBezTo>
                      <a:cubicBezTo>
                        <a:pt x="0" y="5632"/>
                        <a:pt x="4147" y="3798"/>
                        <a:pt x="11569" y="0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id="{1A127D08-0B1F-44AB-8193-17D15DFABD70}"/>
                    </a:ext>
                  </a:extLst>
                </p:cNvPr>
                <p:cNvSpPr/>
                <p:nvPr/>
              </p:nvSpPr>
              <p:spPr>
                <a:xfrm>
                  <a:off x="2352431" y="5065602"/>
                  <a:ext cx="2300347" cy="1040984"/>
                </a:xfrm>
                <a:custGeom>
                  <a:avLst/>
                  <a:gdLst>
                    <a:gd name="connsiteX0" fmla="*/ 660592 w 2300347"/>
                    <a:gd name="connsiteY0" fmla="*/ 722761 h 1040984"/>
                    <a:gd name="connsiteX1" fmla="*/ 0 w 2300347"/>
                    <a:gd name="connsiteY1" fmla="*/ 1040985 h 1040984"/>
                    <a:gd name="connsiteX2" fmla="*/ 1166677 w 2300347"/>
                    <a:gd name="connsiteY2" fmla="*/ 561225 h 1040984"/>
                    <a:gd name="connsiteX3" fmla="*/ 1171392 w 2300347"/>
                    <a:gd name="connsiteY3" fmla="*/ 567119 h 1040984"/>
                    <a:gd name="connsiteX4" fmla="*/ 1176500 w 2300347"/>
                    <a:gd name="connsiteY4" fmla="*/ 557951 h 1040984"/>
                    <a:gd name="connsiteX5" fmla="*/ 1614391 w 2300347"/>
                    <a:gd name="connsiteY5" fmla="*/ 430513 h 1040984"/>
                    <a:gd name="connsiteX6" fmla="*/ 1163883 w 2300347"/>
                    <a:gd name="connsiteY6" fmla="*/ 1034742 h 1040984"/>
                    <a:gd name="connsiteX7" fmla="*/ 1644210 w 2300347"/>
                    <a:gd name="connsiteY7" fmla="*/ 423484 h 1040984"/>
                    <a:gd name="connsiteX8" fmla="*/ 2282404 w 2300347"/>
                    <a:gd name="connsiteY8" fmla="*/ 371138 h 1040984"/>
                    <a:gd name="connsiteX9" fmla="*/ 2300348 w 2300347"/>
                    <a:gd name="connsiteY9" fmla="*/ 338962 h 1040984"/>
                    <a:gd name="connsiteX10" fmla="*/ 1644952 w 2300347"/>
                    <a:gd name="connsiteY10" fmla="*/ 411478 h 1040984"/>
                    <a:gd name="connsiteX11" fmla="*/ 1610462 w 2300347"/>
                    <a:gd name="connsiteY11" fmla="*/ 419598 h 1040984"/>
                    <a:gd name="connsiteX12" fmla="*/ 864562 w 2300347"/>
                    <a:gd name="connsiteY12" fmla="*/ 0 h 1040984"/>
                    <a:gd name="connsiteX13" fmla="*/ 1578417 w 2300347"/>
                    <a:gd name="connsiteY13" fmla="*/ 425187 h 1040984"/>
                    <a:gd name="connsiteX14" fmla="*/ 1587716 w 2300347"/>
                    <a:gd name="connsiteY14" fmla="*/ 425012 h 1040984"/>
                    <a:gd name="connsiteX15" fmla="*/ 1172440 w 2300347"/>
                    <a:gd name="connsiteY15" fmla="*/ 540226 h 1040984"/>
                    <a:gd name="connsiteX16" fmla="*/ 356294 w 2300347"/>
                    <a:gd name="connsiteY16" fmla="*/ 306305 h 1040984"/>
                    <a:gd name="connsiteX17" fmla="*/ 1153405 w 2300347"/>
                    <a:gd name="connsiteY17" fmla="*/ 546207 h 1040984"/>
                    <a:gd name="connsiteX18" fmla="*/ 684865 w 2300347"/>
                    <a:gd name="connsiteY18" fmla="*/ 712938 h 1040984"/>
                    <a:gd name="connsiteX19" fmla="*/ 497179 w 2300347"/>
                    <a:gd name="connsiteY19" fmla="*/ 688052 h 1040984"/>
                    <a:gd name="connsiteX20" fmla="*/ 413792 w 2300347"/>
                    <a:gd name="connsiteY20" fmla="*/ 672205 h 1040984"/>
                    <a:gd name="connsiteX21" fmla="*/ 319971 w 2300347"/>
                    <a:gd name="connsiteY21" fmla="*/ 657317 h 1040984"/>
                    <a:gd name="connsiteX22" fmla="*/ 233702 w 2300347"/>
                    <a:gd name="connsiteY22" fmla="*/ 666049 h 1040984"/>
                    <a:gd name="connsiteX23" fmla="*/ 473036 w 2300347"/>
                    <a:gd name="connsiteY23" fmla="*/ 687790 h 1040984"/>
                    <a:gd name="connsiteX24" fmla="*/ 660592 w 2300347"/>
                    <a:gd name="connsiteY24" fmla="*/ 722761 h 1040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00347" h="1040984">
                      <a:moveTo>
                        <a:pt x="660592" y="722761"/>
                      </a:moveTo>
                      <a:cubicBezTo>
                        <a:pt x="435315" y="813657"/>
                        <a:pt x="209646" y="919790"/>
                        <a:pt x="0" y="1040985"/>
                      </a:cubicBezTo>
                      <a:cubicBezTo>
                        <a:pt x="0" y="1040985"/>
                        <a:pt x="566072" y="762533"/>
                        <a:pt x="1166677" y="561225"/>
                      </a:cubicBezTo>
                      <a:cubicBezTo>
                        <a:pt x="1169820" y="565024"/>
                        <a:pt x="1171392" y="567119"/>
                        <a:pt x="1171392" y="567119"/>
                      </a:cubicBezTo>
                      <a:lnTo>
                        <a:pt x="1176500" y="557951"/>
                      </a:lnTo>
                      <a:cubicBezTo>
                        <a:pt x="1323148" y="509054"/>
                        <a:pt x="1471716" y="464828"/>
                        <a:pt x="1614391" y="430513"/>
                      </a:cubicBezTo>
                      <a:cubicBezTo>
                        <a:pt x="1627838" y="440423"/>
                        <a:pt x="1591165" y="529442"/>
                        <a:pt x="1163883" y="1034742"/>
                      </a:cubicBezTo>
                      <a:cubicBezTo>
                        <a:pt x="1163883" y="1034742"/>
                        <a:pt x="1623690" y="571922"/>
                        <a:pt x="1644210" y="423484"/>
                      </a:cubicBezTo>
                      <a:cubicBezTo>
                        <a:pt x="1889219" y="366641"/>
                        <a:pt x="2115237" y="340315"/>
                        <a:pt x="2282404" y="371138"/>
                      </a:cubicBezTo>
                      <a:lnTo>
                        <a:pt x="2300348" y="338962"/>
                      </a:lnTo>
                      <a:cubicBezTo>
                        <a:pt x="2235734" y="308488"/>
                        <a:pt x="1983652" y="333374"/>
                        <a:pt x="1644952" y="411478"/>
                      </a:cubicBezTo>
                      <a:cubicBezTo>
                        <a:pt x="1633601" y="414097"/>
                        <a:pt x="1622031" y="416848"/>
                        <a:pt x="1610462" y="419598"/>
                      </a:cubicBezTo>
                      <a:cubicBezTo>
                        <a:pt x="1580425" y="373845"/>
                        <a:pt x="1337817" y="27417"/>
                        <a:pt x="864562" y="0"/>
                      </a:cubicBezTo>
                      <a:cubicBezTo>
                        <a:pt x="944457" y="5807"/>
                        <a:pt x="1337817" y="53045"/>
                        <a:pt x="1578417" y="425187"/>
                      </a:cubicBezTo>
                      <a:lnTo>
                        <a:pt x="1587716" y="425012"/>
                      </a:lnTo>
                      <a:cubicBezTo>
                        <a:pt x="1458706" y="456140"/>
                        <a:pt x="1318607" y="494603"/>
                        <a:pt x="1172440" y="540226"/>
                      </a:cubicBezTo>
                      <a:cubicBezTo>
                        <a:pt x="907566" y="224054"/>
                        <a:pt x="356294" y="306305"/>
                        <a:pt x="356294" y="306305"/>
                      </a:cubicBezTo>
                      <a:cubicBezTo>
                        <a:pt x="850723" y="267537"/>
                        <a:pt x="1089576" y="477882"/>
                        <a:pt x="1153405" y="546207"/>
                      </a:cubicBezTo>
                      <a:cubicBezTo>
                        <a:pt x="1001518" y="594144"/>
                        <a:pt x="843432" y="649721"/>
                        <a:pt x="684865" y="712938"/>
                      </a:cubicBezTo>
                      <a:cubicBezTo>
                        <a:pt x="627761" y="694688"/>
                        <a:pt x="554851" y="703202"/>
                        <a:pt x="497179" y="688052"/>
                      </a:cubicBezTo>
                      <a:cubicBezTo>
                        <a:pt x="469762" y="680893"/>
                        <a:pt x="442082" y="673645"/>
                        <a:pt x="413792" y="672205"/>
                      </a:cubicBezTo>
                      <a:cubicBezTo>
                        <a:pt x="392705" y="671113"/>
                        <a:pt x="340970" y="655178"/>
                        <a:pt x="319971" y="657317"/>
                      </a:cubicBezTo>
                      <a:cubicBezTo>
                        <a:pt x="276836" y="661683"/>
                        <a:pt x="276836" y="661683"/>
                        <a:pt x="233702" y="666049"/>
                      </a:cubicBezTo>
                      <a:cubicBezTo>
                        <a:pt x="309231" y="658103"/>
                        <a:pt x="397988" y="677575"/>
                        <a:pt x="473036" y="687790"/>
                      </a:cubicBezTo>
                      <a:cubicBezTo>
                        <a:pt x="519576" y="694077"/>
                        <a:pt x="603879" y="723372"/>
                        <a:pt x="660592" y="722761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1B1CBF96-0882-4F02-A7EA-589315467532}"/>
                  </a:ext>
                </a:extLst>
              </p:cNvPr>
              <p:cNvSpPr/>
              <p:nvPr/>
            </p:nvSpPr>
            <p:spPr>
              <a:xfrm>
                <a:off x="4014192" y="5188325"/>
                <a:ext cx="656014" cy="565154"/>
              </a:xfrm>
              <a:custGeom>
                <a:avLst/>
                <a:gdLst>
                  <a:gd name="connsiteX0" fmla="*/ 460986 w 656014"/>
                  <a:gd name="connsiteY0" fmla="*/ 157780 h 565154"/>
                  <a:gd name="connsiteX1" fmla="*/ 326607 w 656014"/>
                  <a:gd name="connsiteY1" fmla="*/ 217898 h 565154"/>
                  <a:gd name="connsiteX2" fmla="*/ 189258 w 656014"/>
                  <a:gd name="connsiteY2" fmla="*/ 273344 h 565154"/>
                  <a:gd name="connsiteX3" fmla="*/ 425754 w 656014"/>
                  <a:gd name="connsiteY3" fmla="*/ 259329 h 565154"/>
                  <a:gd name="connsiteX4" fmla="*/ 437760 w 656014"/>
                  <a:gd name="connsiteY4" fmla="*/ 272383 h 565154"/>
                  <a:gd name="connsiteX5" fmla="*/ 434617 w 656014"/>
                  <a:gd name="connsiteY5" fmla="*/ 285961 h 565154"/>
                  <a:gd name="connsiteX6" fmla="*/ 179479 w 656014"/>
                  <a:gd name="connsiteY6" fmla="*/ 565155 h 565154"/>
                  <a:gd name="connsiteX7" fmla="*/ 601391 w 656014"/>
                  <a:gd name="connsiteY7" fmla="*/ 284782 h 565154"/>
                  <a:gd name="connsiteX8" fmla="*/ 652951 w 656014"/>
                  <a:gd name="connsiteY8" fmla="*/ 223486 h 565154"/>
                  <a:gd name="connsiteX9" fmla="*/ 655352 w 656014"/>
                  <a:gd name="connsiteY9" fmla="*/ 205149 h 565154"/>
                  <a:gd name="connsiteX10" fmla="*/ 644350 w 656014"/>
                  <a:gd name="connsiteY10" fmla="*/ 190175 h 565154"/>
                  <a:gd name="connsiteX11" fmla="*/ 462121 w 656014"/>
                  <a:gd name="connsiteY11" fmla="*/ 55140 h 565154"/>
                  <a:gd name="connsiteX12" fmla="*/ 268978 w 656014"/>
                  <a:gd name="connsiteY12" fmla="*/ 17201 h 565154"/>
                  <a:gd name="connsiteX13" fmla="*/ 0 w 656014"/>
                  <a:gd name="connsiteY13" fmla="*/ 0 h 565154"/>
                  <a:gd name="connsiteX14" fmla="*/ 118532 w 656014"/>
                  <a:gd name="connsiteY14" fmla="*/ 48984 h 565154"/>
                  <a:gd name="connsiteX15" fmla="*/ 221216 w 656014"/>
                  <a:gd name="connsiteY15" fmla="*/ 55708 h 565154"/>
                  <a:gd name="connsiteX16" fmla="*/ 460986 w 656014"/>
                  <a:gd name="connsiteY16" fmla="*/ 157780 h 5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6014" h="565154">
                    <a:moveTo>
                      <a:pt x="460986" y="157780"/>
                    </a:moveTo>
                    <a:cubicBezTo>
                      <a:pt x="436800" y="203010"/>
                      <a:pt x="377687" y="213532"/>
                      <a:pt x="326607" y="217898"/>
                    </a:cubicBezTo>
                    <a:cubicBezTo>
                      <a:pt x="275527" y="222307"/>
                      <a:pt x="216719" y="230035"/>
                      <a:pt x="189258" y="273344"/>
                    </a:cubicBezTo>
                    <a:cubicBezTo>
                      <a:pt x="255880" y="222482"/>
                      <a:pt x="353631" y="216719"/>
                      <a:pt x="425754" y="259329"/>
                    </a:cubicBezTo>
                    <a:cubicBezTo>
                      <a:pt x="430993" y="262429"/>
                      <a:pt x="436581" y="266402"/>
                      <a:pt x="437760" y="272383"/>
                    </a:cubicBezTo>
                    <a:cubicBezTo>
                      <a:pt x="438677" y="277011"/>
                      <a:pt x="436625" y="281682"/>
                      <a:pt x="434617" y="285961"/>
                    </a:cubicBezTo>
                    <a:cubicBezTo>
                      <a:pt x="379870" y="401611"/>
                      <a:pt x="289759" y="500235"/>
                      <a:pt x="179479" y="565155"/>
                    </a:cubicBezTo>
                    <a:cubicBezTo>
                      <a:pt x="330492" y="488753"/>
                      <a:pt x="472468" y="394408"/>
                      <a:pt x="601391" y="284782"/>
                    </a:cubicBezTo>
                    <a:cubicBezTo>
                      <a:pt x="621954" y="267319"/>
                      <a:pt x="642866" y="248502"/>
                      <a:pt x="652951" y="223486"/>
                    </a:cubicBezTo>
                    <a:cubicBezTo>
                      <a:pt x="655309" y="217680"/>
                      <a:pt x="657011" y="211218"/>
                      <a:pt x="655352" y="205149"/>
                    </a:cubicBezTo>
                    <a:cubicBezTo>
                      <a:pt x="653693" y="199081"/>
                      <a:pt x="648935" y="194497"/>
                      <a:pt x="644350" y="190175"/>
                    </a:cubicBezTo>
                    <a:cubicBezTo>
                      <a:pt x="588992" y="138047"/>
                      <a:pt x="532062" y="84915"/>
                      <a:pt x="462121" y="55140"/>
                    </a:cubicBezTo>
                    <a:cubicBezTo>
                      <a:pt x="401480" y="29338"/>
                      <a:pt x="334683" y="22658"/>
                      <a:pt x="268978" y="17201"/>
                    </a:cubicBezTo>
                    <a:cubicBezTo>
                      <a:pt x="179435" y="9779"/>
                      <a:pt x="89761" y="4016"/>
                      <a:pt x="0" y="0"/>
                    </a:cubicBezTo>
                    <a:cubicBezTo>
                      <a:pt x="35145" y="1572"/>
                      <a:pt x="80811" y="41301"/>
                      <a:pt x="118532" y="48984"/>
                    </a:cubicBezTo>
                    <a:cubicBezTo>
                      <a:pt x="152542" y="55882"/>
                      <a:pt x="186595" y="52171"/>
                      <a:pt x="221216" y="55708"/>
                    </a:cubicBezTo>
                    <a:cubicBezTo>
                      <a:pt x="308969" y="64745"/>
                      <a:pt x="394015" y="100239"/>
                      <a:pt x="460986" y="157780"/>
                    </a:cubicBezTo>
                    <a:close/>
                  </a:path>
                </a:pathLst>
              </a:custGeom>
              <a:solidFill>
                <a:srgbClr val="505B49">
                  <a:alpha val="18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9" name="Graphic 2180">
              <a:extLst>
                <a:ext uri="{FF2B5EF4-FFF2-40B4-BE49-F238E27FC236}">
                  <a16:creationId xmlns:a16="http://schemas.microsoft.com/office/drawing/2014/main" id="{CAA9D9BC-0FA9-43D4-86C8-ABE4CE0AACF4}"/>
                </a:ext>
              </a:extLst>
            </p:cNvPr>
            <p:cNvGrpSpPr/>
            <p:nvPr/>
          </p:nvGrpSpPr>
          <p:grpSpPr>
            <a:xfrm rot="4699191">
              <a:off x="2993779" y="1550360"/>
              <a:ext cx="2615713" cy="1747233"/>
              <a:chOff x="1870795" y="3382434"/>
              <a:chExt cx="2615713" cy="1747233"/>
            </a:xfrm>
          </p:grpSpPr>
          <p:pic>
            <p:nvPicPr>
              <p:cNvPr id="465" name="Picture 464">
                <a:extLst>
                  <a:ext uri="{FF2B5EF4-FFF2-40B4-BE49-F238E27FC236}">
                    <a16:creationId xmlns:a16="http://schemas.microsoft.com/office/drawing/2014/main" id="{3EC63F11-90C6-4BF2-8430-475B4846A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04842" y="3827747"/>
                <a:ext cx="1881666" cy="899357"/>
              </a:xfrm>
              <a:custGeom>
                <a:avLst/>
                <a:gdLst>
                  <a:gd name="connsiteX0" fmla="*/ 278 w 1881666"/>
                  <a:gd name="connsiteY0" fmla="*/ 171 h 899357"/>
                  <a:gd name="connsiteX1" fmla="*/ 1881944 w 1881666"/>
                  <a:gd name="connsiteY1" fmla="*/ 171 h 899357"/>
                  <a:gd name="connsiteX2" fmla="*/ 1881944 w 1881666"/>
                  <a:gd name="connsiteY2" fmla="*/ 899529 h 899357"/>
                  <a:gd name="connsiteX3" fmla="*/ 278 w 1881666"/>
                  <a:gd name="connsiteY3" fmla="*/ 899529 h 89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1666" h="899357">
                    <a:moveTo>
                      <a:pt x="278" y="171"/>
                    </a:moveTo>
                    <a:lnTo>
                      <a:pt x="1881944" y="171"/>
                    </a:lnTo>
                    <a:lnTo>
                      <a:pt x="1881944" y="899529"/>
                    </a:lnTo>
                    <a:lnTo>
                      <a:pt x="278" y="899529"/>
                    </a:lnTo>
                    <a:close/>
                  </a:path>
                </a:pathLst>
              </a:custGeom>
            </p:spPr>
          </p:pic>
          <p:grpSp>
            <p:nvGrpSpPr>
              <p:cNvPr id="466" name="Graphic 2180">
                <a:extLst>
                  <a:ext uri="{FF2B5EF4-FFF2-40B4-BE49-F238E27FC236}">
                    <a16:creationId xmlns:a16="http://schemas.microsoft.com/office/drawing/2014/main" id="{1DCC6F6E-8C3F-48A3-B2FC-CF2B1F6BA33D}"/>
                  </a:ext>
                </a:extLst>
              </p:cNvPr>
              <p:cNvGrpSpPr/>
              <p:nvPr/>
            </p:nvGrpSpPr>
            <p:grpSpPr>
              <a:xfrm>
                <a:off x="3050372" y="3775357"/>
                <a:ext cx="571704" cy="541361"/>
                <a:chOff x="3050372" y="3775357"/>
                <a:chExt cx="571704" cy="541361"/>
              </a:xfrm>
            </p:grpSpPr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4F5222B2-D2C7-4AF9-B649-54E18067638B}"/>
                    </a:ext>
                  </a:extLst>
                </p:cNvPr>
                <p:cNvSpPr/>
                <p:nvPr/>
              </p:nvSpPr>
              <p:spPr>
                <a:xfrm>
                  <a:off x="3050372" y="3776333"/>
                  <a:ext cx="570779" cy="527730"/>
                </a:xfrm>
                <a:custGeom>
                  <a:avLst/>
                  <a:gdLst>
                    <a:gd name="connsiteX0" fmla="*/ 124797 w 570779"/>
                    <a:gd name="connsiteY0" fmla="*/ 503422 h 527730"/>
                    <a:gd name="connsiteX1" fmla="*/ 463017 w 570779"/>
                    <a:gd name="connsiteY1" fmla="*/ 420384 h 527730"/>
                    <a:gd name="connsiteX2" fmla="*/ 506195 w 570779"/>
                    <a:gd name="connsiteY2" fmla="*/ 85264 h 527730"/>
                    <a:gd name="connsiteX3" fmla="*/ 478690 w 570779"/>
                    <a:gd name="connsiteY3" fmla="*/ 0 h 527730"/>
                    <a:gd name="connsiteX4" fmla="*/ 364611 w 570779"/>
                    <a:gd name="connsiteY4" fmla="*/ 44357 h 527730"/>
                    <a:gd name="connsiteX5" fmla="*/ 10326 w 570779"/>
                    <a:gd name="connsiteY5" fmla="*/ 327436 h 527730"/>
                    <a:gd name="connsiteX6" fmla="*/ 68653 w 570779"/>
                    <a:gd name="connsiteY6" fmla="*/ 474477 h 527730"/>
                    <a:gd name="connsiteX7" fmla="*/ 124797 w 570779"/>
                    <a:gd name="connsiteY7" fmla="*/ 503422 h 52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0779" h="527730">
                      <a:moveTo>
                        <a:pt x="124797" y="503422"/>
                      </a:moveTo>
                      <a:cubicBezTo>
                        <a:pt x="124797" y="503422"/>
                        <a:pt x="234641" y="595803"/>
                        <a:pt x="463017" y="420384"/>
                      </a:cubicBezTo>
                      <a:cubicBezTo>
                        <a:pt x="670437" y="261032"/>
                        <a:pt x="516454" y="103382"/>
                        <a:pt x="506195" y="85264"/>
                      </a:cubicBezTo>
                      <a:cubicBezTo>
                        <a:pt x="495935" y="67190"/>
                        <a:pt x="455377" y="54966"/>
                        <a:pt x="478690" y="0"/>
                      </a:cubicBezTo>
                      <a:cubicBezTo>
                        <a:pt x="478690" y="0"/>
                        <a:pt x="455202" y="28640"/>
                        <a:pt x="364611" y="44357"/>
                      </a:cubicBezTo>
                      <a:cubicBezTo>
                        <a:pt x="115454" y="87578"/>
                        <a:pt x="45951" y="210913"/>
                        <a:pt x="10326" y="327436"/>
                      </a:cubicBezTo>
                      <a:cubicBezTo>
                        <a:pt x="-25299" y="443960"/>
                        <a:pt x="40450" y="466662"/>
                        <a:pt x="68653" y="474477"/>
                      </a:cubicBezTo>
                      <a:cubicBezTo>
                        <a:pt x="96900" y="482292"/>
                        <a:pt x="124797" y="503422"/>
                        <a:pt x="124797" y="503422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624" name="Picture 623">
                  <a:extLst>
                    <a:ext uri="{FF2B5EF4-FFF2-40B4-BE49-F238E27FC236}">
                      <a16:creationId xmlns:a16="http://schemas.microsoft.com/office/drawing/2014/main" id="{6A636986-297D-4299-A023-AA8074F49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68032" y="3775357"/>
                  <a:ext cx="454044" cy="541361"/>
                </a:xfrm>
                <a:custGeom>
                  <a:avLst/>
                  <a:gdLst>
                    <a:gd name="connsiteX0" fmla="*/ 407 w 454044"/>
                    <a:gd name="connsiteY0" fmla="*/ 159 h 541361"/>
                    <a:gd name="connsiteX1" fmla="*/ 454452 w 454044"/>
                    <a:gd name="connsiteY1" fmla="*/ 159 h 541361"/>
                    <a:gd name="connsiteX2" fmla="*/ 454452 w 454044"/>
                    <a:gd name="connsiteY2" fmla="*/ 541520 h 541361"/>
                    <a:gd name="connsiteX3" fmla="*/ 407 w 454044"/>
                    <a:gd name="connsiteY3" fmla="*/ 541520 h 54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044" h="541361">
                      <a:moveTo>
                        <a:pt x="407" y="159"/>
                      </a:moveTo>
                      <a:lnTo>
                        <a:pt x="454452" y="159"/>
                      </a:lnTo>
                      <a:lnTo>
                        <a:pt x="454452" y="541520"/>
                      </a:lnTo>
                      <a:lnTo>
                        <a:pt x="407" y="54152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25" name="Picture 624">
                  <a:extLst>
                    <a:ext uri="{FF2B5EF4-FFF2-40B4-BE49-F238E27FC236}">
                      <a16:creationId xmlns:a16="http://schemas.microsoft.com/office/drawing/2014/main" id="{58544655-ED54-4CC0-9B52-ECE34C7B93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54521" y="3797186"/>
                  <a:ext cx="467142" cy="475873"/>
                </a:xfrm>
                <a:custGeom>
                  <a:avLst/>
                  <a:gdLst>
                    <a:gd name="connsiteX0" fmla="*/ 381 w 467142"/>
                    <a:gd name="connsiteY0" fmla="*/ 164 h 475873"/>
                    <a:gd name="connsiteX1" fmla="*/ 467523 w 467142"/>
                    <a:gd name="connsiteY1" fmla="*/ 164 h 475873"/>
                    <a:gd name="connsiteX2" fmla="*/ 467523 w 467142"/>
                    <a:gd name="connsiteY2" fmla="*/ 476038 h 475873"/>
                    <a:gd name="connsiteX3" fmla="*/ 381 w 467142"/>
                    <a:gd name="connsiteY3" fmla="*/ 476038 h 47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142" h="475873">
                      <a:moveTo>
                        <a:pt x="381" y="164"/>
                      </a:moveTo>
                      <a:lnTo>
                        <a:pt x="467523" y="164"/>
                      </a:lnTo>
                      <a:lnTo>
                        <a:pt x="467523" y="476038"/>
                      </a:lnTo>
                      <a:lnTo>
                        <a:pt x="381" y="4760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26" name="Graphic 2180">
                  <a:extLst>
                    <a:ext uri="{FF2B5EF4-FFF2-40B4-BE49-F238E27FC236}">
                      <a16:creationId xmlns:a16="http://schemas.microsoft.com/office/drawing/2014/main" id="{5E9F9421-39E0-4C72-9BC2-D7D782A74AE5}"/>
                    </a:ext>
                  </a:extLst>
                </p:cNvPr>
                <p:cNvGrpSpPr/>
                <p:nvPr/>
              </p:nvGrpSpPr>
              <p:grpSpPr>
                <a:xfrm>
                  <a:off x="3097676" y="3833831"/>
                  <a:ext cx="465046" cy="403251"/>
                  <a:chOff x="3097676" y="3833831"/>
                  <a:chExt cx="465046" cy="403251"/>
                </a:xfrm>
              </p:grpSpPr>
              <p:sp>
                <p:nvSpPr>
                  <p:cNvPr id="627" name="Freeform: Shape 626">
                    <a:extLst>
                      <a:ext uri="{FF2B5EF4-FFF2-40B4-BE49-F238E27FC236}">
                        <a16:creationId xmlns:a16="http://schemas.microsoft.com/office/drawing/2014/main" id="{5EDEEDDC-BD49-4083-94ED-74CD71655CC8}"/>
                      </a:ext>
                    </a:extLst>
                  </p:cNvPr>
                  <p:cNvSpPr/>
                  <p:nvPr/>
                </p:nvSpPr>
                <p:spPr>
                  <a:xfrm>
                    <a:off x="3201670" y="4169868"/>
                    <a:ext cx="301328" cy="67214"/>
                  </a:xfrm>
                  <a:custGeom>
                    <a:avLst/>
                    <a:gdLst>
                      <a:gd name="connsiteX0" fmla="*/ 524 w 301328"/>
                      <a:gd name="connsiteY0" fmla="*/ 61514 h 67214"/>
                      <a:gd name="connsiteX1" fmla="*/ 19690 w 301328"/>
                      <a:gd name="connsiteY1" fmla="*/ 64308 h 67214"/>
                      <a:gd name="connsiteX2" fmla="*/ 39118 w 301328"/>
                      <a:gd name="connsiteY2" fmla="*/ 65051 h 67214"/>
                      <a:gd name="connsiteX3" fmla="*/ 77930 w 301328"/>
                      <a:gd name="connsiteY3" fmla="*/ 62300 h 67214"/>
                      <a:gd name="connsiteX4" fmla="*/ 116611 w 301328"/>
                      <a:gd name="connsiteY4" fmla="*/ 57192 h 67214"/>
                      <a:gd name="connsiteX5" fmla="*/ 155205 w 301328"/>
                      <a:gd name="connsiteY5" fmla="*/ 51342 h 67214"/>
                      <a:gd name="connsiteX6" fmla="*/ 193493 w 301328"/>
                      <a:gd name="connsiteY6" fmla="*/ 43789 h 67214"/>
                      <a:gd name="connsiteX7" fmla="*/ 231083 w 301328"/>
                      <a:gd name="connsiteY7" fmla="*/ 33442 h 67214"/>
                      <a:gd name="connsiteX8" fmla="*/ 267362 w 301328"/>
                      <a:gd name="connsiteY8" fmla="*/ 19166 h 67214"/>
                      <a:gd name="connsiteX9" fmla="*/ 301329 w 301328"/>
                      <a:gd name="connsiteY9" fmla="*/ 0 h 67214"/>
                      <a:gd name="connsiteX10" fmla="*/ 267493 w 301328"/>
                      <a:gd name="connsiteY10" fmla="*/ 19472 h 67214"/>
                      <a:gd name="connsiteX11" fmla="*/ 231257 w 301328"/>
                      <a:gd name="connsiteY11" fmla="*/ 34053 h 67214"/>
                      <a:gd name="connsiteX12" fmla="*/ 193667 w 301328"/>
                      <a:gd name="connsiteY12" fmla="*/ 44706 h 67214"/>
                      <a:gd name="connsiteX13" fmla="*/ 155379 w 301328"/>
                      <a:gd name="connsiteY13" fmla="*/ 52564 h 67214"/>
                      <a:gd name="connsiteX14" fmla="*/ 116786 w 301328"/>
                      <a:gd name="connsiteY14" fmla="*/ 58720 h 67214"/>
                      <a:gd name="connsiteX15" fmla="*/ 78104 w 301328"/>
                      <a:gd name="connsiteY15" fmla="*/ 64134 h 67214"/>
                      <a:gd name="connsiteX16" fmla="*/ 39074 w 301328"/>
                      <a:gd name="connsiteY16" fmla="*/ 67190 h 67214"/>
                      <a:gd name="connsiteX17" fmla="*/ 19471 w 301328"/>
                      <a:gd name="connsiteY17" fmla="*/ 66622 h 67214"/>
                      <a:gd name="connsiteX18" fmla="*/ 0 w 301328"/>
                      <a:gd name="connsiteY18" fmla="*/ 63916 h 67214"/>
                      <a:gd name="connsiteX19" fmla="*/ 524 w 301328"/>
                      <a:gd name="connsiteY19" fmla="*/ 61514 h 67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1328" h="67214">
                        <a:moveTo>
                          <a:pt x="524" y="61514"/>
                        </a:moveTo>
                        <a:cubicBezTo>
                          <a:pt x="6854" y="62824"/>
                          <a:pt x="13272" y="63741"/>
                          <a:pt x="19690" y="64308"/>
                        </a:cubicBezTo>
                        <a:cubicBezTo>
                          <a:pt x="26151" y="64876"/>
                          <a:pt x="32613" y="65051"/>
                          <a:pt x="39118" y="65051"/>
                        </a:cubicBezTo>
                        <a:cubicBezTo>
                          <a:pt x="52084" y="64963"/>
                          <a:pt x="65051" y="63828"/>
                          <a:pt x="77930" y="62300"/>
                        </a:cubicBezTo>
                        <a:cubicBezTo>
                          <a:pt x="90853" y="60772"/>
                          <a:pt x="103732" y="58939"/>
                          <a:pt x="116611" y="57192"/>
                        </a:cubicBezTo>
                        <a:cubicBezTo>
                          <a:pt x="129490" y="55446"/>
                          <a:pt x="142369" y="53481"/>
                          <a:pt x="155205" y="51342"/>
                        </a:cubicBezTo>
                        <a:cubicBezTo>
                          <a:pt x="168040" y="49203"/>
                          <a:pt x="180788" y="46671"/>
                          <a:pt x="193493" y="43789"/>
                        </a:cubicBezTo>
                        <a:cubicBezTo>
                          <a:pt x="206154" y="40864"/>
                          <a:pt x="218727" y="37415"/>
                          <a:pt x="231083" y="33442"/>
                        </a:cubicBezTo>
                        <a:cubicBezTo>
                          <a:pt x="243438" y="29382"/>
                          <a:pt x="255531" y="24623"/>
                          <a:pt x="267362" y="19166"/>
                        </a:cubicBezTo>
                        <a:cubicBezTo>
                          <a:pt x="279107" y="13578"/>
                          <a:pt x="290458" y="7160"/>
                          <a:pt x="301329" y="0"/>
                        </a:cubicBezTo>
                        <a:cubicBezTo>
                          <a:pt x="290501" y="7247"/>
                          <a:pt x="279194" y="13752"/>
                          <a:pt x="267493" y="19472"/>
                        </a:cubicBezTo>
                        <a:cubicBezTo>
                          <a:pt x="255706" y="25016"/>
                          <a:pt x="243612" y="29862"/>
                          <a:pt x="231257" y="34053"/>
                        </a:cubicBezTo>
                        <a:cubicBezTo>
                          <a:pt x="218902" y="38114"/>
                          <a:pt x="206328" y="41694"/>
                          <a:pt x="193667" y="44706"/>
                        </a:cubicBezTo>
                        <a:cubicBezTo>
                          <a:pt x="180963" y="47675"/>
                          <a:pt x="168215" y="50294"/>
                          <a:pt x="155379" y="52564"/>
                        </a:cubicBezTo>
                        <a:cubicBezTo>
                          <a:pt x="142544" y="54791"/>
                          <a:pt x="129708" y="56887"/>
                          <a:pt x="116786" y="58720"/>
                        </a:cubicBezTo>
                        <a:cubicBezTo>
                          <a:pt x="103906" y="60597"/>
                          <a:pt x="91027" y="62518"/>
                          <a:pt x="78104" y="64134"/>
                        </a:cubicBezTo>
                        <a:cubicBezTo>
                          <a:pt x="65182" y="65749"/>
                          <a:pt x="52172" y="66972"/>
                          <a:pt x="39074" y="67190"/>
                        </a:cubicBezTo>
                        <a:cubicBezTo>
                          <a:pt x="32525" y="67277"/>
                          <a:pt x="25977" y="67146"/>
                          <a:pt x="19471" y="66622"/>
                        </a:cubicBezTo>
                        <a:cubicBezTo>
                          <a:pt x="12923" y="66098"/>
                          <a:pt x="6418" y="65182"/>
                          <a:pt x="0" y="63916"/>
                        </a:cubicBezTo>
                        <a:lnTo>
                          <a:pt x="524" y="6151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id="{D82D2744-831C-4A60-A556-D3F24FBDD0AD}"/>
                      </a:ext>
                    </a:extLst>
                  </p:cNvPr>
                  <p:cNvSpPr/>
                  <p:nvPr/>
                </p:nvSpPr>
                <p:spPr>
                  <a:xfrm>
                    <a:off x="3249257" y="4106476"/>
                    <a:ext cx="278408" cy="61842"/>
                  </a:xfrm>
                  <a:custGeom>
                    <a:avLst/>
                    <a:gdLst>
                      <a:gd name="connsiteX0" fmla="*/ 568 w 278408"/>
                      <a:gd name="connsiteY0" fmla="*/ 55053 h 61842"/>
                      <a:gd name="connsiteX1" fmla="*/ 18206 w 278408"/>
                      <a:gd name="connsiteY1" fmla="*/ 58415 h 61842"/>
                      <a:gd name="connsiteX2" fmla="*/ 36149 w 278408"/>
                      <a:gd name="connsiteY2" fmla="*/ 59724 h 61842"/>
                      <a:gd name="connsiteX3" fmla="*/ 72123 w 278408"/>
                      <a:gd name="connsiteY3" fmla="*/ 58022 h 61842"/>
                      <a:gd name="connsiteX4" fmla="*/ 108010 w 278408"/>
                      <a:gd name="connsiteY4" fmla="*/ 53831 h 61842"/>
                      <a:gd name="connsiteX5" fmla="*/ 143810 w 278408"/>
                      <a:gd name="connsiteY5" fmla="*/ 48853 h 61842"/>
                      <a:gd name="connsiteX6" fmla="*/ 179304 w 278408"/>
                      <a:gd name="connsiteY6" fmla="*/ 42130 h 61842"/>
                      <a:gd name="connsiteX7" fmla="*/ 214100 w 278408"/>
                      <a:gd name="connsiteY7" fmla="*/ 32482 h 61842"/>
                      <a:gd name="connsiteX8" fmla="*/ 247498 w 278408"/>
                      <a:gd name="connsiteY8" fmla="*/ 18729 h 61842"/>
                      <a:gd name="connsiteX9" fmla="*/ 278408 w 278408"/>
                      <a:gd name="connsiteY9" fmla="*/ 0 h 61842"/>
                      <a:gd name="connsiteX10" fmla="*/ 247629 w 278408"/>
                      <a:gd name="connsiteY10" fmla="*/ 18991 h 61842"/>
                      <a:gd name="connsiteX11" fmla="*/ 214274 w 278408"/>
                      <a:gd name="connsiteY11" fmla="*/ 33049 h 61842"/>
                      <a:gd name="connsiteX12" fmla="*/ 179479 w 278408"/>
                      <a:gd name="connsiteY12" fmla="*/ 43003 h 61842"/>
                      <a:gd name="connsiteX13" fmla="*/ 143985 w 278408"/>
                      <a:gd name="connsiteY13" fmla="*/ 50032 h 61842"/>
                      <a:gd name="connsiteX14" fmla="*/ 108185 w 278408"/>
                      <a:gd name="connsiteY14" fmla="*/ 55315 h 61842"/>
                      <a:gd name="connsiteX15" fmla="*/ 72298 w 278408"/>
                      <a:gd name="connsiteY15" fmla="*/ 59812 h 61842"/>
                      <a:gd name="connsiteX16" fmla="*/ 36105 w 278408"/>
                      <a:gd name="connsiteY16" fmla="*/ 61820 h 61842"/>
                      <a:gd name="connsiteX17" fmla="*/ 17944 w 278408"/>
                      <a:gd name="connsiteY17" fmla="*/ 60641 h 61842"/>
                      <a:gd name="connsiteX18" fmla="*/ 0 w 278408"/>
                      <a:gd name="connsiteY18" fmla="*/ 57367 h 61842"/>
                      <a:gd name="connsiteX19" fmla="*/ 568 w 278408"/>
                      <a:gd name="connsiteY19" fmla="*/ 55053 h 61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78408" h="61842">
                        <a:moveTo>
                          <a:pt x="568" y="55053"/>
                        </a:moveTo>
                        <a:cubicBezTo>
                          <a:pt x="6374" y="56537"/>
                          <a:pt x="12268" y="57629"/>
                          <a:pt x="18206" y="58415"/>
                        </a:cubicBezTo>
                        <a:cubicBezTo>
                          <a:pt x="24143" y="59157"/>
                          <a:pt x="30124" y="59550"/>
                          <a:pt x="36149" y="59724"/>
                        </a:cubicBezTo>
                        <a:cubicBezTo>
                          <a:pt x="48155" y="59986"/>
                          <a:pt x="60161" y="59200"/>
                          <a:pt x="72123" y="58022"/>
                        </a:cubicBezTo>
                        <a:cubicBezTo>
                          <a:pt x="84086" y="56799"/>
                          <a:pt x="96048" y="55271"/>
                          <a:pt x="108010" y="53831"/>
                        </a:cubicBezTo>
                        <a:cubicBezTo>
                          <a:pt x="119973" y="52346"/>
                          <a:pt x="131891" y="50687"/>
                          <a:pt x="143810" y="48853"/>
                        </a:cubicBezTo>
                        <a:cubicBezTo>
                          <a:pt x="155729" y="46976"/>
                          <a:pt x="167560" y="44706"/>
                          <a:pt x="179304" y="42130"/>
                        </a:cubicBezTo>
                        <a:cubicBezTo>
                          <a:pt x="191048" y="39467"/>
                          <a:pt x="202661" y="36236"/>
                          <a:pt x="214100" y="32482"/>
                        </a:cubicBezTo>
                        <a:cubicBezTo>
                          <a:pt x="225494" y="28640"/>
                          <a:pt x="236671" y="24012"/>
                          <a:pt x="247498" y="18729"/>
                        </a:cubicBezTo>
                        <a:cubicBezTo>
                          <a:pt x="258282" y="13316"/>
                          <a:pt x="268585" y="6985"/>
                          <a:pt x="278408" y="0"/>
                        </a:cubicBezTo>
                        <a:cubicBezTo>
                          <a:pt x="268629" y="7073"/>
                          <a:pt x="258369" y="13490"/>
                          <a:pt x="247629" y="18991"/>
                        </a:cubicBezTo>
                        <a:cubicBezTo>
                          <a:pt x="236845" y="24361"/>
                          <a:pt x="225713" y="29076"/>
                          <a:pt x="214274" y="33049"/>
                        </a:cubicBezTo>
                        <a:cubicBezTo>
                          <a:pt x="202836" y="36891"/>
                          <a:pt x="191223" y="40253"/>
                          <a:pt x="179479" y="43003"/>
                        </a:cubicBezTo>
                        <a:cubicBezTo>
                          <a:pt x="167735" y="45710"/>
                          <a:pt x="155903" y="48068"/>
                          <a:pt x="143985" y="50032"/>
                        </a:cubicBezTo>
                        <a:cubicBezTo>
                          <a:pt x="132066" y="51997"/>
                          <a:pt x="120147" y="53743"/>
                          <a:pt x="108185" y="55315"/>
                        </a:cubicBezTo>
                        <a:cubicBezTo>
                          <a:pt x="96223" y="56887"/>
                          <a:pt x="84304" y="58502"/>
                          <a:pt x="72298" y="59812"/>
                        </a:cubicBezTo>
                        <a:cubicBezTo>
                          <a:pt x="60292" y="61121"/>
                          <a:pt x="48199" y="61995"/>
                          <a:pt x="36105" y="61820"/>
                        </a:cubicBezTo>
                        <a:cubicBezTo>
                          <a:pt x="30037" y="61689"/>
                          <a:pt x="23968" y="61383"/>
                          <a:pt x="17944" y="60641"/>
                        </a:cubicBezTo>
                        <a:cubicBezTo>
                          <a:pt x="11919" y="59899"/>
                          <a:pt x="5938" y="58808"/>
                          <a:pt x="0" y="57367"/>
                        </a:cubicBezTo>
                        <a:lnTo>
                          <a:pt x="568" y="5505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id="{3AC161A0-A160-456D-89D9-964147B91FFB}"/>
                      </a:ext>
                    </a:extLst>
                  </p:cNvPr>
                  <p:cNvSpPr/>
                  <p:nvPr/>
                </p:nvSpPr>
                <p:spPr>
                  <a:xfrm>
                    <a:off x="3298329" y="4028590"/>
                    <a:ext cx="257321" cy="79418"/>
                  </a:xfrm>
                  <a:custGeom>
                    <a:avLst/>
                    <a:gdLst>
                      <a:gd name="connsiteX0" fmla="*/ 568 w 257321"/>
                      <a:gd name="connsiteY0" fmla="*/ 73171 h 79418"/>
                      <a:gd name="connsiteX1" fmla="*/ 17332 w 257321"/>
                      <a:gd name="connsiteY1" fmla="*/ 76358 h 79418"/>
                      <a:gd name="connsiteX2" fmla="*/ 34403 w 257321"/>
                      <a:gd name="connsiteY2" fmla="*/ 77319 h 79418"/>
                      <a:gd name="connsiteX3" fmla="*/ 68543 w 257321"/>
                      <a:gd name="connsiteY3" fmla="*/ 74219 h 79418"/>
                      <a:gd name="connsiteX4" fmla="*/ 102422 w 257321"/>
                      <a:gd name="connsiteY4" fmla="*/ 68107 h 79418"/>
                      <a:gd name="connsiteX5" fmla="*/ 136126 w 257321"/>
                      <a:gd name="connsiteY5" fmla="*/ 61078 h 79418"/>
                      <a:gd name="connsiteX6" fmla="*/ 169306 w 257321"/>
                      <a:gd name="connsiteY6" fmla="*/ 51997 h 79418"/>
                      <a:gd name="connsiteX7" fmla="*/ 201351 w 257321"/>
                      <a:gd name="connsiteY7" fmla="*/ 39511 h 79418"/>
                      <a:gd name="connsiteX8" fmla="*/ 231170 w 257321"/>
                      <a:gd name="connsiteY8" fmla="*/ 22397 h 79418"/>
                      <a:gd name="connsiteX9" fmla="*/ 257321 w 257321"/>
                      <a:gd name="connsiteY9" fmla="*/ 0 h 79418"/>
                      <a:gd name="connsiteX10" fmla="*/ 231345 w 257321"/>
                      <a:gd name="connsiteY10" fmla="*/ 22615 h 79418"/>
                      <a:gd name="connsiteX11" fmla="*/ 201613 w 257321"/>
                      <a:gd name="connsiteY11" fmla="*/ 40035 h 79418"/>
                      <a:gd name="connsiteX12" fmla="*/ 169612 w 257321"/>
                      <a:gd name="connsiteY12" fmla="*/ 52826 h 79418"/>
                      <a:gd name="connsiteX13" fmla="*/ 136432 w 257321"/>
                      <a:gd name="connsiteY13" fmla="*/ 62213 h 79418"/>
                      <a:gd name="connsiteX14" fmla="*/ 102728 w 257321"/>
                      <a:gd name="connsiteY14" fmla="*/ 69547 h 79418"/>
                      <a:gd name="connsiteX15" fmla="*/ 68849 w 257321"/>
                      <a:gd name="connsiteY15" fmla="*/ 75965 h 79418"/>
                      <a:gd name="connsiteX16" fmla="*/ 34446 w 257321"/>
                      <a:gd name="connsiteY16" fmla="*/ 79414 h 79418"/>
                      <a:gd name="connsiteX17" fmla="*/ 17114 w 257321"/>
                      <a:gd name="connsiteY17" fmla="*/ 78585 h 79418"/>
                      <a:gd name="connsiteX18" fmla="*/ 0 w 257321"/>
                      <a:gd name="connsiteY18" fmla="*/ 75485 h 79418"/>
                      <a:gd name="connsiteX19" fmla="*/ 568 w 257321"/>
                      <a:gd name="connsiteY19" fmla="*/ 73171 h 79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57321" h="79418">
                        <a:moveTo>
                          <a:pt x="568" y="73171"/>
                        </a:moveTo>
                        <a:cubicBezTo>
                          <a:pt x="6069" y="74568"/>
                          <a:pt x="11700" y="75660"/>
                          <a:pt x="17332" y="76358"/>
                        </a:cubicBezTo>
                        <a:cubicBezTo>
                          <a:pt x="23008" y="77013"/>
                          <a:pt x="28683" y="77319"/>
                          <a:pt x="34403" y="77319"/>
                        </a:cubicBezTo>
                        <a:cubicBezTo>
                          <a:pt x="45841" y="77231"/>
                          <a:pt x="57236" y="76009"/>
                          <a:pt x="68543" y="74219"/>
                        </a:cubicBezTo>
                        <a:cubicBezTo>
                          <a:pt x="79851" y="72429"/>
                          <a:pt x="91158" y="70202"/>
                          <a:pt x="102422" y="68107"/>
                        </a:cubicBezTo>
                        <a:cubicBezTo>
                          <a:pt x="113686" y="65967"/>
                          <a:pt x="124950" y="63654"/>
                          <a:pt x="136126" y="61078"/>
                        </a:cubicBezTo>
                        <a:cubicBezTo>
                          <a:pt x="147303" y="58502"/>
                          <a:pt x="158392" y="55446"/>
                          <a:pt x="169306" y="51997"/>
                        </a:cubicBezTo>
                        <a:cubicBezTo>
                          <a:pt x="180221" y="48504"/>
                          <a:pt x="190917" y="44313"/>
                          <a:pt x="201351" y="39511"/>
                        </a:cubicBezTo>
                        <a:cubicBezTo>
                          <a:pt x="211742" y="34621"/>
                          <a:pt x="221696" y="28858"/>
                          <a:pt x="231170" y="22397"/>
                        </a:cubicBezTo>
                        <a:cubicBezTo>
                          <a:pt x="240600" y="15804"/>
                          <a:pt x="249244" y="8208"/>
                          <a:pt x="257321" y="0"/>
                        </a:cubicBezTo>
                        <a:cubicBezTo>
                          <a:pt x="249332" y="8251"/>
                          <a:pt x="240731" y="15935"/>
                          <a:pt x="231345" y="22615"/>
                        </a:cubicBezTo>
                        <a:cubicBezTo>
                          <a:pt x="221914" y="29207"/>
                          <a:pt x="212004" y="35057"/>
                          <a:pt x="201613" y="40035"/>
                        </a:cubicBezTo>
                        <a:cubicBezTo>
                          <a:pt x="191223" y="44924"/>
                          <a:pt x="180526" y="49203"/>
                          <a:pt x="169612" y="52826"/>
                        </a:cubicBezTo>
                        <a:cubicBezTo>
                          <a:pt x="158654" y="56363"/>
                          <a:pt x="147608" y="59506"/>
                          <a:pt x="136432" y="62213"/>
                        </a:cubicBezTo>
                        <a:cubicBezTo>
                          <a:pt x="125255" y="64876"/>
                          <a:pt x="114035" y="67321"/>
                          <a:pt x="102728" y="69547"/>
                        </a:cubicBezTo>
                        <a:cubicBezTo>
                          <a:pt x="91464" y="71774"/>
                          <a:pt x="80200" y="74044"/>
                          <a:pt x="68849" y="75965"/>
                        </a:cubicBezTo>
                        <a:cubicBezTo>
                          <a:pt x="57498" y="77886"/>
                          <a:pt x="46016" y="79240"/>
                          <a:pt x="34446" y="79414"/>
                        </a:cubicBezTo>
                        <a:cubicBezTo>
                          <a:pt x="28683" y="79458"/>
                          <a:pt x="22877" y="79196"/>
                          <a:pt x="17114" y="78585"/>
                        </a:cubicBezTo>
                        <a:cubicBezTo>
                          <a:pt x="11351" y="77930"/>
                          <a:pt x="5632" y="76882"/>
                          <a:pt x="0" y="75485"/>
                        </a:cubicBezTo>
                        <a:lnTo>
                          <a:pt x="568" y="73171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id="{6471D143-489A-4899-A04B-3F23B4329935}"/>
                      </a:ext>
                    </a:extLst>
                  </p:cNvPr>
                  <p:cNvSpPr/>
                  <p:nvPr/>
                </p:nvSpPr>
                <p:spPr>
                  <a:xfrm>
                    <a:off x="3341201" y="3973057"/>
                    <a:ext cx="221521" cy="72434"/>
                  </a:xfrm>
                  <a:custGeom>
                    <a:avLst/>
                    <a:gdLst>
                      <a:gd name="connsiteX0" fmla="*/ 349 w 221521"/>
                      <a:gd name="connsiteY0" fmla="*/ 68631 h 72434"/>
                      <a:gd name="connsiteX1" fmla="*/ 29338 w 221521"/>
                      <a:gd name="connsiteY1" fmla="*/ 69722 h 72434"/>
                      <a:gd name="connsiteX2" fmla="*/ 58022 w 221521"/>
                      <a:gd name="connsiteY2" fmla="*/ 64614 h 72434"/>
                      <a:gd name="connsiteX3" fmla="*/ 86050 w 221521"/>
                      <a:gd name="connsiteY3" fmla="*/ 56101 h 72434"/>
                      <a:gd name="connsiteX4" fmla="*/ 113686 w 221521"/>
                      <a:gd name="connsiteY4" fmla="*/ 46321 h 72434"/>
                      <a:gd name="connsiteX5" fmla="*/ 167822 w 221521"/>
                      <a:gd name="connsiteY5" fmla="*/ 23750 h 72434"/>
                      <a:gd name="connsiteX6" fmla="*/ 194584 w 221521"/>
                      <a:gd name="connsiteY6" fmla="*/ 11657 h 72434"/>
                      <a:gd name="connsiteX7" fmla="*/ 221522 w 221521"/>
                      <a:gd name="connsiteY7" fmla="*/ 0 h 72434"/>
                      <a:gd name="connsiteX8" fmla="*/ 194715 w 221521"/>
                      <a:gd name="connsiteY8" fmla="*/ 11962 h 72434"/>
                      <a:gd name="connsiteX9" fmla="*/ 168128 w 221521"/>
                      <a:gd name="connsiteY9" fmla="*/ 24361 h 72434"/>
                      <a:gd name="connsiteX10" fmla="*/ 114166 w 221521"/>
                      <a:gd name="connsiteY10" fmla="*/ 47544 h 72434"/>
                      <a:gd name="connsiteX11" fmla="*/ 86574 w 221521"/>
                      <a:gd name="connsiteY11" fmla="*/ 57672 h 72434"/>
                      <a:gd name="connsiteX12" fmla="*/ 58546 w 221521"/>
                      <a:gd name="connsiteY12" fmla="*/ 66491 h 72434"/>
                      <a:gd name="connsiteX13" fmla="*/ 29557 w 221521"/>
                      <a:gd name="connsiteY13" fmla="*/ 71905 h 72434"/>
                      <a:gd name="connsiteX14" fmla="*/ 0 w 221521"/>
                      <a:gd name="connsiteY14" fmla="*/ 71032 h 72434"/>
                      <a:gd name="connsiteX15" fmla="*/ 349 w 221521"/>
                      <a:gd name="connsiteY15" fmla="*/ 68631 h 72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1521" h="72434">
                        <a:moveTo>
                          <a:pt x="349" y="68631"/>
                        </a:moveTo>
                        <a:cubicBezTo>
                          <a:pt x="9910" y="70202"/>
                          <a:pt x="19646" y="70552"/>
                          <a:pt x="29338" y="69722"/>
                        </a:cubicBezTo>
                        <a:cubicBezTo>
                          <a:pt x="39030" y="68936"/>
                          <a:pt x="48592" y="67059"/>
                          <a:pt x="58022" y="64614"/>
                        </a:cubicBezTo>
                        <a:cubicBezTo>
                          <a:pt x="67452" y="62169"/>
                          <a:pt x="76751" y="59157"/>
                          <a:pt x="86050" y="56101"/>
                        </a:cubicBezTo>
                        <a:cubicBezTo>
                          <a:pt x="95306" y="53001"/>
                          <a:pt x="104561" y="49814"/>
                          <a:pt x="113686" y="46321"/>
                        </a:cubicBezTo>
                        <a:cubicBezTo>
                          <a:pt x="131979" y="39423"/>
                          <a:pt x="149966" y="31739"/>
                          <a:pt x="167822" y="23750"/>
                        </a:cubicBezTo>
                        <a:lnTo>
                          <a:pt x="194584" y="11657"/>
                        </a:lnTo>
                        <a:cubicBezTo>
                          <a:pt x="203491" y="7640"/>
                          <a:pt x="212397" y="3580"/>
                          <a:pt x="221522" y="0"/>
                        </a:cubicBezTo>
                        <a:cubicBezTo>
                          <a:pt x="212441" y="3711"/>
                          <a:pt x="203578" y="7815"/>
                          <a:pt x="194715" y="11962"/>
                        </a:cubicBezTo>
                        <a:lnTo>
                          <a:pt x="168128" y="24361"/>
                        </a:lnTo>
                        <a:cubicBezTo>
                          <a:pt x="150359" y="32525"/>
                          <a:pt x="132415" y="40427"/>
                          <a:pt x="114166" y="47544"/>
                        </a:cubicBezTo>
                        <a:cubicBezTo>
                          <a:pt x="105085" y="51167"/>
                          <a:pt x="95830" y="54442"/>
                          <a:pt x="86574" y="57672"/>
                        </a:cubicBezTo>
                        <a:cubicBezTo>
                          <a:pt x="77319" y="60816"/>
                          <a:pt x="68019" y="63916"/>
                          <a:pt x="58546" y="66491"/>
                        </a:cubicBezTo>
                        <a:cubicBezTo>
                          <a:pt x="49072" y="69024"/>
                          <a:pt x="39380" y="71032"/>
                          <a:pt x="29557" y="71905"/>
                        </a:cubicBezTo>
                        <a:cubicBezTo>
                          <a:pt x="19734" y="72822"/>
                          <a:pt x="9780" y="72560"/>
                          <a:pt x="0" y="71032"/>
                        </a:cubicBezTo>
                        <a:lnTo>
                          <a:pt x="349" y="686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:a16="http://schemas.microsoft.com/office/drawing/2014/main" id="{61A9A7E7-6345-4277-B102-CFF9ABF28E2D}"/>
                      </a:ext>
                    </a:extLst>
                  </p:cNvPr>
                  <p:cNvSpPr/>
                  <p:nvPr/>
                </p:nvSpPr>
                <p:spPr>
                  <a:xfrm>
                    <a:off x="3371980" y="3908574"/>
                    <a:ext cx="174021" cy="82513"/>
                  </a:xfrm>
                  <a:custGeom>
                    <a:avLst/>
                    <a:gdLst>
                      <a:gd name="connsiteX0" fmla="*/ 0 w 174021"/>
                      <a:gd name="connsiteY0" fmla="*/ 80156 h 82513"/>
                      <a:gd name="connsiteX1" fmla="*/ 45186 w 174021"/>
                      <a:gd name="connsiteY1" fmla="*/ 64396 h 82513"/>
                      <a:gd name="connsiteX2" fmla="*/ 66841 w 174021"/>
                      <a:gd name="connsiteY2" fmla="*/ 53874 h 82513"/>
                      <a:gd name="connsiteX3" fmla="*/ 88757 w 174021"/>
                      <a:gd name="connsiteY3" fmla="*/ 43833 h 82513"/>
                      <a:gd name="connsiteX4" fmla="*/ 110892 w 174021"/>
                      <a:gd name="connsiteY4" fmla="*/ 34359 h 82513"/>
                      <a:gd name="connsiteX5" fmla="*/ 132983 w 174021"/>
                      <a:gd name="connsiteY5" fmla="*/ 24885 h 82513"/>
                      <a:gd name="connsiteX6" fmla="*/ 154244 w 174021"/>
                      <a:gd name="connsiteY6" fmla="*/ 13709 h 82513"/>
                      <a:gd name="connsiteX7" fmla="*/ 174021 w 174021"/>
                      <a:gd name="connsiteY7" fmla="*/ 0 h 82513"/>
                      <a:gd name="connsiteX8" fmla="*/ 154419 w 174021"/>
                      <a:gd name="connsiteY8" fmla="*/ 13971 h 82513"/>
                      <a:gd name="connsiteX9" fmla="*/ 133245 w 174021"/>
                      <a:gd name="connsiteY9" fmla="*/ 25453 h 82513"/>
                      <a:gd name="connsiteX10" fmla="*/ 111241 w 174021"/>
                      <a:gd name="connsiteY10" fmla="*/ 35232 h 82513"/>
                      <a:gd name="connsiteX11" fmla="*/ 89281 w 174021"/>
                      <a:gd name="connsiteY11" fmla="*/ 45012 h 82513"/>
                      <a:gd name="connsiteX12" fmla="*/ 67539 w 174021"/>
                      <a:gd name="connsiteY12" fmla="*/ 55315 h 82513"/>
                      <a:gd name="connsiteX13" fmla="*/ 46016 w 174021"/>
                      <a:gd name="connsiteY13" fmla="*/ 66098 h 82513"/>
                      <a:gd name="connsiteX14" fmla="*/ 655 w 174021"/>
                      <a:gd name="connsiteY14" fmla="*/ 82514 h 82513"/>
                      <a:gd name="connsiteX15" fmla="*/ 0 w 174021"/>
                      <a:gd name="connsiteY15" fmla="*/ 80156 h 82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74021" h="82513">
                        <a:moveTo>
                          <a:pt x="0" y="80156"/>
                        </a:moveTo>
                        <a:cubicBezTo>
                          <a:pt x="15499" y="76314"/>
                          <a:pt x="30735" y="71250"/>
                          <a:pt x="45186" y="64396"/>
                        </a:cubicBezTo>
                        <a:cubicBezTo>
                          <a:pt x="52433" y="61034"/>
                          <a:pt x="59550" y="57323"/>
                          <a:pt x="66841" y="53874"/>
                        </a:cubicBezTo>
                        <a:cubicBezTo>
                          <a:pt x="74088" y="50469"/>
                          <a:pt x="81379" y="47107"/>
                          <a:pt x="88757" y="43833"/>
                        </a:cubicBezTo>
                        <a:cubicBezTo>
                          <a:pt x="96091" y="40558"/>
                          <a:pt x="103470" y="37459"/>
                          <a:pt x="110892" y="34359"/>
                        </a:cubicBezTo>
                        <a:cubicBezTo>
                          <a:pt x="118270" y="31259"/>
                          <a:pt x="125692" y="28203"/>
                          <a:pt x="132983" y="24885"/>
                        </a:cubicBezTo>
                        <a:cubicBezTo>
                          <a:pt x="140274" y="21567"/>
                          <a:pt x="147434" y="17900"/>
                          <a:pt x="154244" y="13709"/>
                        </a:cubicBezTo>
                        <a:cubicBezTo>
                          <a:pt x="161099" y="9518"/>
                          <a:pt x="167647" y="4890"/>
                          <a:pt x="174021" y="0"/>
                        </a:cubicBezTo>
                        <a:cubicBezTo>
                          <a:pt x="167691" y="4933"/>
                          <a:pt x="161230" y="9692"/>
                          <a:pt x="154419" y="13971"/>
                        </a:cubicBezTo>
                        <a:cubicBezTo>
                          <a:pt x="147608" y="18249"/>
                          <a:pt x="140492" y="22004"/>
                          <a:pt x="133245" y="25453"/>
                        </a:cubicBezTo>
                        <a:cubicBezTo>
                          <a:pt x="125997" y="28858"/>
                          <a:pt x="118619" y="32045"/>
                          <a:pt x="111241" y="35232"/>
                        </a:cubicBezTo>
                        <a:cubicBezTo>
                          <a:pt x="103906" y="38419"/>
                          <a:pt x="96528" y="41650"/>
                          <a:pt x="89281" y="45012"/>
                        </a:cubicBezTo>
                        <a:cubicBezTo>
                          <a:pt x="81990" y="48330"/>
                          <a:pt x="74743" y="51822"/>
                          <a:pt x="67539" y="55315"/>
                        </a:cubicBezTo>
                        <a:cubicBezTo>
                          <a:pt x="60335" y="58808"/>
                          <a:pt x="53263" y="62606"/>
                          <a:pt x="46016" y="66098"/>
                        </a:cubicBezTo>
                        <a:cubicBezTo>
                          <a:pt x="31521" y="73171"/>
                          <a:pt x="16197" y="78454"/>
                          <a:pt x="655" y="82514"/>
                        </a:cubicBezTo>
                        <a:lnTo>
                          <a:pt x="0" y="80156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2" name="Freeform: Shape 631">
                    <a:extLst>
                      <a:ext uri="{FF2B5EF4-FFF2-40B4-BE49-F238E27FC236}">
                        <a16:creationId xmlns:a16="http://schemas.microsoft.com/office/drawing/2014/main" id="{408DCE00-1DC8-43C3-90A1-09F02AAF27FF}"/>
                      </a:ext>
                    </a:extLst>
                  </p:cNvPr>
                  <p:cNvSpPr/>
                  <p:nvPr/>
                </p:nvSpPr>
                <p:spPr>
                  <a:xfrm>
                    <a:off x="3438646" y="3857325"/>
                    <a:ext cx="98842" cy="43695"/>
                  </a:xfrm>
                  <a:custGeom>
                    <a:avLst/>
                    <a:gdLst>
                      <a:gd name="connsiteX0" fmla="*/ 93341 w 98842"/>
                      <a:gd name="connsiteY0" fmla="*/ 431 h 43695"/>
                      <a:gd name="connsiteX1" fmla="*/ 98842 w 98842"/>
                      <a:gd name="connsiteY1" fmla="*/ 212 h 43695"/>
                      <a:gd name="connsiteX2" fmla="*/ 98624 w 98842"/>
                      <a:gd name="connsiteY2" fmla="*/ 1391 h 43695"/>
                      <a:gd name="connsiteX3" fmla="*/ 83169 w 98842"/>
                      <a:gd name="connsiteY3" fmla="*/ 7329 h 43695"/>
                      <a:gd name="connsiteX4" fmla="*/ 82208 w 98842"/>
                      <a:gd name="connsiteY4" fmla="*/ 8027 h 43695"/>
                      <a:gd name="connsiteX5" fmla="*/ 37197 w 98842"/>
                      <a:gd name="connsiteY5" fmla="*/ 28503 h 43695"/>
                      <a:gd name="connsiteX6" fmla="*/ 611 w 98842"/>
                      <a:gd name="connsiteY6" fmla="*/ 43696 h 43695"/>
                      <a:gd name="connsiteX7" fmla="*/ 0 w 98842"/>
                      <a:gd name="connsiteY7" fmla="*/ 42648 h 43695"/>
                      <a:gd name="connsiteX8" fmla="*/ 36760 w 98842"/>
                      <a:gd name="connsiteY8" fmla="*/ 27368 h 43695"/>
                      <a:gd name="connsiteX9" fmla="*/ 81466 w 98842"/>
                      <a:gd name="connsiteY9" fmla="*/ 7023 h 43695"/>
                      <a:gd name="connsiteX10" fmla="*/ 82427 w 98842"/>
                      <a:gd name="connsiteY10" fmla="*/ 6368 h 43695"/>
                      <a:gd name="connsiteX11" fmla="*/ 93341 w 98842"/>
                      <a:gd name="connsiteY11" fmla="*/ 431 h 4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8842" h="43695">
                        <a:moveTo>
                          <a:pt x="93341" y="431"/>
                        </a:moveTo>
                        <a:cubicBezTo>
                          <a:pt x="95131" y="-50"/>
                          <a:pt x="96965" y="-137"/>
                          <a:pt x="98842" y="212"/>
                        </a:cubicBezTo>
                        <a:lnTo>
                          <a:pt x="98624" y="1391"/>
                        </a:lnTo>
                        <a:cubicBezTo>
                          <a:pt x="93123" y="300"/>
                          <a:pt x="88059" y="3880"/>
                          <a:pt x="83169" y="7329"/>
                        </a:cubicBezTo>
                        <a:lnTo>
                          <a:pt x="82208" y="8027"/>
                        </a:lnTo>
                        <a:cubicBezTo>
                          <a:pt x="68631" y="17545"/>
                          <a:pt x="52652" y="23133"/>
                          <a:pt x="37197" y="28503"/>
                        </a:cubicBezTo>
                        <a:cubicBezTo>
                          <a:pt x="24841" y="32825"/>
                          <a:pt x="12093" y="37235"/>
                          <a:pt x="611" y="43696"/>
                        </a:cubicBezTo>
                        <a:lnTo>
                          <a:pt x="0" y="42648"/>
                        </a:lnTo>
                        <a:cubicBezTo>
                          <a:pt x="11569" y="36143"/>
                          <a:pt x="24405" y="31690"/>
                          <a:pt x="36760" y="27368"/>
                        </a:cubicBezTo>
                        <a:cubicBezTo>
                          <a:pt x="52128" y="21998"/>
                          <a:pt x="67976" y="16453"/>
                          <a:pt x="81466" y="7023"/>
                        </a:cubicBezTo>
                        <a:lnTo>
                          <a:pt x="82427" y="6368"/>
                        </a:lnTo>
                        <a:cubicBezTo>
                          <a:pt x="85832" y="4011"/>
                          <a:pt x="89456" y="1435"/>
                          <a:pt x="93341" y="43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:a16="http://schemas.microsoft.com/office/drawing/2014/main" id="{0FCA5064-B776-438D-A1C5-8DEFF0A4345E}"/>
                      </a:ext>
                    </a:extLst>
                  </p:cNvPr>
                  <p:cNvSpPr/>
                  <p:nvPr/>
                </p:nvSpPr>
                <p:spPr>
                  <a:xfrm>
                    <a:off x="3097676" y="4097788"/>
                    <a:ext cx="106307" cy="138570"/>
                  </a:xfrm>
                  <a:custGeom>
                    <a:avLst/>
                    <a:gdLst>
                      <a:gd name="connsiteX0" fmla="*/ 873 w 106307"/>
                      <a:gd name="connsiteY0" fmla="*/ 0 h 138570"/>
                      <a:gd name="connsiteX1" fmla="*/ 23532 w 106307"/>
                      <a:gd name="connsiteY1" fmla="*/ 39773 h 138570"/>
                      <a:gd name="connsiteX2" fmla="*/ 34184 w 106307"/>
                      <a:gd name="connsiteY2" fmla="*/ 62824 h 138570"/>
                      <a:gd name="connsiteX3" fmla="*/ 86618 w 106307"/>
                      <a:gd name="connsiteY3" fmla="*/ 121020 h 138570"/>
                      <a:gd name="connsiteX4" fmla="*/ 106308 w 106307"/>
                      <a:gd name="connsiteY4" fmla="*/ 137610 h 138570"/>
                      <a:gd name="connsiteX5" fmla="*/ 105565 w 106307"/>
                      <a:gd name="connsiteY5" fmla="*/ 138571 h 138570"/>
                      <a:gd name="connsiteX6" fmla="*/ 85832 w 106307"/>
                      <a:gd name="connsiteY6" fmla="*/ 121937 h 138570"/>
                      <a:gd name="connsiteX7" fmla="*/ 33137 w 106307"/>
                      <a:gd name="connsiteY7" fmla="*/ 63392 h 138570"/>
                      <a:gd name="connsiteX8" fmla="*/ 22397 w 106307"/>
                      <a:gd name="connsiteY8" fmla="*/ 40209 h 138570"/>
                      <a:gd name="connsiteX9" fmla="*/ 0 w 106307"/>
                      <a:gd name="connsiteY9" fmla="*/ 786 h 138570"/>
                      <a:gd name="connsiteX10" fmla="*/ 873 w 106307"/>
                      <a:gd name="connsiteY10" fmla="*/ 0 h 138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6307" h="138570">
                        <a:moveTo>
                          <a:pt x="873" y="0"/>
                        </a:moveTo>
                        <a:cubicBezTo>
                          <a:pt x="11482" y="11176"/>
                          <a:pt x="17594" y="25715"/>
                          <a:pt x="23532" y="39773"/>
                        </a:cubicBezTo>
                        <a:cubicBezTo>
                          <a:pt x="26762" y="47500"/>
                          <a:pt x="30124" y="55489"/>
                          <a:pt x="34184" y="62824"/>
                        </a:cubicBezTo>
                        <a:cubicBezTo>
                          <a:pt x="47020" y="86050"/>
                          <a:pt x="67146" y="103819"/>
                          <a:pt x="86618" y="121020"/>
                        </a:cubicBezTo>
                        <a:cubicBezTo>
                          <a:pt x="92948" y="126609"/>
                          <a:pt x="99497" y="132415"/>
                          <a:pt x="106308" y="137610"/>
                        </a:cubicBezTo>
                        <a:lnTo>
                          <a:pt x="105565" y="138571"/>
                        </a:lnTo>
                        <a:cubicBezTo>
                          <a:pt x="98711" y="133332"/>
                          <a:pt x="92162" y="127569"/>
                          <a:pt x="85832" y="121937"/>
                        </a:cubicBezTo>
                        <a:cubicBezTo>
                          <a:pt x="66273" y="104649"/>
                          <a:pt x="46103" y="86792"/>
                          <a:pt x="33137" y="63392"/>
                        </a:cubicBezTo>
                        <a:cubicBezTo>
                          <a:pt x="29033" y="55970"/>
                          <a:pt x="25671" y="47980"/>
                          <a:pt x="22397" y="40209"/>
                        </a:cubicBezTo>
                        <a:cubicBezTo>
                          <a:pt x="16546" y="26239"/>
                          <a:pt x="10434" y="11831"/>
                          <a:pt x="0" y="786"/>
                        </a:cubicBezTo>
                        <a:lnTo>
                          <a:pt x="873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4" name="Freeform: Shape 633">
                    <a:extLst>
                      <a:ext uri="{FF2B5EF4-FFF2-40B4-BE49-F238E27FC236}">
                        <a16:creationId xmlns:a16="http://schemas.microsoft.com/office/drawing/2014/main" id="{2DE8AAA4-0E4E-40DF-9685-8576925DFBF3}"/>
                      </a:ext>
                    </a:extLst>
                  </p:cNvPr>
                  <p:cNvSpPr/>
                  <p:nvPr/>
                </p:nvSpPr>
                <p:spPr>
                  <a:xfrm>
                    <a:off x="3183159" y="4013440"/>
                    <a:ext cx="69634" cy="152366"/>
                  </a:xfrm>
                  <a:custGeom>
                    <a:avLst/>
                    <a:gdLst>
                      <a:gd name="connsiteX0" fmla="*/ 1179 w 69634"/>
                      <a:gd name="connsiteY0" fmla="*/ 0 h 152366"/>
                      <a:gd name="connsiteX1" fmla="*/ 6767 w 69634"/>
                      <a:gd name="connsiteY1" fmla="*/ 22746 h 152366"/>
                      <a:gd name="connsiteX2" fmla="*/ 23444 w 69634"/>
                      <a:gd name="connsiteY2" fmla="*/ 81859 h 152366"/>
                      <a:gd name="connsiteX3" fmla="*/ 69635 w 69634"/>
                      <a:gd name="connsiteY3" fmla="*/ 151406 h 152366"/>
                      <a:gd name="connsiteX4" fmla="*/ 68893 w 69634"/>
                      <a:gd name="connsiteY4" fmla="*/ 152367 h 152366"/>
                      <a:gd name="connsiteX5" fmla="*/ 22309 w 69634"/>
                      <a:gd name="connsiteY5" fmla="*/ 82296 h 152366"/>
                      <a:gd name="connsiteX6" fmla="*/ 5588 w 69634"/>
                      <a:gd name="connsiteY6" fmla="*/ 23051 h 152366"/>
                      <a:gd name="connsiteX7" fmla="*/ 0 w 69634"/>
                      <a:gd name="connsiteY7" fmla="*/ 349 h 152366"/>
                      <a:gd name="connsiteX8" fmla="*/ 1179 w 69634"/>
                      <a:gd name="connsiteY8" fmla="*/ 0 h 15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634" h="152366">
                        <a:moveTo>
                          <a:pt x="1179" y="0"/>
                        </a:moveTo>
                        <a:cubicBezTo>
                          <a:pt x="3143" y="7553"/>
                          <a:pt x="4977" y="15280"/>
                          <a:pt x="6767" y="22746"/>
                        </a:cubicBezTo>
                        <a:cubicBezTo>
                          <a:pt x="11482" y="42348"/>
                          <a:pt x="16372" y="62649"/>
                          <a:pt x="23444" y="81859"/>
                        </a:cubicBezTo>
                        <a:cubicBezTo>
                          <a:pt x="34708" y="112463"/>
                          <a:pt x="50250" y="135864"/>
                          <a:pt x="69635" y="151406"/>
                        </a:cubicBezTo>
                        <a:lnTo>
                          <a:pt x="68893" y="152367"/>
                        </a:lnTo>
                        <a:cubicBezTo>
                          <a:pt x="49334" y="136694"/>
                          <a:pt x="33660" y="113118"/>
                          <a:pt x="22309" y="82296"/>
                        </a:cubicBezTo>
                        <a:cubicBezTo>
                          <a:pt x="15237" y="62999"/>
                          <a:pt x="10347" y="42698"/>
                          <a:pt x="5588" y="23051"/>
                        </a:cubicBezTo>
                        <a:cubicBezTo>
                          <a:pt x="3798" y="15586"/>
                          <a:pt x="1921" y="7858"/>
                          <a:pt x="0" y="349"/>
                        </a:cubicBezTo>
                        <a:lnTo>
                          <a:pt x="1179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5" name="Freeform: Shape 634">
                    <a:extLst>
                      <a:ext uri="{FF2B5EF4-FFF2-40B4-BE49-F238E27FC236}">
                        <a16:creationId xmlns:a16="http://schemas.microsoft.com/office/drawing/2014/main" id="{713305F0-B07C-4DDC-BF04-AF355D8E0A1A}"/>
                      </a:ext>
                    </a:extLst>
                  </p:cNvPr>
                  <p:cNvSpPr/>
                  <p:nvPr/>
                </p:nvSpPr>
                <p:spPr>
                  <a:xfrm>
                    <a:off x="3242141" y="3938130"/>
                    <a:ext cx="55533" cy="164241"/>
                  </a:xfrm>
                  <a:custGeom>
                    <a:avLst/>
                    <a:gdLst>
                      <a:gd name="connsiteX0" fmla="*/ 1091 w 55533"/>
                      <a:gd name="connsiteY0" fmla="*/ 0 h 164241"/>
                      <a:gd name="connsiteX1" fmla="*/ 7378 w 55533"/>
                      <a:gd name="connsiteY1" fmla="*/ 44924 h 164241"/>
                      <a:gd name="connsiteX2" fmla="*/ 7990 w 55533"/>
                      <a:gd name="connsiteY2" fmla="*/ 62868 h 164241"/>
                      <a:gd name="connsiteX3" fmla="*/ 55533 w 55533"/>
                      <a:gd name="connsiteY3" fmla="*/ 163369 h 164241"/>
                      <a:gd name="connsiteX4" fmla="*/ 54704 w 55533"/>
                      <a:gd name="connsiteY4" fmla="*/ 164242 h 164241"/>
                      <a:gd name="connsiteX5" fmla="*/ 6811 w 55533"/>
                      <a:gd name="connsiteY5" fmla="*/ 62955 h 164241"/>
                      <a:gd name="connsiteX6" fmla="*/ 6200 w 55533"/>
                      <a:gd name="connsiteY6" fmla="*/ 44924 h 164241"/>
                      <a:gd name="connsiteX7" fmla="*/ 0 w 55533"/>
                      <a:gd name="connsiteY7" fmla="*/ 480 h 164241"/>
                      <a:gd name="connsiteX8" fmla="*/ 1091 w 55533"/>
                      <a:gd name="connsiteY8" fmla="*/ 0 h 164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33" h="164241">
                        <a:moveTo>
                          <a:pt x="1091" y="0"/>
                        </a:moveTo>
                        <a:cubicBezTo>
                          <a:pt x="6898" y="14145"/>
                          <a:pt x="7116" y="29775"/>
                          <a:pt x="7378" y="44924"/>
                        </a:cubicBezTo>
                        <a:cubicBezTo>
                          <a:pt x="7466" y="50818"/>
                          <a:pt x="7553" y="56930"/>
                          <a:pt x="7990" y="62868"/>
                        </a:cubicBezTo>
                        <a:cubicBezTo>
                          <a:pt x="10696" y="100676"/>
                          <a:pt x="28029" y="137305"/>
                          <a:pt x="55533" y="163369"/>
                        </a:cubicBezTo>
                        <a:lnTo>
                          <a:pt x="54704" y="164242"/>
                        </a:lnTo>
                        <a:cubicBezTo>
                          <a:pt x="26981" y="138003"/>
                          <a:pt x="9518" y="101069"/>
                          <a:pt x="6811" y="62955"/>
                        </a:cubicBezTo>
                        <a:cubicBezTo>
                          <a:pt x="6374" y="57018"/>
                          <a:pt x="6287" y="50862"/>
                          <a:pt x="6200" y="44924"/>
                        </a:cubicBezTo>
                        <a:cubicBezTo>
                          <a:pt x="5981" y="29906"/>
                          <a:pt x="5719" y="14407"/>
                          <a:pt x="0" y="480"/>
                        </a:cubicBezTo>
                        <a:lnTo>
                          <a:pt x="1091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6" name="Freeform: Shape 635">
                    <a:extLst>
                      <a:ext uri="{FF2B5EF4-FFF2-40B4-BE49-F238E27FC236}">
                        <a16:creationId xmlns:a16="http://schemas.microsoft.com/office/drawing/2014/main" id="{406A221B-575E-484E-A786-7C778A702724}"/>
                      </a:ext>
                    </a:extLst>
                  </p:cNvPr>
                  <p:cNvSpPr/>
                  <p:nvPr/>
                </p:nvSpPr>
                <p:spPr>
                  <a:xfrm>
                    <a:off x="3285537" y="3902549"/>
                    <a:ext cx="58545" cy="143940"/>
                  </a:xfrm>
                  <a:custGeom>
                    <a:avLst/>
                    <a:gdLst>
                      <a:gd name="connsiteX0" fmla="*/ 1135 w 58545"/>
                      <a:gd name="connsiteY0" fmla="*/ 0 h 143940"/>
                      <a:gd name="connsiteX1" fmla="*/ 8033 w 58545"/>
                      <a:gd name="connsiteY1" fmla="*/ 36542 h 143940"/>
                      <a:gd name="connsiteX2" fmla="*/ 11438 w 58545"/>
                      <a:gd name="connsiteY2" fmla="*/ 61689 h 143940"/>
                      <a:gd name="connsiteX3" fmla="*/ 40471 w 58545"/>
                      <a:gd name="connsiteY3" fmla="*/ 121064 h 143940"/>
                      <a:gd name="connsiteX4" fmla="*/ 58546 w 58545"/>
                      <a:gd name="connsiteY4" fmla="*/ 142980 h 143940"/>
                      <a:gd name="connsiteX5" fmla="*/ 57847 w 58545"/>
                      <a:gd name="connsiteY5" fmla="*/ 143941 h 143940"/>
                      <a:gd name="connsiteX6" fmla="*/ 39467 w 58545"/>
                      <a:gd name="connsiteY6" fmla="*/ 121719 h 143940"/>
                      <a:gd name="connsiteX7" fmla="*/ 10260 w 58545"/>
                      <a:gd name="connsiteY7" fmla="*/ 61951 h 143940"/>
                      <a:gd name="connsiteX8" fmla="*/ 6811 w 58545"/>
                      <a:gd name="connsiteY8" fmla="*/ 36629 h 143940"/>
                      <a:gd name="connsiteX9" fmla="*/ 0 w 58545"/>
                      <a:gd name="connsiteY9" fmla="*/ 393 h 143940"/>
                      <a:gd name="connsiteX10" fmla="*/ 1135 w 58545"/>
                      <a:gd name="connsiteY10" fmla="*/ 0 h 143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545" h="143940">
                        <a:moveTo>
                          <a:pt x="1135" y="0"/>
                        </a:moveTo>
                        <a:cubicBezTo>
                          <a:pt x="5763" y="11613"/>
                          <a:pt x="6898" y="24318"/>
                          <a:pt x="8033" y="36542"/>
                        </a:cubicBezTo>
                        <a:cubicBezTo>
                          <a:pt x="8819" y="44881"/>
                          <a:pt x="9605" y="53481"/>
                          <a:pt x="11438" y="61689"/>
                        </a:cubicBezTo>
                        <a:cubicBezTo>
                          <a:pt x="16372" y="83518"/>
                          <a:pt x="28640" y="102597"/>
                          <a:pt x="40471" y="121064"/>
                        </a:cubicBezTo>
                        <a:cubicBezTo>
                          <a:pt x="45579" y="129010"/>
                          <a:pt x="50862" y="137261"/>
                          <a:pt x="58546" y="142980"/>
                        </a:cubicBezTo>
                        <a:lnTo>
                          <a:pt x="57847" y="143941"/>
                        </a:lnTo>
                        <a:cubicBezTo>
                          <a:pt x="49989" y="138091"/>
                          <a:pt x="44400" y="129359"/>
                          <a:pt x="39467" y="121719"/>
                        </a:cubicBezTo>
                        <a:cubicBezTo>
                          <a:pt x="27548" y="103164"/>
                          <a:pt x="15237" y="83998"/>
                          <a:pt x="10260" y="61951"/>
                        </a:cubicBezTo>
                        <a:cubicBezTo>
                          <a:pt x="8382" y="53656"/>
                          <a:pt x="7597" y="45012"/>
                          <a:pt x="6811" y="36629"/>
                        </a:cubicBezTo>
                        <a:cubicBezTo>
                          <a:pt x="5676" y="24449"/>
                          <a:pt x="4540" y="11875"/>
                          <a:pt x="0" y="393"/>
                        </a:cubicBezTo>
                        <a:lnTo>
                          <a:pt x="1135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7" name="Freeform: Shape 636">
                    <a:extLst>
                      <a:ext uri="{FF2B5EF4-FFF2-40B4-BE49-F238E27FC236}">
                        <a16:creationId xmlns:a16="http://schemas.microsoft.com/office/drawing/2014/main" id="{B9ED0E64-0AE0-4511-AD80-BF36585B647A}"/>
                      </a:ext>
                    </a:extLst>
                  </p:cNvPr>
                  <p:cNvSpPr/>
                  <p:nvPr/>
                </p:nvSpPr>
                <p:spPr>
                  <a:xfrm>
                    <a:off x="3343262" y="3872992"/>
                    <a:ext cx="33477" cy="115912"/>
                  </a:xfrm>
                  <a:custGeom>
                    <a:avLst/>
                    <a:gdLst>
                      <a:gd name="connsiteX0" fmla="*/ 5667 w 33477"/>
                      <a:gd name="connsiteY0" fmla="*/ 0 h 115912"/>
                      <a:gd name="connsiteX1" fmla="*/ 6846 w 33477"/>
                      <a:gd name="connsiteY1" fmla="*/ 262 h 115912"/>
                      <a:gd name="connsiteX2" fmla="*/ 2305 w 33477"/>
                      <a:gd name="connsiteY2" fmla="*/ 49159 h 115912"/>
                      <a:gd name="connsiteX3" fmla="*/ 16188 w 33477"/>
                      <a:gd name="connsiteY3" fmla="*/ 82994 h 115912"/>
                      <a:gd name="connsiteX4" fmla="*/ 33477 w 33477"/>
                      <a:gd name="connsiteY4" fmla="*/ 115345 h 115912"/>
                      <a:gd name="connsiteX5" fmla="*/ 32429 w 33477"/>
                      <a:gd name="connsiteY5" fmla="*/ 115912 h 115912"/>
                      <a:gd name="connsiteX6" fmla="*/ 15141 w 33477"/>
                      <a:gd name="connsiteY6" fmla="*/ 83562 h 115912"/>
                      <a:gd name="connsiteX7" fmla="*/ 1126 w 33477"/>
                      <a:gd name="connsiteY7" fmla="*/ 49377 h 115912"/>
                      <a:gd name="connsiteX8" fmla="*/ 5667 w 33477"/>
                      <a:gd name="connsiteY8" fmla="*/ 0 h 115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477" h="115912">
                        <a:moveTo>
                          <a:pt x="5667" y="0"/>
                        </a:moveTo>
                        <a:lnTo>
                          <a:pt x="6846" y="262"/>
                        </a:lnTo>
                        <a:cubicBezTo>
                          <a:pt x="3266" y="15455"/>
                          <a:pt x="-751" y="32700"/>
                          <a:pt x="2305" y="49159"/>
                        </a:cubicBezTo>
                        <a:cubicBezTo>
                          <a:pt x="4575" y="61296"/>
                          <a:pt x="10469" y="72298"/>
                          <a:pt x="16188" y="82994"/>
                        </a:cubicBezTo>
                        <a:lnTo>
                          <a:pt x="33477" y="115345"/>
                        </a:lnTo>
                        <a:lnTo>
                          <a:pt x="32429" y="115912"/>
                        </a:lnTo>
                        <a:lnTo>
                          <a:pt x="15141" y="83562"/>
                        </a:lnTo>
                        <a:cubicBezTo>
                          <a:pt x="9378" y="72822"/>
                          <a:pt x="3440" y="61689"/>
                          <a:pt x="1126" y="49377"/>
                        </a:cubicBezTo>
                        <a:cubicBezTo>
                          <a:pt x="-2017" y="32700"/>
                          <a:pt x="2043" y="15324"/>
                          <a:pt x="5667" y="0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38" name="Freeform: Shape 637">
                    <a:extLst>
                      <a:ext uri="{FF2B5EF4-FFF2-40B4-BE49-F238E27FC236}">
                        <a16:creationId xmlns:a16="http://schemas.microsoft.com/office/drawing/2014/main" id="{03D94144-510C-4C41-9FA2-F62FD02A76CA}"/>
                      </a:ext>
                    </a:extLst>
                  </p:cNvPr>
                  <p:cNvSpPr/>
                  <p:nvPr/>
                </p:nvSpPr>
                <p:spPr>
                  <a:xfrm>
                    <a:off x="3424905" y="3833831"/>
                    <a:ext cx="11645" cy="68368"/>
                  </a:xfrm>
                  <a:custGeom>
                    <a:avLst/>
                    <a:gdLst>
                      <a:gd name="connsiteX0" fmla="*/ 9769 w 11645"/>
                      <a:gd name="connsiteY0" fmla="*/ 0 h 68368"/>
                      <a:gd name="connsiteX1" fmla="*/ 10773 w 11645"/>
                      <a:gd name="connsiteY1" fmla="*/ 699 h 68368"/>
                      <a:gd name="connsiteX2" fmla="*/ 11646 w 11645"/>
                      <a:gd name="connsiteY2" fmla="*/ 67670 h 68368"/>
                      <a:gd name="connsiteX3" fmla="*/ 10642 w 11645"/>
                      <a:gd name="connsiteY3" fmla="*/ 68369 h 68368"/>
                      <a:gd name="connsiteX4" fmla="*/ 9769 w 11645"/>
                      <a:gd name="connsiteY4" fmla="*/ 0 h 68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45" h="68368">
                        <a:moveTo>
                          <a:pt x="9769" y="0"/>
                        </a:moveTo>
                        <a:lnTo>
                          <a:pt x="10773" y="699"/>
                        </a:lnTo>
                        <a:cubicBezTo>
                          <a:pt x="-2325" y="20257"/>
                          <a:pt x="-1932" y="48417"/>
                          <a:pt x="11646" y="67670"/>
                        </a:cubicBezTo>
                        <a:lnTo>
                          <a:pt x="10642" y="68369"/>
                        </a:lnTo>
                        <a:cubicBezTo>
                          <a:pt x="-3198" y="48723"/>
                          <a:pt x="-3591" y="19952"/>
                          <a:pt x="9769" y="0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467" name="Graphic 2180">
                <a:extLst>
                  <a:ext uri="{FF2B5EF4-FFF2-40B4-BE49-F238E27FC236}">
                    <a16:creationId xmlns:a16="http://schemas.microsoft.com/office/drawing/2014/main" id="{F628C26A-2681-45C5-AA77-E8EAB40F2503}"/>
                  </a:ext>
                </a:extLst>
              </p:cNvPr>
              <p:cNvGrpSpPr/>
              <p:nvPr/>
            </p:nvGrpSpPr>
            <p:grpSpPr>
              <a:xfrm>
                <a:off x="3375330" y="3980550"/>
                <a:ext cx="596963" cy="561841"/>
                <a:chOff x="3375330" y="3980550"/>
                <a:chExt cx="596963" cy="561841"/>
              </a:xfrm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8EBFE7FD-5677-4B7A-8AC1-2C377F1A5016}"/>
                    </a:ext>
                  </a:extLst>
                </p:cNvPr>
                <p:cNvSpPr/>
                <p:nvPr/>
              </p:nvSpPr>
              <p:spPr>
                <a:xfrm>
                  <a:off x="3375330" y="3982094"/>
                  <a:ext cx="596963" cy="560298"/>
                </a:xfrm>
                <a:custGeom>
                  <a:avLst/>
                  <a:gdLst>
                    <a:gd name="connsiteX0" fmla="*/ 131161 w 596963"/>
                    <a:gd name="connsiteY0" fmla="*/ 534027 h 560298"/>
                    <a:gd name="connsiteX1" fmla="*/ 484923 w 596963"/>
                    <a:gd name="connsiteY1" fmla="*/ 447234 h 560298"/>
                    <a:gd name="connsiteX2" fmla="*/ 528625 w 596963"/>
                    <a:gd name="connsiteY2" fmla="*/ 90853 h 560298"/>
                    <a:gd name="connsiteX3" fmla="*/ 499418 w 596963"/>
                    <a:gd name="connsiteY3" fmla="*/ 0 h 560298"/>
                    <a:gd name="connsiteX4" fmla="*/ 380187 w 596963"/>
                    <a:gd name="connsiteY4" fmla="*/ 46671 h 560298"/>
                    <a:gd name="connsiteX5" fmla="*/ 10534 w 596963"/>
                    <a:gd name="connsiteY5" fmla="*/ 346253 h 560298"/>
                    <a:gd name="connsiteX6" fmla="*/ 72310 w 596963"/>
                    <a:gd name="connsiteY6" fmla="*/ 502985 h 560298"/>
                    <a:gd name="connsiteX7" fmla="*/ 131161 w 596963"/>
                    <a:gd name="connsiteY7" fmla="*/ 534027 h 56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6963" h="560298">
                      <a:moveTo>
                        <a:pt x="131161" y="534027"/>
                      </a:moveTo>
                      <a:cubicBezTo>
                        <a:pt x="131161" y="534027"/>
                        <a:pt x="246593" y="632825"/>
                        <a:pt x="484923" y="447234"/>
                      </a:cubicBezTo>
                      <a:cubicBezTo>
                        <a:pt x="701424" y="278670"/>
                        <a:pt x="539452" y="110149"/>
                        <a:pt x="528625" y="90853"/>
                      </a:cubicBezTo>
                      <a:cubicBezTo>
                        <a:pt x="517798" y="71556"/>
                        <a:pt x="475231" y="58415"/>
                        <a:pt x="499418" y="0"/>
                      </a:cubicBezTo>
                      <a:cubicBezTo>
                        <a:pt x="499418" y="0"/>
                        <a:pt x="474969" y="30342"/>
                        <a:pt x="380187" y="46671"/>
                      </a:cubicBezTo>
                      <a:cubicBezTo>
                        <a:pt x="119461" y="91507"/>
                        <a:pt x="47294" y="222395"/>
                        <a:pt x="10534" y="346253"/>
                      </a:cubicBezTo>
                      <a:cubicBezTo>
                        <a:pt x="-26227" y="470067"/>
                        <a:pt x="42710" y="494516"/>
                        <a:pt x="72310" y="502985"/>
                      </a:cubicBezTo>
                      <a:cubicBezTo>
                        <a:pt x="101866" y="511455"/>
                        <a:pt x="131161" y="534027"/>
                        <a:pt x="131161" y="53402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608" name="Picture 607">
                  <a:extLst>
                    <a:ext uri="{FF2B5EF4-FFF2-40B4-BE49-F238E27FC236}">
                      <a16:creationId xmlns:a16="http://schemas.microsoft.com/office/drawing/2014/main" id="{ABD8E40A-A460-4583-A5DB-B935921EE9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99834" y="3980550"/>
                  <a:ext cx="471507" cy="558824"/>
                </a:xfrm>
                <a:custGeom>
                  <a:avLst/>
                  <a:gdLst>
                    <a:gd name="connsiteX0" fmla="*/ 483 w 471507"/>
                    <a:gd name="connsiteY0" fmla="*/ 206 h 558824"/>
                    <a:gd name="connsiteX1" fmla="*/ 471991 w 471507"/>
                    <a:gd name="connsiteY1" fmla="*/ 206 h 558824"/>
                    <a:gd name="connsiteX2" fmla="*/ 471991 w 471507"/>
                    <a:gd name="connsiteY2" fmla="*/ 559030 h 558824"/>
                    <a:gd name="connsiteX3" fmla="*/ 483 w 471507"/>
                    <a:gd name="connsiteY3" fmla="*/ 559030 h 558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507" h="558824">
                      <a:moveTo>
                        <a:pt x="483" y="206"/>
                      </a:moveTo>
                      <a:lnTo>
                        <a:pt x="471991" y="206"/>
                      </a:lnTo>
                      <a:lnTo>
                        <a:pt x="471991" y="559030"/>
                      </a:lnTo>
                      <a:lnTo>
                        <a:pt x="483" y="5590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9" name="Picture 608">
                  <a:extLst>
                    <a:ext uri="{FF2B5EF4-FFF2-40B4-BE49-F238E27FC236}">
                      <a16:creationId xmlns:a16="http://schemas.microsoft.com/office/drawing/2014/main" id="{2EF3FA3D-A38E-4068-94FD-69E20FD4ED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77591" y="4002379"/>
                  <a:ext cx="488971" cy="506434"/>
                </a:xfrm>
                <a:custGeom>
                  <a:avLst/>
                  <a:gdLst>
                    <a:gd name="connsiteX0" fmla="*/ 455 w 488971"/>
                    <a:gd name="connsiteY0" fmla="*/ 211 h 506434"/>
                    <a:gd name="connsiteX1" fmla="*/ 489427 w 488971"/>
                    <a:gd name="connsiteY1" fmla="*/ 211 h 506434"/>
                    <a:gd name="connsiteX2" fmla="*/ 489427 w 488971"/>
                    <a:gd name="connsiteY2" fmla="*/ 506645 h 506434"/>
                    <a:gd name="connsiteX3" fmla="*/ 455 w 488971"/>
                    <a:gd name="connsiteY3" fmla="*/ 506645 h 506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8971" h="506434">
                      <a:moveTo>
                        <a:pt x="455" y="211"/>
                      </a:moveTo>
                      <a:lnTo>
                        <a:pt x="489427" y="211"/>
                      </a:lnTo>
                      <a:lnTo>
                        <a:pt x="489427" y="506645"/>
                      </a:lnTo>
                      <a:lnTo>
                        <a:pt x="455" y="50664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10" name="Graphic 2180">
                  <a:extLst>
                    <a:ext uri="{FF2B5EF4-FFF2-40B4-BE49-F238E27FC236}">
                      <a16:creationId xmlns:a16="http://schemas.microsoft.com/office/drawing/2014/main" id="{F01D8354-EB46-47DE-9E4F-CFDEC73402E3}"/>
                    </a:ext>
                  </a:extLst>
                </p:cNvPr>
                <p:cNvGrpSpPr/>
                <p:nvPr/>
              </p:nvGrpSpPr>
              <p:grpSpPr>
                <a:xfrm>
                  <a:off x="3424544" y="4042910"/>
                  <a:ext cx="486351" cy="427987"/>
                  <a:chOff x="3424544" y="4042910"/>
                  <a:chExt cx="486351" cy="427987"/>
                </a:xfrm>
                <a:solidFill>
                  <a:srgbClr val="A0A58F"/>
                </a:solidFill>
              </p:grpSpPr>
              <p:sp>
                <p:nvSpPr>
                  <p:cNvPr id="611" name="Freeform: Shape 610">
                    <a:extLst>
                      <a:ext uri="{FF2B5EF4-FFF2-40B4-BE49-F238E27FC236}">
                        <a16:creationId xmlns:a16="http://schemas.microsoft.com/office/drawing/2014/main" id="{00F24747-06FA-4601-B7B7-77900932138C}"/>
                      </a:ext>
                    </a:extLst>
                  </p:cNvPr>
                  <p:cNvSpPr/>
                  <p:nvPr/>
                </p:nvSpPr>
                <p:spPr>
                  <a:xfrm>
                    <a:off x="3534083" y="4400688"/>
                    <a:ext cx="315255" cy="70208"/>
                  </a:xfrm>
                  <a:custGeom>
                    <a:avLst/>
                    <a:gdLst>
                      <a:gd name="connsiteX0" fmla="*/ 480 w 315255"/>
                      <a:gd name="connsiteY0" fmla="*/ 64090 h 70208"/>
                      <a:gd name="connsiteX1" fmla="*/ 20563 w 315255"/>
                      <a:gd name="connsiteY1" fmla="*/ 67146 h 70208"/>
                      <a:gd name="connsiteX2" fmla="*/ 40908 w 315255"/>
                      <a:gd name="connsiteY2" fmla="*/ 68019 h 70208"/>
                      <a:gd name="connsiteX3" fmla="*/ 81554 w 315255"/>
                      <a:gd name="connsiteY3" fmla="*/ 65269 h 70208"/>
                      <a:gd name="connsiteX4" fmla="*/ 122068 w 315255"/>
                      <a:gd name="connsiteY4" fmla="*/ 60030 h 70208"/>
                      <a:gd name="connsiteX5" fmla="*/ 162452 w 315255"/>
                      <a:gd name="connsiteY5" fmla="*/ 53961 h 70208"/>
                      <a:gd name="connsiteX6" fmla="*/ 202487 w 315255"/>
                      <a:gd name="connsiteY6" fmla="*/ 46103 h 70208"/>
                      <a:gd name="connsiteX7" fmla="*/ 241823 w 315255"/>
                      <a:gd name="connsiteY7" fmla="*/ 35276 h 70208"/>
                      <a:gd name="connsiteX8" fmla="*/ 279761 w 315255"/>
                      <a:gd name="connsiteY8" fmla="*/ 20257 h 70208"/>
                      <a:gd name="connsiteX9" fmla="*/ 315256 w 315255"/>
                      <a:gd name="connsiteY9" fmla="*/ 0 h 70208"/>
                      <a:gd name="connsiteX10" fmla="*/ 279892 w 315255"/>
                      <a:gd name="connsiteY10" fmla="*/ 20563 h 70208"/>
                      <a:gd name="connsiteX11" fmla="*/ 242041 w 315255"/>
                      <a:gd name="connsiteY11" fmla="*/ 35887 h 70208"/>
                      <a:gd name="connsiteX12" fmla="*/ 202748 w 315255"/>
                      <a:gd name="connsiteY12" fmla="*/ 47020 h 70208"/>
                      <a:gd name="connsiteX13" fmla="*/ 162714 w 315255"/>
                      <a:gd name="connsiteY13" fmla="*/ 55184 h 70208"/>
                      <a:gd name="connsiteX14" fmla="*/ 122330 w 315255"/>
                      <a:gd name="connsiteY14" fmla="*/ 61558 h 70208"/>
                      <a:gd name="connsiteX15" fmla="*/ 81859 w 315255"/>
                      <a:gd name="connsiteY15" fmla="*/ 67146 h 70208"/>
                      <a:gd name="connsiteX16" fmla="*/ 40995 w 315255"/>
                      <a:gd name="connsiteY16" fmla="*/ 70202 h 70208"/>
                      <a:gd name="connsiteX17" fmla="*/ 20432 w 315255"/>
                      <a:gd name="connsiteY17" fmla="*/ 69504 h 70208"/>
                      <a:gd name="connsiteX18" fmla="*/ 0 w 315255"/>
                      <a:gd name="connsiteY18" fmla="*/ 66535 h 70208"/>
                      <a:gd name="connsiteX19" fmla="*/ 480 w 315255"/>
                      <a:gd name="connsiteY19" fmla="*/ 64090 h 70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15255" h="70208">
                        <a:moveTo>
                          <a:pt x="480" y="64090"/>
                        </a:moveTo>
                        <a:cubicBezTo>
                          <a:pt x="7116" y="65487"/>
                          <a:pt x="13840" y="66491"/>
                          <a:pt x="20563" y="67146"/>
                        </a:cubicBezTo>
                        <a:cubicBezTo>
                          <a:pt x="27330" y="67801"/>
                          <a:pt x="34097" y="68019"/>
                          <a:pt x="40908" y="68019"/>
                        </a:cubicBezTo>
                        <a:cubicBezTo>
                          <a:pt x="54485" y="67976"/>
                          <a:pt x="68063" y="66841"/>
                          <a:pt x="81554" y="65269"/>
                        </a:cubicBezTo>
                        <a:cubicBezTo>
                          <a:pt x="95044" y="63697"/>
                          <a:pt x="108578" y="61820"/>
                          <a:pt x="122068" y="60030"/>
                        </a:cubicBezTo>
                        <a:cubicBezTo>
                          <a:pt x="135559" y="58196"/>
                          <a:pt x="149005" y="56188"/>
                          <a:pt x="162452" y="53961"/>
                        </a:cubicBezTo>
                        <a:cubicBezTo>
                          <a:pt x="175899" y="51735"/>
                          <a:pt x="189215" y="49115"/>
                          <a:pt x="202487" y="46103"/>
                        </a:cubicBezTo>
                        <a:cubicBezTo>
                          <a:pt x="215759" y="43091"/>
                          <a:pt x="228856" y="39423"/>
                          <a:pt x="241823" y="35276"/>
                        </a:cubicBezTo>
                        <a:cubicBezTo>
                          <a:pt x="254745" y="30997"/>
                          <a:pt x="267406" y="25977"/>
                          <a:pt x="279761" y="20257"/>
                        </a:cubicBezTo>
                        <a:cubicBezTo>
                          <a:pt x="292029" y="14363"/>
                          <a:pt x="303904" y="7596"/>
                          <a:pt x="315256" y="0"/>
                        </a:cubicBezTo>
                        <a:cubicBezTo>
                          <a:pt x="303948" y="7684"/>
                          <a:pt x="292161" y="14538"/>
                          <a:pt x="279892" y="20563"/>
                        </a:cubicBezTo>
                        <a:cubicBezTo>
                          <a:pt x="267581" y="26413"/>
                          <a:pt x="254920" y="31521"/>
                          <a:pt x="242041" y="35887"/>
                        </a:cubicBezTo>
                        <a:cubicBezTo>
                          <a:pt x="229118" y="40165"/>
                          <a:pt x="215977" y="43876"/>
                          <a:pt x="202748" y="47020"/>
                        </a:cubicBezTo>
                        <a:cubicBezTo>
                          <a:pt x="189476" y="50119"/>
                          <a:pt x="176117" y="52870"/>
                          <a:pt x="162714" y="55184"/>
                        </a:cubicBezTo>
                        <a:cubicBezTo>
                          <a:pt x="149311" y="57498"/>
                          <a:pt x="135820" y="59637"/>
                          <a:pt x="122330" y="61558"/>
                        </a:cubicBezTo>
                        <a:cubicBezTo>
                          <a:pt x="108840" y="63479"/>
                          <a:pt x="95393" y="65487"/>
                          <a:pt x="81859" y="67146"/>
                        </a:cubicBezTo>
                        <a:cubicBezTo>
                          <a:pt x="68325" y="68805"/>
                          <a:pt x="54704" y="70071"/>
                          <a:pt x="40995" y="70202"/>
                        </a:cubicBezTo>
                        <a:cubicBezTo>
                          <a:pt x="34141" y="70246"/>
                          <a:pt x="27286" y="70071"/>
                          <a:pt x="20432" y="69504"/>
                        </a:cubicBezTo>
                        <a:cubicBezTo>
                          <a:pt x="13578" y="68893"/>
                          <a:pt x="6767" y="67932"/>
                          <a:pt x="0" y="66535"/>
                        </a:cubicBezTo>
                        <a:lnTo>
                          <a:pt x="480" y="6409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id="{66BE333A-6E8F-4FCE-92CB-25A17CEAAB93}"/>
                      </a:ext>
                    </a:extLst>
                  </p:cNvPr>
                  <p:cNvSpPr/>
                  <p:nvPr/>
                </p:nvSpPr>
                <p:spPr>
                  <a:xfrm>
                    <a:off x="3583547" y="4333367"/>
                    <a:ext cx="291287" cy="64747"/>
                  </a:xfrm>
                  <a:custGeom>
                    <a:avLst/>
                    <a:gdLst>
                      <a:gd name="connsiteX0" fmla="*/ 611 w 291287"/>
                      <a:gd name="connsiteY0" fmla="*/ 57323 h 64747"/>
                      <a:gd name="connsiteX1" fmla="*/ 19079 w 291287"/>
                      <a:gd name="connsiteY1" fmla="*/ 60990 h 64747"/>
                      <a:gd name="connsiteX2" fmla="*/ 37852 w 291287"/>
                      <a:gd name="connsiteY2" fmla="*/ 62475 h 64747"/>
                      <a:gd name="connsiteX3" fmla="*/ 75529 w 291287"/>
                      <a:gd name="connsiteY3" fmla="*/ 60816 h 64747"/>
                      <a:gd name="connsiteX4" fmla="*/ 113118 w 291287"/>
                      <a:gd name="connsiteY4" fmla="*/ 56494 h 64747"/>
                      <a:gd name="connsiteX5" fmla="*/ 150577 w 291287"/>
                      <a:gd name="connsiteY5" fmla="*/ 51342 h 64747"/>
                      <a:gd name="connsiteX6" fmla="*/ 187730 w 291287"/>
                      <a:gd name="connsiteY6" fmla="*/ 44357 h 64747"/>
                      <a:gd name="connsiteX7" fmla="*/ 224141 w 291287"/>
                      <a:gd name="connsiteY7" fmla="*/ 34228 h 64747"/>
                      <a:gd name="connsiteX8" fmla="*/ 259024 w 291287"/>
                      <a:gd name="connsiteY8" fmla="*/ 19777 h 64747"/>
                      <a:gd name="connsiteX9" fmla="*/ 291287 w 291287"/>
                      <a:gd name="connsiteY9" fmla="*/ 0 h 64747"/>
                      <a:gd name="connsiteX10" fmla="*/ 259155 w 291287"/>
                      <a:gd name="connsiteY10" fmla="*/ 20083 h 64747"/>
                      <a:gd name="connsiteX11" fmla="*/ 224316 w 291287"/>
                      <a:gd name="connsiteY11" fmla="*/ 34883 h 64747"/>
                      <a:gd name="connsiteX12" fmla="*/ 187948 w 291287"/>
                      <a:gd name="connsiteY12" fmla="*/ 45317 h 64747"/>
                      <a:gd name="connsiteX13" fmla="*/ 150795 w 291287"/>
                      <a:gd name="connsiteY13" fmla="*/ 52652 h 64747"/>
                      <a:gd name="connsiteX14" fmla="*/ 113337 w 291287"/>
                      <a:gd name="connsiteY14" fmla="*/ 58109 h 64747"/>
                      <a:gd name="connsiteX15" fmla="*/ 75747 w 291287"/>
                      <a:gd name="connsiteY15" fmla="*/ 62737 h 64747"/>
                      <a:gd name="connsiteX16" fmla="*/ 37852 w 291287"/>
                      <a:gd name="connsiteY16" fmla="*/ 64701 h 64747"/>
                      <a:gd name="connsiteX17" fmla="*/ 18817 w 291287"/>
                      <a:gd name="connsiteY17" fmla="*/ 63392 h 64747"/>
                      <a:gd name="connsiteX18" fmla="*/ 0 w 291287"/>
                      <a:gd name="connsiteY18" fmla="*/ 59812 h 64747"/>
                      <a:gd name="connsiteX19" fmla="*/ 611 w 291287"/>
                      <a:gd name="connsiteY19" fmla="*/ 57323 h 64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1287" h="64747">
                        <a:moveTo>
                          <a:pt x="611" y="57323"/>
                        </a:moveTo>
                        <a:cubicBezTo>
                          <a:pt x="6680" y="58895"/>
                          <a:pt x="12879" y="60117"/>
                          <a:pt x="19079" y="60990"/>
                        </a:cubicBezTo>
                        <a:cubicBezTo>
                          <a:pt x="25322" y="61820"/>
                          <a:pt x="31565" y="62257"/>
                          <a:pt x="37852" y="62475"/>
                        </a:cubicBezTo>
                        <a:cubicBezTo>
                          <a:pt x="50425" y="62824"/>
                          <a:pt x="62999" y="62038"/>
                          <a:pt x="75529" y="60816"/>
                        </a:cubicBezTo>
                        <a:cubicBezTo>
                          <a:pt x="88058" y="59593"/>
                          <a:pt x="100588" y="58022"/>
                          <a:pt x="113118" y="56494"/>
                        </a:cubicBezTo>
                        <a:cubicBezTo>
                          <a:pt x="125648" y="54966"/>
                          <a:pt x="138134" y="53263"/>
                          <a:pt x="150577" y="51342"/>
                        </a:cubicBezTo>
                        <a:cubicBezTo>
                          <a:pt x="163020" y="49421"/>
                          <a:pt x="175418" y="47063"/>
                          <a:pt x="187730" y="44357"/>
                        </a:cubicBezTo>
                        <a:cubicBezTo>
                          <a:pt x="200042" y="41606"/>
                          <a:pt x="212178" y="38201"/>
                          <a:pt x="224141" y="34228"/>
                        </a:cubicBezTo>
                        <a:cubicBezTo>
                          <a:pt x="236060" y="30168"/>
                          <a:pt x="247716" y="25322"/>
                          <a:pt x="259024" y="19777"/>
                        </a:cubicBezTo>
                        <a:cubicBezTo>
                          <a:pt x="270287" y="14058"/>
                          <a:pt x="281027" y="7378"/>
                          <a:pt x="291287" y="0"/>
                        </a:cubicBezTo>
                        <a:cubicBezTo>
                          <a:pt x="281115" y="7509"/>
                          <a:pt x="270375" y="14276"/>
                          <a:pt x="259155" y="20083"/>
                        </a:cubicBezTo>
                        <a:cubicBezTo>
                          <a:pt x="247847" y="25758"/>
                          <a:pt x="236234" y="30735"/>
                          <a:pt x="224316" y="34883"/>
                        </a:cubicBezTo>
                        <a:cubicBezTo>
                          <a:pt x="212353" y="38943"/>
                          <a:pt x="200216" y="42436"/>
                          <a:pt x="187948" y="45317"/>
                        </a:cubicBezTo>
                        <a:cubicBezTo>
                          <a:pt x="175637" y="48155"/>
                          <a:pt x="163282" y="50600"/>
                          <a:pt x="150795" y="52652"/>
                        </a:cubicBezTo>
                        <a:cubicBezTo>
                          <a:pt x="138353" y="54704"/>
                          <a:pt x="125867" y="56494"/>
                          <a:pt x="113337" y="58109"/>
                        </a:cubicBezTo>
                        <a:cubicBezTo>
                          <a:pt x="100807" y="59724"/>
                          <a:pt x="88320" y="61383"/>
                          <a:pt x="75747" y="62737"/>
                        </a:cubicBezTo>
                        <a:cubicBezTo>
                          <a:pt x="63173" y="64090"/>
                          <a:pt x="50513" y="64963"/>
                          <a:pt x="37852" y="64701"/>
                        </a:cubicBezTo>
                        <a:cubicBezTo>
                          <a:pt x="31521" y="64570"/>
                          <a:pt x="25147" y="64178"/>
                          <a:pt x="18817" y="63392"/>
                        </a:cubicBezTo>
                        <a:cubicBezTo>
                          <a:pt x="12486" y="62562"/>
                          <a:pt x="6199" y="61383"/>
                          <a:pt x="0" y="59812"/>
                        </a:cubicBezTo>
                        <a:lnTo>
                          <a:pt x="611" y="5732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630A2C72-7D69-4907-ACCA-F305CE71EC4A}"/>
                      </a:ext>
                    </a:extLst>
                  </p:cNvPr>
                  <p:cNvSpPr/>
                  <p:nvPr/>
                </p:nvSpPr>
                <p:spPr>
                  <a:xfrm>
                    <a:off x="3634540" y="4250679"/>
                    <a:ext cx="269152" cy="83518"/>
                  </a:xfrm>
                  <a:custGeom>
                    <a:avLst/>
                    <a:gdLst>
                      <a:gd name="connsiteX0" fmla="*/ 655 w 269152"/>
                      <a:gd name="connsiteY0" fmla="*/ 76664 h 83518"/>
                      <a:gd name="connsiteX1" fmla="*/ 18249 w 269152"/>
                      <a:gd name="connsiteY1" fmla="*/ 80113 h 83518"/>
                      <a:gd name="connsiteX2" fmla="*/ 36105 w 269152"/>
                      <a:gd name="connsiteY2" fmla="*/ 81204 h 83518"/>
                      <a:gd name="connsiteX3" fmla="*/ 71818 w 269152"/>
                      <a:gd name="connsiteY3" fmla="*/ 78061 h 83518"/>
                      <a:gd name="connsiteX4" fmla="*/ 107268 w 269152"/>
                      <a:gd name="connsiteY4" fmla="*/ 71730 h 83518"/>
                      <a:gd name="connsiteX5" fmla="*/ 142544 w 269152"/>
                      <a:gd name="connsiteY5" fmla="*/ 64396 h 83518"/>
                      <a:gd name="connsiteX6" fmla="*/ 177252 w 269152"/>
                      <a:gd name="connsiteY6" fmla="*/ 54922 h 83518"/>
                      <a:gd name="connsiteX7" fmla="*/ 210738 w 269152"/>
                      <a:gd name="connsiteY7" fmla="*/ 41781 h 83518"/>
                      <a:gd name="connsiteX8" fmla="*/ 241866 w 269152"/>
                      <a:gd name="connsiteY8" fmla="*/ 23706 h 83518"/>
                      <a:gd name="connsiteX9" fmla="*/ 269153 w 269152"/>
                      <a:gd name="connsiteY9" fmla="*/ 0 h 83518"/>
                      <a:gd name="connsiteX10" fmla="*/ 242041 w 269152"/>
                      <a:gd name="connsiteY10" fmla="*/ 23968 h 83518"/>
                      <a:gd name="connsiteX11" fmla="*/ 211000 w 269152"/>
                      <a:gd name="connsiteY11" fmla="*/ 42392 h 83518"/>
                      <a:gd name="connsiteX12" fmla="*/ 177514 w 269152"/>
                      <a:gd name="connsiteY12" fmla="*/ 55883 h 83518"/>
                      <a:gd name="connsiteX13" fmla="*/ 142806 w 269152"/>
                      <a:gd name="connsiteY13" fmla="*/ 65706 h 83518"/>
                      <a:gd name="connsiteX14" fmla="*/ 107574 w 269152"/>
                      <a:gd name="connsiteY14" fmla="*/ 73346 h 83518"/>
                      <a:gd name="connsiteX15" fmla="*/ 72123 w 269152"/>
                      <a:gd name="connsiteY15" fmla="*/ 80025 h 83518"/>
                      <a:gd name="connsiteX16" fmla="*/ 36105 w 269152"/>
                      <a:gd name="connsiteY16" fmla="*/ 83518 h 83518"/>
                      <a:gd name="connsiteX17" fmla="*/ 17943 w 269152"/>
                      <a:gd name="connsiteY17" fmla="*/ 82558 h 83518"/>
                      <a:gd name="connsiteX18" fmla="*/ 0 w 269152"/>
                      <a:gd name="connsiteY18" fmla="*/ 79196 h 83518"/>
                      <a:gd name="connsiteX19" fmla="*/ 655 w 269152"/>
                      <a:gd name="connsiteY19" fmla="*/ 76664 h 83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69152" h="83518">
                        <a:moveTo>
                          <a:pt x="655" y="76664"/>
                        </a:moveTo>
                        <a:cubicBezTo>
                          <a:pt x="6418" y="78192"/>
                          <a:pt x="12312" y="79370"/>
                          <a:pt x="18249" y="80113"/>
                        </a:cubicBezTo>
                        <a:cubicBezTo>
                          <a:pt x="24187" y="80811"/>
                          <a:pt x="30168" y="81160"/>
                          <a:pt x="36105" y="81204"/>
                        </a:cubicBezTo>
                        <a:cubicBezTo>
                          <a:pt x="48068" y="81204"/>
                          <a:pt x="59986" y="79894"/>
                          <a:pt x="71818" y="78061"/>
                        </a:cubicBezTo>
                        <a:cubicBezTo>
                          <a:pt x="83649" y="76184"/>
                          <a:pt x="95480" y="73913"/>
                          <a:pt x="107268" y="71730"/>
                        </a:cubicBezTo>
                        <a:cubicBezTo>
                          <a:pt x="119056" y="69504"/>
                          <a:pt x="130844" y="67103"/>
                          <a:pt x="142544" y="64396"/>
                        </a:cubicBezTo>
                        <a:cubicBezTo>
                          <a:pt x="154244" y="61689"/>
                          <a:pt x="165814" y="58502"/>
                          <a:pt x="177252" y="54922"/>
                        </a:cubicBezTo>
                        <a:cubicBezTo>
                          <a:pt x="188691" y="51255"/>
                          <a:pt x="199867" y="46845"/>
                          <a:pt x="210738" y="41781"/>
                        </a:cubicBezTo>
                        <a:cubicBezTo>
                          <a:pt x="221609" y="36629"/>
                          <a:pt x="231999" y="30517"/>
                          <a:pt x="241866" y="23706"/>
                        </a:cubicBezTo>
                        <a:cubicBezTo>
                          <a:pt x="251689" y="16721"/>
                          <a:pt x="260727" y="8688"/>
                          <a:pt x="269153" y="0"/>
                        </a:cubicBezTo>
                        <a:cubicBezTo>
                          <a:pt x="260814" y="8775"/>
                          <a:pt x="251820" y="16896"/>
                          <a:pt x="242041" y="23968"/>
                        </a:cubicBezTo>
                        <a:cubicBezTo>
                          <a:pt x="232174" y="30910"/>
                          <a:pt x="221827" y="37153"/>
                          <a:pt x="211000" y="42392"/>
                        </a:cubicBezTo>
                        <a:cubicBezTo>
                          <a:pt x="200129" y="47544"/>
                          <a:pt x="188953" y="52084"/>
                          <a:pt x="177514" y="55883"/>
                        </a:cubicBezTo>
                        <a:cubicBezTo>
                          <a:pt x="166076" y="59593"/>
                          <a:pt x="154506" y="62911"/>
                          <a:pt x="142806" y="65706"/>
                        </a:cubicBezTo>
                        <a:cubicBezTo>
                          <a:pt x="131106" y="68500"/>
                          <a:pt x="119361" y="71032"/>
                          <a:pt x="107574" y="73346"/>
                        </a:cubicBezTo>
                        <a:cubicBezTo>
                          <a:pt x="95786" y="75660"/>
                          <a:pt x="83998" y="78061"/>
                          <a:pt x="72123" y="80025"/>
                        </a:cubicBezTo>
                        <a:cubicBezTo>
                          <a:pt x="60248" y="81990"/>
                          <a:pt x="48242" y="83387"/>
                          <a:pt x="36105" y="83518"/>
                        </a:cubicBezTo>
                        <a:cubicBezTo>
                          <a:pt x="30037" y="83518"/>
                          <a:pt x="23968" y="83256"/>
                          <a:pt x="17943" y="82558"/>
                        </a:cubicBezTo>
                        <a:cubicBezTo>
                          <a:pt x="11919" y="81815"/>
                          <a:pt x="5937" y="80680"/>
                          <a:pt x="0" y="79196"/>
                        </a:cubicBezTo>
                        <a:lnTo>
                          <a:pt x="655" y="7666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:a16="http://schemas.microsoft.com/office/drawing/2014/main" id="{6A9E37AC-63BC-45CC-9D9D-89F84E230895}"/>
                      </a:ext>
                    </a:extLst>
                  </p:cNvPr>
                  <p:cNvSpPr/>
                  <p:nvPr/>
                </p:nvSpPr>
                <p:spPr>
                  <a:xfrm>
                    <a:off x="3679202" y="4191609"/>
                    <a:ext cx="231693" cy="76124"/>
                  </a:xfrm>
                  <a:custGeom>
                    <a:avLst/>
                    <a:gdLst>
                      <a:gd name="connsiteX0" fmla="*/ 437 w 231693"/>
                      <a:gd name="connsiteY0" fmla="*/ 71992 h 76124"/>
                      <a:gd name="connsiteX1" fmla="*/ 30779 w 231693"/>
                      <a:gd name="connsiteY1" fmla="*/ 73302 h 76124"/>
                      <a:gd name="connsiteX2" fmla="*/ 60816 w 231693"/>
                      <a:gd name="connsiteY2" fmla="*/ 68019 h 76124"/>
                      <a:gd name="connsiteX3" fmla="*/ 90110 w 231693"/>
                      <a:gd name="connsiteY3" fmla="*/ 59069 h 76124"/>
                      <a:gd name="connsiteX4" fmla="*/ 119012 w 231693"/>
                      <a:gd name="connsiteY4" fmla="*/ 48766 h 76124"/>
                      <a:gd name="connsiteX5" fmla="*/ 175593 w 231693"/>
                      <a:gd name="connsiteY5" fmla="*/ 25016 h 76124"/>
                      <a:gd name="connsiteX6" fmla="*/ 203534 w 231693"/>
                      <a:gd name="connsiteY6" fmla="*/ 12268 h 76124"/>
                      <a:gd name="connsiteX7" fmla="*/ 231694 w 231693"/>
                      <a:gd name="connsiteY7" fmla="*/ 0 h 76124"/>
                      <a:gd name="connsiteX8" fmla="*/ 203665 w 231693"/>
                      <a:gd name="connsiteY8" fmla="*/ 12617 h 76124"/>
                      <a:gd name="connsiteX9" fmla="*/ 175855 w 231693"/>
                      <a:gd name="connsiteY9" fmla="*/ 25671 h 76124"/>
                      <a:gd name="connsiteX10" fmla="*/ 119449 w 231693"/>
                      <a:gd name="connsiteY10" fmla="*/ 50076 h 76124"/>
                      <a:gd name="connsiteX11" fmla="*/ 90634 w 231693"/>
                      <a:gd name="connsiteY11" fmla="*/ 60729 h 76124"/>
                      <a:gd name="connsiteX12" fmla="*/ 61296 w 231693"/>
                      <a:gd name="connsiteY12" fmla="*/ 69984 h 76124"/>
                      <a:gd name="connsiteX13" fmla="*/ 30954 w 231693"/>
                      <a:gd name="connsiteY13" fmla="*/ 75616 h 76124"/>
                      <a:gd name="connsiteX14" fmla="*/ 0 w 231693"/>
                      <a:gd name="connsiteY14" fmla="*/ 74568 h 76124"/>
                      <a:gd name="connsiteX15" fmla="*/ 437 w 231693"/>
                      <a:gd name="connsiteY15" fmla="*/ 71992 h 76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1693" h="76124">
                        <a:moveTo>
                          <a:pt x="437" y="71992"/>
                        </a:moveTo>
                        <a:cubicBezTo>
                          <a:pt x="10478" y="73695"/>
                          <a:pt x="20694" y="74088"/>
                          <a:pt x="30779" y="73302"/>
                        </a:cubicBezTo>
                        <a:cubicBezTo>
                          <a:pt x="40908" y="72516"/>
                          <a:pt x="50949" y="70552"/>
                          <a:pt x="60816" y="68019"/>
                        </a:cubicBezTo>
                        <a:cubicBezTo>
                          <a:pt x="70683" y="65444"/>
                          <a:pt x="80419" y="62300"/>
                          <a:pt x="90110" y="59069"/>
                        </a:cubicBezTo>
                        <a:cubicBezTo>
                          <a:pt x="99803" y="55795"/>
                          <a:pt x="109451" y="52477"/>
                          <a:pt x="119012" y="48766"/>
                        </a:cubicBezTo>
                        <a:cubicBezTo>
                          <a:pt x="138134" y="41519"/>
                          <a:pt x="156951" y="33398"/>
                          <a:pt x="175593" y="25016"/>
                        </a:cubicBezTo>
                        <a:lnTo>
                          <a:pt x="203534" y="12268"/>
                        </a:lnTo>
                        <a:cubicBezTo>
                          <a:pt x="212833" y="8033"/>
                          <a:pt x="222176" y="3755"/>
                          <a:pt x="231694" y="0"/>
                        </a:cubicBezTo>
                        <a:cubicBezTo>
                          <a:pt x="222220" y="3886"/>
                          <a:pt x="212965" y="8251"/>
                          <a:pt x="203665" y="12617"/>
                        </a:cubicBezTo>
                        <a:lnTo>
                          <a:pt x="175855" y="25671"/>
                        </a:lnTo>
                        <a:cubicBezTo>
                          <a:pt x="157257" y="34272"/>
                          <a:pt x="138527" y="42610"/>
                          <a:pt x="119449" y="50076"/>
                        </a:cubicBezTo>
                        <a:cubicBezTo>
                          <a:pt x="109931" y="53874"/>
                          <a:pt x="100283" y="57323"/>
                          <a:pt x="90634" y="60729"/>
                        </a:cubicBezTo>
                        <a:cubicBezTo>
                          <a:pt x="80942" y="64047"/>
                          <a:pt x="71206" y="67321"/>
                          <a:pt x="61296" y="69984"/>
                        </a:cubicBezTo>
                        <a:cubicBezTo>
                          <a:pt x="51386" y="72647"/>
                          <a:pt x="41257" y="74743"/>
                          <a:pt x="30954" y="75616"/>
                        </a:cubicBezTo>
                        <a:cubicBezTo>
                          <a:pt x="20694" y="76533"/>
                          <a:pt x="10260" y="76227"/>
                          <a:pt x="0" y="74568"/>
                        </a:cubicBezTo>
                        <a:lnTo>
                          <a:pt x="437" y="7199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:a16="http://schemas.microsoft.com/office/drawing/2014/main" id="{3E7ABBCF-965F-4EFD-888D-0AD30EE817F9}"/>
                      </a:ext>
                    </a:extLst>
                  </p:cNvPr>
                  <p:cNvSpPr/>
                  <p:nvPr/>
                </p:nvSpPr>
                <p:spPr>
                  <a:xfrm>
                    <a:off x="3711248" y="4122935"/>
                    <a:ext cx="181836" cy="86923"/>
                  </a:xfrm>
                  <a:custGeom>
                    <a:avLst/>
                    <a:gdLst>
                      <a:gd name="connsiteX0" fmla="*/ 0 w 181836"/>
                      <a:gd name="connsiteY0" fmla="*/ 84478 h 86923"/>
                      <a:gd name="connsiteX1" fmla="*/ 47238 w 181836"/>
                      <a:gd name="connsiteY1" fmla="*/ 67932 h 86923"/>
                      <a:gd name="connsiteX2" fmla="*/ 69853 w 181836"/>
                      <a:gd name="connsiteY2" fmla="*/ 56843 h 86923"/>
                      <a:gd name="connsiteX3" fmla="*/ 92730 w 181836"/>
                      <a:gd name="connsiteY3" fmla="*/ 46278 h 86923"/>
                      <a:gd name="connsiteX4" fmla="*/ 115869 w 181836"/>
                      <a:gd name="connsiteY4" fmla="*/ 36280 h 86923"/>
                      <a:gd name="connsiteX5" fmla="*/ 138964 w 181836"/>
                      <a:gd name="connsiteY5" fmla="*/ 26282 h 86923"/>
                      <a:gd name="connsiteX6" fmla="*/ 161186 w 181836"/>
                      <a:gd name="connsiteY6" fmla="*/ 14495 h 86923"/>
                      <a:gd name="connsiteX7" fmla="*/ 181836 w 181836"/>
                      <a:gd name="connsiteY7" fmla="*/ 0 h 86923"/>
                      <a:gd name="connsiteX8" fmla="*/ 161361 w 181836"/>
                      <a:gd name="connsiteY8" fmla="*/ 14756 h 86923"/>
                      <a:gd name="connsiteX9" fmla="*/ 139226 w 181836"/>
                      <a:gd name="connsiteY9" fmla="*/ 26850 h 86923"/>
                      <a:gd name="connsiteX10" fmla="*/ 116218 w 181836"/>
                      <a:gd name="connsiteY10" fmla="*/ 37153 h 86923"/>
                      <a:gd name="connsiteX11" fmla="*/ 93254 w 181836"/>
                      <a:gd name="connsiteY11" fmla="*/ 47456 h 86923"/>
                      <a:gd name="connsiteX12" fmla="*/ 70551 w 181836"/>
                      <a:gd name="connsiteY12" fmla="*/ 58327 h 86923"/>
                      <a:gd name="connsiteX13" fmla="*/ 48068 w 181836"/>
                      <a:gd name="connsiteY13" fmla="*/ 69678 h 86923"/>
                      <a:gd name="connsiteX14" fmla="*/ 611 w 181836"/>
                      <a:gd name="connsiteY14" fmla="*/ 86923 h 86923"/>
                      <a:gd name="connsiteX15" fmla="*/ 0 w 181836"/>
                      <a:gd name="connsiteY15" fmla="*/ 84478 h 86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1836" h="86923">
                        <a:moveTo>
                          <a:pt x="0" y="84478"/>
                        </a:moveTo>
                        <a:cubicBezTo>
                          <a:pt x="16241" y="80462"/>
                          <a:pt x="32132" y="75136"/>
                          <a:pt x="47238" y="67932"/>
                        </a:cubicBezTo>
                        <a:cubicBezTo>
                          <a:pt x="54835" y="64352"/>
                          <a:pt x="62257" y="60467"/>
                          <a:pt x="69853" y="56843"/>
                        </a:cubicBezTo>
                        <a:cubicBezTo>
                          <a:pt x="77450" y="53219"/>
                          <a:pt x="85046" y="49683"/>
                          <a:pt x="92730" y="46278"/>
                        </a:cubicBezTo>
                        <a:cubicBezTo>
                          <a:pt x="100414" y="42829"/>
                          <a:pt x="108141" y="39554"/>
                          <a:pt x="115869" y="36280"/>
                        </a:cubicBezTo>
                        <a:cubicBezTo>
                          <a:pt x="123596" y="33006"/>
                          <a:pt x="131367" y="29775"/>
                          <a:pt x="138964" y="26282"/>
                        </a:cubicBezTo>
                        <a:cubicBezTo>
                          <a:pt x="146604" y="22790"/>
                          <a:pt x="154070" y="18904"/>
                          <a:pt x="161186" y="14495"/>
                        </a:cubicBezTo>
                        <a:cubicBezTo>
                          <a:pt x="168346" y="10085"/>
                          <a:pt x="175156" y="5152"/>
                          <a:pt x="181836" y="0"/>
                        </a:cubicBezTo>
                        <a:cubicBezTo>
                          <a:pt x="175244" y="5239"/>
                          <a:pt x="168477" y="10260"/>
                          <a:pt x="161361" y="14756"/>
                        </a:cubicBezTo>
                        <a:cubicBezTo>
                          <a:pt x="154244" y="19297"/>
                          <a:pt x="146822" y="23270"/>
                          <a:pt x="139226" y="26850"/>
                        </a:cubicBezTo>
                        <a:cubicBezTo>
                          <a:pt x="131629" y="30473"/>
                          <a:pt x="123902" y="33791"/>
                          <a:pt x="116218" y="37153"/>
                        </a:cubicBezTo>
                        <a:cubicBezTo>
                          <a:pt x="108534" y="40515"/>
                          <a:pt x="100850" y="43920"/>
                          <a:pt x="93254" y="47456"/>
                        </a:cubicBezTo>
                        <a:cubicBezTo>
                          <a:pt x="85614" y="50949"/>
                          <a:pt x="78061" y="54616"/>
                          <a:pt x="70551" y="58327"/>
                        </a:cubicBezTo>
                        <a:cubicBezTo>
                          <a:pt x="63042" y="62038"/>
                          <a:pt x="55620" y="66011"/>
                          <a:pt x="48068" y="69678"/>
                        </a:cubicBezTo>
                        <a:cubicBezTo>
                          <a:pt x="32918" y="77100"/>
                          <a:pt x="16896" y="82688"/>
                          <a:pt x="611" y="86923"/>
                        </a:cubicBezTo>
                        <a:lnTo>
                          <a:pt x="0" y="844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6" name="Freeform: Shape 615">
                    <a:extLst>
                      <a:ext uri="{FF2B5EF4-FFF2-40B4-BE49-F238E27FC236}">
                        <a16:creationId xmlns:a16="http://schemas.microsoft.com/office/drawing/2014/main" id="{E99B4924-AF26-4AF5-9B7F-FCCF5ACCFE2F}"/>
                      </a:ext>
                    </a:extLst>
                  </p:cNvPr>
                  <p:cNvSpPr/>
                  <p:nvPr/>
                </p:nvSpPr>
                <p:spPr>
                  <a:xfrm>
                    <a:off x="3780708" y="4068358"/>
                    <a:ext cx="103251" cy="46063"/>
                  </a:xfrm>
                  <a:custGeom>
                    <a:avLst/>
                    <a:gdLst>
                      <a:gd name="connsiteX0" fmla="*/ 97489 w 103251"/>
                      <a:gd name="connsiteY0" fmla="*/ 441 h 46063"/>
                      <a:gd name="connsiteX1" fmla="*/ 103252 w 103251"/>
                      <a:gd name="connsiteY1" fmla="*/ 266 h 46063"/>
                      <a:gd name="connsiteX2" fmla="*/ 103033 w 103251"/>
                      <a:gd name="connsiteY2" fmla="*/ 1532 h 46063"/>
                      <a:gd name="connsiteX3" fmla="*/ 86880 w 103251"/>
                      <a:gd name="connsiteY3" fmla="*/ 7775 h 46063"/>
                      <a:gd name="connsiteX4" fmla="*/ 85876 w 103251"/>
                      <a:gd name="connsiteY4" fmla="*/ 8474 h 46063"/>
                      <a:gd name="connsiteX5" fmla="*/ 38856 w 103251"/>
                      <a:gd name="connsiteY5" fmla="*/ 30041 h 46063"/>
                      <a:gd name="connsiteX6" fmla="*/ 611 w 103251"/>
                      <a:gd name="connsiteY6" fmla="*/ 46063 h 46063"/>
                      <a:gd name="connsiteX7" fmla="*/ 0 w 103251"/>
                      <a:gd name="connsiteY7" fmla="*/ 44928 h 46063"/>
                      <a:gd name="connsiteX8" fmla="*/ 38419 w 103251"/>
                      <a:gd name="connsiteY8" fmla="*/ 28818 h 46063"/>
                      <a:gd name="connsiteX9" fmla="*/ 85133 w 103251"/>
                      <a:gd name="connsiteY9" fmla="*/ 7382 h 46063"/>
                      <a:gd name="connsiteX10" fmla="*/ 86138 w 103251"/>
                      <a:gd name="connsiteY10" fmla="*/ 6684 h 46063"/>
                      <a:gd name="connsiteX11" fmla="*/ 97489 w 103251"/>
                      <a:gd name="connsiteY11" fmla="*/ 441 h 46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3251" h="46063">
                        <a:moveTo>
                          <a:pt x="97489" y="441"/>
                        </a:moveTo>
                        <a:cubicBezTo>
                          <a:pt x="99366" y="-40"/>
                          <a:pt x="101287" y="-171"/>
                          <a:pt x="103252" y="266"/>
                        </a:cubicBezTo>
                        <a:lnTo>
                          <a:pt x="103033" y="1532"/>
                        </a:lnTo>
                        <a:cubicBezTo>
                          <a:pt x="97270" y="353"/>
                          <a:pt x="91988" y="4108"/>
                          <a:pt x="86880" y="7775"/>
                        </a:cubicBezTo>
                        <a:lnTo>
                          <a:pt x="85876" y="8474"/>
                        </a:lnTo>
                        <a:cubicBezTo>
                          <a:pt x="71687" y="18559"/>
                          <a:pt x="55009" y="24409"/>
                          <a:pt x="38856" y="30041"/>
                        </a:cubicBezTo>
                        <a:cubicBezTo>
                          <a:pt x="25977" y="34581"/>
                          <a:pt x="12617" y="39253"/>
                          <a:pt x="611" y="46063"/>
                        </a:cubicBezTo>
                        <a:lnTo>
                          <a:pt x="0" y="44928"/>
                        </a:lnTo>
                        <a:cubicBezTo>
                          <a:pt x="12093" y="38074"/>
                          <a:pt x="25496" y="33359"/>
                          <a:pt x="38419" y="28818"/>
                        </a:cubicBezTo>
                        <a:cubicBezTo>
                          <a:pt x="54486" y="23186"/>
                          <a:pt x="71076" y="17380"/>
                          <a:pt x="85133" y="7382"/>
                        </a:cubicBezTo>
                        <a:lnTo>
                          <a:pt x="86138" y="6684"/>
                        </a:lnTo>
                        <a:cubicBezTo>
                          <a:pt x="89630" y="4195"/>
                          <a:pt x="93429" y="1488"/>
                          <a:pt x="97489" y="44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7" name="Freeform: Shape 616">
                    <a:extLst>
                      <a:ext uri="{FF2B5EF4-FFF2-40B4-BE49-F238E27FC236}">
                        <a16:creationId xmlns:a16="http://schemas.microsoft.com/office/drawing/2014/main" id="{62C75325-9BE9-4CB4-8D41-85B4E434B71A}"/>
                      </a:ext>
                    </a:extLst>
                  </p:cNvPr>
                  <p:cNvSpPr/>
                  <p:nvPr/>
                </p:nvSpPr>
                <p:spPr>
                  <a:xfrm>
                    <a:off x="3424544" y="4322191"/>
                    <a:ext cx="111939" cy="147957"/>
                  </a:xfrm>
                  <a:custGeom>
                    <a:avLst/>
                    <a:gdLst>
                      <a:gd name="connsiteX0" fmla="*/ 873 w 111939"/>
                      <a:gd name="connsiteY0" fmla="*/ 0 h 147957"/>
                      <a:gd name="connsiteX1" fmla="*/ 24798 w 111939"/>
                      <a:gd name="connsiteY1" fmla="*/ 42436 h 147957"/>
                      <a:gd name="connsiteX2" fmla="*/ 36062 w 111939"/>
                      <a:gd name="connsiteY2" fmla="*/ 67015 h 147957"/>
                      <a:gd name="connsiteX3" fmla="*/ 91246 w 111939"/>
                      <a:gd name="connsiteY3" fmla="*/ 129184 h 147957"/>
                      <a:gd name="connsiteX4" fmla="*/ 111940 w 111939"/>
                      <a:gd name="connsiteY4" fmla="*/ 146910 h 147957"/>
                      <a:gd name="connsiteX5" fmla="*/ 111197 w 111939"/>
                      <a:gd name="connsiteY5" fmla="*/ 147958 h 147957"/>
                      <a:gd name="connsiteX6" fmla="*/ 90460 w 111939"/>
                      <a:gd name="connsiteY6" fmla="*/ 130189 h 147957"/>
                      <a:gd name="connsiteX7" fmla="*/ 35014 w 111939"/>
                      <a:gd name="connsiteY7" fmla="*/ 67670 h 147957"/>
                      <a:gd name="connsiteX8" fmla="*/ 23663 w 111939"/>
                      <a:gd name="connsiteY8" fmla="*/ 42960 h 147957"/>
                      <a:gd name="connsiteX9" fmla="*/ 0 w 111939"/>
                      <a:gd name="connsiteY9" fmla="*/ 917 h 147957"/>
                      <a:gd name="connsiteX10" fmla="*/ 873 w 111939"/>
                      <a:gd name="connsiteY10" fmla="*/ 0 h 147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1939" h="147957">
                        <a:moveTo>
                          <a:pt x="873" y="0"/>
                        </a:moveTo>
                        <a:cubicBezTo>
                          <a:pt x="12050" y="11962"/>
                          <a:pt x="18511" y="27417"/>
                          <a:pt x="24798" y="42436"/>
                        </a:cubicBezTo>
                        <a:cubicBezTo>
                          <a:pt x="28247" y="50643"/>
                          <a:pt x="31783" y="59157"/>
                          <a:pt x="36062" y="67015"/>
                        </a:cubicBezTo>
                        <a:cubicBezTo>
                          <a:pt x="49639" y="91769"/>
                          <a:pt x="70770" y="110804"/>
                          <a:pt x="91246" y="129184"/>
                        </a:cubicBezTo>
                        <a:cubicBezTo>
                          <a:pt x="97882" y="135166"/>
                          <a:pt x="104780" y="141365"/>
                          <a:pt x="111940" y="146910"/>
                        </a:cubicBezTo>
                        <a:lnTo>
                          <a:pt x="111197" y="147958"/>
                        </a:lnTo>
                        <a:cubicBezTo>
                          <a:pt x="103994" y="142369"/>
                          <a:pt x="97096" y="136170"/>
                          <a:pt x="90460" y="130189"/>
                        </a:cubicBezTo>
                        <a:cubicBezTo>
                          <a:pt x="69897" y="111721"/>
                          <a:pt x="48679" y="92643"/>
                          <a:pt x="35014" y="67670"/>
                        </a:cubicBezTo>
                        <a:cubicBezTo>
                          <a:pt x="30692" y="59768"/>
                          <a:pt x="27112" y="51211"/>
                          <a:pt x="23663" y="42960"/>
                        </a:cubicBezTo>
                        <a:cubicBezTo>
                          <a:pt x="17463" y="28072"/>
                          <a:pt x="11046" y="12705"/>
                          <a:pt x="0" y="917"/>
                        </a:cubicBezTo>
                        <a:lnTo>
                          <a:pt x="873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:a16="http://schemas.microsoft.com/office/drawing/2014/main" id="{E0A37CC1-3DF8-4711-AEBD-228F86A32898}"/>
                      </a:ext>
                    </a:extLst>
                  </p:cNvPr>
                  <p:cNvSpPr/>
                  <p:nvPr/>
                </p:nvSpPr>
                <p:spPr>
                  <a:xfrm>
                    <a:off x="3513651" y="4232823"/>
                    <a:ext cx="73607" cy="162408"/>
                  </a:xfrm>
                  <a:custGeom>
                    <a:avLst/>
                    <a:gdLst>
                      <a:gd name="connsiteX0" fmla="*/ 1222 w 73607"/>
                      <a:gd name="connsiteY0" fmla="*/ 0 h 162408"/>
                      <a:gd name="connsiteX1" fmla="*/ 7204 w 73607"/>
                      <a:gd name="connsiteY1" fmla="*/ 24230 h 162408"/>
                      <a:gd name="connsiteX2" fmla="*/ 24929 w 73607"/>
                      <a:gd name="connsiteY2" fmla="*/ 87185 h 162408"/>
                      <a:gd name="connsiteX3" fmla="*/ 73608 w 73607"/>
                      <a:gd name="connsiteY3" fmla="*/ 161404 h 162408"/>
                      <a:gd name="connsiteX4" fmla="*/ 72822 w 73607"/>
                      <a:gd name="connsiteY4" fmla="*/ 162408 h 162408"/>
                      <a:gd name="connsiteX5" fmla="*/ 23750 w 73607"/>
                      <a:gd name="connsiteY5" fmla="*/ 87622 h 162408"/>
                      <a:gd name="connsiteX6" fmla="*/ 5981 w 73607"/>
                      <a:gd name="connsiteY6" fmla="*/ 24536 h 162408"/>
                      <a:gd name="connsiteX7" fmla="*/ 0 w 73607"/>
                      <a:gd name="connsiteY7" fmla="*/ 349 h 162408"/>
                      <a:gd name="connsiteX8" fmla="*/ 1222 w 73607"/>
                      <a:gd name="connsiteY8" fmla="*/ 0 h 162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607" h="162408">
                        <a:moveTo>
                          <a:pt x="1222" y="0"/>
                        </a:moveTo>
                        <a:cubicBezTo>
                          <a:pt x="3318" y="8033"/>
                          <a:pt x="5283" y="16285"/>
                          <a:pt x="7204" y="24230"/>
                        </a:cubicBezTo>
                        <a:cubicBezTo>
                          <a:pt x="12224" y="45099"/>
                          <a:pt x="17420" y="66710"/>
                          <a:pt x="24929" y="87185"/>
                        </a:cubicBezTo>
                        <a:cubicBezTo>
                          <a:pt x="36847" y="119798"/>
                          <a:pt x="53219" y="144770"/>
                          <a:pt x="73608" y="161404"/>
                        </a:cubicBezTo>
                        <a:lnTo>
                          <a:pt x="72822" y="162408"/>
                        </a:lnTo>
                        <a:cubicBezTo>
                          <a:pt x="52259" y="145644"/>
                          <a:pt x="35756" y="120497"/>
                          <a:pt x="23750" y="87622"/>
                        </a:cubicBezTo>
                        <a:cubicBezTo>
                          <a:pt x="16241" y="67059"/>
                          <a:pt x="11046" y="45448"/>
                          <a:pt x="5981" y="24536"/>
                        </a:cubicBezTo>
                        <a:cubicBezTo>
                          <a:pt x="4060" y="16590"/>
                          <a:pt x="2096" y="8382"/>
                          <a:pt x="0" y="349"/>
                        </a:cubicBezTo>
                        <a:lnTo>
                          <a:pt x="1222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:a16="http://schemas.microsoft.com/office/drawing/2014/main" id="{D23DC33A-86C6-418B-ABB4-36E2D534A62C}"/>
                      </a:ext>
                    </a:extLst>
                  </p:cNvPr>
                  <p:cNvSpPr/>
                  <p:nvPr/>
                </p:nvSpPr>
                <p:spPr>
                  <a:xfrm>
                    <a:off x="3575034" y="4152972"/>
                    <a:ext cx="58938" cy="174938"/>
                  </a:xfrm>
                  <a:custGeom>
                    <a:avLst/>
                    <a:gdLst>
                      <a:gd name="connsiteX0" fmla="*/ 1179 w 58938"/>
                      <a:gd name="connsiteY0" fmla="*/ 0 h 174938"/>
                      <a:gd name="connsiteX1" fmla="*/ 7946 w 58938"/>
                      <a:gd name="connsiteY1" fmla="*/ 47806 h 174938"/>
                      <a:gd name="connsiteX2" fmla="*/ 8688 w 58938"/>
                      <a:gd name="connsiteY2" fmla="*/ 66884 h 174938"/>
                      <a:gd name="connsiteX3" fmla="*/ 58939 w 58938"/>
                      <a:gd name="connsiteY3" fmla="*/ 174021 h 174938"/>
                      <a:gd name="connsiteX4" fmla="*/ 58065 w 58938"/>
                      <a:gd name="connsiteY4" fmla="*/ 174938 h 174938"/>
                      <a:gd name="connsiteX5" fmla="*/ 7422 w 58938"/>
                      <a:gd name="connsiteY5" fmla="*/ 66928 h 174938"/>
                      <a:gd name="connsiteX6" fmla="*/ 6680 w 58938"/>
                      <a:gd name="connsiteY6" fmla="*/ 47762 h 174938"/>
                      <a:gd name="connsiteX7" fmla="*/ 0 w 58938"/>
                      <a:gd name="connsiteY7" fmla="*/ 437 h 174938"/>
                      <a:gd name="connsiteX8" fmla="*/ 1179 w 58938"/>
                      <a:gd name="connsiteY8" fmla="*/ 0 h 174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938" h="174938">
                        <a:moveTo>
                          <a:pt x="1179" y="0"/>
                        </a:moveTo>
                        <a:cubicBezTo>
                          <a:pt x="7335" y="15062"/>
                          <a:pt x="7640" y="31739"/>
                          <a:pt x="7946" y="47806"/>
                        </a:cubicBezTo>
                        <a:cubicBezTo>
                          <a:pt x="8077" y="54092"/>
                          <a:pt x="8208" y="60597"/>
                          <a:pt x="8688" y="66884"/>
                        </a:cubicBezTo>
                        <a:cubicBezTo>
                          <a:pt x="11700" y="107137"/>
                          <a:pt x="30037" y="146211"/>
                          <a:pt x="58939" y="174021"/>
                        </a:cubicBezTo>
                        <a:lnTo>
                          <a:pt x="58065" y="174938"/>
                        </a:lnTo>
                        <a:cubicBezTo>
                          <a:pt x="28945" y="146866"/>
                          <a:pt x="10478" y="107530"/>
                          <a:pt x="7422" y="66928"/>
                        </a:cubicBezTo>
                        <a:cubicBezTo>
                          <a:pt x="6942" y="60597"/>
                          <a:pt x="6811" y="54049"/>
                          <a:pt x="6680" y="47762"/>
                        </a:cubicBezTo>
                        <a:cubicBezTo>
                          <a:pt x="6374" y="31783"/>
                          <a:pt x="6025" y="15280"/>
                          <a:pt x="0" y="437"/>
                        </a:cubicBezTo>
                        <a:lnTo>
                          <a:pt x="1179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:a16="http://schemas.microsoft.com/office/drawing/2014/main" id="{104B9CBC-8B80-40FC-B1B0-413A7F7CFEE6}"/>
                      </a:ext>
                    </a:extLst>
                  </p:cNvPr>
                  <p:cNvSpPr/>
                  <p:nvPr/>
                </p:nvSpPr>
                <p:spPr>
                  <a:xfrm>
                    <a:off x="3620351" y="4115295"/>
                    <a:ext cx="61994" cy="153458"/>
                  </a:xfrm>
                  <a:custGeom>
                    <a:avLst/>
                    <a:gdLst>
                      <a:gd name="connsiteX0" fmla="*/ 1135 w 61994"/>
                      <a:gd name="connsiteY0" fmla="*/ 0 h 153458"/>
                      <a:gd name="connsiteX1" fmla="*/ 8557 w 61994"/>
                      <a:gd name="connsiteY1" fmla="*/ 38943 h 153458"/>
                      <a:gd name="connsiteX2" fmla="*/ 12268 w 61994"/>
                      <a:gd name="connsiteY2" fmla="*/ 65706 h 153458"/>
                      <a:gd name="connsiteX3" fmla="*/ 42960 w 61994"/>
                      <a:gd name="connsiteY3" fmla="*/ 129010 h 153458"/>
                      <a:gd name="connsiteX4" fmla="*/ 61995 w 61994"/>
                      <a:gd name="connsiteY4" fmla="*/ 152411 h 153458"/>
                      <a:gd name="connsiteX5" fmla="*/ 61253 w 61994"/>
                      <a:gd name="connsiteY5" fmla="*/ 153458 h 153458"/>
                      <a:gd name="connsiteX6" fmla="*/ 41912 w 61994"/>
                      <a:gd name="connsiteY6" fmla="*/ 129708 h 153458"/>
                      <a:gd name="connsiteX7" fmla="*/ 11046 w 61994"/>
                      <a:gd name="connsiteY7" fmla="*/ 66011 h 153458"/>
                      <a:gd name="connsiteX8" fmla="*/ 7335 w 61994"/>
                      <a:gd name="connsiteY8" fmla="*/ 39074 h 153458"/>
                      <a:gd name="connsiteX9" fmla="*/ 0 w 61994"/>
                      <a:gd name="connsiteY9" fmla="*/ 480 h 153458"/>
                      <a:gd name="connsiteX10" fmla="*/ 1135 w 61994"/>
                      <a:gd name="connsiteY10" fmla="*/ 0 h 1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994" h="153458">
                        <a:moveTo>
                          <a:pt x="1135" y="0"/>
                        </a:moveTo>
                        <a:cubicBezTo>
                          <a:pt x="6025" y="12399"/>
                          <a:pt x="7291" y="25889"/>
                          <a:pt x="8557" y="38943"/>
                        </a:cubicBezTo>
                        <a:cubicBezTo>
                          <a:pt x="9387" y="47806"/>
                          <a:pt x="10260" y="56974"/>
                          <a:pt x="12268" y="65706"/>
                        </a:cubicBezTo>
                        <a:cubicBezTo>
                          <a:pt x="17551" y="88932"/>
                          <a:pt x="30473" y="109320"/>
                          <a:pt x="42960" y="129010"/>
                        </a:cubicBezTo>
                        <a:cubicBezTo>
                          <a:pt x="48330" y="137480"/>
                          <a:pt x="53918" y="146298"/>
                          <a:pt x="61995" y="152411"/>
                        </a:cubicBezTo>
                        <a:lnTo>
                          <a:pt x="61253" y="153458"/>
                        </a:lnTo>
                        <a:cubicBezTo>
                          <a:pt x="53001" y="147172"/>
                          <a:pt x="47107" y="137916"/>
                          <a:pt x="41912" y="129708"/>
                        </a:cubicBezTo>
                        <a:cubicBezTo>
                          <a:pt x="29382" y="109931"/>
                          <a:pt x="16372" y="89456"/>
                          <a:pt x="11046" y="66011"/>
                        </a:cubicBezTo>
                        <a:cubicBezTo>
                          <a:pt x="9037" y="57192"/>
                          <a:pt x="8164" y="47980"/>
                          <a:pt x="7335" y="39074"/>
                        </a:cubicBezTo>
                        <a:cubicBezTo>
                          <a:pt x="6112" y="26108"/>
                          <a:pt x="4846" y="12705"/>
                          <a:pt x="0" y="480"/>
                        </a:cubicBezTo>
                        <a:lnTo>
                          <a:pt x="1135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:a16="http://schemas.microsoft.com/office/drawing/2014/main" id="{2673F40E-E9B1-451A-A1AD-E076C55C6907}"/>
                      </a:ext>
                    </a:extLst>
                  </p:cNvPr>
                  <p:cNvSpPr/>
                  <p:nvPr/>
                </p:nvSpPr>
                <p:spPr>
                  <a:xfrm>
                    <a:off x="3680790" y="4084167"/>
                    <a:ext cx="35347" cy="123508"/>
                  </a:xfrm>
                  <a:custGeom>
                    <a:avLst/>
                    <a:gdLst>
                      <a:gd name="connsiteX0" fmla="*/ 5747 w 35347"/>
                      <a:gd name="connsiteY0" fmla="*/ 0 h 123508"/>
                      <a:gd name="connsiteX1" fmla="*/ 6970 w 35347"/>
                      <a:gd name="connsiteY1" fmla="*/ 306 h 123508"/>
                      <a:gd name="connsiteX2" fmla="*/ 2429 w 35347"/>
                      <a:gd name="connsiteY2" fmla="*/ 52303 h 123508"/>
                      <a:gd name="connsiteX3" fmla="*/ 17098 w 35347"/>
                      <a:gd name="connsiteY3" fmla="*/ 88364 h 123508"/>
                      <a:gd name="connsiteX4" fmla="*/ 35347 w 35347"/>
                      <a:gd name="connsiteY4" fmla="*/ 122898 h 123508"/>
                      <a:gd name="connsiteX5" fmla="*/ 34256 w 35347"/>
                      <a:gd name="connsiteY5" fmla="*/ 123509 h 123508"/>
                      <a:gd name="connsiteX6" fmla="*/ 16007 w 35347"/>
                      <a:gd name="connsiteY6" fmla="*/ 88975 h 123508"/>
                      <a:gd name="connsiteX7" fmla="*/ 1207 w 35347"/>
                      <a:gd name="connsiteY7" fmla="*/ 52521 h 123508"/>
                      <a:gd name="connsiteX8" fmla="*/ 5747 w 35347"/>
                      <a:gd name="connsiteY8" fmla="*/ 0 h 123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347" h="123508">
                        <a:moveTo>
                          <a:pt x="5747" y="0"/>
                        </a:moveTo>
                        <a:lnTo>
                          <a:pt x="6970" y="306"/>
                        </a:lnTo>
                        <a:cubicBezTo>
                          <a:pt x="3302" y="16459"/>
                          <a:pt x="-845" y="34796"/>
                          <a:pt x="2429" y="52303"/>
                        </a:cubicBezTo>
                        <a:cubicBezTo>
                          <a:pt x="4830" y="65225"/>
                          <a:pt x="11073" y="76969"/>
                          <a:pt x="17098" y="88364"/>
                        </a:cubicBezTo>
                        <a:lnTo>
                          <a:pt x="35347" y="122898"/>
                        </a:lnTo>
                        <a:lnTo>
                          <a:pt x="34256" y="123509"/>
                        </a:lnTo>
                        <a:lnTo>
                          <a:pt x="16007" y="88975"/>
                        </a:lnTo>
                        <a:cubicBezTo>
                          <a:pt x="9938" y="77493"/>
                          <a:pt x="3651" y="65618"/>
                          <a:pt x="1207" y="52521"/>
                        </a:cubicBezTo>
                        <a:cubicBezTo>
                          <a:pt x="-2111" y="34752"/>
                          <a:pt x="2080" y="16285"/>
                          <a:pt x="5747" y="0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:a16="http://schemas.microsoft.com/office/drawing/2014/main" id="{3C59A5A1-7A01-4097-BCEF-C5156DE2FABC}"/>
                      </a:ext>
                    </a:extLst>
                  </p:cNvPr>
                  <p:cNvSpPr/>
                  <p:nvPr/>
                </p:nvSpPr>
                <p:spPr>
                  <a:xfrm>
                    <a:off x="3766094" y="4042910"/>
                    <a:ext cx="12343" cy="72734"/>
                  </a:xfrm>
                  <a:custGeom>
                    <a:avLst/>
                    <a:gdLst>
                      <a:gd name="connsiteX0" fmla="*/ 10073 w 12343"/>
                      <a:gd name="connsiteY0" fmla="*/ 0 h 72734"/>
                      <a:gd name="connsiteX1" fmla="*/ 11121 w 12343"/>
                      <a:gd name="connsiteY1" fmla="*/ 742 h 72734"/>
                      <a:gd name="connsiteX2" fmla="*/ 12344 w 12343"/>
                      <a:gd name="connsiteY2" fmla="*/ 71992 h 72734"/>
                      <a:gd name="connsiteX3" fmla="*/ 11296 w 12343"/>
                      <a:gd name="connsiteY3" fmla="*/ 72734 h 72734"/>
                      <a:gd name="connsiteX4" fmla="*/ 10073 w 12343"/>
                      <a:gd name="connsiteY4" fmla="*/ 0 h 72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43" h="72734">
                        <a:moveTo>
                          <a:pt x="10073" y="0"/>
                        </a:moveTo>
                        <a:lnTo>
                          <a:pt x="11121" y="742"/>
                        </a:lnTo>
                        <a:cubicBezTo>
                          <a:pt x="-2500" y="21480"/>
                          <a:pt x="-1976" y="51429"/>
                          <a:pt x="12344" y="71992"/>
                        </a:cubicBezTo>
                        <a:lnTo>
                          <a:pt x="11296" y="72734"/>
                        </a:lnTo>
                        <a:cubicBezTo>
                          <a:pt x="-3286" y="51735"/>
                          <a:pt x="-3810" y="21174"/>
                          <a:pt x="10073" y="0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468" name="Graphic 2180">
                <a:extLst>
                  <a:ext uri="{FF2B5EF4-FFF2-40B4-BE49-F238E27FC236}">
                    <a16:creationId xmlns:a16="http://schemas.microsoft.com/office/drawing/2014/main" id="{4412B9AE-AE58-46C8-B4E7-281D2E801389}"/>
                  </a:ext>
                </a:extLst>
              </p:cNvPr>
              <p:cNvGrpSpPr/>
              <p:nvPr/>
            </p:nvGrpSpPr>
            <p:grpSpPr>
              <a:xfrm>
                <a:off x="2035168" y="3926885"/>
                <a:ext cx="766223" cy="479617"/>
                <a:chOff x="2035168" y="3926885"/>
                <a:chExt cx="766223" cy="479617"/>
              </a:xfrm>
            </p:grpSpPr>
            <p:grpSp>
              <p:nvGrpSpPr>
                <p:cNvPr id="589" name="Graphic 2180">
                  <a:extLst>
                    <a:ext uri="{FF2B5EF4-FFF2-40B4-BE49-F238E27FC236}">
                      <a16:creationId xmlns:a16="http://schemas.microsoft.com/office/drawing/2014/main" id="{A969A2BA-7BF7-49D4-80E7-327924D8A3CF}"/>
                    </a:ext>
                  </a:extLst>
                </p:cNvPr>
                <p:cNvGrpSpPr/>
                <p:nvPr/>
              </p:nvGrpSpPr>
              <p:grpSpPr>
                <a:xfrm>
                  <a:off x="2035168" y="3926885"/>
                  <a:ext cx="766223" cy="479617"/>
                  <a:chOff x="2035168" y="3926885"/>
                  <a:chExt cx="766223" cy="479617"/>
                </a:xfrm>
                <a:solidFill>
                  <a:srgbClr val="FBFFFF"/>
                </a:solidFill>
              </p:grpSpPr>
              <p:sp>
                <p:nvSpPr>
                  <p:cNvPr id="605" name="Freeform: Shape 604">
                    <a:extLst>
                      <a:ext uri="{FF2B5EF4-FFF2-40B4-BE49-F238E27FC236}">
                        <a16:creationId xmlns:a16="http://schemas.microsoft.com/office/drawing/2014/main" id="{3398B41D-3C09-4AE7-A403-CCBE28265165}"/>
                      </a:ext>
                    </a:extLst>
                  </p:cNvPr>
                  <p:cNvSpPr/>
                  <p:nvPr/>
                </p:nvSpPr>
                <p:spPr>
                  <a:xfrm>
                    <a:off x="2035168" y="4027673"/>
                    <a:ext cx="766223" cy="378829"/>
                  </a:xfrm>
                  <a:custGeom>
                    <a:avLst/>
                    <a:gdLst>
                      <a:gd name="connsiteX0" fmla="*/ 749523 w 766223"/>
                      <a:gd name="connsiteY0" fmla="*/ 0 h 378829"/>
                      <a:gd name="connsiteX1" fmla="*/ 765633 w 766223"/>
                      <a:gd name="connsiteY1" fmla="*/ 34315 h 378829"/>
                      <a:gd name="connsiteX2" fmla="*/ 629551 w 766223"/>
                      <a:gd name="connsiteY2" fmla="*/ 243438 h 378829"/>
                      <a:gd name="connsiteX3" fmla="*/ 343590 w 766223"/>
                      <a:gd name="connsiteY3" fmla="*/ 373364 h 378829"/>
                      <a:gd name="connsiteX4" fmla="*/ 153284 w 766223"/>
                      <a:gd name="connsiteY4" fmla="*/ 349833 h 378829"/>
                      <a:gd name="connsiteX5" fmla="*/ 0 w 766223"/>
                      <a:gd name="connsiteY5" fmla="*/ 271554 h 378829"/>
                      <a:gd name="connsiteX6" fmla="*/ 749523 w 766223"/>
                      <a:gd name="connsiteY6" fmla="*/ 0 h 378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6223" h="378829">
                        <a:moveTo>
                          <a:pt x="749523" y="0"/>
                        </a:moveTo>
                        <a:cubicBezTo>
                          <a:pt x="749523" y="0"/>
                          <a:pt x="769911" y="8339"/>
                          <a:pt x="765633" y="34315"/>
                        </a:cubicBezTo>
                        <a:cubicBezTo>
                          <a:pt x="761355" y="60292"/>
                          <a:pt x="791217" y="134074"/>
                          <a:pt x="629551" y="243438"/>
                        </a:cubicBezTo>
                        <a:cubicBezTo>
                          <a:pt x="467884" y="352801"/>
                          <a:pt x="382445" y="361140"/>
                          <a:pt x="343590" y="373364"/>
                        </a:cubicBezTo>
                        <a:cubicBezTo>
                          <a:pt x="304778" y="385589"/>
                          <a:pt x="196767" y="377119"/>
                          <a:pt x="153284" y="349833"/>
                        </a:cubicBezTo>
                        <a:cubicBezTo>
                          <a:pt x="109800" y="322546"/>
                          <a:pt x="37677" y="261861"/>
                          <a:pt x="0" y="271554"/>
                        </a:cubicBezTo>
                        <a:cubicBezTo>
                          <a:pt x="0" y="271554"/>
                          <a:pt x="585456" y="21742"/>
                          <a:pt x="749523" y="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A5761D05-DDBB-4438-9422-CC8CF4733B6B}"/>
                      </a:ext>
                    </a:extLst>
                  </p:cNvPr>
                  <p:cNvSpPr/>
                  <p:nvPr/>
                </p:nvSpPr>
                <p:spPr>
                  <a:xfrm>
                    <a:off x="2035211" y="3926885"/>
                    <a:ext cx="753342" cy="372298"/>
                  </a:xfrm>
                  <a:custGeom>
                    <a:avLst/>
                    <a:gdLst>
                      <a:gd name="connsiteX0" fmla="*/ 743673 w 753342"/>
                      <a:gd name="connsiteY0" fmla="*/ 113580 h 372298"/>
                      <a:gd name="connsiteX1" fmla="*/ 737604 w 753342"/>
                      <a:gd name="connsiteY1" fmla="*/ 47263 h 372298"/>
                      <a:gd name="connsiteX2" fmla="*/ 350269 w 753342"/>
                      <a:gd name="connsiteY2" fmla="*/ 38095 h 372298"/>
                      <a:gd name="connsiteX3" fmla="*/ 27767 w 753342"/>
                      <a:gd name="connsiteY3" fmla="*/ 281489 h 372298"/>
                      <a:gd name="connsiteX4" fmla="*/ 0 w 753342"/>
                      <a:gd name="connsiteY4" fmla="*/ 372298 h 372298"/>
                      <a:gd name="connsiteX5" fmla="*/ 743673 w 753342"/>
                      <a:gd name="connsiteY5" fmla="*/ 113580 h 37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3342" h="372298">
                        <a:moveTo>
                          <a:pt x="743673" y="113580"/>
                        </a:moveTo>
                        <a:cubicBezTo>
                          <a:pt x="743673" y="113580"/>
                          <a:pt x="769038" y="84460"/>
                          <a:pt x="737604" y="47263"/>
                        </a:cubicBezTo>
                        <a:cubicBezTo>
                          <a:pt x="706171" y="10110"/>
                          <a:pt x="591175" y="-32762"/>
                          <a:pt x="350269" y="38095"/>
                        </a:cubicBezTo>
                        <a:cubicBezTo>
                          <a:pt x="109364" y="108952"/>
                          <a:pt x="52957" y="166406"/>
                          <a:pt x="27767" y="281489"/>
                        </a:cubicBezTo>
                        <a:cubicBezTo>
                          <a:pt x="27767" y="281489"/>
                          <a:pt x="34839" y="358851"/>
                          <a:pt x="0" y="372298"/>
                        </a:cubicBezTo>
                        <a:cubicBezTo>
                          <a:pt x="-44" y="372342"/>
                          <a:pt x="493817" y="270443"/>
                          <a:pt x="743673" y="11358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590" name="Picture 589">
                  <a:extLst>
                    <a:ext uri="{FF2B5EF4-FFF2-40B4-BE49-F238E27FC236}">
                      <a16:creationId xmlns:a16="http://schemas.microsoft.com/office/drawing/2014/main" id="{280CCEC5-B8C8-43F5-B310-B9D0B0136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37286" y="4028574"/>
                  <a:ext cx="759651" cy="375460"/>
                </a:xfrm>
                <a:custGeom>
                  <a:avLst/>
                  <a:gdLst>
                    <a:gd name="connsiteX0" fmla="*/ 148 w 759651"/>
                    <a:gd name="connsiteY0" fmla="*/ 217 h 375460"/>
                    <a:gd name="connsiteX1" fmla="*/ 759800 w 759651"/>
                    <a:gd name="connsiteY1" fmla="*/ 217 h 375460"/>
                    <a:gd name="connsiteX2" fmla="*/ 759800 w 759651"/>
                    <a:gd name="connsiteY2" fmla="*/ 375677 h 375460"/>
                    <a:gd name="connsiteX3" fmla="*/ 148 w 759651"/>
                    <a:gd name="connsiteY3" fmla="*/ 375677 h 37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9651" h="375460">
                      <a:moveTo>
                        <a:pt x="148" y="217"/>
                      </a:moveTo>
                      <a:lnTo>
                        <a:pt x="759800" y="217"/>
                      </a:lnTo>
                      <a:lnTo>
                        <a:pt x="759800" y="375677"/>
                      </a:lnTo>
                      <a:lnTo>
                        <a:pt x="148" y="3756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1" name="Picture 590">
                  <a:extLst>
                    <a:ext uri="{FF2B5EF4-FFF2-40B4-BE49-F238E27FC236}">
                      <a16:creationId xmlns:a16="http://schemas.microsoft.com/office/drawing/2014/main" id="{5641E4B8-E3D9-4E75-A397-8B6505B75F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37286" y="3932526"/>
                  <a:ext cx="746554" cy="366728"/>
                </a:xfrm>
                <a:custGeom>
                  <a:avLst/>
                  <a:gdLst>
                    <a:gd name="connsiteX0" fmla="*/ 148 w 746554"/>
                    <a:gd name="connsiteY0" fmla="*/ 195 h 366728"/>
                    <a:gd name="connsiteX1" fmla="*/ 746703 w 746554"/>
                    <a:gd name="connsiteY1" fmla="*/ 195 h 366728"/>
                    <a:gd name="connsiteX2" fmla="*/ 746703 w 746554"/>
                    <a:gd name="connsiteY2" fmla="*/ 366923 h 366728"/>
                    <a:gd name="connsiteX3" fmla="*/ 148 w 746554"/>
                    <a:gd name="connsiteY3" fmla="*/ 366923 h 366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54" h="366728">
                      <a:moveTo>
                        <a:pt x="148" y="195"/>
                      </a:moveTo>
                      <a:lnTo>
                        <a:pt x="746703" y="195"/>
                      </a:lnTo>
                      <a:lnTo>
                        <a:pt x="746703" y="366923"/>
                      </a:lnTo>
                      <a:lnTo>
                        <a:pt x="148" y="366923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92" name="Graphic 2180">
                  <a:extLst>
                    <a:ext uri="{FF2B5EF4-FFF2-40B4-BE49-F238E27FC236}">
                      <a16:creationId xmlns:a16="http://schemas.microsoft.com/office/drawing/2014/main" id="{42012919-D2B8-4B91-AFBA-96AB6069993B}"/>
                    </a:ext>
                  </a:extLst>
                </p:cNvPr>
                <p:cNvGrpSpPr/>
                <p:nvPr/>
              </p:nvGrpSpPr>
              <p:grpSpPr>
                <a:xfrm>
                  <a:off x="2201069" y="4010801"/>
                  <a:ext cx="541710" cy="331865"/>
                  <a:chOff x="2201069" y="4010801"/>
                  <a:chExt cx="541710" cy="331865"/>
                </a:xfrm>
                <a:solidFill>
                  <a:srgbClr val="A0BDAB"/>
                </a:solidFill>
              </p:grpSpPr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C139388A-3244-4255-B659-F29740BE3D8E}"/>
                      </a:ext>
                    </a:extLst>
                  </p:cNvPr>
                  <p:cNvSpPr/>
                  <p:nvPr/>
                </p:nvSpPr>
                <p:spPr>
                  <a:xfrm>
                    <a:off x="2629268" y="4067577"/>
                    <a:ext cx="113511" cy="184062"/>
                  </a:xfrm>
                  <a:custGeom>
                    <a:avLst/>
                    <a:gdLst>
                      <a:gd name="connsiteX0" fmla="*/ 113424 w 113511"/>
                      <a:gd name="connsiteY0" fmla="*/ 5064 h 184062"/>
                      <a:gd name="connsiteX1" fmla="*/ 0 w 113511"/>
                      <a:gd name="connsiteY1" fmla="*/ 184063 h 184062"/>
                      <a:gd name="connsiteX2" fmla="*/ 113511 w 113511"/>
                      <a:gd name="connsiteY2" fmla="*/ 0 h 184062"/>
                      <a:gd name="connsiteX3" fmla="*/ 113424 w 113511"/>
                      <a:gd name="connsiteY3" fmla="*/ 5064 h 184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511" h="184062">
                        <a:moveTo>
                          <a:pt x="113424" y="5064"/>
                        </a:moveTo>
                        <a:cubicBezTo>
                          <a:pt x="92643" y="79021"/>
                          <a:pt x="54354" y="142806"/>
                          <a:pt x="0" y="184063"/>
                        </a:cubicBezTo>
                        <a:cubicBezTo>
                          <a:pt x="53962" y="142151"/>
                          <a:pt x="93472" y="73782"/>
                          <a:pt x="113511" y="0"/>
                        </a:cubicBezTo>
                        <a:lnTo>
                          <a:pt x="113424" y="506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id="{8AB47F79-E24A-412B-B86F-2C16977DA7B3}"/>
                      </a:ext>
                    </a:extLst>
                  </p:cNvPr>
                  <p:cNvSpPr/>
                  <p:nvPr/>
                </p:nvSpPr>
                <p:spPr>
                  <a:xfrm>
                    <a:off x="2549068" y="4109008"/>
                    <a:ext cx="111895" cy="181268"/>
                  </a:xfrm>
                  <a:custGeom>
                    <a:avLst/>
                    <a:gdLst>
                      <a:gd name="connsiteX0" fmla="*/ 104561 w 111895"/>
                      <a:gd name="connsiteY0" fmla="*/ 15673 h 181268"/>
                      <a:gd name="connsiteX1" fmla="*/ 80069 w 111895"/>
                      <a:gd name="connsiteY1" fmla="*/ 58633 h 181268"/>
                      <a:gd name="connsiteX2" fmla="*/ 54529 w 111895"/>
                      <a:gd name="connsiteY2" fmla="*/ 100632 h 181268"/>
                      <a:gd name="connsiteX3" fmla="*/ 28552 w 111895"/>
                      <a:gd name="connsiteY3" fmla="*/ 142238 h 181268"/>
                      <a:gd name="connsiteX4" fmla="*/ 0 w 111895"/>
                      <a:gd name="connsiteY4" fmla="*/ 181269 h 181268"/>
                      <a:gd name="connsiteX5" fmla="*/ 28160 w 111895"/>
                      <a:gd name="connsiteY5" fmla="*/ 141889 h 181268"/>
                      <a:gd name="connsiteX6" fmla="*/ 53700 w 111895"/>
                      <a:gd name="connsiteY6" fmla="*/ 99934 h 181268"/>
                      <a:gd name="connsiteX7" fmla="*/ 78803 w 111895"/>
                      <a:gd name="connsiteY7" fmla="*/ 57541 h 181268"/>
                      <a:gd name="connsiteX8" fmla="*/ 111896 w 111895"/>
                      <a:gd name="connsiteY8" fmla="*/ 0 h 181268"/>
                      <a:gd name="connsiteX9" fmla="*/ 104561 w 111895"/>
                      <a:gd name="connsiteY9" fmla="*/ 15673 h 181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95" h="181268">
                        <a:moveTo>
                          <a:pt x="104561" y="15673"/>
                        </a:moveTo>
                        <a:cubicBezTo>
                          <a:pt x="96790" y="30342"/>
                          <a:pt x="88495" y="44575"/>
                          <a:pt x="80069" y="58633"/>
                        </a:cubicBezTo>
                        <a:cubicBezTo>
                          <a:pt x="71643" y="72691"/>
                          <a:pt x="63042" y="86661"/>
                          <a:pt x="54529" y="100632"/>
                        </a:cubicBezTo>
                        <a:cubicBezTo>
                          <a:pt x="46016" y="114603"/>
                          <a:pt x="37502" y="128617"/>
                          <a:pt x="28552" y="142238"/>
                        </a:cubicBezTo>
                        <a:cubicBezTo>
                          <a:pt x="19603" y="155816"/>
                          <a:pt x="10216" y="169044"/>
                          <a:pt x="0" y="181269"/>
                        </a:cubicBezTo>
                        <a:cubicBezTo>
                          <a:pt x="10085" y="168913"/>
                          <a:pt x="19341" y="155598"/>
                          <a:pt x="28160" y="141889"/>
                        </a:cubicBezTo>
                        <a:cubicBezTo>
                          <a:pt x="36978" y="128180"/>
                          <a:pt x="45317" y="114035"/>
                          <a:pt x="53700" y="99934"/>
                        </a:cubicBezTo>
                        <a:cubicBezTo>
                          <a:pt x="62082" y="85832"/>
                          <a:pt x="70508" y="71730"/>
                          <a:pt x="78803" y="57541"/>
                        </a:cubicBezTo>
                        <a:cubicBezTo>
                          <a:pt x="87098" y="43353"/>
                          <a:pt x="104256" y="14756"/>
                          <a:pt x="111896" y="0"/>
                        </a:cubicBezTo>
                        <a:lnTo>
                          <a:pt x="104561" y="156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id="{6D971E36-4A50-4D5B-A25B-E6B2E34B3B9C}"/>
                      </a:ext>
                    </a:extLst>
                  </p:cNvPr>
                  <p:cNvSpPr/>
                  <p:nvPr/>
                </p:nvSpPr>
                <p:spPr>
                  <a:xfrm>
                    <a:off x="2451448" y="4159826"/>
                    <a:ext cx="96877" cy="165420"/>
                  </a:xfrm>
                  <a:custGeom>
                    <a:avLst/>
                    <a:gdLst>
                      <a:gd name="connsiteX0" fmla="*/ 96877 w 96877"/>
                      <a:gd name="connsiteY0" fmla="*/ 262 h 165420"/>
                      <a:gd name="connsiteX1" fmla="*/ 95349 w 96877"/>
                      <a:gd name="connsiteY1" fmla="*/ 27330 h 165420"/>
                      <a:gd name="connsiteX2" fmla="*/ 90853 w 96877"/>
                      <a:gd name="connsiteY2" fmla="*/ 53700 h 165420"/>
                      <a:gd name="connsiteX3" fmla="*/ 80462 w 96877"/>
                      <a:gd name="connsiteY3" fmla="*/ 77013 h 165420"/>
                      <a:gd name="connsiteX4" fmla="*/ 64789 w 96877"/>
                      <a:gd name="connsiteY4" fmla="*/ 95306 h 165420"/>
                      <a:gd name="connsiteX5" fmla="*/ 0 w 96877"/>
                      <a:gd name="connsiteY5" fmla="*/ 165421 h 165420"/>
                      <a:gd name="connsiteX6" fmla="*/ 64090 w 96877"/>
                      <a:gd name="connsiteY6" fmla="*/ 94433 h 165420"/>
                      <a:gd name="connsiteX7" fmla="*/ 79458 w 96877"/>
                      <a:gd name="connsiteY7" fmla="*/ 76053 h 165420"/>
                      <a:gd name="connsiteX8" fmla="*/ 89412 w 96877"/>
                      <a:gd name="connsiteY8" fmla="*/ 53045 h 165420"/>
                      <a:gd name="connsiteX9" fmla="*/ 93603 w 96877"/>
                      <a:gd name="connsiteY9" fmla="*/ 26981 h 165420"/>
                      <a:gd name="connsiteX10" fmla="*/ 94869 w 96877"/>
                      <a:gd name="connsiteY10" fmla="*/ 0 h 165420"/>
                      <a:gd name="connsiteX11" fmla="*/ 96877 w 96877"/>
                      <a:gd name="connsiteY11" fmla="*/ 262 h 16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6877" h="165420">
                        <a:moveTo>
                          <a:pt x="96877" y="262"/>
                        </a:moveTo>
                        <a:cubicBezTo>
                          <a:pt x="96572" y="9299"/>
                          <a:pt x="96223" y="18380"/>
                          <a:pt x="95349" y="27330"/>
                        </a:cubicBezTo>
                        <a:cubicBezTo>
                          <a:pt x="94520" y="36324"/>
                          <a:pt x="93166" y="45186"/>
                          <a:pt x="90853" y="53700"/>
                        </a:cubicBezTo>
                        <a:cubicBezTo>
                          <a:pt x="88495" y="62126"/>
                          <a:pt x="85133" y="70202"/>
                          <a:pt x="80462" y="77013"/>
                        </a:cubicBezTo>
                        <a:cubicBezTo>
                          <a:pt x="75790" y="83824"/>
                          <a:pt x="70159" y="89412"/>
                          <a:pt x="64789" y="95306"/>
                        </a:cubicBezTo>
                        <a:lnTo>
                          <a:pt x="0" y="165421"/>
                        </a:lnTo>
                        <a:lnTo>
                          <a:pt x="64090" y="94433"/>
                        </a:lnTo>
                        <a:cubicBezTo>
                          <a:pt x="69373" y="88451"/>
                          <a:pt x="74961" y="82776"/>
                          <a:pt x="79458" y="76053"/>
                        </a:cubicBezTo>
                        <a:cubicBezTo>
                          <a:pt x="83955" y="69329"/>
                          <a:pt x="87185" y="61383"/>
                          <a:pt x="89412" y="53045"/>
                        </a:cubicBezTo>
                        <a:cubicBezTo>
                          <a:pt x="91595" y="44662"/>
                          <a:pt x="92861" y="35887"/>
                          <a:pt x="93603" y="26981"/>
                        </a:cubicBezTo>
                        <a:cubicBezTo>
                          <a:pt x="94389" y="18074"/>
                          <a:pt x="94651" y="9037"/>
                          <a:pt x="94869" y="0"/>
                        </a:cubicBezTo>
                        <a:lnTo>
                          <a:pt x="96877" y="26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id="{E4734411-73E6-4486-83D2-2A79A4646BB8}"/>
                      </a:ext>
                    </a:extLst>
                  </p:cNvPr>
                  <p:cNvSpPr/>
                  <p:nvPr/>
                </p:nvSpPr>
                <p:spPr>
                  <a:xfrm>
                    <a:off x="2385437" y="4183664"/>
                    <a:ext cx="92031" cy="159002"/>
                  </a:xfrm>
                  <a:custGeom>
                    <a:avLst/>
                    <a:gdLst>
                      <a:gd name="connsiteX0" fmla="*/ 92031 w 92031"/>
                      <a:gd name="connsiteY0" fmla="*/ 1004 h 159002"/>
                      <a:gd name="connsiteX1" fmla="*/ 72167 w 92031"/>
                      <a:gd name="connsiteY1" fmla="*/ 43222 h 159002"/>
                      <a:gd name="connsiteX2" fmla="*/ 48723 w 92031"/>
                      <a:gd name="connsiteY2" fmla="*/ 82383 h 159002"/>
                      <a:gd name="connsiteX3" fmla="*/ 0 w 92031"/>
                      <a:gd name="connsiteY3" fmla="*/ 159003 h 159002"/>
                      <a:gd name="connsiteX4" fmla="*/ 47893 w 92031"/>
                      <a:gd name="connsiteY4" fmla="*/ 81641 h 159002"/>
                      <a:gd name="connsiteX5" fmla="*/ 70944 w 92031"/>
                      <a:gd name="connsiteY5" fmla="*/ 42130 h 159002"/>
                      <a:gd name="connsiteX6" fmla="*/ 90198 w 92031"/>
                      <a:gd name="connsiteY6" fmla="*/ 0 h 159002"/>
                      <a:gd name="connsiteX7" fmla="*/ 92031 w 92031"/>
                      <a:gd name="connsiteY7" fmla="*/ 1004 h 159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031" h="159002">
                        <a:moveTo>
                          <a:pt x="92031" y="1004"/>
                        </a:moveTo>
                        <a:cubicBezTo>
                          <a:pt x="87142" y="16328"/>
                          <a:pt x="79851" y="30080"/>
                          <a:pt x="72167" y="43222"/>
                        </a:cubicBezTo>
                        <a:cubicBezTo>
                          <a:pt x="64439" y="56406"/>
                          <a:pt x="56625" y="69416"/>
                          <a:pt x="48723" y="82383"/>
                        </a:cubicBezTo>
                        <a:cubicBezTo>
                          <a:pt x="32875" y="108316"/>
                          <a:pt x="16634" y="133856"/>
                          <a:pt x="0" y="159003"/>
                        </a:cubicBezTo>
                        <a:cubicBezTo>
                          <a:pt x="16372" y="133594"/>
                          <a:pt x="32307" y="107792"/>
                          <a:pt x="47893" y="81641"/>
                        </a:cubicBezTo>
                        <a:cubicBezTo>
                          <a:pt x="55664" y="68543"/>
                          <a:pt x="63348" y="55402"/>
                          <a:pt x="70944" y="42130"/>
                        </a:cubicBezTo>
                        <a:cubicBezTo>
                          <a:pt x="78454" y="28858"/>
                          <a:pt x="85526" y="15149"/>
                          <a:pt x="90198" y="0"/>
                        </a:cubicBezTo>
                        <a:lnTo>
                          <a:pt x="92031" y="10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44671890-B52D-4A59-8524-4FB4030E4407}"/>
                      </a:ext>
                    </a:extLst>
                  </p:cNvPr>
                  <p:cNvSpPr/>
                  <p:nvPr/>
                </p:nvSpPr>
                <p:spPr>
                  <a:xfrm>
                    <a:off x="2310607" y="4214486"/>
                    <a:ext cx="78060" cy="115213"/>
                  </a:xfrm>
                  <a:custGeom>
                    <a:avLst/>
                    <a:gdLst>
                      <a:gd name="connsiteX0" fmla="*/ 78061 w 78060"/>
                      <a:gd name="connsiteY0" fmla="*/ 1877 h 115213"/>
                      <a:gd name="connsiteX1" fmla="*/ 67103 w 78060"/>
                      <a:gd name="connsiteY1" fmla="*/ 14669 h 115213"/>
                      <a:gd name="connsiteX2" fmla="*/ 58851 w 78060"/>
                      <a:gd name="connsiteY2" fmla="*/ 30255 h 115213"/>
                      <a:gd name="connsiteX3" fmla="*/ 52084 w 78060"/>
                      <a:gd name="connsiteY3" fmla="*/ 47107 h 115213"/>
                      <a:gd name="connsiteX4" fmla="*/ 48504 w 78060"/>
                      <a:gd name="connsiteY4" fmla="*/ 55446 h 115213"/>
                      <a:gd name="connsiteX5" fmla="*/ 44400 w 78060"/>
                      <a:gd name="connsiteY5" fmla="*/ 63435 h 115213"/>
                      <a:gd name="connsiteX6" fmla="*/ 23881 w 78060"/>
                      <a:gd name="connsiteY6" fmla="*/ 91377 h 115213"/>
                      <a:gd name="connsiteX7" fmla="*/ 0 w 78060"/>
                      <a:gd name="connsiteY7" fmla="*/ 115214 h 115213"/>
                      <a:gd name="connsiteX8" fmla="*/ 23532 w 78060"/>
                      <a:gd name="connsiteY8" fmla="*/ 90940 h 115213"/>
                      <a:gd name="connsiteX9" fmla="*/ 43571 w 78060"/>
                      <a:gd name="connsiteY9" fmla="*/ 62737 h 115213"/>
                      <a:gd name="connsiteX10" fmla="*/ 57541 w 78060"/>
                      <a:gd name="connsiteY10" fmla="*/ 29338 h 115213"/>
                      <a:gd name="connsiteX11" fmla="*/ 65749 w 78060"/>
                      <a:gd name="connsiteY11" fmla="*/ 13316 h 115213"/>
                      <a:gd name="connsiteX12" fmla="*/ 76795 w 78060"/>
                      <a:gd name="connsiteY12" fmla="*/ 0 h 115213"/>
                      <a:gd name="connsiteX13" fmla="*/ 78061 w 78060"/>
                      <a:gd name="connsiteY13" fmla="*/ 1877 h 115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8060" h="115213">
                        <a:moveTo>
                          <a:pt x="78061" y="1877"/>
                        </a:moveTo>
                        <a:cubicBezTo>
                          <a:pt x="74001" y="5588"/>
                          <a:pt x="70290" y="9867"/>
                          <a:pt x="67103" y="14669"/>
                        </a:cubicBezTo>
                        <a:cubicBezTo>
                          <a:pt x="63872" y="19428"/>
                          <a:pt x="61209" y="24711"/>
                          <a:pt x="58851" y="30255"/>
                        </a:cubicBezTo>
                        <a:cubicBezTo>
                          <a:pt x="56494" y="35756"/>
                          <a:pt x="54354" y="41475"/>
                          <a:pt x="52084" y="47107"/>
                        </a:cubicBezTo>
                        <a:cubicBezTo>
                          <a:pt x="50949" y="49901"/>
                          <a:pt x="49770" y="52695"/>
                          <a:pt x="48504" y="55446"/>
                        </a:cubicBezTo>
                        <a:cubicBezTo>
                          <a:pt x="47194" y="58153"/>
                          <a:pt x="45885" y="60859"/>
                          <a:pt x="44400" y="63435"/>
                        </a:cubicBezTo>
                        <a:cubicBezTo>
                          <a:pt x="38594" y="73782"/>
                          <a:pt x="31521" y="82994"/>
                          <a:pt x="23881" y="91377"/>
                        </a:cubicBezTo>
                        <a:cubicBezTo>
                          <a:pt x="16241" y="99803"/>
                          <a:pt x="8120" y="107530"/>
                          <a:pt x="0" y="115214"/>
                        </a:cubicBezTo>
                        <a:cubicBezTo>
                          <a:pt x="8033" y="107356"/>
                          <a:pt x="16066" y="99497"/>
                          <a:pt x="23532" y="90940"/>
                        </a:cubicBezTo>
                        <a:cubicBezTo>
                          <a:pt x="31041" y="82427"/>
                          <a:pt x="37939" y="73127"/>
                          <a:pt x="43571" y="62737"/>
                        </a:cubicBezTo>
                        <a:cubicBezTo>
                          <a:pt x="49334" y="52433"/>
                          <a:pt x="52914" y="40602"/>
                          <a:pt x="57541" y="29338"/>
                        </a:cubicBezTo>
                        <a:cubicBezTo>
                          <a:pt x="59855" y="23706"/>
                          <a:pt x="62475" y="18249"/>
                          <a:pt x="65749" y="13316"/>
                        </a:cubicBezTo>
                        <a:cubicBezTo>
                          <a:pt x="68980" y="8382"/>
                          <a:pt x="72691" y="3886"/>
                          <a:pt x="76795" y="0"/>
                        </a:cubicBezTo>
                        <a:lnTo>
                          <a:pt x="78061" y="187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:a16="http://schemas.microsoft.com/office/drawing/2014/main" id="{8957F641-7872-4F29-8DF7-19CCDBC4E41B}"/>
                      </a:ext>
                    </a:extLst>
                  </p:cNvPr>
                  <p:cNvSpPr/>
                  <p:nvPr/>
                </p:nvSpPr>
                <p:spPr>
                  <a:xfrm>
                    <a:off x="2252760" y="4239590"/>
                    <a:ext cx="40602" cy="71162"/>
                  </a:xfrm>
                  <a:custGeom>
                    <a:avLst/>
                    <a:gdLst>
                      <a:gd name="connsiteX0" fmla="*/ 38725 w 40602"/>
                      <a:gd name="connsiteY0" fmla="*/ 0 h 71162"/>
                      <a:gd name="connsiteX1" fmla="*/ 40602 w 40602"/>
                      <a:gd name="connsiteY1" fmla="*/ 8295 h 71162"/>
                      <a:gd name="connsiteX2" fmla="*/ 39773 w 40602"/>
                      <a:gd name="connsiteY2" fmla="*/ 13971 h 71162"/>
                      <a:gd name="connsiteX3" fmla="*/ 35363 w 40602"/>
                      <a:gd name="connsiteY3" fmla="*/ 23488 h 71162"/>
                      <a:gd name="connsiteX4" fmla="*/ 24536 w 40602"/>
                      <a:gd name="connsiteY4" fmla="*/ 40427 h 71162"/>
                      <a:gd name="connsiteX5" fmla="*/ 0 w 40602"/>
                      <a:gd name="connsiteY5" fmla="*/ 71163 h 71162"/>
                      <a:gd name="connsiteX6" fmla="*/ 23750 w 40602"/>
                      <a:gd name="connsiteY6" fmla="*/ 39642 h 71162"/>
                      <a:gd name="connsiteX7" fmla="*/ 34141 w 40602"/>
                      <a:gd name="connsiteY7" fmla="*/ 22440 h 71162"/>
                      <a:gd name="connsiteX8" fmla="*/ 38157 w 40602"/>
                      <a:gd name="connsiteY8" fmla="*/ 13229 h 71162"/>
                      <a:gd name="connsiteX9" fmla="*/ 37328 w 40602"/>
                      <a:gd name="connsiteY9" fmla="*/ 2183 h 71162"/>
                      <a:gd name="connsiteX10" fmla="*/ 38725 w 40602"/>
                      <a:gd name="connsiteY10" fmla="*/ 0 h 71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0602" h="71162">
                        <a:moveTo>
                          <a:pt x="38725" y="0"/>
                        </a:moveTo>
                        <a:cubicBezTo>
                          <a:pt x="39598" y="1877"/>
                          <a:pt x="40602" y="6287"/>
                          <a:pt x="40602" y="8295"/>
                        </a:cubicBezTo>
                        <a:cubicBezTo>
                          <a:pt x="40602" y="10303"/>
                          <a:pt x="40297" y="12224"/>
                          <a:pt x="39773" y="13971"/>
                        </a:cubicBezTo>
                        <a:cubicBezTo>
                          <a:pt x="38725" y="17507"/>
                          <a:pt x="37066" y="20607"/>
                          <a:pt x="35363" y="23488"/>
                        </a:cubicBezTo>
                        <a:cubicBezTo>
                          <a:pt x="31914" y="29295"/>
                          <a:pt x="28334" y="34927"/>
                          <a:pt x="24536" y="40427"/>
                        </a:cubicBezTo>
                        <a:cubicBezTo>
                          <a:pt x="16983" y="51386"/>
                          <a:pt x="8775" y="61645"/>
                          <a:pt x="0" y="71163"/>
                        </a:cubicBezTo>
                        <a:cubicBezTo>
                          <a:pt x="8513" y="61340"/>
                          <a:pt x="16459" y="50818"/>
                          <a:pt x="23750" y="39642"/>
                        </a:cubicBezTo>
                        <a:cubicBezTo>
                          <a:pt x="27374" y="34053"/>
                          <a:pt x="30823" y="28291"/>
                          <a:pt x="34141" y="22440"/>
                        </a:cubicBezTo>
                        <a:cubicBezTo>
                          <a:pt x="35800" y="19515"/>
                          <a:pt x="37284" y="16503"/>
                          <a:pt x="38157" y="13229"/>
                        </a:cubicBezTo>
                        <a:cubicBezTo>
                          <a:pt x="39030" y="9954"/>
                          <a:pt x="38812" y="5195"/>
                          <a:pt x="37328" y="2183"/>
                        </a:cubicBezTo>
                        <a:lnTo>
                          <a:pt x="3872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id="{2B60DD52-F25A-4C29-BF3C-D45567CECCEB}"/>
                      </a:ext>
                    </a:extLst>
                  </p:cNvPr>
                  <p:cNvSpPr/>
                  <p:nvPr/>
                </p:nvSpPr>
                <p:spPr>
                  <a:xfrm>
                    <a:off x="2588971" y="4010801"/>
                    <a:ext cx="152366" cy="53108"/>
                  </a:xfrm>
                  <a:custGeom>
                    <a:avLst/>
                    <a:gdLst>
                      <a:gd name="connsiteX0" fmla="*/ 151188 w 152366"/>
                      <a:gd name="connsiteY0" fmla="*/ 53108 h 53108"/>
                      <a:gd name="connsiteX1" fmla="*/ 134161 w 152366"/>
                      <a:gd name="connsiteY1" fmla="*/ 40927 h 53108"/>
                      <a:gd name="connsiteX2" fmla="*/ 115301 w 152366"/>
                      <a:gd name="connsiteY2" fmla="*/ 33331 h 53108"/>
                      <a:gd name="connsiteX3" fmla="*/ 77013 w 152366"/>
                      <a:gd name="connsiteY3" fmla="*/ 20059 h 53108"/>
                      <a:gd name="connsiteX4" fmla="*/ 38725 w 152366"/>
                      <a:gd name="connsiteY4" fmla="*/ 6874 h 53108"/>
                      <a:gd name="connsiteX5" fmla="*/ 19428 w 152366"/>
                      <a:gd name="connsiteY5" fmla="*/ 1635 h 53108"/>
                      <a:gd name="connsiteX6" fmla="*/ 0 w 152366"/>
                      <a:gd name="connsiteY6" fmla="*/ 238 h 53108"/>
                      <a:gd name="connsiteX7" fmla="*/ 19471 w 152366"/>
                      <a:gd name="connsiteY7" fmla="*/ 1329 h 53108"/>
                      <a:gd name="connsiteX8" fmla="*/ 38856 w 152366"/>
                      <a:gd name="connsiteY8" fmla="*/ 6306 h 53108"/>
                      <a:gd name="connsiteX9" fmla="*/ 77231 w 152366"/>
                      <a:gd name="connsiteY9" fmla="*/ 18924 h 53108"/>
                      <a:gd name="connsiteX10" fmla="*/ 115607 w 152366"/>
                      <a:gd name="connsiteY10" fmla="*/ 31628 h 53108"/>
                      <a:gd name="connsiteX11" fmla="*/ 134685 w 152366"/>
                      <a:gd name="connsiteY11" fmla="*/ 39006 h 53108"/>
                      <a:gd name="connsiteX12" fmla="*/ 152367 w 152366"/>
                      <a:gd name="connsiteY12" fmla="*/ 51362 h 53108"/>
                      <a:gd name="connsiteX13" fmla="*/ 151188 w 152366"/>
                      <a:gd name="connsiteY13" fmla="*/ 53108 h 53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2366" h="53108">
                        <a:moveTo>
                          <a:pt x="151188" y="53108"/>
                        </a:moveTo>
                        <a:cubicBezTo>
                          <a:pt x="146167" y="47913"/>
                          <a:pt x="140274" y="43983"/>
                          <a:pt x="134161" y="40927"/>
                        </a:cubicBezTo>
                        <a:cubicBezTo>
                          <a:pt x="128049" y="37871"/>
                          <a:pt x="121675" y="35557"/>
                          <a:pt x="115301" y="33331"/>
                        </a:cubicBezTo>
                        <a:lnTo>
                          <a:pt x="77013" y="20059"/>
                        </a:lnTo>
                        <a:cubicBezTo>
                          <a:pt x="64265" y="15649"/>
                          <a:pt x="51517" y="11153"/>
                          <a:pt x="38725" y="6874"/>
                        </a:cubicBezTo>
                        <a:cubicBezTo>
                          <a:pt x="32351" y="4778"/>
                          <a:pt x="25889" y="2858"/>
                          <a:pt x="19428" y="1635"/>
                        </a:cubicBezTo>
                        <a:cubicBezTo>
                          <a:pt x="12966" y="369"/>
                          <a:pt x="6418" y="-199"/>
                          <a:pt x="0" y="238"/>
                        </a:cubicBezTo>
                        <a:cubicBezTo>
                          <a:pt x="6418" y="-330"/>
                          <a:pt x="12966" y="151"/>
                          <a:pt x="19471" y="1329"/>
                        </a:cubicBezTo>
                        <a:cubicBezTo>
                          <a:pt x="25977" y="2465"/>
                          <a:pt x="32438" y="4298"/>
                          <a:pt x="38856" y="6306"/>
                        </a:cubicBezTo>
                        <a:cubicBezTo>
                          <a:pt x="51691" y="10410"/>
                          <a:pt x="64439" y="14733"/>
                          <a:pt x="77231" y="18924"/>
                        </a:cubicBezTo>
                        <a:lnTo>
                          <a:pt x="115607" y="31628"/>
                        </a:lnTo>
                        <a:cubicBezTo>
                          <a:pt x="122024" y="33767"/>
                          <a:pt x="128442" y="35994"/>
                          <a:pt x="134685" y="39006"/>
                        </a:cubicBezTo>
                        <a:cubicBezTo>
                          <a:pt x="140929" y="42019"/>
                          <a:pt x="147084" y="45948"/>
                          <a:pt x="152367" y="51362"/>
                        </a:cubicBezTo>
                        <a:lnTo>
                          <a:pt x="151188" y="5310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id="{FD93699A-B1BC-45F0-A0C2-54748931BE03}"/>
                      </a:ext>
                    </a:extLst>
                  </p:cNvPr>
                  <p:cNvSpPr/>
                  <p:nvPr/>
                </p:nvSpPr>
                <p:spPr>
                  <a:xfrm>
                    <a:off x="2463148" y="4040508"/>
                    <a:ext cx="195937" cy="68892"/>
                  </a:xfrm>
                  <a:custGeom>
                    <a:avLst/>
                    <a:gdLst>
                      <a:gd name="connsiteX0" fmla="*/ 195152 w 195937"/>
                      <a:gd name="connsiteY0" fmla="*/ 68893 h 68892"/>
                      <a:gd name="connsiteX1" fmla="*/ 148525 w 195937"/>
                      <a:gd name="connsiteY1" fmla="*/ 41912 h 68892"/>
                      <a:gd name="connsiteX2" fmla="*/ 124295 w 195937"/>
                      <a:gd name="connsiteY2" fmla="*/ 32001 h 68892"/>
                      <a:gd name="connsiteX3" fmla="*/ 99410 w 195937"/>
                      <a:gd name="connsiteY3" fmla="*/ 26501 h 68892"/>
                      <a:gd name="connsiteX4" fmla="*/ 86880 w 195937"/>
                      <a:gd name="connsiteY4" fmla="*/ 24798 h 68892"/>
                      <a:gd name="connsiteX5" fmla="*/ 74350 w 195937"/>
                      <a:gd name="connsiteY5" fmla="*/ 22353 h 68892"/>
                      <a:gd name="connsiteX6" fmla="*/ 49508 w 195937"/>
                      <a:gd name="connsiteY6" fmla="*/ 15280 h 68892"/>
                      <a:gd name="connsiteX7" fmla="*/ 0 w 195937"/>
                      <a:gd name="connsiteY7" fmla="*/ 0 h 68892"/>
                      <a:gd name="connsiteX8" fmla="*/ 49596 w 195937"/>
                      <a:gd name="connsiteY8" fmla="*/ 14713 h 68892"/>
                      <a:gd name="connsiteX9" fmla="*/ 74437 w 195937"/>
                      <a:gd name="connsiteY9" fmla="*/ 21480 h 68892"/>
                      <a:gd name="connsiteX10" fmla="*/ 86923 w 195937"/>
                      <a:gd name="connsiteY10" fmla="*/ 23794 h 68892"/>
                      <a:gd name="connsiteX11" fmla="*/ 99453 w 195937"/>
                      <a:gd name="connsiteY11" fmla="*/ 25365 h 68892"/>
                      <a:gd name="connsiteX12" fmla="*/ 124513 w 195937"/>
                      <a:gd name="connsiteY12" fmla="*/ 30604 h 68892"/>
                      <a:gd name="connsiteX13" fmla="*/ 149005 w 195937"/>
                      <a:gd name="connsiteY13" fmla="*/ 40297 h 68892"/>
                      <a:gd name="connsiteX14" fmla="*/ 195938 w 195937"/>
                      <a:gd name="connsiteY14" fmla="*/ 66841 h 68892"/>
                      <a:gd name="connsiteX15" fmla="*/ 195152 w 195937"/>
                      <a:gd name="connsiteY15" fmla="*/ 68893 h 68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95937" h="68892">
                        <a:moveTo>
                          <a:pt x="195152" y="68893"/>
                        </a:moveTo>
                        <a:cubicBezTo>
                          <a:pt x="179828" y="59288"/>
                          <a:pt x="164460" y="49683"/>
                          <a:pt x="148525" y="41912"/>
                        </a:cubicBezTo>
                        <a:cubicBezTo>
                          <a:pt x="140579" y="38026"/>
                          <a:pt x="132503" y="34621"/>
                          <a:pt x="124295" y="32001"/>
                        </a:cubicBezTo>
                        <a:cubicBezTo>
                          <a:pt x="116087" y="29382"/>
                          <a:pt x="107792" y="27548"/>
                          <a:pt x="99410" y="26501"/>
                        </a:cubicBezTo>
                        <a:cubicBezTo>
                          <a:pt x="95218" y="25933"/>
                          <a:pt x="91027" y="25453"/>
                          <a:pt x="86880" y="24798"/>
                        </a:cubicBezTo>
                        <a:cubicBezTo>
                          <a:pt x="82689" y="24143"/>
                          <a:pt x="78497" y="23314"/>
                          <a:pt x="74350" y="22353"/>
                        </a:cubicBezTo>
                        <a:cubicBezTo>
                          <a:pt x="66011" y="20388"/>
                          <a:pt x="57760" y="17813"/>
                          <a:pt x="49508" y="15280"/>
                        </a:cubicBezTo>
                        <a:lnTo>
                          <a:pt x="0" y="0"/>
                        </a:lnTo>
                        <a:lnTo>
                          <a:pt x="49596" y="14713"/>
                        </a:lnTo>
                        <a:cubicBezTo>
                          <a:pt x="57847" y="17158"/>
                          <a:pt x="66142" y="19603"/>
                          <a:pt x="74437" y="21480"/>
                        </a:cubicBezTo>
                        <a:cubicBezTo>
                          <a:pt x="78585" y="22440"/>
                          <a:pt x="82776" y="23183"/>
                          <a:pt x="86923" y="23794"/>
                        </a:cubicBezTo>
                        <a:cubicBezTo>
                          <a:pt x="91115" y="24405"/>
                          <a:pt x="95262" y="24841"/>
                          <a:pt x="99453" y="25365"/>
                        </a:cubicBezTo>
                        <a:cubicBezTo>
                          <a:pt x="107836" y="26326"/>
                          <a:pt x="116262" y="28029"/>
                          <a:pt x="124513" y="30604"/>
                        </a:cubicBezTo>
                        <a:cubicBezTo>
                          <a:pt x="132808" y="33137"/>
                          <a:pt x="140972" y="36455"/>
                          <a:pt x="149005" y="40297"/>
                        </a:cubicBezTo>
                        <a:cubicBezTo>
                          <a:pt x="165071" y="47937"/>
                          <a:pt x="180570" y="57367"/>
                          <a:pt x="195938" y="66841"/>
                        </a:cubicBezTo>
                        <a:lnTo>
                          <a:pt x="195152" y="688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:a16="http://schemas.microsoft.com/office/drawing/2014/main" id="{B4E2890F-B2F0-4CA5-93C6-EE480A8BF771}"/>
                      </a:ext>
                    </a:extLst>
                  </p:cNvPr>
                  <p:cNvSpPr/>
                  <p:nvPr/>
                </p:nvSpPr>
                <p:spPr>
                  <a:xfrm>
                    <a:off x="2381726" y="4078142"/>
                    <a:ext cx="172886" cy="77493"/>
                  </a:xfrm>
                  <a:custGeom>
                    <a:avLst/>
                    <a:gdLst>
                      <a:gd name="connsiteX0" fmla="*/ 171707 w 172886"/>
                      <a:gd name="connsiteY0" fmla="*/ 77493 h 77493"/>
                      <a:gd name="connsiteX1" fmla="*/ 152323 w 172886"/>
                      <a:gd name="connsiteY1" fmla="*/ 62038 h 77493"/>
                      <a:gd name="connsiteX2" fmla="*/ 147259 w 172886"/>
                      <a:gd name="connsiteY2" fmla="*/ 58633 h 77493"/>
                      <a:gd name="connsiteX3" fmla="*/ 142151 w 172886"/>
                      <a:gd name="connsiteY3" fmla="*/ 55359 h 77493"/>
                      <a:gd name="connsiteX4" fmla="*/ 136956 w 172886"/>
                      <a:gd name="connsiteY4" fmla="*/ 52215 h 77493"/>
                      <a:gd name="connsiteX5" fmla="*/ 131717 w 172886"/>
                      <a:gd name="connsiteY5" fmla="*/ 49290 h 77493"/>
                      <a:gd name="connsiteX6" fmla="*/ 110324 w 172886"/>
                      <a:gd name="connsiteY6" fmla="*/ 38768 h 77493"/>
                      <a:gd name="connsiteX7" fmla="*/ 99453 w 172886"/>
                      <a:gd name="connsiteY7" fmla="*/ 34141 h 77493"/>
                      <a:gd name="connsiteX8" fmla="*/ 88495 w 172886"/>
                      <a:gd name="connsiteY8" fmla="*/ 29906 h 77493"/>
                      <a:gd name="connsiteX9" fmla="*/ 44313 w 172886"/>
                      <a:gd name="connsiteY9" fmla="*/ 14713 h 77493"/>
                      <a:gd name="connsiteX10" fmla="*/ 0 w 172886"/>
                      <a:gd name="connsiteY10" fmla="*/ 0 h 77493"/>
                      <a:gd name="connsiteX11" fmla="*/ 44400 w 172886"/>
                      <a:gd name="connsiteY11" fmla="*/ 14145 h 77493"/>
                      <a:gd name="connsiteX12" fmla="*/ 88713 w 172886"/>
                      <a:gd name="connsiteY12" fmla="*/ 28814 h 77493"/>
                      <a:gd name="connsiteX13" fmla="*/ 99715 w 172886"/>
                      <a:gd name="connsiteY13" fmla="*/ 32918 h 77493"/>
                      <a:gd name="connsiteX14" fmla="*/ 110673 w 172886"/>
                      <a:gd name="connsiteY14" fmla="*/ 37415 h 77493"/>
                      <a:gd name="connsiteX15" fmla="*/ 132241 w 172886"/>
                      <a:gd name="connsiteY15" fmla="*/ 47718 h 77493"/>
                      <a:gd name="connsiteX16" fmla="*/ 137567 w 172886"/>
                      <a:gd name="connsiteY16" fmla="*/ 50600 h 77493"/>
                      <a:gd name="connsiteX17" fmla="*/ 142806 w 172886"/>
                      <a:gd name="connsiteY17" fmla="*/ 53699 h 77493"/>
                      <a:gd name="connsiteX18" fmla="*/ 148001 w 172886"/>
                      <a:gd name="connsiteY18" fmla="*/ 56930 h 77493"/>
                      <a:gd name="connsiteX19" fmla="*/ 153153 w 172886"/>
                      <a:gd name="connsiteY19" fmla="*/ 60292 h 77493"/>
                      <a:gd name="connsiteX20" fmla="*/ 172886 w 172886"/>
                      <a:gd name="connsiteY20" fmla="*/ 75660 h 77493"/>
                      <a:gd name="connsiteX21" fmla="*/ 171707 w 172886"/>
                      <a:gd name="connsiteY21" fmla="*/ 77493 h 7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72886" h="77493">
                        <a:moveTo>
                          <a:pt x="171707" y="77493"/>
                        </a:moveTo>
                        <a:cubicBezTo>
                          <a:pt x="165464" y="71949"/>
                          <a:pt x="159047" y="66710"/>
                          <a:pt x="152323" y="62038"/>
                        </a:cubicBezTo>
                        <a:cubicBezTo>
                          <a:pt x="150664" y="60816"/>
                          <a:pt x="148962" y="59768"/>
                          <a:pt x="147259" y="58633"/>
                        </a:cubicBezTo>
                        <a:cubicBezTo>
                          <a:pt x="145556" y="57498"/>
                          <a:pt x="143854" y="56363"/>
                          <a:pt x="142151" y="55359"/>
                        </a:cubicBezTo>
                        <a:lnTo>
                          <a:pt x="136956" y="52215"/>
                        </a:lnTo>
                        <a:lnTo>
                          <a:pt x="131717" y="49290"/>
                        </a:lnTo>
                        <a:cubicBezTo>
                          <a:pt x="124688" y="45448"/>
                          <a:pt x="117528" y="41912"/>
                          <a:pt x="110324" y="38768"/>
                        </a:cubicBezTo>
                        <a:cubicBezTo>
                          <a:pt x="106744" y="37109"/>
                          <a:pt x="103077" y="35669"/>
                          <a:pt x="99453" y="34141"/>
                        </a:cubicBezTo>
                        <a:cubicBezTo>
                          <a:pt x="95786" y="32700"/>
                          <a:pt x="92162" y="31216"/>
                          <a:pt x="88495" y="29906"/>
                        </a:cubicBezTo>
                        <a:cubicBezTo>
                          <a:pt x="73826" y="24405"/>
                          <a:pt x="59069" y="19602"/>
                          <a:pt x="44313" y="14713"/>
                        </a:cubicBezTo>
                        <a:lnTo>
                          <a:pt x="0" y="0"/>
                        </a:lnTo>
                        <a:lnTo>
                          <a:pt x="44400" y="14145"/>
                        </a:lnTo>
                        <a:cubicBezTo>
                          <a:pt x="59200" y="18860"/>
                          <a:pt x="74001" y="23488"/>
                          <a:pt x="88713" y="28814"/>
                        </a:cubicBezTo>
                        <a:cubicBezTo>
                          <a:pt x="92381" y="30124"/>
                          <a:pt x="96048" y="31565"/>
                          <a:pt x="99715" y="32918"/>
                        </a:cubicBezTo>
                        <a:cubicBezTo>
                          <a:pt x="103382" y="34403"/>
                          <a:pt x="107050" y="35800"/>
                          <a:pt x="110673" y="37415"/>
                        </a:cubicBezTo>
                        <a:cubicBezTo>
                          <a:pt x="117964" y="40471"/>
                          <a:pt x="125124" y="43964"/>
                          <a:pt x="132241" y="47718"/>
                        </a:cubicBezTo>
                        <a:lnTo>
                          <a:pt x="137567" y="50600"/>
                        </a:lnTo>
                        <a:lnTo>
                          <a:pt x="142806" y="53699"/>
                        </a:lnTo>
                        <a:cubicBezTo>
                          <a:pt x="144552" y="54704"/>
                          <a:pt x="146299" y="55795"/>
                          <a:pt x="148001" y="56930"/>
                        </a:cubicBezTo>
                        <a:cubicBezTo>
                          <a:pt x="149704" y="58065"/>
                          <a:pt x="151450" y="59113"/>
                          <a:pt x="153153" y="60292"/>
                        </a:cubicBezTo>
                        <a:cubicBezTo>
                          <a:pt x="159963" y="64920"/>
                          <a:pt x="166512" y="70115"/>
                          <a:pt x="172886" y="75660"/>
                        </a:cubicBezTo>
                        <a:lnTo>
                          <a:pt x="171707" y="774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:a16="http://schemas.microsoft.com/office/drawing/2014/main" id="{CD8F922F-37C7-4AA6-BA95-15BE8A0E8B94}"/>
                      </a:ext>
                    </a:extLst>
                  </p:cNvPr>
                  <p:cNvSpPr/>
                  <p:nvPr/>
                </p:nvSpPr>
                <p:spPr>
                  <a:xfrm>
                    <a:off x="2316544" y="4113374"/>
                    <a:ext cx="168127" cy="68892"/>
                  </a:xfrm>
                  <a:custGeom>
                    <a:avLst/>
                    <a:gdLst>
                      <a:gd name="connsiteX0" fmla="*/ 167516 w 168127"/>
                      <a:gd name="connsiteY0" fmla="*/ 68893 h 68892"/>
                      <a:gd name="connsiteX1" fmla="*/ 125997 w 168127"/>
                      <a:gd name="connsiteY1" fmla="*/ 50294 h 68892"/>
                      <a:gd name="connsiteX2" fmla="*/ 83998 w 168127"/>
                      <a:gd name="connsiteY2" fmla="*/ 33486 h 68892"/>
                      <a:gd name="connsiteX3" fmla="*/ 0 w 168127"/>
                      <a:gd name="connsiteY3" fmla="*/ 0 h 68892"/>
                      <a:gd name="connsiteX4" fmla="*/ 84260 w 168127"/>
                      <a:gd name="connsiteY4" fmla="*/ 32351 h 68892"/>
                      <a:gd name="connsiteX5" fmla="*/ 126390 w 168127"/>
                      <a:gd name="connsiteY5" fmla="*/ 48635 h 68892"/>
                      <a:gd name="connsiteX6" fmla="*/ 168128 w 168127"/>
                      <a:gd name="connsiteY6" fmla="*/ 66753 h 68892"/>
                      <a:gd name="connsiteX7" fmla="*/ 167516 w 168127"/>
                      <a:gd name="connsiteY7" fmla="*/ 68893 h 68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8127" h="68892">
                        <a:moveTo>
                          <a:pt x="167516" y="68893"/>
                        </a:moveTo>
                        <a:cubicBezTo>
                          <a:pt x="153851" y="62082"/>
                          <a:pt x="139968" y="56013"/>
                          <a:pt x="125997" y="50294"/>
                        </a:cubicBezTo>
                        <a:cubicBezTo>
                          <a:pt x="112027" y="44575"/>
                          <a:pt x="98013" y="39074"/>
                          <a:pt x="83998" y="33486"/>
                        </a:cubicBezTo>
                        <a:lnTo>
                          <a:pt x="0" y="0"/>
                        </a:lnTo>
                        <a:lnTo>
                          <a:pt x="84260" y="32351"/>
                        </a:lnTo>
                        <a:cubicBezTo>
                          <a:pt x="98318" y="37764"/>
                          <a:pt x="112332" y="43091"/>
                          <a:pt x="126390" y="48635"/>
                        </a:cubicBezTo>
                        <a:cubicBezTo>
                          <a:pt x="140405" y="54180"/>
                          <a:pt x="154375" y="60074"/>
                          <a:pt x="168128" y="66753"/>
                        </a:cubicBezTo>
                        <a:lnTo>
                          <a:pt x="167516" y="688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:a16="http://schemas.microsoft.com/office/drawing/2014/main" id="{279E2EC7-2E14-4C46-BB46-541B252AA962}"/>
                      </a:ext>
                    </a:extLst>
                  </p:cNvPr>
                  <p:cNvSpPr/>
                  <p:nvPr/>
                </p:nvSpPr>
                <p:spPr>
                  <a:xfrm>
                    <a:off x="2265595" y="4146510"/>
                    <a:ext cx="130930" cy="61601"/>
                  </a:xfrm>
                  <a:custGeom>
                    <a:avLst/>
                    <a:gdLst>
                      <a:gd name="connsiteX0" fmla="*/ 130101 w 130930"/>
                      <a:gd name="connsiteY0" fmla="*/ 61602 h 61601"/>
                      <a:gd name="connsiteX1" fmla="*/ 0 w 130930"/>
                      <a:gd name="connsiteY1" fmla="*/ 0 h 61601"/>
                      <a:gd name="connsiteX2" fmla="*/ 130931 w 130930"/>
                      <a:gd name="connsiteY2" fmla="*/ 59550 h 61601"/>
                      <a:gd name="connsiteX3" fmla="*/ 130101 w 130930"/>
                      <a:gd name="connsiteY3" fmla="*/ 61602 h 61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930" h="61601">
                        <a:moveTo>
                          <a:pt x="130101" y="61602"/>
                        </a:moveTo>
                        <a:cubicBezTo>
                          <a:pt x="88801" y="34490"/>
                          <a:pt x="44924" y="13709"/>
                          <a:pt x="0" y="0"/>
                        </a:cubicBezTo>
                        <a:cubicBezTo>
                          <a:pt x="45012" y="12923"/>
                          <a:pt x="89194" y="33049"/>
                          <a:pt x="130931" y="59550"/>
                        </a:cubicBezTo>
                        <a:lnTo>
                          <a:pt x="130101" y="6160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id="{D6EE042A-73AC-4485-A7A8-2F2267A98580}"/>
                      </a:ext>
                    </a:extLst>
                  </p:cNvPr>
                  <p:cNvSpPr/>
                  <p:nvPr/>
                </p:nvSpPr>
                <p:spPr>
                  <a:xfrm>
                    <a:off x="2201069" y="4201563"/>
                    <a:ext cx="102640" cy="32001"/>
                  </a:xfrm>
                  <a:custGeom>
                    <a:avLst/>
                    <a:gdLst>
                      <a:gd name="connsiteX0" fmla="*/ 101898 w 102640"/>
                      <a:gd name="connsiteY0" fmla="*/ 32001 h 32001"/>
                      <a:gd name="connsiteX1" fmla="*/ 0 w 102640"/>
                      <a:gd name="connsiteY1" fmla="*/ 0 h 32001"/>
                      <a:gd name="connsiteX2" fmla="*/ 102640 w 102640"/>
                      <a:gd name="connsiteY2" fmla="*/ 29906 h 32001"/>
                      <a:gd name="connsiteX3" fmla="*/ 101898 w 102640"/>
                      <a:gd name="connsiteY3" fmla="*/ 32001 h 3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2640" h="32001">
                        <a:moveTo>
                          <a:pt x="101898" y="32001"/>
                        </a:moveTo>
                        <a:cubicBezTo>
                          <a:pt x="69984" y="12268"/>
                          <a:pt x="34796" y="1222"/>
                          <a:pt x="0" y="0"/>
                        </a:cubicBezTo>
                        <a:cubicBezTo>
                          <a:pt x="34708" y="393"/>
                          <a:pt x="70202" y="10696"/>
                          <a:pt x="102640" y="29906"/>
                        </a:cubicBezTo>
                        <a:lnTo>
                          <a:pt x="101898" y="3200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pic>
            <p:nvPicPr>
              <p:cNvPr id="469" name="Picture 468">
                <a:extLst>
                  <a:ext uri="{FF2B5EF4-FFF2-40B4-BE49-F238E27FC236}">
                    <a16:creationId xmlns:a16="http://schemas.microsoft.com/office/drawing/2014/main" id="{6E974383-66E3-4C61-AD76-764A915E0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47030" y="4513180"/>
                <a:ext cx="91682" cy="48023"/>
              </a:xfrm>
              <a:custGeom>
                <a:avLst/>
                <a:gdLst>
                  <a:gd name="connsiteX0" fmla="*/ 448 w 91682"/>
                  <a:gd name="connsiteY0" fmla="*/ 328 h 48023"/>
                  <a:gd name="connsiteX1" fmla="*/ 92130 w 91682"/>
                  <a:gd name="connsiteY1" fmla="*/ 328 h 48023"/>
                  <a:gd name="connsiteX2" fmla="*/ 92130 w 91682"/>
                  <a:gd name="connsiteY2" fmla="*/ 48352 h 48023"/>
                  <a:gd name="connsiteX3" fmla="*/ 448 w 91682"/>
                  <a:gd name="connsiteY3" fmla="*/ 48352 h 4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682" h="48023">
                    <a:moveTo>
                      <a:pt x="448" y="328"/>
                    </a:moveTo>
                    <a:lnTo>
                      <a:pt x="92130" y="328"/>
                    </a:lnTo>
                    <a:lnTo>
                      <a:pt x="92130" y="48352"/>
                    </a:lnTo>
                    <a:lnTo>
                      <a:pt x="448" y="48352"/>
                    </a:lnTo>
                    <a:close/>
                  </a:path>
                </a:pathLst>
              </a:custGeom>
            </p:spPr>
          </p:pic>
          <p:pic>
            <p:nvPicPr>
              <p:cNvPr id="470" name="Picture 469">
                <a:extLst>
                  <a:ext uri="{FF2B5EF4-FFF2-40B4-BE49-F238E27FC236}">
                    <a16:creationId xmlns:a16="http://schemas.microsoft.com/office/drawing/2014/main" id="{72FECA23-23B1-43E9-8561-1A13F0DB6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45789" y="4277426"/>
                <a:ext cx="91682" cy="48023"/>
              </a:xfrm>
              <a:custGeom>
                <a:avLst/>
                <a:gdLst>
                  <a:gd name="connsiteX0" fmla="*/ 379 w 91682"/>
                  <a:gd name="connsiteY0" fmla="*/ 274 h 48023"/>
                  <a:gd name="connsiteX1" fmla="*/ 92061 w 91682"/>
                  <a:gd name="connsiteY1" fmla="*/ 274 h 48023"/>
                  <a:gd name="connsiteX2" fmla="*/ 92061 w 91682"/>
                  <a:gd name="connsiteY2" fmla="*/ 48298 h 48023"/>
                  <a:gd name="connsiteX3" fmla="*/ 379 w 91682"/>
                  <a:gd name="connsiteY3" fmla="*/ 48298 h 4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682" h="48023">
                    <a:moveTo>
                      <a:pt x="379" y="274"/>
                    </a:moveTo>
                    <a:lnTo>
                      <a:pt x="92061" y="274"/>
                    </a:lnTo>
                    <a:lnTo>
                      <a:pt x="92061" y="48298"/>
                    </a:lnTo>
                    <a:lnTo>
                      <a:pt x="379" y="48298"/>
                    </a:lnTo>
                    <a:close/>
                  </a:path>
                </a:pathLst>
              </a:custGeom>
            </p:spPr>
          </p:pic>
          <p:pic>
            <p:nvPicPr>
              <p:cNvPr id="471" name="Picture 470">
                <a:extLst>
                  <a:ext uri="{FF2B5EF4-FFF2-40B4-BE49-F238E27FC236}">
                    <a16:creationId xmlns:a16="http://schemas.microsoft.com/office/drawing/2014/main" id="{AFBD8F98-9F7D-41B4-B5A2-C0A05D552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57645" y="3998013"/>
                <a:ext cx="91682" cy="52389"/>
              </a:xfrm>
              <a:custGeom>
                <a:avLst/>
                <a:gdLst>
                  <a:gd name="connsiteX0" fmla="*/ 313 w 91682"/>
                  <a:gd name="connsiteY0" fmla="*/ 210 h 52389"/>
                  <a:gd name="connsiteX1" fmla="*/ 91995 w 91682"/>
                  <a:gd name="connsiteY1" fmla="*/ 210 h 52389"/>
                  <a:gd name="connsiteX2" fmla="*/ 91995 w 91682"/>
                  <a:gd name="connsiteY2" fmla="*/ 52600 h 52389"/>
                  <a:gd name="connsiteX3" fmla="*/ 313 w 91682"/>
                  <a:gd name="connsiteY3" fmla="*/ 52600 h 52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682" h="52389">
                    <a:moveTo>
                      <a:pt x="313" y="210"/>
                    </a:moveTo>
                    <a:lnTo>
                      <a:pt x="91995" y="210"/>
                    </a:lnTo>
                    <a:lnTo>
                      <a:pt x="91995" y="52600"/>
                    </a:lnTo>
                    <a:lnTo>
                      <a:pt x="313" y="52600"/>
                    </a:lnTo>
                    <a:close/>
                  </a:path>
                </a:pathLst>
              </a:custGeom>
            </p:spPr>
          </p:pic>
          <p:pic>
            <p:nvPicPr>
              <p:cNvPr id="472" name="Picture 471">
                <a:extLst>
                  <a:ext uri="{FF2B5EF4-FFF2-40B4-BE49-F238E27FC236}">
                    <a16:creationId xmlns:a16="http://schemas.microsoft.com/office/drawing/2014/main" id="{17195BA2-631F-4BED-85A5-918F6B53E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39768" y="3840844"/>
                <a:ext cx="78584" cy="65487"/>
              </a:xfrm>
              <a:custGeom>
                <a:avLst/>
                <a:gdLst>
                  <a:gd name="connsiteX0" fmla="*/ 286 w 78584"/>
                  <a:gd name="connsiteY0" fmla="*/ 174 h 65487"/>
                  <a:gd name="connsiteX1" fmla="*/ 78871 w 78584"/>
                  <a:gd name="connsiteY1" fmla="*/ 174 h 65487"/>
                  <a:gd name="connsiteX2" fmla="*/ 78871 w 78584"/>
                  <a:gd name="connsiteY2" fmla="*/ 65661 h 65487"/>
                  <a:gd name="connsiteX3" fmla="*/ 286 w 78584"/>
                  <a:gd name="connsiteY3" fmla="*/ 65661 h 6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4" h="65487">
                    <a:moveTo>
                      <a:pt x="286" y="174"/>
                    </a:moveTo>
                    <a:lnTo>
                      <a:pt x="78871" y="174"/>
                    </a:lnTo>
                    <a:lnTo>
                      <a:pt x="78871" y="65661"/>
                    </a:lnTo>
                    <a:lnTo>
                      <a:pt x="286" y="65661"/>
                    </a:lnTo>
                    <a:close/>
                  </a:path>
                </a:pathLst>
              </a:custGeom>
            </p:spPr>
          </p:pic>
          <p:grpSp>
            <p:nvGrpSpPr>
              <p:cNvPr id="473" name="Graphic 2180">
                <a:extLst>
                  <a:ext uri="{FF2B5EF4-FFF2-40B4-BE49-F238E27FC236}">
                    <a16:creationId xmlns:a16="http://schemas.microsoft.com/office/drawing/2014/main" id="{2054C560-17AB-46E4-A344-4E36D023565B}"/>
                  </a:ext>
                </a:extLst>
              </p:cNvPr>
              <p:cNvGrpSpPr/>
              <p:nvPr/>
            </p:nvGrpSpPr>
            <p:grpSpPr>
              <a:xfrm>
                <a:off x="2199235" y="4226877"/>
                <a:ext cx="874694" cy="467209"/>
                <a:chOff x="2199235" y="4226877"/>
                <a:chExt cx="874694" cy="467209"/>
              </a:xfrm>
            </p:grpSpPr>
            <p:grpSp>
              <p:nvGrpSpPr>
                <p:cNvPr id="570" name="Graphic 2180">
                  <a:extLst>
                    <a:ext uri="{FF2B5EF4-FFF2-40B4-BE49-F238E27FC236}">
                      <a16:creationId xmlns:a16="http://schemas.microsoft.com/office/drawing/2014/main" id="{E2F6EE26-D07E-4F33-AE10-13D5001AD5D9}"/>
                    </a:ext>
                  </a:extLst>
                </p:cNvPr>
                <p:cNvGrpSpPr/>
                <p:nvPr/>
              </p:nvGrpSpPr>
              <p:grpSpPr>
                <a:xfrm>
                  <a:off x="2199235" y="4226877"/>
                  <a:ext cx="874694" cy="467209"/>
                  <a:chOff x="2199235" y="4226877"/>
                  <a:chExt cx="874694" cy="467209"/>
                </a:xfrm>
                <a:solidFill>
                  <a:srgbClr val="FBFFFF"/>
                </a:solidFill>
              </p:grpSpPr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E97247A6-416C-4F25-B11F-493F42A72C47}"/>
                      </a:ext>
                    </a:extLst>
                  </p:cNvPr>
                  <p:cNvSpPr/>
                  <p:nvPr/>
                </p:nvSpPr>
                <p:spPr>
                  <a:xfrm>
                    <a:off x="2199235" y="4313765"/>
                    <a:ext cx="874694" cy="380321"/>
                  </a:xfrm>
                  <a:custGeom>
                    <a:avLst/>
                    <a:gdLst>
                      <a:gd name="connsiteX0" fmla="*/ 857228 w 874694"/>
                      <a:gd name="connsiteY0" fmla="*/ 0 h 380321"/>
                      <a:gd name="connsiteX1" fmla="*/ 873643 w 874694"/>
                      <a:gd name="connsiteY1" fmla="*/ 31521 h 380321"/>
                      <a:gd name="connsiteX2" fmla="*/ 709925 w 874694"/>
                      <a:gd name="connsiteY2" fmla="*/ 235317 h 380321"/>
                      <a:gd name="connsiteX3" fmla="*/ 381572 w 874694"/>
                      <a:gd name="connsiteY3" fmla="*/ 372142 h 380321"/>
                      <a:gd name="connsiteX4" fmla="*/ 168564 w 874694"/>
                      <a:gd name="connsiteY4" fmla="*/ 359568 h 380321"/>
                      <a:gd name="connsiteX5" fmla="*/ 0 w 874694"/>
                      <a:gd name="connsiteY5" fmla="*/ 293557 h 380321"/>
                      <a:gd name="connsiteX6" fmla="*/ 857228 w 874694"/>
                      <a:gd name="connsiteY6" fmla="*/ 0 h 38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94" h="380321">
                        <a:moveTo>
                          <a:pt x="857228" y="0"/>
                        </a:moveTo>
                        <a:cubicBezTo>
                          <a:pt x="857228" y="0"/>
                          <a:pt x="879755" y="6811"/>
                          <a:pt x="873643" y="31521"/>
                        </a:cubicBezTo>
                        <a:cubicBezTo>
                          <a:pt x="867531" y="56188"/>
                          <a:pt x="897437" y="124164"/>
                          <a:pt x="709925" y="235317"/>
                        </a:cubicBezTo>
                        <a:cubicBezTo>
                          <a:pt x="522457" y="346471"/>
                          <a:pt x="425885" y="358652"/>
                          <a:pt x="381572" y="372142"/>
                        </a:cubicBezTo>
                        <a:cubicBezTo>
                          <a:pt x="337259" y="385632"/>
                          <a:pt x="216151" y="383100"/>
                          <a:pt x="168564" y="359568"/>
                        </a:cubicBezTo>
                        <a:cubicBezTo>
                          <a:pt x="120977" y="336080"/>
                          <a:pt x="42872" y="282556"/>
                          <a:pt x="0" y="293557"/>
                        </a:cubicBezTo>
                        <a:cubicBezTo>
                          <a:pt x="0" y="293557"/>
                          <a:pt x="671462" y="28771"/>
                          <a:pt x="857228" y="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5C09EEC0-6954-468E-AD57-CBCE8473DA4E}"/>
                      </a:ext>
                    </a:extLst>
                  </p:cNvPr>
                  <p:cNvSpPr/>
                  <p:nvPr/>
                </p:nvSpPr>
                <p:spPr>
                  <a:xfrm>
                    <a:off x="2199235" y="4226877"/>
                    <a:ext cx="862396" cy="380445"/>
                  </a:xfrm>
                  <a:custGeom>
                    <a:avLst/>
                    <a:gdLst>
                      <a:gd name="connsiteX0" fmla="*/ 850024 w 862396"/>
                      <a:gd name="connsiteY0" fmla="*/ 99243 h 380445"/>
                      <a:gd name="connsiteX1" fmla="*/ 846532 w 862396"/>
                      <a:gd name="connsiteY1" fmla="*/ 37118 h 380445"/>
                      <a:gd name="connsiteX2" fmla="*/ 411085 w 862396"/>
                      <a:gd name="connsiteY2" fmla="*/ 48032 h 380445"/>
                      <a:gd name="connsiteX3" fmla="*/ 35843 w 862396"/>
                      <a:gd name="connsiteY3" fmla="*/ 293522 h 380445"/>
                      <a:gd name="connsiteX4" fmla="*/ 0 w 862396"/>
                      <a:gd name="connsiteY4" fmla="*/ 380445 h 380445"/>
                      <a:gd name="connsiteX5" fmla="*/ 850024 w 862396"/>
                      <a:gd name="connsiteY5" fmla="*/ 99243 h 380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2396" h="380445">
                        <a:moveTo>
                          <a:pt x="850024" y="99243"/>
                        </a:moveTo>
                        <a:cubicBezTo>
                          <a:pt x="850024" y="99243"/>
                          <a:pt x="880061" y="70516"/>
                          <a:pt x="846532" y="37118"/>
                        </a:cubicBezTo>
                        <a:cubicBezTo>
                          <a:pt x="813046" y="3675"/>
                          <a:pt x="685782" y="-30858"/>
                          <a:pt x="411085" y="48032"/>
                        </a:cubicBezTo>
                        <a:cubicBezTo>
                          <a:pt x="136388" y="126922"/>
                          <a:pt x="70028" y="183896"/>
                          <a:pt x="35843" y="293522"/>
                        </a:cubicBezTo>
                        <a:cubicBezTo>
                          <a:pt x="35843" y="293522"/>
                          <a:pt x="39904" y="366038"/>
                          <a:pt x="0" y="380445"/>
                        </a:cubicBezTo>
                        <a:cubicBezTo>
                          <a:pt x="0" y="380445"/>
                          <a:pt x="560920" y="259599"/>
                          <a:pt x="850024" y="9924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71" name="Graphic 2180">
                  <a:extLst>
                    <a:ext uri="{FF2B5EF4-FFF2-40B4-BE49-F238E27FC236}">
                      <a16:creationId xmlns:a16="http://schemas.microsoft.com/office/drawing/2014/main" id="{D146548F-C9C3-4D59-B741-A1A1C08FFDD4}"/>
                    </a:ext>
                  </a:extLst>
                </p:cNvPr>
                <p:cNvGrpSpPr/>
                <p:nvPr/>
              </p:nvGrpSpPr>
              <p:grpSpPr>
                <a:xfrm>
                  <a:off x="2203187" y="4233767"/>
                  <a:ext cx="864431" cy="458410"/>
                  <a:chOff x="2203187" y="4233767"/>
                  <a:chExt cx="864431" cy="458410"/>
                </a:xfrm>
                <a:solidFill>
                  <a:srgbClr val="A0BDAB"/>
                </a:solidFill>
              </p:grpSpPr>
              <p:pic>
                <p:nvPicPr>
                  <p:cNvPr id="572" name="Picture 571">
                    <a:extLst>
                      <a:ext uri="{FF2B5EF4-FFF2-40B4-BE49-F238E27FC236}">
                        <a16:creationId xmlns:a16="http://schemas.microsoft.com/office/drawing/2014/main" id="{0D56F4A3-BC4E-42EC-A16D-FF32CC59C7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2203187" y="4316718"/>
                    <a:ext cx="864431" cy="375460"/>
                  </a:xfrm>
                  <a:custGeom>
                    <a:avLst/>
                    <a:gdLst>
                      <a:gd name="connsiteX0" fmla="*/ 186 w 864431"/>
                      <a:gd name="connsiteY0" fmla="*/ 283 h 375460"/>
                      <a:gd name="connsiteX1" fmla="*/ 864618 w 864431"/>
                      <a:gd name="connsiteY1" fmla="*/ 283 h 375460"/>
                      <a:gd name="connsiteX2" fmla="*/ 864618 w 864431"/>
                      <a:gd name="connsiteY2" fmla="*/ 375743 h 375460"/>
                      <a:gd name="connsiteX3" fmla="*/ 186 w 864431"/>
                      <a:gd name="connsiteY3" fmla="*/ 375743 h 375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4431" h="375460">
                        <a:moveTo>
                          <a:pt x="186" y="283"/>
                        </a:moveTo>
                        <a:lnTo>
                          <a:pt x="864618" y="283"/>
                        </a:lnTo>
                        <a:lnTo>
                          <a:pt x="864618" y="375743"/>
                        </a:lnTo>
                        <a:lnTo>
                          <a:pt x="186" y="37574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73" name="Picture 572">
                    <a:extLst>
                      <a:ext uri="{FF2B5EF4-FFF2-40B4-BE49-F238E27FC236}">
                        <a16:creationId xmlns:a16="http://schemas.microsoft.com/office/drawing/2014/main" id="{FE79678C-B2C4-4942-9990-DA1C61D447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203187" y="4233767"/>
                    <a:ext cx="855699" cy="375460"/>
                  </a:xfrm>
                  <a:custGeom>
                    <a:avLst/>
                    <a:gdLst>
                      <a:gd name="connsiteX0" fmla="*/ 186 w 855699"/>
                      <a:gd name="connsiteY0" fmla="*/ 264 h 375460"/>
                      <a:gd name="connsiteX1" fmla="*/ 855886 w 855699"/>
                      <a:gd name="connsiteY1" fmla="*/ 264 h 375460"/>
                      <a:gd name="connsiteX2" fmla="*/ 855886 w 855699"/>
                      <a:gd name="connsiteY2" fmla="*/ 375724 h 375460"/>
                      <a:gd name="connsiteX3" fmla="*/ 186 w 855699"/>
                      <a:gd name="connsiteY3" fmla="*/ 375724 h 375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5699" h="375460">
                        <a:moveTo>
                          <a:pt x="186" y="264"/>
                        </a:moveTo>
                        <a:lnTo>
                          <a:pt x="855886" y="264"/>
                        </a:lnTo>
                        <a:lnTo>
                          <a:pt x="855886" y="375724"/>
                        </a:lnTo>
                        <a:lnTo>
                          <a:pt x="186" y="375724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74" name="Graphic 2180">
                    <a:extLst>
                      <a:ext uri="{FF2B5EF4-FFF2-40B4-BE49-F238E27FC236}">
                        <a16:creationId xmlns:a16="http://schemas.microsoft.com/office/drawing/2014/main" id="{5C0DD772-FA56-4838-85E9-62F279946D79}"/>
                      </a:ext>
                    </a:extLst>
                  </p:cNvPr>
                  <p:cNvGrpSpPr/>
                  <p:nvPr/>
                </p:nvGrpSpPr>
                <p:grpSpPr>
                  <a:xfrm>
                    <a:off x="2293318" y="4280719"/>
                    <a:ext cx="734766" cy="385149"/>
                    <a:chOff x="2293318" y="4280719"/>
                    <a:chExt cx="734766" cy="385149"/>
                  </a:xfrm>
                  <a:solidFill>
                    <a:srgbClr val="A0BDAB"/>
                  </a:solidFill>
                </p:grpSpPr>
                <p:sp>
                  <p:nvSpPr>
                    <p:cNvPr id="575" name="Freeform: Shape 574">
                      <a:extLst>
                        <a:ext uri="{FF2B5EF4-FFF2-40B4-BE49-F238E27FC236}">
                          <a16:creationId xmlns:a16="http://schemas.microsoft.com/office/drawing/2014/main" id="{39B92830-8A46-4A86-9224-237C1A5525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4760" y="4335550"/>
                      <a:ext cx="163325" cy="213488"/>
                    </a:xfrm>
                    <a:custGeom>
                      <a:avLst/>
                      <a:gdLst>
                        <a:gd name="connsiteX0" fmla="*/ 162932 w 163325"/>
                        <a:gd name="connsiteY0" fmla="*/ 5719 h 213488"/>
                        <a:gd name="connsiteX1" fmla="*/ 0 w 163325"/>
                        <a:gd name="connsiteY1" fmla="*/ 213488 h 213488"/>
                        <a:gd name="connsiteX2" fmla="*/ 163325 w 163325"/>
                        <a:gd name="connsiteY2" fmla="*/ 0 h 213488"/>
                        <a:gd name="connsiteX3" fmla="*/ 162932 w 163325"/>
                        <a:gd name="connsiteY3" fmla="*/ 5719 h 213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325" h="213488">
                          <a:moveTo>
                            <a:pt x="162932" y="5719"/>
                          </a:moveTo>
                          <a:cubicBezTo>
                            <a:pt x="130582" y="89980"/>
                            <a:pt x="75398" y="163893"/>
                            <a:pt x="0" y="213488"/>
                          </a:cubicBezTo>
                          <a:cubicBezTo>
                            <a:pt x="74917" y="163150"/>
                            <a:pt x="132022" y="84042"/>
                            <a:pt x="163325" y="0"/>
                          </a:cubicBezTo>
                          <a:lnTo>
                            <a:pt x="162932" y="571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6" name="Freeform: Shape 575">
                      <a:extLst>
                        <a:ext uri="{FF2B5EF4-FFF2-40B4-BE49-F238E27FC236}">
                          <a16:creationId xmlns:a16="http://schemas.microsoft.com/office/drawing/2014/main" id="{638F3172-A8D6-4155-BC88-4ACFEB102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4916" y="4387023"/>
                      <a:ext cx="161011" cy="210213"/>
                    </a:xfrm>
                    <a:custGeom>
                      <a:avLst/>
                      <a:gdLst>
                        <a:gd name="connsiteX0" fmla="*/ 150184 w 161011"/>
                        <a:gd name="connsiteY0" fmla="*/ 17987 h 210213"/>
                        <a:gd name="connsiteX1" fmla="*/ 114734 w 161011"/>
                        <a:gd name="connsiteY1" fmla="*/ 67714 h 210213"/>
                        <a:gd name="connsiteX2" fmla="*/ 77973 w 161011"/>
                        <a:gd name="connsiteY2" fmla="*/ 116436 h 210213"/>
                        <a:gd name="connsiteX3" fmla="*/ 40646 w 161011"/>
                        <a:gd name="connsiteY3" fmla="*/ 164722 h 210213"/>
                        <a:gd name="connsiteX4" fmla="*/ 0 w 161011"/>
                        <a:gd name="connsiteY4" fmla="*/ 210214 h 210213"/>
                        <a:gd name="connsiteX5" fmla="*/ 40122 w 161011"/>
                        <a:gd name="connsiteY5" fmla="*/ 164286 h 210213"/>
                        <a:gd name="connsiteX6" fmla="*/ 76926 w 161011"/>
                        <a:gd name="connsiteY6" fmla="*/ 115650 h 210213"/>
                        <a:gd name="connsiteX7" fmla="*/ 113162 w 161011"/>
                        <a:gd name="connsiteY7" fmla="*/ 66579 h 210213"/>
                        <a:gd name="connsiteX8" fmla="*/ 161011 w 161011"/>
                        <a:gd name="connsiteY8" fmla="*/ 0 h 210213"/>
                        <a:gd name="connsiteX9" fmla="*/ 150184 w 161011"/>
                        <a:gd name="connsiteY9" fmla="*/ 17987 h 210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1011" h="210213">
                          <a:moveTo>
                            <a:pt x="150184" y="17987"/>
                          </a:moveTo>
                          <a:cubicBezTo>
                            <a:pt x="138877" y="34927"/>
                            <a:pt x="126914" y="51386"/>
                            <a:pt x="114734" y="67714"/>
                          </a:cubicBezTo>
                          <a:cubicBezTo>
                            <a:pt x="102553" y="83998"/>
                            <a:pt x="90241" y="100195"/>
                            <a:pt x="77973" y="116436"/>
                          </a:cubicBezTo>
                          <a:cubicBezTo>
                            <a:pt x="65705" y="132633"/>
                            <a:pt x="53438" y="148918"/>
                            <a:pt x="40646" y="164722"/>
                          </a:cubicBezTo>
                          <a:cubicBezTo>
                            <a:pt x="27854" y="180526"/>
                            <a:pt x="14451" y="195894"/>
                            <a:pt x="0" y="210214"/>
                          </a:cubicBezTo>
                          <a:cubicBezTo>
                            <a:pt x="14276" y="195719"/>
                            <a:pt x="27505" y="180221"/>
                            <a:pt x="40122" y="164286"/>
                          </a:cubicBezTo>
                          <a:cubicBezTo>
                            <a:pt x="52739" y="148350"/>
                            <a:pt x="64832" y="131979"/>
                            <a:pt x="76926" y="115650"/>
                          </a:cubicBezTo>
                          <a:cubicBezTo>
                            <a:pt x="89019" y="99279"/>
                            <a:pt x="101156" y="82994"/>
                            <a:pt x="113162" y="66579"/>
                          </a:cubicBezTo>
                          <a:cubicBezTo>
                            <a:pt x="125124" y="50163"/>
                            <a:pt x="149878" y="16983"/>
                            <a:pt x="161011" y="0"/>
                          </a:cubicBezTo>
                          <a:lnTo>
                            <a:pt x="150184" y="1798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7" name="Freeform: Shape 576">
                      <a:extLst>
                        <a:ext uri="{FF2B5EF4-FFF2-40B4-BE49-F238E27FC236}">
                          <a16:creationId xmlns:a16="http://schemas.microsoft.com/office/drawing/2014/main" id="{815860B3-46C0-4C2E-8BD3-3DAC71500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21802" y="4450808"/>
                      <a:ext cx="139880" cy="191484"/>
                    </a:xfrm>
                    <a:custGeom>
                      <a:avLst/>
                      <a:gdLst>
                        <a:gd name="connsiteX0" fmla="*/ 139881 w 139880"/>
                        <a:gd name="connsiteY0" fmla="*/ 262 h 191484"/>
                        <a:gd name="connsiteX1" fmla="*/ 136213 w 139880"/>
                        <a:gd name="connsiteY1" fmla="*/ 30779 h 191484"/>
                        <a:gd name="connsiteX2" fmla="*/ 128573 w 139880"/>
                        <a:gd name="connsiteY2" fmla="*/ 60641 h 191484"/>
                        <a:gd name="connsiteX3" fmla="*/ 113249 w 139880"/>
                        <a:gd name="connsiteY3" fmla="*/ 87404 h 191484"/>
                        <a:gd name="connsiteX4" fmla="*/ 91158 w 139880"/>
                        <a:gd name="connsiteY4" fmla="*/ 108883 h 191484"/>
                        <a:gd name="connsiteX5" fmla="*/ 0 w 139880"/>
                        <a:gd name="connsiteY5" fmla="*/ 191485 h 191484"/>
                        <a:gd name="connsiteX6" fmla="*/ 90285 w 139880"/>
                        <a:gd name="connsiteY6" fmla="*/ 107923 h 191484"/>
                        <a:gd name="connsiteX7" fmla="*/ 112027 w 139880"/>
                        <a:gd name="connsiteY7" fmla="*/ 86356 h 191484"/>
                        <a:gd name="connsiteX8" fmla="*/ 126783 w 139880"/>
                        <a:gd name="connsiteY8" fmla="*/ 59943 h 191484"/>
                        <a:gd name="connsiteX9" fmla="*/ 133987 w 139880"/>
                        <a:gd name="connsiteY9" fmla="*/ 30386 h 191484"/>
                        <a:gd name="connsiteX10" fmla="*/ 137305 w 139880"/>
                        <a:gd name="connsiteY10" fmla="*/ 0 h 191484"/>
                        <a:gd name="connsiteX11" fmla="*/ 139881 w 139880"/>
                        <a:gd name="connsiteY11" fmla="*/ 262 h 191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9880" h="191484">
                          <a:moveTo>
                            <a:pt x="139881" y="262"/>
                          </a:moveTo>
                          <a:cubicBezTo>
                            <a:pt x="138877" y="10434"/>
                            <a:pt x="137916" y="20650"/>
                            <a:pt x="136213" y="30779"/>
                          </a:cubicBezTo>
                          <a:cubicBezTo>
                            <a:pt x="134554" y="40908"/>
                            <a:pt x="132197" y="50949"/>
                            <a:pt x="128573" y="60641"/>
                          </a:cubicBezTo>
                          <a:cubicBezTo>
                            <a:pt x="124906" y="70246"/>
                            <a:pt x="119929" y="79502"/>
                            <a:pt x="113249" y="87404"/>
                          </a:cubicBezTo>
                          <a:cubicBezTo>
                            <a:pt x="106570" y="95349"/>
                            <a:pt x="98667" y="101942"/>
                            <a:pt x="91158" y="108883"/>
                          </a:cubicBezTo>
                          <a:lnTo>
                            <a:pt x="0" y="191485"/>
                          </a:lnTo>
                          <a:lnTo>
                            <a:pt x="90285" y="107923"/>
                          </a:lnTo>
                          <a:cubicBezTo>
                            <a:pt x="97751" y="100894"/>
                            <a:pt x="105565" y="94214"/>
                            <a:pt x="112027" y="86356"/>
                          </a:cubicBezTo>
                          <a:cubicBezTo>
                            <a:pt x="118488" y="78541"/>
                            <a:pt x="123247" y="69417"/>
                            <a:pt x="126783" y="59943"/>
                          </a:cubicBezTo>
                          <a:cubicBezTo>
                            <a:pt x="130232" y="50382"/>
                            <a:pt x="132459" y="40471"/>
                            <a:pt x="133987" y="30386"/>
                          </a:cubicBezTo>
                          <a:cubicBezTo>
                            <a:pt x="135559" y="20345"/>
                            <a:pt x="136432" y="10172"/>
                            <a:pt x="137305" y="0"/>
                          </a:cubicBezTo>
                          <a:lnTo>
                            <a:pt x="139881" y="26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8" name="Freeform: Shape 577">
                      <a:extLst>
                        <a:ext uri="{FF2B5EF4-FFF2-40B4-BE49-F238E27FC236}">
                          <a16:creationId xmlns:a16="http://schemas.microsoft.com/office/drawing/2014/main" id="{1CDD575C-8BC0-4236-8C2F-998260F79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2216" y="4481936"/>
                      <a:ext cx="132938" cy="183931"/>
                    </a:xfrm>
                    <a:custGeom>
                      <a:avLst/>
                      <a:gdLst>
                        <a:gd name="connsiteX0" fmla="*/ 132939 w 132938"/>
                        <a:gd name="connsiteY0" fmla="*/ 1004 h 183931"/>
                        <a:gd name="connsiteX1" fmla="*/ 103775 w 132938"/>
                        <a:gd name="connsiteY1" fmla="*/ 49596 h 183931"/>
                        <a:gd name="connsiteX2" fmla="*/ 69940 w 132938"/>
                        <a:gd name="connsiteY2" fmla="*/ 94956 h 183931"/>
                        <a:gd name="connsiteX3" fmla="*/ 0 w 132938"/>
                        <a:gd name="connsiteY3" fmla="*/ 183932 h 183931"/>
                        <a:gd name="connsiteX4" fmla="*/ 68893 w 132938"/>
                        <a:gd name="connsiteY4" fmla="*/ 94171 h 183931"/>
                        <a:gd name="connsiteX5" fmla="*/ 102160 w 132938"/>
                        <a:gd name="connsiteY5" fmla="*/ 48461 h 183931"/>
                        <a:gd name="connsiteX6" fmla="*/ 130494 w 132938"/>
                        <a:gd name="connsiteY6" fmla="*/ 0 h 183931"/>
                        <a:gd name="connsiteX7" fmla="*/ 132939 w 132938"/>
                        <a:gd name="connsiteY7" fmla="*/ 1004 h 1839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938" h="183931">
                          <a:moveTo>
                            <a:pt x="132939" y="1004"/>
                          </a:moveTo>
                          <a:cubicBezTo>
                            <a:pt x="125473" y="18511"/>
                            <a:pt x="114821" y="34359"/>
                            <a:pt x="103775" y="49596"/>
                          </a:cubicBezTo>
                          <a:cubicBezTo>
                            <a:pt x="92643" y="64832"/>
                            <a:pt x="81335" y="79938"/>
                            <a:pt x="69940" y="94956"/>
                          </a:cubicBezTo>
                          <a:cubicBezTo>
                            <a:pt x="47107" y="124993"/>
                            <a:pt x="23794" y="154681"/>
                            <a:pt x="0" y="183932"/>
                          </a:cubicBezTo>
                          <a:cubicBezTo>
                            <a:pt x="23488" y="154419"/>
                            <a:pt x="46452" y="124469"/>
                            <a:pt x="68893" y="94171"/>
                          </a:cubicBezTo>
                          <a:cubicBezTo>
                            <a:pt x="80113" y="79021"/>
                            <a:pt x="91246" y="63785"/>
                            <a:pt x="102160" y="48461"/>
                          </a:cubicBezTo>
                          <a:cubicBezTo>
                            <a:pt x="113031" y="33137"/>
                            <a:pt x="123378" y="17289"/>
                            <a:pt x="130494" y="0"/>
                          </a:cubicBezTo>
                          <a:lnTo>
                            <a:pt x="132939" y="100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9" name="Freeform: Shape 578">
                      <a:extLst>
                        <a:ext uri="{FF2B5EF4-FFF2-40B4-BE49-F238E27FC236}">
                          <a16:creationId xmlns:a16="http://schemas.microsoft.com/office/drawing/2014/main" id="{61DC9935-2F56-4C80-87BA-CD4F5E031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2544" y="4521796"/>
                      <a:ext cx="111590" cy="133986"/>
                    </a:xfrm>
                    <a:custGeom>
                      <a:avLst/>
                      <a:gdLst>
                        <a:gd name="connsiteX0" fmla="*/ 111590 w 111590"/>
                        <a:gd name="connsiteY0" fmla="*/ 2052 h 133986"/>
                        <a:gd name="connsiteX1" fmla="*/ 96092 w 111590"/>
                        <a:gd name="connsiteY1" fmla="*/ 17070 h 133986"/>
                        <a:gd name="connsiteX2" fmla="*/ 84086 w 111590"/>
                        <a:gd name="connsiteY2" fmla="*/ 35057 h 133986"/>
                        <a:gd name="connsiteX3" fmla="*/ 74001 w 111590"/>
                        <a:gd name="connsiteY3" fmla="*/ 54398 h 133986"/>
                        <a:gd name="connsiteX4" fmla="*/ 68674 w 111590"/>
                        <a:gd name="connsiteY4" fmla="*/ 63959 h 133986"/>
                        <a:gd name="connsiteX5" fmla="*/ 62693 w 111590"/>
                        <a:gd name="connsiteY5" fmla="*/ 73171 h 133986"/>
                        <a:gd name="connsiteX6" fmla="*/ 33486 w 111590"/>
                        <a:gd name="connsiteY6" fmla="*/ 105784 h 133986"/>
                        <a:gd name="connsiteX7" fmla="*/ 0 w 111590"/>
                        <a:gd name="connsiteY7" fmla="*/ 133987 h 133986"/>
                        <a:gd name="connsiteX8" fmla="*/ 33049 w 111590"/>
                        <a:gd name="connsiteY8" fmla="*/ 105347 h 133986"/>
                        <a:gd name="connsiteX9" fmla="*/ 61602 w 111590"/>
                        <a:gd name="connsiteY9" fmla="*/ 72473 h 133986"/>
                        <a:gd name="connsiteX10" fmla="*/ 82339 w 111590"/>
                        <a:gd name="connsiteY10" fmla="*/ 34141 h 133986"/>
                        <a:gd name="connsiteX11" fmla="*/ 94302 w 111590"/>
                        <a:gd name="connsiteY11" fmla="*/ 15630 h 133986"/>
                        <a:gd name="connsiteX12" fmla="*/ 109931 w 111590"/>
                        <a:gd name="connsiteY12" fmla="*/ 0 h 133986"/>
                        <a:gd name="connsiteX13" fmla="*/ 111590 w 111590"/>
                        <a:gd name="connsiteY13" fmla="*/ 2052 h 133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1590" h="133986">
                          <a:moveTo>
                            <a:pt x="111590" y="2052"/>
                          </a:moveTo>
                          <a:cubicBezTo>
                            <a:pt x="105915" y="6461"/>
                            <a:pt x="100676" y="11482"/>
                            <a:pt x="96092" y="17070"/>
                          </a:cubicBezTo>
                          <a:cubicBezTo>
                            <a:pt x="91464" y="22615"/>
                            <a:pt x="87578" y="28727"/>
                            <a:pt x="84086" y="35057"/>
                          </a:cubicBezTo>
                          <a:cubicBezTo>
                            <a:pt x="80549" y="41388"/>
                            <a:pt x="77362" y="47937"/>
                            <a:pt x="74001" y="54398"/>
                          </a:cubicBezTo>
                          <a:cubicBezTo>
                            <a:pt x="72298" y="57629"/>
                            <a:pt x="70552" y="60816"/>
                            <a:pt x="68674" y="63959"/>
                          </a:cubicBezTo>
                          <a:cubicBezTo>
                            <a:pt x="66753" y="67059"/>
                            <a:pt x="64832" y="70202"/>
                            <a:pt x="62693" y="73171"/>
                          </a:cubicBezTo>
                          <a:cubicBezTo>
                            <a:pt x="54267" y="85133"/>
                            <a:pt x="44226" y="95873"/>
                            <a:pt x="33486" y="105784"/>
                          </a:cubicBezTo>
                          <a:cubicBezTo>
                            <a:pt x="22746" y="115694"/>
                            <a:pt x="11395" y="124862"/>
                            <a:pt x="0" y="133987"/>
                          </a:cubicBezTo>
                          <a:cubicBezTo>
                            <a:pt x="11264" y="124688"/>
                            <a:pt x="22484" y="115388"/>
                            <a:pt x="33049" y="105347"/>
                          </a:cubicBezTo>
                          <a:cubicBezTo>
                            <a:pt x="43614" y="95306"/>
                            <a:pt x="53438" y="84479"/>
                            <a:pt x="61602" y="72473"/>
                          </a:cubicBezTo>
                          <a:cubicBezTo>
                            <a:pt x="69940" y="60554"/>
                            <a:pt x="75485" y="47063"/>
                            <a:pt x="82339" y="34141"/>
                          </a:cubicBezTo>
                          <a:cubicBezTo>
                            <a:pt x="85788" y="27679"/>
                            <a:pt x="89630" y="21392"/>
                            <a:pt x="94302" y="15630"/>
                          </a:cubicBezTo>
                          <a:cubicBezTo>
                            <a:pt x="98929" y="9867"/>
                            <a:pt x="104168" y="4628"/>
                            <a:pt x="109931" y="0"/>
                          </a:cubicBezTo>
                          <a:lnTo>
                            <a:pt x="111590" y="205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80" name="Freeform: Shape 579">
                      <a:extLst>
                        <a:ext uri="{FF2B5EF4-FFF2-40B4-BE49-F238E27FC236}">
                          <a16:creationId xmlns:a16="http://schemas.microsoft.com/office/drawing/2014/main" id="{56AA83D6-38C5-4088-86F2-3FFA0E7D99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6142" y="4555806"/>
                      <a:ext cx="58244" cy="82208"/>
                    </a:xfrm>
                    <a:custGeom>
                      <a:avLst/>
                      <a:gdLst>
                        <a:gd name="connsiteX0" fmla="*/ 56188 w 58244"/>
                        <a:gd name="connsiteY0" fmla="*/ 0 h 82208"/>
                        <a:gd name="connsiteX1" fmla="*/ 58240 w 58244"/>
                        <a:gd name="connsiteY1" fmla="*/ 9212 h 82208"/>
                        <a:gd name="connsiteX2" fmla="*/ 56799 w 58244"/>
                        <a:gd name="connsiteY2" fmla="*/ 15630 h 82208"/>
                        <a:gd name="connsiteX3" fmla="*/ 50294 w 58244"/>
                        <a:gd name="connsiteY3" fmla="*/ 26588 h 82208"/>
                        <a:gd name="connsiteX4" fmla="*/ 34752 w 58244"/>
                        <a:gd name="connsiteY4" fmla="*/ 46234 h 82208"/>
                        <a:gd name="connsiteX5" fmla="*/ 0 w 58244"/>
                        <a:gd name="connsiteY5" fmla="*/ 82208 h 82208"/>
                        <a:gd name="connsiteX6" fmla="*/ 33748 w 58244"/>
                        <a:gd name="connsiteY6" fmla="*/ 45404 h 82208"/>
                        <a:gd name="connsiteX7" fmla="*/ 48723 w 58244"/>
                        <a:gd name="connsiteY7" fmla="*/ 25453 h 82208"/>
                        <a:gd name="connsiteX8" fmla="*/ 54660 w 58244"/>
                        <a:gd name="connsiteY8" fmla="*/ 14844 h 82208"/>
                        <a:gd name="connsiteX9" fmla="*/ 54223 w 58244"/>
                        <a:gd name="connsiteY9" fmla="*/ 2488 h 82208"/>
                        <a:gd name="connsiteX10" fmla="*/ 56188 w 58244"/>
                        <a:gd name="connsiteY10" fmla="*/ 0 h 82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8244" h="82208">
                          <a:moveTo>
                            <a:pt x="56188" y="0"/>
                          </a:moveTo>
                          <a:cubicBezTo>
                            <a:pt x="57236" y="2052"/>
                            <a:pt x="58327" y="6942"/>
                            <a:pt x="58240" y="9212"/>
                          </a:cubicBezTo>
                          <a:cubicBezTo>
                            <a:pt x="58153" y="11482"/>
                            <a:pt x="57585" y="13621"/>
                            <a:pt x="56799" y="15630"/>
                          </a:cubicBezTo>
                          <a:cubicBezTo>
                            <a:pt x="55184" y="19690"/>
                            <a:pt x="52783" y="23226"/>
                            <a:pt x="50294" y="26588"/>
                          </a:cubicBezTo>
                          <a:cubicBezTo>
                            <a:pt x="45317" y="33311"/>
                            <a:pt x="40165" y="39860"/>
                            <a:pt x="34752" y="46234"/>
                          </a:cubicBezTo>
                          <a:cubicBezTo>
                            <a:pt x="23968" y="58982"/>
                            <a:pt x="12355" y="70988"/>
                            <a:pt x="0" y="82208"/>
                          </a:cubicBezTo>
                          <a:cubicBezTo>
                            <a:pt x="12050" y="70683"/>
                            <a:pt x="23313" y="58371"/>
                            <a:pt x="33748" y="45404"/>
                          </a:cubicBezTo>
                          <a:cubicBezTo>
                            <a:pt x="38943" y="38899"/>
                            <a:pt x="43920" y="32263"/>
                            <a:pt x="48723" y="25453"/>
                          </a:cubicBezTo>
                          <a:cubicBezTo>
                            <a:pt x="51124" y="22091"/>
                            <a:pt x="53307" y="18598"/>
                            <a:pt x="54660" y="14844"/>
                          </a:cubicBezTo>
                          <a:cubicBezTo>
                            <a:pt x="56057" y="11133"/>
                            <a:pt x="56057" y="5763"/>
                            <a:pt x="54223" y="2488"/>
                          </a:cubicBezTo>
                          <a:lnTo>
                            <a:pt x="56188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81" name="Freeform: Shape 580">
                      <a:extLst>
                        <a:ext uri="{FF2B5EF4-FFF2-40B4-BE49-F238E27FC236}">
                          <a16:creationId xmlns:a16="http://schemas.microsoft.com/office/drawing/2014/main" id="{04F4787E-C0EF-4107-9D26-F799B7F9A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25249" y="4280719"/>
                      <a:ext cx="201395" cy="50902"/>
                    </a:xfrm>
                    <a:custGeom>
                      <a:avLst/>
                      <a:gdLst>
                        <a:gd name="connsiteX0" fmla="*/ 199605 w 201395"/>
                        <a:gd name="connsiteY0" fmla="*/ 50902 h 50902"/>
                        <a:gd name="connsiteX1" fmla="*/ 177514 w 201395"/>
                        <a:gd name="connsiteY1" fmla="*/ 38285 h 50902"/>
                        <a:gd name="connsiteX2" fmla="*/ 152673 w 201395"/>
                        <a:gd name="connsiteY2" fmla="*/ 30907 h 50902"/>
                        <a:gd name="connsiteX3" fmla="*/ 102116 w 201395"/>
                        <a:gd name="connsiteY3" fmla="*/ 18333 h 50902"/>
                        <a:gd name="connsiteX4" fmla="*/ 51560 w 201395"/>
                        <a:gd name="connsiteY4" fmla="*/ 5803 h 50902"/>
                        <a:gd name="connsiteX5" fmla="*/ 25977 w 201395"/>
                        <a:gd name="connsiteY5" fmla="*/ 1088 h 50902"/>
                        <a:gd name="connsiteX6" fmla="*/ 0 w 201395"/>
                        <a:gd name="connsiteY6" fmla="*/ 695 h 50902"/>
                        <a:gd name="connsiteX7" fmla="*/ 26020 w 201395"/>
                        <a:gd name="connsiteY7" fmla="*/ 783 h 50902"/>
                        <a:gd name="connsiteX8" fmla="*/ 51735 w 201395"/>
                        <a:gd name="connsiteY8" fmla="*/ 5192 h 50902"/>
                        <a:gd name="connsiteX9" fmla="*/ 102466 w 201395"/>
                        <a:gd name="connsiteY9" fmla="*/ 17067 h 50902"/>
                        <a:gd name="connsiteX10" fmla="*/ 153196 w 201395"/>
                        <a:gd name="connsiteY10" fmla="*/ 29029 h 50902"/>
                        <a:gd name="connsiteX11" fmla="*/ 178387 w 201395"/>
                        <a:gd name="connsiteY11" fmla="*/ 36189 h 50902"/>
                        <a:gd name="connsiteX12" fmla="*/ 201395 w 201395"/>
                        <a:gd name="connsiteY12" fmla="*/ 48981 h 50902"/>
                        <a:gd name="connsiteX13" fmla="*/ 199605 w 201395"/>
                        <a:gd name="connsiteY13" fmla="*/ 50902 h 50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01395" h="50902">
                          <a:moveTo>
                            <a:pt x="199605" y="50902"/>
                          </a:moveTo>
                          <a:cubicBezTo>
                            <a:pt x="193187" y="45358"/>
                            <a:pt x="185503" y="41341"/>
                            <a:pt x="177514" y="38285"/>
                          </a:cubicBezTo>
                          <a:cubicBezTo>
                            <a:pt x="169481" y="35185"/>
                            <a:pt x="161099" y="33002"/>
                            <a:pt x="152673" y="30907"/>
                          </a:cubicBezTo>
                          <a:lnTo>
                            <a:pt x="102116" y="18333"/>
                          </a:lnTo>
                          <a:cubicBezTo>
                            <a:pt x="85264" y="14186"/>
                            <a:pt x="68412" y="9864"/>
                            <a:pt x="51560" y="5803"/>
                          </a:cubicBezTo>
                          <a:cubicBezTo>
                            <a:pt x="43091" y="3839"/>
                            <a:pt x="34621" y="2092"/>
                            <a:pt x="25977" y="1088"/>
                          </a:cubicBezTo>
                          <a:cubicBezTo>
                            <a:pt x="17376" y="41"/>
                            <a:pt x="8644" y="-221"/>
                            <a:pt x="0" y="695"/>
                          </a:cubicBezTo>
                          <a:cubicBezTo>
                            <a:pt x="8644" y="-309"/>
                            <a:pt x="17376" y="-178"/>
                            <a:pt x="26020" y="783"/>
                          </a:cubicBezTo>
                          <a:cubicBezTo>
                            <a:pt x="34665" y="1700"/>
                            <a:pt x="43222" y="3358"/>
                            <a:pt x="51735" y="5192"/>
                          </a:cubicBezTo>
                          <a:cubicBezTo>
                            <a:pt x="68674" y="9034"/>
                            <a:pt x="85570" y="13138"/>
                            <a:pt x="102466" y="17067"/>
                          </a:cubicBezTo>
                          <a:lnTo>
                            <a:pt x="153196" y="29029"/>
                          </a:lnTo>
                          <a:cubicBezTo>
                            <a:pt x="161666" y="31038"/>
                            <a:pt x="170136" y="33133"/>
                            <a:pt x="178387" y="36189"/>
                          </a:cubicBezTo>
                          <a:cubicBezTo>
                            <a:pt x="186595" y="39202"/>
                            <a:pt x="194584" y="43262"/>
                            <a:pt x="201395" y="48981"/>
                          </a:cubicBezTo>
                          <a:lnTo>
                            <a:pt x="199605" y="5090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82" name="Freeform: Shape 581">
                      <a:extLst>
                        <a:ext uri="{FF2B5EF4-FFF2-40B4-BE49-F238E27FC236}">
                          <a16:creationId xmlns:a16="http://schemas.microsoft.com/office/drawing/2014/main" id="{3BCE62A8-71BD-4260-AC93-725FBE772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54589" y="4322016"/>
                      <a:ext cx="258892" cy="65574"/>
                    </a:xfrm>
                    <a:custGeom>
                      <a:avLst/>
                      <a:gdLst>
                        <a:gd name="connsiteX0" fmla="*/ 257714 w 258892"/>
                        <a:gd name="connsiteY0" fmla="*/ 65575 h 65574"/>
                        <a:gd name="connsiteX1" fmla="*/ 196811 w 258892"/>
                        <a:gd name="connsiteY1" fmla="*/ 38114 h 65574"/>
                        <a:gd name="connsiteX2" fmla="*/ 164897 w 258892"/>
                        <a:gd name="connsiteY2" fmla="*/ 28465 h 65574"/>
                        <a:gd name="connsiteX3" fmla="*/ 131848 w 258892"/>
                        <a:gd name="connsiteY3" fmla="*/ 23794 h 65574"/>
                        <a:gd name="connsiteX4" fmla="*/ 115127 w 258892"/>
                        <a:gd name="connsiteY4" fmla="*/ 22615 h 65574"/>
                        <a:gd name="connsiteX5" fmla="*/ 98449 w 258892"/>
                        <a:gd name="connsiteY5" fmla="*/ 20607 h 65574"/>
                        <a:gd name="connsiteX6" fmla="*/ 65531 w 258892"/>
                        <a:gd name="connsiteY6" fmla="*/ 14145 h 65574"/>
                        <a:gd name="connsiteX7" fmla="*/ 0 w 258892"/>
                        <a:gd name="connsiteY7" fmla="*/ 0 h 65574"/>
                        <a:gd name="connsiteX8" fmla="*/ 65662 w 258892"/>
                        <a:gd name="connsiteY8" fmla="*/ 13490 h 65574"/>
                        <a:gd name="connsiteX9" fmla="*/ 98580 w 258892"/>
                        <a:gd name="connsiteY9" fmla="*/ 19603 h 65574"/>
                        <a:gd name="connsiteX10" fmla="*/ 115214 w 258892"/>
                        <a:gd name="connsiteY10" fmla="*/ 21436 h 65574"/>
                        <a:gd name="connsiteX11" fmla="*/ 131935 w 258892"/>
                        <a:gd name="connsiteY11" fmla="*/ 22440 h 65574"/>
                        <a:gd name="connsiteX12" fmla="*/ 165246 w 258892"/>
                        <a:gd name="connsiteY12" fmla="*/ 26806 h 65574"/>
                        <a:gd name="connsiteX13" fmla="*/ 197509 w 258892"/>
                        <a:gd name="connsiteY13" fmla="*/ 36193 h 65574"/>
                        <a:gd name="connsiteX14" fmla="*/ 258893 w 258892"/>
                        <a:gd name="connsiteY14" fmla="*/ 63130 h 65574"/>
                        <a:gd name="connsiteX15" fmla="*/ 257714 w 258892"/>
                        <a:gd name="connsiteY15" fmla="*/ 65575 h 65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8892" h="65574">
                          <a:moveTo>
                            <a:pt x="257714" y="65575"/>
                          </a:moveTo>
                          <a:cubicBezTo>
                            <a:pt x="237719" y="55708"/>
                            <a:pt x="217679" y="45841"/>
                            <a:pt x="196811" y="38114"/>
                          </a:cubicBezTo>
                          <a:cubicBezTo>
                            <a:pt x="186377" y="34228"/>
                            <a:pt x="175724" y="30910"/>
                            <a:pt x="164897" y="28465"/>
                          </a:cubicBezTo>
                          <a:cubicBezTo>
                            <a:pt x="154026" y="26020"/>
                            <a:pt x="142980" y="24492"/>
                            <a:pt x="131848" y="23794"/>
                          </a:cubicBezTo>
                          <a:cubicBezTo>
                            <a:pt x="126259" y="23401"/>
                            <a:pt x="120715" y="23095"/>
                            <a:pt x="115127" y="22615"/>
                          </a:cubicBezTo>
                          <a:cubicBezTo>
                            <a:pt x="109538" y="22135"/>
                            <a:pt x="103994" y="21480"/>
                            <a:pt x="98449" y="20607"/>
                          </a:cubicBezTo>
                          <a:cubicBezTo>
                            <a:pt x="87404" y="18904"/>
                            <a:pt x="76445" y="16503"/>
                            <a:pt x="65531" y="14145"/>
                          </a:cubicBezTo>
                          <a:lnTo>
                            <a:pt x="0" y="0"/>
                          </a:lnTo>
                          <a:lnTo>
                            <a:pt x="65662" y="13490"/>
                          </a:lnTo>
                          <a:cubicBezTo>
                            <a:pt x="76620" y="15761"/>
                            <a:pt x="87535" y="17987"/>
                            <a:pt x="98580" y="19603"/>
                          </a:cubicBezTo>
                          <a:cubicBezTo>
                            <a:pt x="104081" y="20388"/>
                            <a:pt x="109626" y="21043"/>
                            <a:pt x="115214" y="21436"/>
                          </a:cubicBezTo>
                          <a:cubicBezTo>
                            <a:pt x="120758" y="21829"/>
                            <a:pt x="126347" y="22091"/>
                            <a:pt x="131935" y="22440"/>
                          </a:cubicBezTo>
                          <a:cubicBezTo>
                            <a:pt x="143111" y="23008"/>
                            <a:pt x="154288" y="24449"/>
                            <a:pt x="165246" y="26806"/>
                          </a:cubicBezTo>
                          <a:cubicBezTo>
                            <a:pt x="176204" y="29164"/>
                            <a:pt x="186988" y="32394"/>
                            <a:pt x="197509" y="36193"/>
                          </a:cubicBezTo>
                          <a:cubicBezTo>
                            <a:pt x="218596" y="43789"/>
                            <a:pt x="238810" y="53481"/>
                            <a:pt x="258893" y="63130"/>
                          </a:cubicBezTo>
                          <a:lnTo>
                            <a:pt x="257714" y="6557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83" name="Freeform: Shape 582">
                      <a:extLst>
                        <a:ext uri="{FF2B5EF4-FFF2-40B4-BE49-F238E27FC236}">
                          <a16:creationId xmlns:a16="http://schemas.microsoft.com/office/drawing/2014/main" id="{68D1AF21-0E38-4E9B-9DE3-3309B86D0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3086" y="4369167"/>
                      <a:ext cx="227371" cy="76663"/>
                    </a:xfrm>
                    <a:custGeom>
                      <a:avLst/>
                      <a:gdLst>
                        <a:gd name="connsiteX0" fmla="*/ 225713 w 227371"/>
                        <a:gd name="connsiteY0" fmla="*/ 76664 h 76663"/>
                        <a:gd name="connsiteX1" fmla="*/ 200653 w 227371"/>
                        <a:gd name="connsiteY1" fmla="*/ 60467 h 76663"/>
                        <a:gd name="connsiteX2" fmla="*/ 194061 w 227371"/>
                        <a:gd name="connsiteY2" fmla="*/ 56930 h 76663"/>
                        <a:gd name="connsiteX3" fmla="*/ 187381 w 227371"/>
                        <a:gd name="connsiteY3" fmla="*/ 53569 h 76663"/>
                        <a:gd name="connsiteX4" fmla="*/ 180614 w 227371"/>
                        <a:gd name="connsiteY4" fmla="*/ 50381 h 76663"/>
                        <a:gd name="connsiteX5" fmla="*/ 173760 w 227371"/>
                        <a:gd name="connsiteY5" fmla="*/ 47413 h 76663"/>
                        <a:gd name="connsiteX6" fmla="*/ 145687 w 227371"/>
                        <a:gd name="connsiteY6" fmla="*/ 36891 h 76663"/>
                        <a:gd name="connsiteX7" fmla="*/ 131367 w 227371"/>
                        <a:gd name="connsiteY7" fmla="*/ 32351 h 76663"/>
                        <a:gd name="connsiteX8" fmla="*/ 116917 w 227371"/>
                        <a:gd name="connsiteY8" fmla="*/ 28247 h 76663"/>
                        <a:gd name="connsiteX9" fmla="*/ 58546 w 227371"/>
                        <a:gd name="connsiteY9" fmla="*/ 13840 h 76663"/>
                        <a:gd name="connsiteX10" fmla="*/ 0 w 227371"/>
                        <a:gd name="connsiteY10" fmla="*/ 0 h 76663"/>
                        <a:gd name="connsiteX11" fmla="*/ 58720 w 227371"/>
                        <a:gd name="connsiteY11" fmla="*/ 13185 h 76663"/>
                        <a:gd name="connsiteX12" fmla="*/ 117309 w 227371"/>
                        <a:gd name="connsiteY12" fmla="*/ 26981 h 76663"/>
                        <a:gd name="connsiteX13" fmla="*/ 131848 w 227371"/>
                        <a:gd name="connsiteY13" fmla="*/ 30954 h 76663"/>
                        <a:gd name="connsiteX14" fmla="*/ 146255 w 227371"/>
                        <a:gd name="connsiteY14" fmla="*/ 35363 h 76663"/>
                        <a:gd name="connsiteX15" fmla="*/ 174589 w 227371"/>
                        <a:gd name="connsiteY15" fmla="*/ 45623 h 76663"/>
                        <a:gd name="connsiteX16" fmla="*/ 181531 w 227371"/>
                        <a:gd name="connsiteY16" fmla="*/ 48548 h 76663"/>
                        <a:gd name="connsiteX17" fmla="*/ 188385 w 227371"/>
                        <a:gd name="connsiteY17" fmla="*/ 51691 h 76663"/>
                        <a:gd name="connsiteX18" fmla="*/ 195152 w 227371"/>
                        <a:gd name="connsiteY18" fmla="*/ 55009 h 76663"/>
                        <a:gd name="connsiteX19" fmla="*/ 201832 w 227371"/>
                        <a:gd name="connsiteY19" fmla="*/ 58502 h 76663"/>
                        <a:gd name="connsiteX20" fmla="*/ 227372 w 227371"/>
                        <a:gd name="connsiteY20" fmla="*/ 74568 h 76663"/>
                        <a:gd name="connsiteX21" fmla="*/ 225713 w 227371"/>
                        <a:gd name="connsiteY21" fmla="*/ 76664 h 76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27371" h="76663">
                          <a:moveTo>
                            <a:pt x="225713" y="76664"/>
                          </a:moveTo>
                          <a:cubicBezTo>
                            <a:pt x="217680" y="70814"/>
                            <a:pt x="209341" y="65313"/>
                            <a:pt x="200653" y="60467"/>
                          </a:cubicBezTo>
                          <a:cubicBezTo>
                            <a:pt x="198514" y="59200"/>
                            <a:pt x="196243" y="58109"/>
                            <a:pt x="194061" y="56930"/>
                          </a:cubicBezTo>
                          <a:cubicBezTo>
                            <a:pt x="191878" y="55751"/>
                            <a:pt x="189651" y="54616"/>
                            <a:pt x="187381" y="53569"/>
                          </a:cubicBezTo>
                          <a:lnTo>
                            <a:pt x="180614" y="50381"/>
                          </a:lnTo>
                          <a:lnTo>
                            <a:pt x="173760" y="47413"/>
                          </a:lnTo>
                          <a:cubicBezTo>
                            <a:pt x="164548" y="43527"/>
                            <a:pt x="155205" y="39991"/>
                            <a:pt x="145687" y="36891"/>
                          </a:cubicBezTo>
                          <a:cubicBezTo>
                            <a:pt x="140972" y="35276"/>
                            <a:pt x="136170" y="33879"/>
                            <a:pt x="131367" y="32351"/>
                          </a:cubicBezTo>
                          <a:cubicBezTo>
                            <a:pt x="126565" y="30954"/>
                            <a:pt x="121763" y="29513"/>
                            <a:pt x="116917" y="28247"/>
                          </a:cubicBezTo>
                          <a:cubicBezTo>
                            <a:pt x="97576" y="22964"/>
                            <a:pt x="78061" y="18467"/>
                            <a:pt x="58546" y="13840"/>
                          </a:cubicBezTo>
                          <a:lnTo>
                            <a:pt x="0" y="0"/>
                          </a:lnTo>
                          <a:lnTo>
                            <a:pt x="58720" y="13185"/>
                          </a:lnTo>
                          <a:cubicBezTo>
                            <a:pt x="78279" y="17594"/>
                            <a:pt x="97882" y="21873"/>
                            <a:pt x="117309" y="26981"/>
                          </a:cubicBezTo>
                          <a:cubicBezTo>
                            <a:pt x="122156" y="28203"/>
                            <a:pt x="127002" y="29600"/>
                            <a:pt x="131848" y="30954"/>
                          </a:cubicBezTo>
                          <a:cubicBezTo>
                            <a:pt x="136650" y="32394"/>
                            <a:pt x="141496" y="33748"/>
                            <a:pt x="146255" y="35363"/>
                          </a:cubicBezTo>
                          <a:cubicBezTo>
                            <a:pt x="155816" y="38375"/>
                            <a:pt x="165290" y="41824"/>
                            <a:pt x="174589" y="45623"/>
                          </a:cubicBezTo>
                          <a:lnTo>
                            <a:pt x="181531" y="48548"/>
                          </a:lnTo>
                          <a:lnTo>
                            <a:pt x="188385" y="51691"/>
                          </a:lnTo>
                          <a:cubicBezTo>
                            <a:pt x="190699" y="52695"/>
                            <a:pt x="192925" y="53874"/>
                            <a:pt x="195152" y="55009"/>
                          </a:cubicBezTo>
                          <a:cubicBezTo>
                            <a:pt x="197378" y="56188"/>
                            <a:pt x="199649" y="57236"/>
                            <a:pt x="201832" y="58502"/>
                          </a:cubicBezTo>
                          <a:cubicBezTo>
                            <a:pt x="210694" y="63304"/>
                            <a:pt x="219164" y="68718"/>
                            <a:pt x="227372" y="74568"/>
                          </a:cubicBezTo>
                          <a:lnTo>
                            <a:pt x="225713" y="7666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84" name="Freeform: Shape 583">
                      <a:extLst>
                        <a:ext uri="{FF2B5EF4-FFF2-40B4-BE49-F238E27FC236}">
                          <a16:creationId xmlns:a16="http://schemas.microsoft.com/office/drawing/2014/main" id="{0C49C61B-B13A-4EB5-99A1-FF599DF9FA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3544" y="4412607"/>
                      <a:ext cx="221521" cy="67277"/>
                    </a:xfrm>
                    <a:custGeom>
                      <a:avLst/>
                      <a:gdLst>
                        <a:gd name="connsiteX0" fmla="*/ 220605 w 221521"/>
                        <a:gd name="connsiteY0" fmla="*/ 67277 h 67277"/>
                        <a:gd name="connsiteX1" fmla="*/ 166032 w 221521"/>
                        <a:gd name="connsiteY1" fmla="*/ 48897 h 67277"/>
                        <a:gd name="connsiteX2" fmla="*/ 110717 w 221521"/>
                        <a:gd name="connsiteY2" fmla="*/ 32525 h 67277"/>
                        <a:gd name="connsiteX3" fmla="*/ 0 w 221521"/>
                        <a:gd name="connsiteY3" fmla="*/ 0 h 67277"/>
                        <a:gd name="connsiteX4" fmla="*/ 111066 w 221521"/>
                        <a:gd name="connsiteY4" fmla="*/ 31259 h 67277"/>
                        <a:gd name="connsiteX5" fmla="*/ 166599 w 221521"/>
                        <a:gd name="connsiteY5" fmla="*/ 46976 h 67277"/>
                        <a:gd name="connsiteX6" fmla="*/ 221521 w 221521"/>
                        <a:gd name="connsiteY6" fmla="*/ 64789 h 67277"/>
                        <a:gd name="connsiteX7" fmla="*/ 220605 w 221521"/>
                        <a:gd name="connsiteY7" fmla="*/ 67277 h 672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1521" h="67277">
                          <a:moveTo>
                            <a:pt x="220605" y="67277"/>
                          </a:moveTo>
                          <a:cubicBezTo>
                            <a:pt x="202705" y="60423"/>
                            <a:pt x="184412" y="54485"/>
                            <a:pt x="166032" y="48897"/>
                          </a:cubicBezTo>
                          <a:cubicBezTo>
                            <a:pt x="147652" y="43309"/>
                            <a:pt x="129185" y="37983"/>
                            <a:pt x="110717" y="32525"/>
                          </a:cubicBezTo>
                          <a:lnTo>
                            <a:pt x="0" y="0"/>
                          </a:lnTo>
                          <a:lnTo>
                            <a:pt x="111066" y="31259"/>
                          </a:lnTo>
                          <a:cubicBezTo>
                            <a:pt x="129577" y="36498"/>
                            <a:pt x="148088" y="41606"/>
                            <a:pt x="166599" y="46976"/>
                          </a:cubicBezTo>
                          <a:cubicBezTo>
                            <a:pt x="185067" y="52390"/>
                            <a:pt x="203447" y="58153"/>
                            <a:pt x="221521" y="64789"/>
                          </a:cubicBezTo>
                          <a:lnTo>
                            <a:pt x="220605" y="6727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85" name="Freeform: Shape 584">
                      <a:extLst>
                        <a:ext uri="{FF2B5EF4-FFF2-40B4-BE49-F238E27FC236}">
                          <a16:creationId xmlns:a16="http://schemas.microsoft.com/office/drawing/2014/main" id="{3DBF8EDE-13EC-49BC-8A07-16EDB36F49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3254" y="4452860"/>
                      <a:ext cx="172013" cy="61339"/>
                    </a:xfrm>
                    <a:custGeom>
                      <a:avLst/>
                      <a:gdLst>
                        <a:gd name="connsiteX0" fmla="*/ 170834 w 172013"/>
                        <a:gd name="connsiteY0" fmla="*/ 61340 h 61339"/>
                        <a:gd name="connsiteX1" fmla="*/ 0 w 172013"/>
                        <a:gd name="connsiteY1" fmla="*/ 0 h 61339"/>
                        <a:gd name="connsiteX2" fmla="*/ 172013 w 172013"/>
                        <a:gd name="connsiteY2" fmla="*/ 58982 h 61339"/>
                        <a:gd name="connsiteX3" fmla="*/ 170834 w 172013"/>
                        <a:gd name="connsiteY3" fmla="*/ 61340 h 61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2013" h="61339">
                          <a:moveTo>
                            <a:pt x="170834" y="61340"/>
                          </a:moveTo>
                          <a:cubicBezTo>
                            <a:pt x="117091" y="33398"/>
                            <a:pt x="59462" y="12705"/>
                            <a:pt x="0" y="0"/>
                          </a:cubicBezTo>
                          <a:cubicBezTo>
                            <a:pt x="59637" y="11831"/>
                            <a:pt x="117659" y="31740"/>
                            <a:pt x="172013" y="58982"/>
                          </a:cubicBezTo>
                          <a:lnTo>
                            <a:pt x="170834" y="6134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86" name="Freeform: Shape 585">
                      <a:extLst>
                        <a:ext uri="{FF2B5EF4-FFF2-40B4-BE49-F238E27FC236}">
                          <a16:creationId xmlns:a16="http://schemas.microsoft.com/office/drawing/2014/main" id="{61CF5ED0-4806-46F1-9C53-6C72DBF9B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3318" y="4518431"/>
                      <a:ext cx="135907" cy="29952"/>
                    </a:xfrm>
                    <a:custGeom>
                      <a:avLst/>
                      <a:gdLst>
                        <a:gd name="connsiteX0" fmla="*/ 134773 w 135907"/>
                        <a:gd name="connsiteY0" fmla="*/ 29952 h 29952"/>
                        <a:gd name="connsiteX1" fmla="*/ 0 w 135907"/>
                        <a:gd name="connsiteY1" fmla="*/ 178 h 29952"/>
                        <a:gd name="connsiteX2" fmla="*/ 135908 w 135907"/>
                        <a:gd name="connsiteY2" fmla="*/ 27595 h 29952"/>
                        <a:gd name="connsiteX3" fmla="*/ 134773 w 135907"/>
                        <a:gd name="connsiteY3" fmla="*/ 29952 h 29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5907" h="29952">
                          <a:moveTo>
                            <a:pt x="134773" y="29952"/>
                          </a:moveTo>
                          <a:cubicBezTo>
                            <a:pt x="93166" y="9739"/>
                            <a:pt x="46583" y="-565"/>
                            <a:pt x="0" y="178"/>
                          </a:cubicBezTo>
                          <a:cubicBezTo>
                            <a:pt x="46540" y="-1438"/>
                            <a:pt x="93516" y="7992"/>
                            <a:pt x="135908" y="27595"/>
                          </a:cubicBezTo>
                          <a:lnTo>
                            <a:pt x="134773" y="2995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74" name="Graphic 2180">
                <a:extLst>
                  <a:ext uri="{FF2B5EF4-FFF2-40B4-BE49-F238E27FC236}">
                    <a16:creationId xmlns:a16="http://schemas.microsoft.com/office/drawing/2014/main" id="{AD342C5C-C81A-4035-A109-64618123B106}"/>
                  </a:ext>
                </a:extLst>
              </p:cNvPr>
              <p:cNvGrpSpPr/>
              <p:nvPr/>
            </p:nvGrpSpPr>
            <p:grpSpPr>
              <a:xfrm>
                <a:off x="2516368" y="4465658"/>
                <a:ext cx="868530" cy="465756"/>
                <a:chOff x="2516368" y="4465658"/>
                <a:chExt cx="868530" cy="465756"/>
              </a:xfrm>
            </p:grpSpPr>
            <p:grpSp>
              <p:nvGrpSpPr>
                <p:cNvPr id="551" name="Graphic 2180">
                  <a:extLst>
                    <a:ext uri="{FF2B5EF4-FFF2-40B4-BE49-F238E27FC236}">
                      <a16:creationId xmlns:a16="http://schemas.microsoft.com/office/drawing/2014/main" id="{CCFB9811-4649-41D6-9D91-1E1B30649BE8}"/>
                    </a:ext>
                  </a:extLst>
                </p:cNvPr>
                <p:cNvGrpSpPr/>
                <p:nvPr/>
              </p:nvGrpSpPr>
              <p:grpSpPr>
                <a:xfrm>
                  <a:off x="2516368" y="4465658"/>
                  <a:ext cx="868530" cy="465756"/>
                  <a:chOff x="2516368" y="4465658"/>
                  <a:chExt cx="868530" cy="465756"/>
                </a:xfrm>
                <a:solidFill>
                  <a:srgbClr val="FBFFFF"/>
                </a:solidFill>
              </p:grpSpPr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79D9D2D7-4FF2-4372-9D6D-9F3475E7D60D}"/>
                      </a:ext>
                    </a:extLst>
                  </p:cNvPr>
                  <p:cNvSpPr/>
                  <p:nvPr/>
                </p:nvSpPr>
                <p:spPr>
                  <a:xfrm>
                    <a:off x="2516368" y="4552575"/>
                    <a:ext cx="868530" cy="378840"/>
                  </a:xfrm>
                  <a:custGeom>
                    <a:avLst/>
                    <a:gdLst>
                      <a:gd name="connsiteX0" fmla="*/ 851159 w 868530"/>
                      <a:gd name="connsiteY0" fmla="*/ 0 h 378840"/>
                      <a:gd name="connsiteX1" fmla="*/ 867487 w 868530"/>
                      <a:gd name="connsiteY1" fmla="*/ 31478 h 378840"/>
                      <a:gd name="connsiteX2" fmla="*/ 705123 w 868530"/>
                      <a:gd name="connsiteY2" fmla="*/ 234663 h 378840"/>
                      <a:gd name="connsiteX3" fmla="*/ 379127 w 868530"/>
                      <a:gd name="connsiteY3" fmla="*/ 370789 h 378840"/>
                      <a:gd name="connsiteX4" fmla="*/ 167516 w 868530"/>
                      <a:gd name="connsiteY4" fmla="*/ 357953 h 378840"/>
                      <a:gd name="connsiteX5" fmla="*/ 0 w 868530"/>
                      <a:gd name="connsiteY5" fmla="*/ 291855 h 378840"/>
                      <a:gd name="connsiteX6" fmla="*/ 851159 w 868530"/>
                      <a:gd name="connsiteY6" fmla="*/ 0 h 378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8530" h="378840">
                        <a:moveTo>
                          <a:pt x="851159" y="0"/>
                        </a:moveTo>
                        <a:cubicBezTo>
                          <a:pt x="851159" y="0"/>
                          <a:pt x="873556" y="6854"/>
                          <a:pt x="867487" y="31478"/>
                        </a:cubicBezTo>
                        <a:cubicBezTo>
                          <a:pt x="861419" y="56101"/>
                          <a:pt x="891238" y="123989"/>
                          <a:pt x="705123" y="234663"/>
                        </a:cubicBezTo>
                        <a:cubicBezTo>
                          <a:pt x="519052" y="345336"/>
                          <a:pt x="423135" y="357386"/>
                          <a:pt x="379127" y="370789"/>
                        </a:cubicBezTo>
                        <a:cubicBezTo>
                          <a:pt x="335120" y="384192"/>
                          <a:pt x="214798" y="381485"/>
                          <a:pt x="167516" y="357953"/>
                        </a:cubicBezTo>
                        <a:cubicBezTo>
                          <a:pt x="120235" y="334421"/>
                          <a:pt x="42567" y="280940"/>
                          <a:pt x="0" y="291855"/>
                        </a:cubicBezTo>
                        <a:cubicBezTo>
                          <a:pt x="0" y="291855"/>
                          <a:pt x="666660" y="28509"/>
                          <a:pt x="851159" y="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FC8FD59E-F3CC-45F3-96ED-40EFDE734EC9}"/>
                      </a:ext>
                    </a:extLst>
                  </p:cNvPr>
                  <p:cNvSpPr/>
                  <p:nvPr/>
                </p:nvSpPr>
                <p:spPr>
                  <a:xfrm>
                    <a:off x="2516368" y="4465658"/>
                    <a:ext cx="856243" cy="378814"/>
                  </a:xfrm>
                  <a:custGeom>
                    <a:avLst/>
                    <a:gdLst>
                      <a:gd name="connsiteX0" fmla="*/ 843999 w 856243"/>
                      <a:gd name="connsiteY0" fmla="*/ 99272 h 378814"/>
                      <a:gd name="connsiteX1" fmla="*/ 840463 w 856243"/>
                      <a:gd name="connsiteY1" fmla="*/ 37234 h 378814"/>
                      <a:gd name="connsiteX2" fmla="*/ 407942 w 856243"/>
                      <a:gd name="connsiteY2" fmla="*/ 47581 h 378814"/>
                      <a:gd name="connsiteX3" fmla="*/ 35494 w 856243"/>
                      <a:gd name="connsiteY3" fmla="*/ 292110 h 378814"/>
                      <a:gd name="connsiteX4" fmla="*/ 0 w 856243"/>
                      <a:gd name="connsiteY4" fmla="*/ 378815 h 378814"/>
                      <a:gd name="connsiteX5" fmla="*/ 843999 w 856243"/>
                      <a:gd name="connsiteY5" fmla="*/ 99272 h 378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6243" h="378814">
                        <a:moveTo>
                          <a:pt x="843999" y="99272"/>
                        </a:moveTo>
                        <a:cubicBezTo>
                          <a:pt x="843999" y="99272"/>
                          <a:pt x="873774" y="70632"/>
                          <a:pt x="840463" y="37234"/>
                        </a:cubicBezTo>
                        <a:cubicBezTo>
                          <a:pt x="807152" y="3835"/>
                          <a:pt x="680674" y="-30830"/>
                          <a:pt x="407942" y="47581"/>
                        </a:cubicBezTo>
                        <a:cubicBezTo>
                          <a:pt x="135209" y="125991"/>
                          <a:pt x="69329" y="182746"/>
                          <a:pt x="35494" y="292110"/>
                        </a:cubicBezTo>
                        <a:cubicBezTo>
                          <a:pt x="35494" y="292110"/>
                          <a:pt x="39642" y="364451"/>
                          <a:pt x="0" y="378815"/>
                        </a:cubicBezTo>
                        <a:cubicBezTo>
                          <a:pt x="0" y="378771"/>
                          <a:pt x="557034" y="258886"/>
                          <a:pt x="843999" y="9927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52" name="Graphic 2180">
                  <a:extLst>
                    <a:ext uri="{FF2B5EF4-FFF2-40B4-BE49-F238E27FC236}">
                      <a16:creationId xmlns:a16="http://schemas.microsoft.com/office/drawing/2014/main" id="{8225D76C-E1C2-4B91-A8B4-C7F5681E4E11}"/>
                    </a:ext>
                  </a:extLst>
                </p:cNvPr>
                <p:cNvGrpSpPr/>
                <p:nvPr/>
              </p:nvGrpSpPr>
              <p:grpSpPr>
                <a:xfrm>
                  <a:off x="2521891" y="4469521"/>
                  <a:ext cx="860065" cy="458410"/>
                  <a:chOff x="2521891" y="4469521"/>
                  <a:chExt cx="860065" cy="458410"/>
                </a:xfrm>
                <a:solidFill>
                  <a:srgbClr val="A0BDAB"/>
                </a:solidFill>
              </p:grpSpPr>
              <p:pic>
                <p:nvPicPr>
                  <p:cNvPr id="553" name="Picture 552">
                    <a:extLst>
                      <a:ext uri="{FF2B5EF4-FFF2-40B4-BE49-F238E27FC236}">
                        <a16:creationId xmlns:a16="http://schemas.microsoft.com/office/drawing/2014/main" id="{240672D7-5F08-4A90-8D70-33217B6C8C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2521891" y="4556838"/>
                    <a:ext cx="860065" cy="371094"/>
                  </a:xfrm>
                  <a:custGeom>
                    <a:avLst/>
                    <a:gdLst>
                      <a:gd name="connsiteX0" fmla="*/ 259 w 860065"/>
                      <a:gd name="connsiteY0" fmla="*/ 338 h 371094"/>
                      <a:gd name="connsiteX1" fmla="*/ 860325 w 860065"/>
                      <a:gd name="connsiteY1" fmla="*/ 338 h 371094"/>
                      <a:gd name="connsiteX2" fmla="*/ 860325 w 860065"/>
                      <a:gd name="connsiteY2" fmla="*/ 371432 h 371094"/>
                      <a:gd name="connsiteX3" fmla="*/ 259 w 860065"/>
                      <a:gd name="connsiteY3" fmla="*/ 371432 h 371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0065" h="371094">
                        <a:moveTo>
                          <a:pt x="259" y="338"/>
                        </a:moveTo>
                        <a:lnTo>
                          <a:pt x="860325" y="338"/>
                        </a:lnTo>
                        <a:lnTo>
                          <a:pt x="860325" y="371432"/>
                        </a:lnTo>
                        <a:lnTo>
                          <a:pt x="259" y="3714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54" name="Picture 553">
                    <a:extLst>
                      <a:ext uri="{FF2B5EF4-FFF2-40B4-BE49-F238E27FC236}">
                        <a16:creationId xmlns:a16="http://schemas.microsoft.com/office/drawing/2014/main" id="{AB52C434-CDB5-4448-A801-EFDDD37C3D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521891" y="4469521"/>
                    <a:ext cx="846968" cy="375460"/>
                  </a:xfrm>
                  <a:custGeom>
                    <a:avLst/>
                    <a:gdLst>
                      <a:gd name="connsiteX0" fmla="*/ 259 w 846968"/>
                      <a:gd name="connsiteY0" fmla="*/ 318 h 375460"/>
                      <a:gd name="connsiteX1" fmla="*/ 847227 w 846968"/>
                      <a:gd name="connsiteY1" fmla="*/ 318 h 375460"/>
                      <a:gd name="connsiteX2" fmla="*/ 847227 w 846968"/>
                      <a:gd name="connsiteY2" fmla="*/ 375778 h 375460"/>
                      <a:gd name="connsiteX3" fmla="*/ 259 w 846968"/>
                      <a:gd name="connsiteY3" fmla="*/ 375778 h 375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6968" h="375460">
                        <a:moveTo>
                          <a:pt x="259" y="318"/>
                        </a:moveTo>
                        <a:lnTo>
                          <a:pt x="847227" y="318"/>
                        </a:lnTo>
                        <a:lnTo>
                          <a:pt x="847227" y="375778"/>
                        </a:lnTo>
                        <a:lnTo>
                          <a:pt x="259" y="375778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55" name="Graphic 2180">
                    <a:extLst>
                      <a:ext uri="{FF2B5EF4-FFF2-40B4-BE49-F238E27FC236}">
                        <a16:creationId xmlns:a16="http://schemas.microsoft.com/office/drawing/2014/main" id="{4A26C68C-AC3E-4809-97CE-4B51AFFA61F2}"/>
                      </a:ext>
                    </a:extLst>
                  </p:cNvPr>
                  <p:cNvGrpSpPr/>
                  <p:nvPr/>
                </p:nvGrpSpPr>
                <p:grpSpPr>
                  <a:xfrm>
                    <a:off x="2609753" y="4519287"/>
                    <a:ext cx="729614" cy="384037"/>
                    <a:chOff x="2609753" y="4519287"/>
                    <a:chExt cx="729614" cy="384037"/>
                  </a:xfrm>
                  <a:solidFill>
                    <a:srgbClr val="A0BDAB"/>
                  </a:solidFill>
                </p:grpSpPr>
                <p:sp>
                  <p:nvSpPr>
                    <p:cNvPr id="556" name="Freeform: Shape 555">
                      <a:extLst>
                        <a:ext uri="{FF2B5EF4-FFF2-40B4-BE49-F238E27FC236}">
                          <a16:creationId xmlns:a16="http://schemas.microsoft.com/office/drawing/2014/main" id="{ED5C23EA-4609-406D-9E70-E46AC9C5EC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77396" y="4574273"/>
                      <a:ext cx="161971" cy="212833"/>
                    </a:xfrm>
                    <a:custGeom>
                      <a:avLst/>
                      <a:gdLst>
                        <a:gd name="connsiteX0" fmla="*/ 161579 w 161971"/>
                        <a:gd name="connsiteY0" fmla="*/ 5719 h 212833"/>
                        <a:gd name="connsiteX1" fmla="*/ 0 w 161971"/>
                        <a:gd name="connsiteY1" fmla="*/ 212833 h 212833"/>
                        <a:gd name="connsiteX2" fmla="*/ 161972 w 161971"/>
                        <a:gd name="connsiteY2" fmla="*/ 0 h 212833"/>
                        <a:gd name="connsiteX3" fmla="*/ 161579 w 161971"/>
                        <a:gd name="connsiteY3" fmla="*/ 5719 h 212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1971" h="212833">
                          <a:moveTo>
                            <a:pt x="161579" y="5719"/>
                          </a:moveTo>
                          <a:cubicBezTo>
                            <a:pt x="129577" y="89805"/>
                            <a:pt x="74830" y="163456"/>
                            <a:pt x="0" y="212833"/>
                          </a:cubicBezTo>
                          <a:cubicBezTo>
                            <a:pt x="74350" y="162714"/>
                            <a:pt x="130974" y="83824"/>
                            <a:pt x="161972" y="0"/>
                          </a:cubicBezTo>
                          <a:lnTo>
                            <a:pt x="161579" y="571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7" name="Freeform: Shape 556">
                      <a:extLst>
                        <a:ext uri="{FF2B5EF4-FFF2-40B4-BE49-F238E27FC236}">
                          <a16:creationId xmlns:a16="http://schemas.microsoft.com/office/drawing/2014/main" id="{183F5455-9724-4554-8313-54A3E4B15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8338" y="4625440"/>
                      <a:ext cx="159657" cy="209602"/>
                    </a:xfrm>
                    <a:custGeom>
                      <a:avLst/>
                      <a:gdLst>
                        <a:gd name="connsiteX0" fmla="*/ 148962 w 159657"/>
                        <a:gd name="connsiteY0" fmla="*/ 18031 h 209602"/>
                        <a:gd name="connsiteX1" fmla="*/ 113817 w 159657"/>
                        <a:gd name="connsiteY1" fmla="*/ 67583 h 209602"/>
                        <a:gd name="connsiteX2" fmla="*/ 77362 w 159657"/>
                        <a:gd name="connsiteY2" fmla="*/ 116131 h 209602"/>
                        <a:gd name="connsiteX3" fmla="*/ 40340 w 159657"/>
                        <a:gd name="connsiteY3" fmla="*/ 164242 h 209602"/>
                        <a:gd name="connsiteX4" fmla="*/ 0 w 159657"/>
                        <a:gd name="connsiteY4" fmla="*/ 209603 h 209602"/>
                        <a:gd name="connsiteX5" fmla="*/ 39816 w 159657"/>
                        <a:gd name="connsiteY5" fmla="*/ 163805 h 209602"/>
                        <a:gd name="connsiteX6" fmla="*/ 76314 w 159657"/>
                        <a:gd name="connsiteY6" fmla="*/ 115301 h 209602"/>
                        <a:gd name="connsiteX7" fmla="*/ 112245 w 159657"/>
                        <a:gd name="connsiteY7" fmla="*/ 66360 h 209602"/>
                        <a:gd name="connsiteX8" fmla="*/ 159658 w 159657"/>
                        <a:gd name="connsiteY8" fmla="*/ 0 h 209602"/>
                        <a:gd name="connsiteX9" fmla="*/ 148962 w 159657"/>
                        <a:gd name="connsiteY9" fmla="*/ 18031 h 209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9657" h="209602">
                          <a:moveTo>
                            <a:pt x="148962" y="18031"/>
                          </a:moveTo>
                          <a:cubicBezTo>
                            <a:pt x="137742" y="34927"/>
                            <a:pt x="125867" y="51342"/>
                            <a:pt x="113817" y="67583"/>
                          </a:cubicBezTo>
                          <a:cubicBezTo>
                            <a:pt x="101724" y="83824"/>
                            <a:pt x="89499" y="99977"/>
                            <a:pt x="77362" y="116131"/>
                          </a:cubicBezTo>
                          <a:cubicBezTo>
                            <a:pt x="65182" y="132284"/>
                            <a:pt x="53045" y="148481"/>
                            <a:pt x="40340" y="164242"/>
                          </a:cubicBezTo>
                          <a:cubicBezTo>
                            <a:pt x="27636" y="180003"/>
                            <a:pt x="14364" y="195327"/>
                            <a:pt x="0" y="209603"/>
                          </a:cubicBezTo>
                          <a:cubicBezTo>
                            <a:pt x="14189" y="195152"/>
                            <a:pt x="27286" y="179697"/>
                            <a:pt x="39816" y="163805"/>
                          </a:cubicBezTo>
                          <a:cubicBezTo>
                            <a:pt x="52346" y="147914"/>
                            <a:pt x="64309" y="131586"/>
                            <a:pt x="76314" y="115301"/>
                          </a:cubicBezTo>
                          <a:cubicBezTo>
                            <a:pt x="88277" y="98973"/>
                            <a:pt x="100326" y="82732"/>
                            <a:pt x="112245" y="66360"/>
                          </a:cubicBezTo>
                          <a:cubicBezTo>
                            <a:pt x="124120" y="49989"/>
                            <a:pt x="148656" y="16939"/>
                            <a:pt x="159658" y="0"/>
                          </a:cubicBezTo>
                          <a:lnTo>
                            <a:pt x="148962" y="180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8" name="Freeform: Shape 557">
                      <a:extLst>
                        <a:ext uri="{FF2B5EF4-FFF2-40B4-BE49-F238E27FC236}">
                          <a16:creationId xmlns:a16="http://schemas.microsoft.com/office/drawing/2014/main" id="{4D39BA16-8384-40A3-B709-73AF555C2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6141" y="4689007"/>
                      <a:ext cx="138745" cy="190873"/>
                    </a:xfrm>
                    <a:custGeom>
                      <a:avLst/>
                      <a:gdLst>
                        <a:gd name="connsiteX0" fmla="*/ 138746 w 138745"/>
                        <a:gd name="connsiteY0" fmla="*/ 262 h 190873"/>
                        <a:gd name="connsiteX1" fmla="*/ 135122 w 138745"/>
                        <a:gd name="connsiteY1" fmla="*/ 30692 h 190873"/>
                        <a:gd name="connsiteX2" fmla="*/ 127569 w 138745"/>
                        <a:gd name="connsiteY2" fmla="*/ 60467 h 190873"/>
                        <a:gd name="connsiteX3" fmla="*/ 112376 w 138745"/>
                        <a:gd name="connsiteY3" fmla="*/ 87185 h 190873"/>
                        <a:gd name="connsiteX4" fmla="*/ 90460 w 138745"/>
                        <a:gd name="connsiteY4" fmla="*/ 108578 h 190873"/>
                        <a:gd name="connsiteX5" fmla="*/ 0 w 138745"/>
                        <a:gd name="connsiteY5" fmla="*/ 190873 h 190873"/>
                        <a:gd name="connsiteX6" fmla="*/ 89543 w 138745"/>
                        <a:gd name="connsiteY6" fmla="*/ 107574 h 190873"/>
                        <a:gd name="connsiteX7" fmla="*/ 111110 w 138745"/>
                        <a:gd name="connsiteY7" fmla="*/ 86094 h 190873"/>
                        <a:gd name="connsiteX8" fmla="*/ 125736 w 138745"/>
                        <a:gd name="connsiteY8" fmla="*/ 59768 h 190873"/>
                        <a:gd name="connsiteX9" fmla="*/ 132852 w 138745"/>
                        <a:gd name="connsiteY9" fmla="*/ 30299 h 190873"/>
                        <a:gd name="connsiteX10" fmla="*/ 136126 w 138745"/>
                        <a:gd name="connsiteY10" fmla="*/ 0 h 190873"/>
                        <a:gd name="connsiteX11" fmla="*/ 138746 w 138745"/>
                        <a:gd name="connsiteY11" fmla="*/ 262 h 1908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8745" h="190873">
                          <a:moveTo>
                            <a:pt x="138746" y="262"/>
                          </a:moveTo>
                          <a:cubicBezTo>
                            <a:pt x="137785" y="10391"/>
                            <a:pt x="136825" y="20607"/>
                            <a:pt x="135122" y="30692"/>
                          </a:cubicBezTo>
                          <a:cubicBezTo>
                            <a:pt x="133507" y="40777"/>
                            <a:pt x="131149" y="50818"/>
                            <a:pt x="127569" y="60467"/>
                          </a:cubicBezTo>
                          <a:cubicBezTo>
                            <a:pt x="123946" y="70071"/>
                            <a:pt x="119012" y="79283"/>
                            <a:pt x="112376" y="87185"/>
                          </a:cubicBezTo>
                          <a:cubicBezTo>
                            <a:pt x="105740" y="95087"/>
                            <a:pt x="97925" y="101680"/>
                            <a:pt x="90460" y="108578"/>
                          </a:cubicBezTo>
                          <a:lnTo>
                            <a:pt x="0" y="190873"/>
                          </a:lnTo>
                          <a:lnTo>
                            <a:pt x="89543" y="107574"/>
                          </a:lnTo>
                          <a:cubicBezTo>
                            <a:pt x="96965" y="100588"/>
                            <a:pt x="104692" y="93909"/>
                            <a:pt x="111110" y="86094"/>
                          </a:cubicBezTo>
                          <a:cubicBezTo>
                            <a:pt x="117528" y="78279"/>
                            <a:pt x="122243" y="69198"/>
                            <a:pt x="125736" y="59768"/>
                          </a:cubicBezTo>
                          <a:cubicBezTo>
                            <a:pt x="129141" y="50251"/>
                            <a:pt x="131367" y="40340"/>
                            <a:pt x="132852" y="30299"/>
                          </a:cubicBezTo>
                          <a:cubicBezTo>
                            <a:pt x="134423" y="20257"/>
                            <a:pt x="135253" y="10129"/>
                            <a:pt x="136126" y="0"/>
                          </a:cubicBezTo>
                          <a:lnTo>
                            <a:pt x="138746" y="26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9" name="Freeform: Shape 558">
                      <a:extLst>
                        <a:ext uri="{FF2B5EF4-FFF2-40B4-BE49-F238E27FC236}">
                          <a16:creationId xmlns:a16="http://schemas.microsoft.com/office/drawing/2014/main" id="{51A6A2FD-FBF3-4BBE-941D-A97577886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7209" y="4719960"/>
                      <a:ext cx="131803" cy="183364"/>
                    </a:xfrm>
                    <a:custGeom>
                      <a:avLst/>
                      <a:gdLst>
                        <a:gd name="connsiteX0" fmla="*/ 131804 w 131803"/>
                        <a:gd name="connsiteY0" fmla="*/ 960 h 183364"/>
                        <a:gd name="connsiteX1" fmla="*/ 102902 w 131803"/>
                        <a:gd name="connsiteY1" fmla="*/ 49421 h 183364"/>
                        <a:gd name="connsiteX2" fmla="*/ 69373 w 131803"/>
                        <a:gd name="connsiteY2" fmla="*/ 94651 h 183364"/>
                        <a:gd name="connsiteX3" fmla="*/ 0 w 131803"/>
                        <a:gd name="connsiteY3" fmla="*/ 183364 h 183364"/>
                        <a:gd name="connsiteX4" fmla="*/ 68325 w 131803"/>
                        <a:gd name="connsiteY4" fmla="*/ 93909 h 183364"/>
                        <a:gd name="connsiteX5" fmla="*/ 101331 w 131803"/>
                        <a:gd name="connsiteY5" fmla="*/ 48329 h 183364"/>
                        <a:gd name="connsiteX6" fmla="*/ 129403 w 131803"/>
                        <a:gd name="connsiteY6" fmla="*/ 0 h 183364"/>
                        <a:gd name="connsiteX7" fmla="*/ 131804 w 131803"/>
                        <a:gd name="connsiteY7" fmla="*/ 960 h 183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803" h="183364">
                          <a:moveTo>
                            <a:pt x="131804" y="960"/>
                          </a:moveTo>
                          <a:cubicBezTo>
                            <a:pt x="124382" y="18424"/>
                            <a:pt x="113860" y="34228"/>
                            <a:pt x="102902" y="49421"/>
                          </a:cubicBezTo>
                          <a:cubicBezTo>
                            <a:pt x="91857" y="64614"/>
                            <a:pt x="80680" y="79676"/>
                            <a:pt x="69373" y="94651"/>
                          </a:cubicBezTo>
                          <a:cubicBezTo>
                            <a:pt x="46758" y="124600"/>
                            <a:pt x="23619" y="154157"/>
                            <a:pt x="0" y="183364"/>
                          </a:cubicBezTo>
                          <a:cubicBezTo>
                            <a:pt x="23270" y="153939"/>
                            <a:pt x="46059" y="124076"/>
                            <a:pt x="68325" y="93909"/>
                          </a:cubicBezTo>
                          <a:cubicBezTo>
                            <a:pt x="79458" y="78803"/>
                            <a:pt x="90460" y="63610"/>
                            <a:pt x="101331" y="48329"/>
                          </a:cubicBezTo>
                          <a:cubicBezTo>
                            <a:pt x="112114" y="33049"/>
                            <a:pt x="122374" y="17245"/>
                            <a:pt x="129403" y="0"/>
                          </a:cubicBezTo>
                          <a:lnTo>
                            <a:pt x="131804" y="96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0" name="Freeform: Shape 559">
                      <a:extLst>
                        <a:ext uri="{FF2B5EF4-FFF2-40B4-BE49-F238E27FC236}">
                          <a16:creationId xmlns:a16="http://schemas.microsoft.com/office/drawing/2014/main" id="{5769E18E-6179-4303-865D-4F38A7200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8192" y="4759602"/>
                      <a:ext cx="110673" cy="133462"/>
                    </a:xfrm>
                    <a:custGeom>
                      <a:avLst/>
                      <a:gdLst>
                        <a:gd name="connsiteX0" fmla="*/ 110673 w 110673"/>
                        <a:gd name="connsiteY0" fmla="*/ 2008 h 133462"/>
                        <a:gd name="connsiteX1" fmla="*/ 95306 w 110673"/>
                        <a:gd name="connsiteY1" fmla="*/ 16939 h 133462"/>
                        <a:gd name="connsiteX2" fmla="*/ 83387 w 110673"/>
                        <a:gd name="connsiteY2" fmla="*/ 34883 h 133462"/>
                        <a:gd name="connsiteX3" fmla="*/ 73389 w 110673"/>
                        <a:gd name="connsiteY3" fmla="*/ 54180 h 133462"/>
                        <a:gd name="connsiteX4" fmla="*/ 68107 w 110673"/>
                        <a:gd name="connsiteY4" fmla="*/ 63741 h 133462"/>
                        <a:gd name="connsiteX5" fmla="*/ 62169 w 110673"/>
                        <a:gd name="connsiteY5" fmla="*/ 72909 h 133462"/>
                        <a:gd name="connsiteX6" fmla="*/ 33224 w 110673"/>
                        <a:gd name="connsiteY6" fmla="*/ 105391 h 133462"/>
                        <a:gd name="connsiteX7" fmla="*/ 0 w 110673"/>
                        <a:gd name="connsiteY7" fmla="*/ 133463 h 133462"/>
                        <a:gd name="connsiteX8" fmla="*/ 32787 w 110673"/>
                        <a:gd name="connsiteY8" fmla="*/ 104911 h 133462"/>
                        <a:gd name="connsiteX9" fmla="*/ 61121 w 110673"/>
                        <a:gd name="connsiteY9" fmla="*/ 72167 h 133462"/>
                        <a:gd name="connsiteX10" fmla="*/ 81684 w 110673"/>
                        <a:gd name="connsiteY10" fmla="*/ 33966 h 133462"/>
                        <a:gd name="connsiteX11" fmla="*/ 93516 w 110673"/>
                        <a:gd name="connsiteY11" fmla="*/ 15542 h 133462"/>
                        <a:gd name="connsiteX12" fmla="*/ 109058 w 110673"/>
                        <a:gd name="connsiteY12" fmla="*/ 0 h 133462"/>
                        <a:gd name="connsiteX13" fmla="*/ 110673 w 110673"/>
                        <a:gd name="connsiteY13" fmla="*/ 2008 h 133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0673" h="133462">
                          <a:moveTo>
                            <a:pt x="110673" y="2008"/>
                          </a:moveTo>
                          <a:cubicBezTo>
                            <a:pt x="105041" y="6418"/>
                            <a:pt x="99846" y="11438"/>
                            <a:pt x="95306" y="16939"/>
                          </a:cubicBezTo>
                          <a:cubicBezTo>
                            <a:pt x="90722" y="22440"/>
                            <a:pt x="86880" y="28552"/>
                            <a:pt x="83387" y="34883"/>
                          </a:cubicBezTo>
                          <a:cubicBezTo>
                            <a:pt x="79894" y="41213"/>
                            <a:pt x="76751" y="47718"/>
                            <a:pt x="73389" y="54180"/>
                          </a:cubicBezTo>
                          <a:cubicBezTo>
                            <a:pt x="71687" y="57410"/>
                            <a:pt x="69984" y="60598"/>
                            <a:pt x="68107" y="63741"/>
                          </a:cubicBezTo>
                          <a:cubicBezTo>
                            <a:pt x="66229" y="66841"/>
                            <a:pt x="64265" y="69940"/>
                            <a:pt x="62169" y="72909"/>
                          </a:cubicBezTo>
                          <a:cubicBezTo>
                            <a:pt x="53830" y="84871"/>
                            <a:pt x="43876" y="95568"/>
                            <a:pt x="33224" y="105391"/>
                          </a:cubicBezTo>
                          <a:cubicBezTo>
                            <a:pt x="22571" y="115257"/>
                            <a:pt x="11307" y="124382"/>
                            <a:pt x="0" y="133463"/>
                          </a:cubicBezTo>
                          <a:cubicBezTo>
                            <a:pt x="11176" y="124207"/>
                            <a:pt x="22309" y="114908"/>
                            <a:pt x="32787" y="104911"/>
                          </a:cubicBezTo>
                          <a:cubicBezTo>
                            <a:pt x="43265" y="94913"/>
                            <a:pt x="53001" y="84129"/>
                            <a:pt x="61121" y="72167"/>
                          </a:cubicBezTo>
                          <a:cubicBezTo>
                            <a:pt x="69373" y="60292"/>
                            <a:pt x="74874" y="46845"/>
                            <a:pt x="81684" y="33966"/>
                          </a:cubicBezTo>
                          <a:cubicBezTo>
                            <a:pt x="85090" y="27548"/>
                            <a:pt x="88932" y="21261"/>
                            <a:pt x="93516" y="15542"/>
                          </a:cubicBezTo>
                          <a:cubicBezTo>
                            <a:pt x="98100" y="9823"/>
                            <a:pt x="103295" y="4584"/>
                            <a:pt x="109058" y="0"/>
                          </a:cubicBezTo>
                          <a:lnTo>
                            <a:pt x="110673" y="200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1" name="Freeform: Shape 560">
                      <a:extLst>
                        <a:ext uri="{FF2B5EF4-FFF2-40B4-BE49-F238E27FC236}">
                          <a16:creationId xmlns:a16="http://schemas.microsoft.com/office/drawing/2014/main" id="{D73223CA-0379-49FF-A9E4-71E6A8E3CB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2271" y="4793306"/>
                      <a:ext cx="57808" cy="81989"/>
                    </a:xfrm>
                    <a:custGeom>
                      <a:avLst/>
                      <a:gdLst>
                        <a:gd name="connsiteX0" fmla="*/ 55752 w 57808"/>
                        <a:gd name="connsiteY0" fmla="*/ 0 h 81989"/>
                        <a:gd name="connsiteX1" fmla="*/ 57803 w 57808"/>
                        <a:gd name="connsiteY1" fmla="*/ 9168 h 81989"/>
                        <a:gd name="connsiteX2" fmla="*/ 56363 w 57808"/>
                        <a:gd name="connsiteY2" fmla="*/ 15586 h 81989"/>
                        <a:gd name="connsiteX3" fmla="*/ 49901 w 57808"/>
                        <a:gd name="connsiteY3" fmla="*/ 26501 h 81989"/>
                        <a:gd name="connsiteX4" fmla="*/ 34490 w 57808"/>
                        <a:gd name="connsiteY4" fmla="*/ 46103 h 81989"/>
                        <a:gd name="connsiteX5" fmla="*/ 0 w 57808"/>
                        <a:gd name="connsiteY5" fmla="*/ 81990 h 81989"/>
                        <a:gd name="connsiteX6" fmla="*/ 33442 w 57808"/>
                        <a:gd name="connsiteY6" fmla="*/ 45273 h 81989"/>
                        <a:gd name="connsiteX7" fmla="*/ 48286 w 57808"/>
                        <a:gd name="connsiteY7" fmla="*/ 25365 h 81989"/>
                        <a:gd name="connsiteX8" fmla="*/ 54180 w 57808"/>
                        <a:gd name="connsiteY8" fmla="*/ 14800 h 81989"/>
                        <a:gd name="connsiteX9" fmla="*/ 53743 w 57808"/>
                        <a:gd name="connsiteY9" fmla="*/ 2489 h 81989"/>
                        <a:gd name="connsiteX10" fmla="*/ 55752 w 57808"/>
                        <a:gd name="connsiteY10" fmla="*/ 0 h 819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7808" h="81989">
                          <a:moveTo>
                            <a:pt x="55752" y="0"/>
                          </a:moveTo>
                          <a:cubicBezTo>
                            <a:pt x="56799" y="2052"/>
                            <a:pt x="57891" y="6942"/>
                            <a:pt x="57803" y="9168"/>
                          </a:cubicBezTo>
                          <a:cubicBezTo>
                            <a:pt x="57716" y="11438"/>
                            <a:pt x="57149" y="13578"/>
                            <a:pt x="56363" y="15586"/>
                          </a:cubicBezTo>
                          <a:cubicBezTo>
                            <a:pt x="54791" y="19602"/>
                            <a:pt x="52390" y="23182"/>
                            <a:pt x="49901" y="26501"/>
                          </a:cubicBezTo>
                          <a:cubicBezTo>
                            <a:pt x="44968" y="33180"/>
                            <a:pt x="39860" y="39729"/>
                            <a:pt x="34490" y="46103"/>
                          </a:cubicBezTo>
                          <a:cubicBezTo>
                            <a:pt x="23794" y="58808"/>
                            <a:pt x="12268" y="70814"/>
                            <a:pt x="0" y="81990"/>
                          </a:cubicBezTo>
                          <a:cubicBezTo>
                            <a:pt x="11962" y="70508"/>
                            <a:pt x="23139" y="58240"/>
                            <a:pt x="33442" y="45273"/>
                          </a:cubicBezTo>
                          <a:cubicBezTo>
                            <a:pt x="38594" y="38812"/>
                            <a:pt x="43527" y="32176"/>
                            <a:pt x="48286" y="25365"/>
                          </a:cubicBezTo>
                          <a:cubicBezTo>
                            <a:pt x="50643" y="22004"/>
                            <a:pt x="52826" y="18511"/>
                            <a:pt x="54180" y="14800"/>
                          </a:cubicBezTo>
                          <a:cubicBezTo>
                            <a:pt x="55533" y="11089"/>
                            <a:pt x="55533" y="5763"/>
                            <a:pt x="53743" y="2489"/>
                          </a:cubicBezTo>
                          <a:lnTo>
                            <a:pt x="5575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2" name="Freeform: Shape 561">
                      <a:extLst>
                        <a:ext uri="{FF2B5EF4-FFF2-40B4-BE49-F238E27FC236}">
                          <a16:creationId xmlns:a16="http://schemas.microsoft.com/office/drawing/2014/main" id="{745B2A2A-FC7D-461A-BF45-1E7F67F832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7754" y="4519287"/>
                      <a:ext cx="200085" cy="51057"/>
                    </a:xfrm>
                    <a:custGeom>
                      <a:avLst/>
                      <a:gdLst>
                        <a:gd name="connsiteX0" fmla="*/ 198383 w 200085"/>
                        <a:gd name="connsiteY0" fmla="*/ 51057 h 51057"/>
                        <a:gd name="connsiteX1" fmla="*/ 176423 w 200085"/>
                        <a:gd name="connsiteY1" fmla="*/ 38440 h 51057"/>
                        <a:gd name="connsiteX2" fmla="*/ 151756 w 200085"/>
                        <a:gd name="connsiteY2" fmla="*/ 31062 h 51057"/>
                        <a:gd name="connsiteX3" fmla="*/ 101505 w 200085"/>
                        <a:gd name="connsiteY3" fmla="*/ 18445 h 51057"/>
                        <a:gd name="connsiteX4" fmla="*/ 51255 w 200085"/>
                        <a:gd name="connsiteY4" fmla="*/ 5871 h 51057"/>
                        <a:gd name="connsiteX5" fmla="*/ 25846 w 200085"/>
                        <a:gd name="connsiteY5" fmla="*/ 1112 h 51057"/>
                        <a:gd name="connsiteX6" fmla="*/ 0 w 200085"/>
                        <a:gd name="connsiteY6" fmla="*/ 676 h 51057"/>
                        <a:gd name="connsiteX7" fmla="*/ 25846 w 200085"/>
                        <a:gd name="connsiteY7" fmla="*/ 807 h 51057"/>
                        <a:gd name="connsiteX8" fmla="*/ 51386 w 200085"/>
                        <a:gd name="connsiteY8" fmla="*/ 5260 h 51057"/>
                        <a:gd name="connsiteX9" fmla="*/ 101811 w 200085"/>
                        <a:gd name="connsiteY9" fmla="*/ 17178 h 51057"/>
                        <a:gd name="connsiteX10" fmla="*/ 152192 w 200085"/>
                        <a:gd name="connsiteY10" fmla="*/ 29184 h 51057"/>
                        <a:gd name="connsiteX11" fmla="*/ 177209 w 200085"/>
                        <a:gd name="connsiteY11" fmla="*/ 36344 h 51057"/>
                        <a:gd name="connsiteX12" fmla="*/ 200085 w 200085"/>
                        <a:gd name="connsiteY12" fmla="*/ 49136 h 51057"/>
                        <a:gd name="connsiteX13" fmla="*/ 198383 w 200085"/>
                        <a:gd name="connsiteY13" fmla="*/ 51057 h 510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00085" h="51057">
                          <a:moveTo>
                            <a:pt x="198383" y="51057"/>
                          </a:moveTo>
                          <a:cubicBezTo>
                            <a:pt x="192009" y="45513"/>
                            <a:pt x="184368" y="41496"/>
                            <a:pt x="176423" y="38440"/>
                          </a:cubicBezTo>
                          <a:cubicBezTo>
                            <a:pt x="168433" y="35340"/>
                            <a:pt x="160094" y="33157"/>
                            <a:pt x="151756" y="31062"/>
                          </a:cubicBezTo>
                          <a:lnTo>
                            <a:pt x="101505" y="18445"/>
                          </a:lnTo>
                          <a:cubicBezTo>
                            <a:pt x="84740" y="14253"/>
                            <a:pt x="68019" y="9975"/>
                            <a:pt x="51255" y="5871"/>
                          </a:cubicBezTo>
                          <a:cubicBezTo>
                            <a:pt x="42872" y="3906"/>
                            <a:pt x="34403" y="2116"/>
                            <a:pt x="25846" y="1112"/>
                          </a:cubicBezTo>
                          <a:cubicBezTo>
                            <a:pt x="17289" y="64"/>
                            <a:pt x="8601" y="-197"/>
                            <a:pt x="0" y="676"/>
                          </a:cubicBezTo>
                          <a:cubicBezTo>
                            <a:pt x="8601" y="-328"/>
                            <a:pt x="17289" y="-154"/>
                            <a:pt x="25846" y="807"/>
                          </a:cubicBezTo>
                          <a:cubicBezTo>
                            <a:pt x="34446" y="1723"/>
                            <a:pt x="42960" y="3383"/>
                            <a:pt x="51386" y="5260"/>
                          </a:cubicBezTo>
                          <a:cubicBezTo>
                            <a:pt x="68238" y="9102"/>
                            <a:pt x="85002" y="13206"/>
                            <a:pt x="101811" y="17178"/>
                          </a:cubicBezTo>
                          <a:lnTo>
                            <a:pt x="152192" y="29184"/>
                          </a:lnTo>
                          <a:cubicBezTo>
                            <a:pt x="160575" y="31193"/>
                            <a:pt x="169044" y="33288"/>
                            <a:pt x="177209" y="36344"/>
                          </a:cubicBezTo>
                          <a:cubicBezTo>
                            <a:pt x="185373" y="39357"/>
                            <a:pt x="193318" y="43417"/>
                            <a:pt x="200085" y="49136"/>
                          </a:cubicBezTo>
                          <a:lnTo>
                            <a:pt x="198383" y="5105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3" name="Freeform: Shape 562">
                      <a:extLst>
                        <a:ext uri="{FF2B5EF4-FFF2-40B4-BE49-F238E27FC236}">
                          <a16:creationId xmlns:a16="http://schemas.microsoft.com/office/drawing/2014/main" id="{4A18341B-C261-4049-8F2E-D54228015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8361" y="4560346"/>
                      <a:ext cx="257190" cy="65705"/>
                    </a:xfrm>
                    <a:custGeom>
                      <a:avLst/>
                      <a:gdLst>
                        <a:gd name="connsiteX0" fmla="*/ 256055 w 257190"/>
                        <a:gd name="connsiteY0" fmla="*/ 65706 h 65705"/>
                        <a:gd name="connsiteX1" fmla="*/ 195545 w 257190"/>
                        <a:gd name="connsiteY1" fmla="*/ 38201 h 65705"/>
                        <a:gd name="connsiteX2" fmla="*/ 163805 w 257190"/>
                        <a:gd name="connsiteY2" fmla="*/ 28552 h 65705"/>
                        <a:gd name="connsiteX3" fmla="*/ 130974 w 257190"/>
                        <a:gd name="connsiteY3" fmla="*/ 23837 h 65705"/>
                        <a:gd name="connsiteX4" fmla="*/ 114341 w 257190"/>
                        <a:gd name="connsiteY4" fmla="*/ 22659 h 65705"/>
                        <a:gd name="connsiteX5" fmla="*/ 97794 w 257190"/>
                        <a:gd name="connsiteY5" fmla="*/ 20650 h 65705"/>
                        <a:gd name="connsiteX6" fmla="*/ 65094 w 257190"/>
                        <a:gd name="connsiteY6" fmla="*/ 14189 h 65705"/>
                        <a:gd name="connsiteX7" fmla="*/ 0 w 257190"/>
                        <a:gd name="connsiteY7" fmla="*/ 0 h 65705"/>
                        <a:gd name="connsiteX8" fmla="*/ 65225 w 257190"/>
                        <a:gd name="connsiteY8" fmla="*/ 13578 h 65705"/>
                        <a:gd name="connsiteX9" fmla="*/ 97925 w 257190"/>
                        <a:gd name="connsiteY9" fmla="*/ 19734 h 65705"/>
                        <a:gd name="connsiteX10" fmla="*/ 114428 w 257190"/>
                        <a:gd name="connsiteY10" fmla="*/ 21567 h 65705"/>
                        <a:gd name="connsiteX11" fmla="*/ 131062 w 257190"/>
                        <a:gd name="connsiteY11" fmla="*/ 22571 h 65705"/>
                        <a:gd name="connsiteX12" fmla="*/ 164155 w 257190"/>
                        <a:gd name="connsiteY12" fmla="*/ 26981 h 65705"/>
                        <a:gd name="connsiteX13" fmla="*/ 196200 w 257190"/>
                        <a:gd name="connsiteY13" fmla="*/ 36411 h 65705"/>
                        <a:gd name="connsiteX14" fmla="*/ 257190 w 257190"/>
                        <a:gd name="connsiteY14" fmla="*/ 63392 h 65705"/>
                        <a:gd name="connsiteX15" fmla="*/ 256055 w 257190"/>
                        <a:gd name="connsiteY15" fmla="*/ 65706 h 65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7190" h="65705">
                          <a:moveTo>
                            <a:pt x="256055" y="65706"/>
                          </a:moveTo>
                          <a:cubicBezTo>
                            <a:pt x="236191" y="55839"/>
                            <a:pt x="216283" y="45972"/>
                            <a:pt x="195545" y="38201"/>
                          </a:cubicBezTo>
                          <a:cubicBezTo>
                            <a:pt x="185198" y="34315"/>
                            <a:pt x="174589" y="30997"/>
                            <a:pt x="163805" y="28552"/>
                          </a:cubicBezTo>
                          <a:cubicBezTo>
                            <a:pt x="153022" y="26064"/>
                            <a:pt x="142064" y="24536"/>
                            <a:pt x="130974" y="23837"/>
                          </a:cubicBezTo>
                          <a:cubicBezTo>
                            <a:pt x="125430" y="23445"/>
                            <a:pt x="119885" y="23139"/>
                            <a:pt x="114341" y="22659"/>
                          </a:cubicBezTo>
                          <a:cubicBezTo>
                            <a:pt x="108796" y="22178"/>
                            <a:pt x="103251" y="21480"/>
                            <a:pt x="97794" y="20650"/>
                          </a:cubicBezTo>
                          <a:cubicBezTo>
                            <a:pt x="86792" y="18904"/>
                            <a:pt x="75922" y="16546"/>
                            <a:pt x="65094" y="14189"/>
                          </a:cubicBezTo>
                          <a:lnTo>
                            <a:pt x="0" y="0"/>
                          </a:lnTo>
                          <a:lnTo>
                            <a:pt x="65225" y="13578"/>
                          </a:lnTo>
                          <a:cubicBezTo>
                            <a:pt x="76096" y="15848"/>
                            <a:pt x="86967" y="18118"/>
                            <a:pt x="97925" y="19734"/>
                          </a:cubicBezTo>
                          <a:cubicBezTo>
                            <a:pt x="103426" y="20563"/>
                            <a:pt x="108927" y="21174"/>
                            <a:pt x="114428" y="21567"/>
                          </a:cubicBezTo>
                          <a:cubicBezTo>
                            <a:pt x="119973" y="22004"/>
                            <a:pt x="125517" y="22222"/>
                            <a:pt x="131062" y="22571"/>
                          </a:cubicBezTo>
                          <a:cubicBezTo>
                            <a:pt x="142151" y="23139"/>
                            <a:pt x="153284" y="24580"/>
                            <a:pt x="164155" y="26981"/>
                          </a:cubicBezTo>
                          <a:cubicBezTo>
                            <a:pt x="175069" y="29338"/>
                            <a:pt x="185722" y="32613"/>
                            <a:pt x="196200" y="36411"/>
                          </a:cubicBezTo>
                          <a:cubicBezTo>
                            <a:pt x="217156" y="44007"/>
                            <a:pt x="237238" y="53700"/>
                            <a:pt x="257190" y="63392"/>
                          </a:cubicBezTo>
                          <a:lnTo>
                            <a:pt x="256055" y="6570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4" name="Freeform: Shape 563">
                      <a:extLst>
                        <a:ext uri="{FF2B5EF4-FFF2-40B4-BE49-F238E27FC236}">
                          <a16:creationId xmlns:a16="http://schemas.microsoft.com/office/drawing/2014/main" id="{4AF0658B-BBCF-43B5-8364-A7746B1D8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7556" y="4607191"/>
                      <a:ext cx="225887" cy="76794"/>
                    </a:xfrm>
                    <a:custGeom>
                      <a:avLst/>
                      <a:gdLst>
                        <a:gd name="connsiteX0" fmla="*/ 224359 w 225887"/>
                        <a:gd name="connsiteY0" fmla="*/ 76795 h 76794"/>
                        <a:gd name="connsiteX1" fmla="*/ 199430 w 225887"/>
                        <a:gd name="connsiteY1" fmla="*/ 60598 h 76794"/>
                        <a:gd name="connsiteX2" fmla="*/ 192882 w 225887"/>
                        <a:gd name="connsiteY2" fmla="*/ 57061 h 76794"/>
                        <a:gd name="connsiteX3" fmla="*/ 186246 w 225887"/>
                        <a:gd name="connsiteY3" fmla="*/ 53699 h 76794"/>
                        <a:gd name="connsiteX4" fmla="*/ 179522 w 225887"/>
                        <a:gd name="connsiteY4" fmla="*/ 50469 h 76794"/>
                        <a:gd name="connsiteX5" fmla="*/ 172712 w 225887"/>
                        <a:gd name="connsiteY5" fmla="*/ 47500 h 76794"/>
                        <a:gd name="connsiteX6" fmla="*/ 144814 w 225887"/>
                        <a:gd name="connsiteY6" fmla="*/ 36978 h 76794"/>
                        <a:gd name="connsiteX7" fmla="*/ 130582 w 225887"/>
                        <a:gd name="connsiteY7" fmla="*/ 32438 h 76794"/>
                        <a:gd name="connsiteX8" fmla="*/ 116218 w 225887"/>
                        <a:gd name="connsiteY8" fmla="*/ 28334 h 76794"/>
                        <a:gd name="connsiteX9" fmla="*/ 58196 w 225887"/>
                        <a:gd name="connsiteY9" fmla="*/ 13883 h 76794"/>
                        <a:gd name="connsiteX10" fmla="*/ 0 w 225887"/>
                        <a:gd name="connsiteY10" fmla="*/ 0 h 76794"/>
                        <a:gd name="connsiteX11" fmla="*/ 58327 w 225887"/>
                        <a:gd name="connsiteY11" fmla="*/ 13228 h 76794"/>
                        <a:gd name="connsiteX12" fmla="*/ 116524 w 225887"/>
                        <a:gd name="connsiteY12" fmla="*/ 27068 h 76794"/>
                        <a:gd name="connsiteX13" fmla="*/ 130974 w 225887"/>
                        <a:gd name="connsiteY13" fmla="*/ 31041 h 76794"/>
                        <a:gd name="connsiteX14" fmla="*/ 145294 w 225887"/>
                        <a:gd name="connsiteY14" fmla="*/ 35450 h 76794"/>
                        <a:gd name="connsiteX15" fmla="*/ 173454 w 225887"/>
                        <a:gd name="connsiteY15" fmla="*/ 45710 h 76794"/>
                        <a:gd name="connsiteX16" fmla="*/ 180352 w 225887"/>
                        <a:gd name="connsiteY16" fmla="*/ 48635 h 76794"/>
                        <a:gd name="connsiteX17" fmla="*/ 187162 w 225887"/>
                        <a:gd name="connsiteY17" fmla="*/ 51779 h 76794"/>
                        <a:gd name="connsiteX18" fmla="*/ 193886 w 225887"/>
                        <a:gd name="connsiteY18" fmla="*/ 55097 h 76794"/>
                        <a:gd name="connsiteX19" fmla="*/ 200522 w 225887"/>
                        <a:gd name="connsiteY19" fmla="*/ 58589 h 76794"/>
                        <a:gd name="connsiteX20" fmla="*/ 225887 w 225887"/>
                        <a:gd name="connsiteY20" fmla="*/ 74655 h 76794"/>
                        <a:gd name="connsiteX21" fmla="*/ 224359 w 225887"/>
                        <a:gd name="connsiteY21" fmla="*/ 76795 h 767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25887" h="76794">
                          <a:moveTo>
                            <a:pt x="224359" y="76795"/>
                          </a:moveTo>
                          <a:cubicBezTo>
                            <a:pt x="216370" y="70944"/>
                            <a:pt x="208075" y="65444"/>
                            <a:pt x="199430" y="60598"/>
                          </a:cubicBezTo>
                          <a:cubicBezTo>
                            <a:pt x="197291" y="59331"/>
                            <a:pt x="195065" y="58240"/>
                            <a:pt x="192882" y="57061"/>
                          </a:cubicBezTo>
                          <a:cubicBezTo>
                            <a:pt x="190699" y="55882"/>
                            <a:pt x="188516" y="54747"/>
                            <a:pt x="186246" y="53699"/>
                          </a:cubicBezTo>
                          <a:lnTo>
                            <a:pt x="179522" y="50469"/>
                          </a:lnTo>
                          <a:lnTo>
                            <a:pt x="172712" y="47500"/>
                          </a:lnTo>
                          <a:cubicBezTo>
                            <a:pt x="163543" y="43614"/>
                            <a:pt x="154244" y="40078"/>
                            <a:pt x="144814" y="36978"/>
                          </a:cubicBezTo>
                          <a:cubicBezTo>
                            <a:pt x="140099" y="35319"/>
                            <a:pt x="135340" y="33922"/>
                            <a:pt x="130582" y="32438"/>
                          </a:cubicBezTo>
                          <a:cubicBezTo>
                            <a:pt x="125779" y="31041"/>
                            <a:pt x="121020" y="29600"/>
                            <a:pt x="116218" y="28334"/>
                          </a:cubicBezTo>
                          <a:cubicBezTo>
                            <a:pt x="97008" y="23008"/>
                            <a:pt x="77581" y="18511"/>
                            <a:pt x="58196" y="13883"/>
                          </a:cubicBezTo>
                          <a:lnTo>
                            <a:pt x="0" y="0"/>
                          </a:lnTo>
                          <a:lnTo>
                            <a:pt x="58327" y="13228"/>
                          </a:lnTo>
                          <a:cubicBezTo>
                            <a:pt x="77755" y="17681"/>
                            <a:pt x="97227" y="21960"/>
                            <a:pt x="116524" y="27068"/>
                          </a:cubicBezTo>
                          <a:cubicBezTo>
                            <a:pt x="121370" y="28291"/>
                            <a:pt x="126128" y="29687"/>
                            <a:pt x="130974" y="31041"/>
                          </a:cubicBezTo>
                          <a:cubicBezTo>
                            <a:pt x="135733" y="32482"/>
                            <a:pt x="140536" y="33835"/>
                            <a:pt x="145294" y="35450"/>
                          </a:cubicBezTo>
                          <a:cubicBezTo>
                            <a:pt x="154812" y="38463"/>
                            <a:pt x="164198" y="41912"/>
                            <a:pt x="173454" y="45710"/>
                          </a:cubicBezTo>
                          <a:lnTo>
                            <a:pt x="180352" y="48635"/>
                          </a:lnTo>
                          <a:lnTo>
                            <a:pt x="187162" y="51779"/>
                          </a:lnTo>
                          <a:cubicBezTo>
                            <a:pt x="189433" y="52783"/>
                            <a:pt x="191659" y="53962"/>
                            <a:pt x="193886" y="55097"/>
                          </a:cubicBezTo>
                          <a:cubicBezTo>
                            <a:pt x="196112" y="56275"/>
                            <a:pt x="198383" y="57323"/>
                            <a:pt x="200522" y="58589"/>
                          </a:cubicBezTo>
                          <a:cubicBezTo>
                            <a:pt x="209341" y="63392"/>
                            <a:pt x="217767" y="68805"/>
                            <a:pt x="225887" y="74655"/>
                          </a:cubicBezTo>
                          <a:lnTo>
                            <a:pt x="224359" y="7679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5" name="Freeform: Shape 564">
                      <a:extLst>
                        <a:ext uri="{FF2B5EF4-FFF2-40B4-BE49-F238E27FC236}">
                          <a16:creationId xmlns:a16="http://schemas.microsoft.com/office/drawing/2014/main" id="{EAD39669-1462-4799-8692-B5ED4FC5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755" y="4650413"/>
                      <a:ext cx="220080" cy="67451"/>
                    </a:xfrm>
                    <a:custGeom>
                      <a:avLst/>
                      <a:gdLst>
                        <a:gd name="connsiteX0" fmla="*/ 219208 w 220080"/>
                        <a:gd name="connsiteY0" fmla="*/ 67452 h 67451"/>
                        <a:gd name="connsiteX1" fmla="*/ 164984 w 220080"/>
                        <a:gd name="connsiteY1" fmla="*/ 49028 h 67451"/>
                        <a:gd name="connsiteX2" fmla="*/ 110019 w 220080"/>
                        <a:gd name="connsiteY2" fmla="*/ 32613 h 67451"/>
                        <a:gd name="connsiteX3" fmla="*/ 0 w 220080"/>
                        <a:gd name="connsiteY3" fmla="*/ 0 h 67451"/>
                        <a:gd name="connsiteX4" fmla="*/ 110368 w 220080"/>
                        <a:gd name="connsiteY4" fmla="*/ 31347 h 67451"/>
                        <a:gd name="connsiteX5" fmla="*/ 165508 w 220080"/>
                        <a:gd name="connsiteY5" fmla="*/ 47107 h 67451"/>
                        <a:gd name="connsiteX6" fmla="*/ 220081 w 220080"/>
                        <a:gd name="connsiteY6" fmla="*/ 64963 h 67451"/>
                        <a:gd name="connsiteX7" fmla="*/ 219208 w 220080"/>
                        <a:gd name="connsiteY7" fmla="*/ 67452 h 674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0080" h="67451">
                          <a:moveTo>
                            <a:pt x="219208" y="67452"/>
                          </a:moveTo>
                          <a:cubicBezTo>
                            <a:pt x="201395" y="60598"/>
                            <a:pt x="183233" y="54616"/>
                            <a:pt x="164984" y="49028"/>
                          </a:cubicBezTo>
                          <a:cubicBezTo>
                            <a:pt x="146735" y="43440"/>
                            <a:pt x="128355" y="38070"/>
                            <a:pt x="110019" y="32613"/>
                          </a:cubicBezTo>
                          <a:lnTo>
                            <a:pt x="0" y="0"/>
                          </a:lnTo>
                          <a:lnTo>
                            <a:pt x="110368" y="31347"/>
                          </a:lnTo>
                          <a:cubicBezTo>
                            <a:pt x="128748" y="36586"/>
                            <a:pt x="147172" y="41737"/>
                            <a:pt x="165508" y="47107"/>
                          </a:cubicBezTo>
                          <a:cubicBezTo>
                            <a:pt x="183845" y="52521"/>
                            <a:pt x="202137" y="58284"/>
                            <a:pt x="220081" y="64963"/>
                          </a:cubicBezTo>
                          <a:lnTo>
                            <a:pt x="219208" y="6745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6" name="Freeform: Shape 565">
                      <a:extLst>
                        <a:ext uri="{FF2B5EF4-FFF2-40B4-BE49-F238E27FC236}">
                          <a16:creationId xmlns:a16="http://schemas.microsoft.com/office/drawing/2014/main" id="{64166FFE-6DE7-470B-A3CB-A4339445F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8990" y="4690535"/>
                      <a:ext cx="170965" cy="61427"/>
                    </a:xfrm>
                    <a:custGeom>
                      <a:avLst/>
                      <a:gdLst>
                        <a:gd name="connsiteX0" fmla="*/ 169743 w 170965"/>
                        <a:gd name="connsiteY0" fmla="*/ 61427 h 61427"/>
                        <a:gd name="connsiteX1" fmla="*/ 0 w 170965"/>
                        <a:gd name="connsiteY1" fmla="*/ 0 h 61427"/>
                        <a:gd name="connsiteX2" fmla="*/ 170965 w 170965"/>
                        <a:gd name="connsiteY2" fmla="*/ 59113 h 61427"/>
                        <a:gd name="connsiteX3" fmla="*/ 169743 w 170965"/>
                        <a:gd name="connsiteY3" fmla="*/ 61427 h 614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0965" h="61427">
                          <a:moveTo>
                            <a:pt x="169743" y="61427"/>
                          </a:moveTo>
                          <a:cubicBezTo>
                            <a:pt x="116305" y="33442"/>
                            <a:pt x="59026" y="12748"/>
                            <a:pt x="0" y="0"/>
                          </a:cubicBezTo>
                          <a:cubicBezTo>
                            <a:pt x="59244" y="11875"/>
                            <a:pt x="116917" y="31827"/>
                            <a:pt x="170965" y="59113"/>
                          </a:cubicBezTo>
                          <a:lnTo>
                            <a:pt x="169743" y="6142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7" name="Freeform: Shape 566">
                      <a:extLst>
                        <a:ext uri="{FF2B5EF4-FFF2-40B4-BE49-F238E27FC236}">
                          <a16:creationId xmlns:a16="http://schemas.microsoft.com/office/drawing/2014/main" id="{DEF149A0-AD94-4738-B32F-892AFDD87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09753" y="4755854"/>
                      <a:ext cx="135034" cy="30073"/>
                    </a:xfrm>
                    <a:custGeom>
                      <a:avLst/>
                      <a:gdLst>
                        <a:gd name="connsiteX0" fmla="*/ 133899 w 135034"/>
                        <a:gd name="connsiteY0" fmla="*/ 30074 h 30073"/>
                        <a:gd name="connsiteX1" fmla="*/ 0 w 135034"/>
                        <a:gd name="connsiteY1" fmla="*/ 168 h 30073"/>
                        <a:gd name="connsiteX2" fmla="*/ 135035 w 135034"/>
                        <a:gd name="connsiteY2" fmla="*/ 27673 h 30073"/>
                        <a:gd name="connsiteX3" fmla="*/ 133899 w 135034"/>
                        <a:gd name="connsiteY3" fmla="*/ 30074 h 3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5034" h="30073">
                          <a:moveTo>
                            <a:pt x="133899" y="30074"/>
                          </a:moveTo>
                          <a:cubicBezTo>
                            <a:pt x="92511" y="9860"/>
                            <a:pt x="46234" y="-530"/>
                            <a:pt x="0" y="168"/>
                          </a:cubicBezTo>
                          <a:cubicBezTo>
                            <a:pt x="46234" y="-1404"/>
                            <a:pt x="92905" y="8070"/>
                            <a:pt x="135035" y="27673"/>
                          </a:cubicBezTo>
                          <a:lnTo>
                            <a:pt x="133899" y="3007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75" name="Graphic 2180">
                <a:extLst>
                  <a:ext uri="{FF2B5EF4-FFF2-40B4-BE49-F238E27FC236}">
                    <a16:creationId xmlns:a16="http://schemas.microsoft.com/office/drawing/2014/main" id="{7F14BDE1-839B-49ED-B972-628A05609C5D}"/>
                  </a:ext>
                </a:extLst>
              </p:cNvPr>
              <p:cNvGrpSpPr/>
              <p:nvPr/>
            </p:nvGrpSpPr>
            <p:grpSpPr>
              <a:xfrm>
                <a:off x="3053276" y="4633715"/>
                <a:ext cx="922431" cy="495951"/>
                <a:chOff x="3053276" y="4633715"/>
                <a:chExt cx="922431" cy="495951"/>
              </a:xfrm>
            </p:grpSpPr>
            <p:pic>
              <p:nvPicPr>
                <p:cNvPr id="530" name="Picture 529">
                  <a:extLst>
                    <a:ext uri="{FF2B5EF4-FFF2-40B4-BE49-F238E27FC236}">
                      <a16:creationId xmlns:a16="http://schemas.microsoft.com/office/drawing/2014/main" id="{AB3905F3-B44A-431D-BB54-32C17FCDC9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84026" y="4687812"/>
                  <a:ext cx="91682" cy="52389"/>
                </a:xfrm>
                <a:custGeom>
                  <a:avLst/>
                  <a:gdLst>
                    <a:gd name="connsiteX0" fmla="*/ 571 w 91682"/>
                    <a:gd name="connsiteY0" fmla="*/ 368 h 52389"/>
                    <a:gd name="connsiteX1" fmla="*/ 92253 w 91682"/>
                    <a:gd name="connsiteY1" fmla="*/ 368 h 52389"/>
                    <a:gd name="connsiteX2" fmla="*/ 92253 w 91682"/>
                    <a:gd name="connsiteY2" fmla="*/ 52758 h 52389"/>
                    <a:gd name="connsiteX3" fmla="*/ 571 w 91682"/>
                    <a:gd name="connsiteY3" fmla="*/ 52758 h 52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682" h="52389">
                      <a:moveTo>
                        <a:pt x="571" y="368"/>
                      </a:moveTo>
                      <a:lnTo>
                        <a:pt x="92253" y="368"/>
                      </a:lnTo>
                      <a:lnTo>
                        <a:pt x="92253" y="52758"/>
                      </a:lnTo>
                      <a:lnTo>
                        <a:pt x="571" y="5275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31" name="Graphic 2180">
                  <a:extLst>
                    <a:ext uri="{FF2B5EF4-FFF2-40B4-BE49-F238E27FC236}">
                      <a16:creationId xmlns:a16="http://schemas.microsoft.com/office/drawing/2014/main" id="{BE4E5C79-CC33-4883-BEAF-65D3C1ADF436}"/>
                    </a:ext>
                  </a:extLst>
                </p:cNvPr>
                <p:cNvGrpSpPr/>
                <p:nvPr/>
              </p:nvGrpSpPr>
              <p:grpSpPr>
                <a:xfrm>
                  <a:off x="3053276" y="4633715"/>
                  <a:ext cx="867588" cy="495951"/>
                  <a:chOff x="3053276" y="4633715"/>
                  <a:chExt cx="867588" cy="495951"/>
                </a:xfrm>
              </p:grpSpPr>
              <p:grpSp>
                <p:nvGrpSpPr>
                  <p:cNvPr id="532" name="Graphic 2180">
                    <a:extLst>
                      <a:ext uri="{FF2B5EF4-FFF2-40B4-BE49-F238E27FC236}">
                        <a16:creationId xmlns:a16="http://schemas.microsoft.com/office/drawing/2014/main" id="{241517A7-6602-419C-99A5-52720638F22E}"/>
                      </a:ext>
                    </a:extLst>
                  </p:cNvPr>
                  <p:cNvGrpSpPr/>
                  <p:nvPr/>
                </p:nvGrpSpPr>
                <p:grpSpPr>
                  <a:xfrm>
                    <a:off x="3053276" y="4633715"/>
                    <a:ext cx="867588" cy="495951"/>
                    <a:chOff x="3053276" y="4633715"/>
                    <a:chExt cx="867588" cy="495951"/>
                  </a:xfrm>
                  <a:solidFill>
                    <a:srgbClr val="FBFFFF"/>
                  </a:solidFill>
                </p:grpSpPr>
                <p:sp>
                  <p:nvSpPr>
                    <p:cNvPr id="549" name="Freeform: Shape 548">
                      <a:extLst>
                        <a:ext uri="{FF2B5EF4-FFF2-40B4-BE49-F238E27FC236}">
                          <a16:creationId xmlns:a16="http://schemas.microsoft.com/office/drawing/2014/main" id="{DA3C8189-564F-4AC2-9BCD-7D7146F612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276" y="4731268"/>
                      <a:ext cx="867588" cy="398399"/>
                    </a:xfrm>
                    <a:custGeom>
                      <a:avLst/>
                      <a:gdLst>
                        <a:gd name="connsiteX0" fmla="*/ 849631 w 867588"/>
                        <a:gd name="connsiteY0" fmla="*/ 0 h 398399"/>
                        <a:gd name="connsiteX1" fmla="*/ 866702 w 867588"/>
                        <a:gd name="connsiteY1" fmla="*/ 34403 h 398399"/>
                        <a:gd name="connsiteX2" fmla="*/ 707742 w 867588"/>
                        <a:gd name="connsiteY2" fmla="*/ 250816 h 398399"/>
                        <a:gd name="connsiteX3" fmla="*/ 382838 w 867588"/>
                        <a:gd name="connsiteY3" fmla="*/ 391221 h 398399"/>
                        <a:gd name="connsiteX4" fmla="*/ 169830 w 867588"/>
                        <a:gd name="connsiteY4" fmla="*/ 372928 h 398399"/>
                        <a:gd name="connsiteX5" fmla="*/ 0 w 867588"/>
                        <a:gd name="connsiteY5" fmla="*/ 297923 h 398399"/>
                        <a:gd name="connsiteX6" fmla="*/ 849631 w 867588"/>
                        <a:gd name="connsiteY6" fmla="*/ 0 h 398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67588" h="398399">
                          <a:moveTo>
                            <a:pt x="849631" y="0"/>
                          </a:moveTo>
                          <a:cubicBezTo>
                            <a:pt x="849631" y="0"/>
                            <a:pt x="872290" y="7858"/>
                            <a:pt x="866702" y="34403"/>
                          </a:cubicBezTo>
                          <a:cubicBezTo>
                            <a:pt x="861113" y="60903"/>
                            <a:pt x="892503" y="134947"/>
                            <a:pt x="707742" y="250816"/>
                          </a:cubicBezTo>
                          <a:cubicBezTo>
                            <a:pt x="522981" y="366641"/>
                            <a:pt x="426802" y="377643"/>
                            <a:pt x="382838" y="391221"/>
                          </a:cubicBezTo>
                          <a:cubicBezTo>
                            <a:pt x="338875" y="404798"/>
                            <a:pt x="217854" y="399341"/>
                            <a:pt x="169830" y="372928"/>
                          </a:cubicBezTo>
                          <a:cubicBezTo>
                            <a:pt x="121806" y="346471"/>
                            <a:pt x="42610" y="287009"/>
                            <a:pt x="0" y="297923"/>
                          </a:cubicBezTo>
                          <a:cubicBezTo>
                            <a:pt x="44" y="297879"/>
                            <a:pt x="664739" y="26937"/>
                            <a:pt x="849631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0" name="Freeform: Shape 549">
                      <a:extLst>
                        <a:ext uri="{FF2B5EF4-FFF2-40B4-BE49-F238E27FC236}">
                          <a16:creationId xmlns:a16="http://schemas.microsoft.com/office/drawing/2014/main" id="{88AE1EA4-7722-452C-A99C-088C9DF1C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319" y="4633715"/>
                      <a:ext cx="854403" cy="395431"/>
                    </a:xfrm>
                    <a:custGeom>
                      <a:avLst/>
                      <a:gdLst>
                        <a:gd name="connsiteX0" fmla="*/ 842690 w 854403"/>
                        <a:gd name="connsiteY0" fmla="*/ 110737 h 395431"/>
                        <a:gd name="connsiteX1" fmla="*/ 837844 w 854403"/>
                        <a:gd name="connsiteY1" fmla="*/ 43547 h 395431"/>
                        <a:gd name="connsiteX2" fmla="*/ 403183 w 854403"/>
                        <a:gd name="connsiteY2" fmla="*/ 45643 h 395431"/>
                        <a:gd name="connsiteX3" fmla="*/ 33879 w 854403"/>
                        <a:gd name="connsiteY3" fmla="*/ 302353 h 395431"/>
                        <a:gd name="connsiteX4" fmla="*/ 0 w 854403"/>
                        <a:gd name="connsiteY4" fmla="*/ 395432 h 395431"/>
                        <a:gd name="connsiteX5" fmla="*/ 842690 w 854403"/>
                        <a:gd name="connsiteY5" fmla="*/ 110737 h 395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54403" h="395431">
                          <a:moveTo>
                            <a:pt x="842690" y="110737"/>
                          </a:moveTo>
                          <a:cubicBezTo>
                            <a:pt x="842690" y="110737"/>
                            <a:pt x="872028" y="80395"/>
                            <a:pt x="837844" y="43547"/>
                          </a:cubicBezTo>
                          <a:cubicBezTo>
                            <a:pt x="803659" y="6700"/>
                            <a:pt x="675785" y="-33466"/>
                            <a:pt x="403183" y="45643"/>
                          </a:cubicBezTo>
                          <a:cubicBezTo>
                            <a:pt x="130582" y="124751"/>
                            <a:pt x="65575" y="184738"/>
                            <a:pt x="33879" y="302353"/>
                          </a:cubicBezTo>
                          <a:cubicBezTo>
                            <a:pt x="33879" y="302353"/>
                            <a:pt x="39554" y="380719"/>
                            <a:pt x="0" y="395432"/>
                          </a:cubicBezTo>
                          <a:cubicBezTo>
                            <a:pt x="0" y="395432"/>
                            <a:pt x="557515" y="277424"/>
                            <a:pt x="842690" y="110737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33" name="Graphic 2180">
                    <a:extLst>
                      <a:ext uri="{FF2B5EF4-FFF2-40B4-BE49-F238E27FC236}">
                        <a16:creationId xmlns:a16="http://schemas.microsoft.com/office/drawing/2014/main" id="{63420224-453A-46C8-9BB2-7D4CF308A15B}"/>
                      </a:ext>
                    </a:extLst>
                  </p:cNvPr>
                  <p:cNvGrpSpPr/>
                  <p:nvPr/>
                </p:nvGrpSpPr>
                <p:grpSpPr>
                  <a:xfrm>
                    <a:off x="3058887" y="4639788"/>
                    <a:ext cx="855699" cy="484605"/>
                    <a:chOff x="3058887" y="4639788"/>
                    <a:chExt cx="855699" cy="484605"/>
                  </a:xfrm>
                  <a:solidFill>
                    <a:srgbClr val="A0BDAB"/>
                  </a:solidFill>
                </p:grpSpPr>
                <p:pic>
                  <p:nvPicPr>
                    <p:cNvPr id="534" name="Picture 533">
                      <a:extLst>
                        <a:ext uri="{FF2B5EF4-FFF2-40B4-BE49-F238E27FC236}">
                          <a16:creationId xmlns:a16="http://schemas.microsoft.com/office/drawing/2014/main" id="{73E9D14D-CEAF-4078-9AD0-A77DA96512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3058887" y="4731470"/>
                      <a:ext cx="855699" cy="392923"/>
                    </a:xfrm>
                    <a:custGeom>
                      <a:avLst/>
                      <a:gdLst>
                        <a:gd name="connsiteX0" fmla="*/ 382 w 855699"/>
                        <a:gd name="connsiteY0" fmla="*/ 378 h 392923"/>
                        <a:gd name="connsiteX1" fmla="*/ 856082 w 855699"/>
                        <a:gd name="connsiteY1" fmla="*/ 378 h 392923"/>
                        <a:gd name="connsiteX2" fmla="*/ 856082 w 855699"/>
                        <a:gd name="connsiteY2" fmla="*/ 393301 h 392923"/>
                        <a:gd name="connsiteX3" fmla="*/ 382 w 855699"/>
                        <a:gd name="connsiteY3" fmla="*/ 393301 h 3929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5699" h="392923">
                          <a:moveTo>
                            <a:pt x="382" y="378"/>
                          </a:moveTo>
                          <a:lnTo>
                            <a:pt x="856082" y="378"/>
                          </a:lnTo>
                          <a:lnTo>
                            <a:pt x="856082" y="393301"/>
                          </a:lnTo>
                          <a:lnTo>
                            <a:pt x="382" y="39330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35" name="Picture 534">
                      <a:extLst>
                        <a:ext uri="{FF2B5EF4-FFF2-40B4-BE49-F238E27FC236}">
                          <a16:creationId xmlns:a16="http://schemas.microsoft.com/office/drawing/2014/main" id="{7210284D-E9CB-417C-9134-D28D5EEC2D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3058887" y="4639788"/>
                      <a:ext cx="842602" cy="388557"/>
                    </a:xfrm>
                    <a:custGeom>
                      <a:avLst/>
                      <a:gdLst>
                        <a:gd name="connsiteX0" fmla="*/ 382 w 842602"/>
                        <a:gd name="connsiteY0" fmla="*/ 357 h 388557"/>
                        <a:gd name="connsiteX1" fmla="*/ 842985 w 842602"/>
                        <a:gd name="connsiteY1" fmla="*/ 357 h 388557"/>
                        <a:gd name="connsiteX2" fmla="*/ 842985 w 842602"/>
                        <a:gd name="connsiteY2" fmla="*/ 388914 h 388557"/>
                        <a:gd name="connsiteX3" fmla="*/ 382 w 842602"/>
                        <a:gd name="connsiteY3" fmla="*/ 388914 h 3885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42602" h="388557">
                          <a:moveTo>
                            <a:pt x="382" y="357"/>
                          </a:moveTo>
                          <a:lnTo>
                            <a:pt x="842985" y="357"/>
                          </a:lnTo>
                          <a:lnTo>
                            <a:pt x="842985" y="388914"/>
                          </a:lnTo>
                          <a:lnTo>
                            <a:pt x="382" y="388914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36" name="Graphic 2180">
                      <a:extLst>
                        <a:ext uri="{FF2B5EF4-FFF2-40B4-BE49-F238E27FC236}">
                          <a16:creationId xmlns:a16="http://schemas.microsoft.com/office/drawing/2014/main" id="{0C1D9485-7A4F-4779-8617-8FCF13D9D3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45307" y="4690647"/>
                      <a:ext cx="729746" cy="409095"/>
                      <a:chOff x="3145307" y="4690647"/>
                      <a:chExt cx="729746" cy="409095"/>
                    </a:xfrm>
                    <a:solidFill>
                      <a:srgbClr val="A0BDAB"/>
                    </a:solidFill>
                  </p:grpSpPr>
                  <p:sp>
                    <p:nvSpPr>
                      <p:cNvPr id="537" name="Freeform: Shape 536">
                        <a:extLst>
                          <a:ext uri="{FF2B5EF4-FFF2-40B4-BE49-F238E27FC236}">
                            <a16:creationId xmlns:a16="http://schemas.microsoft.com/office/drawing/2014/main" id="{34AEDAD8-D3B5-4164-9EE8-B5900AD8BF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6705" y="4754145"/>
                        <a:ext cx="158348" cy="226847"/>
                      </a:xfrm>
                      <a:custGeom>
                        <a:avLst/>
                        <a:gdLst>
                          <a:gd name="connsiteX0" fmla="*/ 158086 w 158348"/>
                          <a:gd name="connsiteY0" fmla="*/ 6156 h 226847"/>
                          <a:gd name="connsiteX1" fmla="*/ 0 w 158348"/>
                          <a:gd name="connsiteY1" fmla="*/ 226848 h 226847"/>
                          <a:gd name="connsiteX2" fmla="*/ 158348 w 158348"/>
                          <a:gd name="connsiteY2" fmla="*/ 0 h 226847"/>
                          <a:gd name="connsiteX3" fmla="*/ 158086 w 158348"/>
                          <a:gd name="connsiteY3" fmla="*/ 6156 h 22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8348" h="226847">
                            <a:moveTo>
                              <a:pt x="158086" y="6156"/>
                            </a:moveTo>
                            <a:cubicBezTo>
                              <a:pt x="127656" y="96441"/>
                              <a:pt x="74175" y="174982"/>
                              <a:pt x="0" y="226848"/>
                            </a:cubicBezTo>
                            <a:cubicBezTo>
                              <a:pt x="73695" y="174196"/>
                              <a:pt x="128966" y="90023"/>
                              <a:pt x="158348" y="0"/>
                            </a:cubicBezTo>
                            <a:lnTo>
                              <a:pt x="158086" y="615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8" name="Freeform: Shape 537">
                        <a:extLst>
                          <a:ext uri="{FF2B5EF4-FFF2-40B4-BE49-F238E27FC236}">
                            <a16:creationId xmlns:a16="http://schemas.microsoft.com/office/drawing/2014/main" id="{E48A3E3C-C34E-45F1-A199-745B5948FF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08040" y="4807320"/>
                        <a:ext cx="156121" cy="223355"/>
                      </a:xfrm>
                      <a:custGeom>
                        <a:avLst/>
                        <a:gdLst>
                          <a:gd name="connsiteX0" fmla="*/ 145731 w 156121"/>
                          <a:gd name="connsiteY0" fmla="*/ 19122 h 223355"/>
                          <a:gd name="connsiteX1" fmla="*/ 111459 w 156121"/>
                          <a:gd name="connsiteY1" fmla="*/ 72036 h 223355"/>
                          <a:gd name="connsiteX2" fmla="*/ 75834 w 156121"/>
                          <a:gd name="connsiteY2" fmla="*/ 123815 h 223355"/>
                          <a:gd name="connsiteX3" fmla="*/ 39598 w 156121"/>
                          <a:gd name="connsiteY3" fmla="*/ 175113 h 223355"/>
                          <a:gd name="connsiteX4" fmla="*/ 0 w 156121"/>
                          <a:gd name="connsiteY4" fmla="*/ 223355 h 223355"/>
                          <a:gd name="connsiteX5" fmla="*/ 39074 w 156121"/>
                          <a:gd name="connsiteY5" fmla="*/ 174676 h 223355"/>
                          <a:gd name="connsiteX6" fmla="*/ 74743 w 156121"/>
                          <a:gd name="connsiteY6" fmla="*/ 122985 h 223355"/>
                          <a:gd name="connsiteX7" fmla="*/ 109844 w 156121"/>
                          <a:gd name="connsiteY7" fmla="*/ 70814 h 223355"/>
                          <a:gd name="connsiteX8" fmla="*/ 156122 w 156121"/>
                          <a:gd name="connsiteY8" fmla="*/ 0 h 223355"/>
                          <a:gd name="connsiteX9" fmla="*/ 145731 w 156121"/>
                          <a:gd name="connsiteY9" fmla="*/ 19122 h 223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56121" h="223355">
                            <a:moveTo>
                              <a:pt x="145731" y="19122"/>
                            </a:moveTo>
                            <a:cubicBezTo>
                              <a:pt x="134816" y="37153"/>
                              <a:pt x="123247" y="54704"/>
                              <a:pt x="111459" y="72036"/>
                            </a:cubicBezTo>
                            <a:cubicBezTo>
                              <a:pt x="99672" y="89368"/>
                              <a:pt x="87709" y="106570"/>
                              <a:pt x="75834" y="123815"/>
                            </a:cubicBezTo>
                            <a:cubicBezTo>
                              <a:pt x="63916" y="141059"/>
                              <a:pt x="52040" y="158304"/>
                              <a:pt x="39598" y="175113"/>
                            </a:cubicBezTo>
                            <a:cubicBezTo>
                              <a:pt x="27156" y="191878"/>
                              <a:pt x="14145" y="208206"/>
                              <a:pt x="0" y="223355"/>
                            </a:cubicBezTo>
                            <a:cubicBezTo>
                              <a:pt x="13971" y="208031"/>
                              <a:pt x="26806" y="191572"/>
                              <a:pt x="39074" y="174676"/>
                            </a:cubicBezTo>
                            <a:cubicBezTo>
                              <a:pt x="51342" y="157737"/>
                              <a:pt x="63042" y="140361"/>
                              <a:pt x="74743" y="122985"/>
                            </a:cubicBezTo>
                            <a:cubicBezTo>
                              <a:pt x="86443" y="105609"/>
                              <a:pt x="98231" y="88233"/>
                              <a:pt x="109844" y="70814"/>
                            </a:cubicBezTo>
                            <a:cubicBezTo>
                              <a:pt x="121457" y="53350"/>
                              <a:pt x="145425" y="18075"/>
                              <a:pt x="156122" y="0"/>
                            </a:cubicBezTo>
                            <a:lnTo>
                              <a:pt x="145731" y="1912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9" name="Freeform: Shape 538">
                        <a:extLst>
                          <a:ext uri="{FF2B5EF4-FFF2-40B4-BE49-F238E27FC236}">
                            <a16:creationId xmlns:a16="http://schemas.microsoft.com/office/drawing/2014/main" id="{73473DCD-58EE-4ECE-A57D-9BE21DFE69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6061" y="4872676"/>
                        <a:ext cx="135514" cy="203665"/>
                      </a:xfrm>
                      <a:custGeom>
                        <a:avLst/>
                        <a:gdLst>
                          <a:gd name="connsiteX0" fmla="*/ 135515 w 135514"/>
                          <a:gd name="connsiteY0" fmla="*/ 306 h 203665"/>
                          <a:gd name="connsiteX1" fmla="*/ 132503 w 135514"/>
                          <a:gd name="connsiteY1" fmla="*/ 33137 h 203665"/>
                          <a:gd name="connsiteX2" fmla="*/ 125517 w 135514"/>
                          <a:gd name="connsiteY2" fmla="*/ 65225 h 203665"/>
                          <a:gd name="connsiteX3" fmla="*/ 110804 w 135514"/>
                          <a:gd name="connsiteY3" fmla="*/ 93821 h 203665"/>
                          <a:gd name="connsiteX4" fmla="*/ 89194 w 135514"/>
                          <a:gd name="connsiteY4" fmla="*/ 116524 h 203665"/>
                          <a:gd name="connsiteX5" fmla="*/ 0 w 135514"/>
                          <a:gd name="connsiteY5" fmla="*/ 203665 h 203665"/>
                          <a:gd name="connsiteX6" fmla="*/ 88277 w 135514"/>
                          <a:gd name="connsiteY6" fmla="*/ 115432 h 203665"/>
                          <a:gd name="connsiteX7" fmla="*/ 109495 w 135514"/>
                          <a:gd name="connsiteY7" fmla="*/ 92643 h 203665"/>
                          <a:gd name="connsiteX8" fmla="*/ 123640 w 135514"/>
                          <a:gd name="connsiteY8" fmla="*/ 64439 h 203665"/>
                          <a:gd name="connsiteX9" fmla="*/ 130189 w 135514"/>
                          <a:gd name="connsiteY9" fmla="*/ 32700 h 203665"/>
                          <a:gd name="connsiteX10" fmla="*/ 132852 w 135514"/>
                          <a:gd name="connsiteY10" fmla="*/ 0 h 203665"/>
                          <a:gd name="connsiteX11" fmla="*/ 135515 w 135514"/>
                          <a:gd name="connsiteY11" fmla="*/ 306 h 2036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35514" h="203665">
                            <a:moveTo>
                              <a:pt x="135515" y="306"/>
                            </a:moveTo>
                            <a:cubicBezTo>
                              <a:pt x="134773" y="11264"/>
                              <a:pt x="133987" y="22266"/>
                              <a:pt x="132503" y="33137"/>
                            </a:cubicBezTo>
                            <a:cubicBezTo>
                              <a:pt x="131062" y="44051"/>
                              <a:pt x="128923" y="54835"/>
                              <a:pt x="125517" y="65225"/>
                            </a:cubicBezTo>
                            <a:cubicBezTo>
                              <a:pt x="122068" y="75529"/>
                              <a:pt x="117309" y="85395"/>
                              <a:pt x="110804" y="93821"/>
                            </a:cubicBezTo>
                            <a:cubicBezTo>
                              <a:pt x="104299" y="102247"/>
                              <a:pt x="96572" y="109233"/>
                              <a:pt x="89194" y="116524"/>
                            </a:cubicBezTo>
                            <a:lnTo>
                              <a:pt x="0" y="203665"/>
                            </a:lnTo>
                            <a:lnTo>
                              <a:pt x="88277" y="115432"/>
                            </a:lnTo>
                            <a:cubicBezTo>
                              <a:pt x="95568" y="108010"/>
                              <a:pt x="103208" y="100938"/>
                              <a:pt x="109495" y="92643"/>
                            </a:cubicBezTo>
                            <a:cubicBezTo>
                              <a:pt x="115781" y="84348"/>
                              <a:pt x="120322" y="74612"/>
                              <a:pt x="123640" y="64439"/>
                            </a:cubicBezTo>
                            <a:cubicBezTo>
                              <a:pt x="126871" y="54223"/>
                              <a:pt x="128879" y="43527"/>
                              <a:pt x="130189" y="32700"/>
                            </a:cubicBezTo>
                            <a:cubicBezTo>
                              <a:pt x="131542" y="21873"/>
                              <a:pt x="132197" y="10958"/>
                              <a:pt x="132852" y="0"/>
                            </a:cubicBezTo>
                            <a:lnTo>
                              <a:pt x="135515" y="30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0" name="Freeform: Shape 539">
                        <a:extLst>
                          <a:ext uri="{FF2B5EF4-FFF2-40B4-BE49-F238E27FC236}">
                            <a16:creationId xmlns:a16="http://schemas.microsoft.com/office/drawing/2014/main" id="{A13C77F8-8742-46F9-8C6D-200C968903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87130" y="4904067"/>
                        <a:ext cx="128747" cy="195675"/>
                      </a:xfrm>
                      <a:custGeom>
                        <a:avLst/>
                        <a:gdLst>
                          <a:gd name="connsiteX0" fmla="*/ 128748 w 128747"/>
                          <a:gd name="connsiteY0" fmla="*/ 1135 h 195675"/>
                          <a:gd name="connsiteX1" fmla="*/ 100676 w 128747"/>
                          <a:gd name="connsiteY1" fmla="*/ 52957 h 195675"/>
                          <a:gd name="connsiteX2" fmla="*/ 67888 w 128747"/>
                          <a:gd name="connsiteY2" fmla="*/ 101200 h 195675"/>
                          <a:gd name="connsiteX3" fmla="*/ 0 w 128747"/>
                          <a:gd name="connsiteY3" fmla="*/ 195676 h 195675"/>
                          <a:gd name="connsiteX4" fmla="*/ 66797 w 128747"/>
                          <a:gd name="connsiteY4" fmla="*/ 100326 h 195675"/>
                          <a:gd name="connsiteX5" fmla="*/ 99017 w 128747"/>
                          <a:gd name="connsiteY5" fmla="*/ 51691 h 195675"/>
                          <a:gd name="connsiteX6" fmla="*/ 126259 w 128747"/>
                          <a:gd name="connsiteY6" fmla="*/ 0 h 195675"/>
                          <a:gd name="connsiteX7" fmla="*/ 128748 w 128747"/>
                          <a:gd name="connsiteY7" fmla="*/ 1135 h 1956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28747" h="195675">
                            <a:moveTo>
                              <a:pt x="128748" y="1135"/>
                            </a:moveTo>
                            <a:cubicBezTo>
                              <a:pt x="121675" y="19864"/>
                              <a:pt x="111416" y="36760"/>
                              <a:pt x="100676" y="52957"/>
                            </a:cubicBezTo>
                            <a:cubicBezTo>
                              <a:pt x="89892" y="69154"/>
                              <a:pt x="78978" y="85221"/>
                              <a:pt x="67888" y="101200"/>
                            </a:cubicBezTo>
                            <a:cubicBezTo>
                              <a:pt x="45754" y="133114"/>
                              <a:pt x="23139" y="164635"/>
                              <a:pt x="0" y="195676"/>
                            </a:cubicBezTo>
                            <a:cubicBezTo>
                              <a:pt x="22790" y="164329"/>
                              <a:pt x="45055" y="132503"/>
                              <a:pt x="66797" y="100326"/>
                            </a:cubicBezTo>
                            <a:cubicBezTo>
                              <a:pt x="77668" y="84217"/>
                              <a:pt x="88451" y="68019"/>
                              <a:pt x="99017" y="51691"/>
                            </a:cubicBezTo>
                            <a:cubicBezTo>
                              <a:pt x="109538" y="35363"/>
                              <a:pt x="119492" y="18511"/>
                              <a:pt x="126259" y="0"/>
                            </a:cubicBezTo>
                            <a:lnTo>
                              <a:pt x="128748" y="113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1" name="Freeform: Shape 540">
                        <a:extLst>
                          <a:ext uri="{FF2B5EF4-FFF2-40B4-BE49-F238E27FC236}">
                            <a16:creationId xmlns:a16="http://schemas.microsoft.com/office/drawing/2014/main" id="{7C1B02DA-5446-43ED-BEFD-299A49D688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7414" y="4944450"/>
                        <a:ext cx="108490" cy="142150"/>
                      </a:xfrm>
                      <a:custGeom>
                        <a:avLst/>
                        <a:gdLst>
                          <a:gd name="connsiteX0" fmla="*/ 108491 w 108490"/>
                          <a:gd name="connsiteY0" fmla="*/ 2270 h 142150"/>
                          <a:gd name="connsiteX1" fmla="*/ 93341 w 108490"/>
                          <a:gd name="connsiteY1" fmla="*/ 18118 h 142150"/>
                          <a:gd name="connsiteX2" fmla="*/ 81772 w 108490"/>
                          <a:gd name="connsiteY2" fmla="*/ 37284 h 142150"/>
                          <a:gd name="connsiteX3" fmla="*/ 72123 w 108490"/>
                          <a:gd name="connsiteY3" fmla="*/ 57934 h 142150"/>
                          <a:gd name="connsiteX4" fmla="*/ 67015 w 108490"/>
                          <a:gd name="connsiteY4" fmla="*/ 68150 h 142150"/>
                          <a:gd name="connsiteX5" fmla="*/ 61253 w 108490"/>
                          <a:gd name="connsiteY5" fmla="*/ 77930 h 142150"/>
                          <a:gd name="connsiteX6" fmla="*/ 32831 w 108490"/>
                          <a:gd name="connsiteY6" fmla="*/ 112463 h 142150"/>
                          <a:gd name="connsiteX7" fmla="*/ 0 w 108490"/>
                          <a:gd name="connsiteY7" fmla="*/ 142151 h 142150"/>
                          <a:gd name="connsiteX8" fmla="*/ 32351 w 108490"/>
                          <a:gd name="connsiteY8" fmla="*/ 111940 h 142150"/>
                          <a:gd name="connsiteX9" fmla="*/ 60117 w 108490"/>
                          <a:gd name="connsiteY9" fmla="*/ 77100 h 142150"/>
                          <a:gd name="connsiteX10" fmla="*/ 79982 w 108490"/>
                          <a:gd name="connsiteY10" fmla="*/ 36193 h 142150"/>
                          <a:gd name="connsiteX11" fmla="*/ 91508 w 108490"/>
                          <a:gd name="connsiteY11" fmla="*/ 16503 h 142150"/>
                          <a:gd name="connsiteX12" fmla="*/ 106788 w 108490"/>
                          <a:gd name="connsiteY12" fmla="*/ 0 h 142150"/>
                          <a:gd name="connsiteX13" fmla="*/ 108491 w 108490"/>
                          <a:gd name="connsiteY13" fmla="*/ 2270 h 1421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8490" h="142150">
                            <a:moveTo>
                              <a:pt x="108491" y="2270"/>
                            </a:moveTo>
                            <a:cubicBezTo>
                              <a:pt x="102902" y="6898"/>
                              <a:pt x="97838" y="12224"/>
                              <a:pt x="93341" y="18118"/>
                            </a:cubicBezTo>
                            <a:cubicBezTo>
                              <a:pt x="88844" y="24012"/>
                              <a:pt x="85133" y="30517"/>
                              <a:pt x="81772" y="37284"/>
                            </a:cubicBezTo>
                            <a:cubicBezTo>
                              <a:pt x="78410" y="44051"/>
                              <a:pt x="75354" y="51036"/>
                              <a:pt x="72123" y="57934"/>
                            </a:cubicBezTo>
                            <a:cubicBezTo>
                              <a:pt x="70508" y="61383"/>
                              <a:pt x="68805" y="64789"/>
                              <a:pt x="67015" y="68150"/>
                            </a:cubicBezTo>
                            <a:cubicBezTo>
                              <a:pt x="65182" y="71468"/>
                              <a:pt x="63304" y="74786"/>
                              <a:pt x="61253" y="77930"/>
                            </a:cubicBezTo>
                            <a:cubicBezTo>
                              <a:pt x="53132" y="90678"/>
                              <a:pt x="43309" y="102029"/>
                              <a:pt x="32831" y="112463"/>
                            </a:cubicBezTo>
                            <a:cubicBezTo>
                              <a:pt x="22353" y="122898"/>
                              <a:pt x="11177" y="132546"/>
                              <a:pt x="0" y="142151"/>
                            </a:cubicBezTo>
                            <a:cubicBezTo>
                              <a:pt x="11046" y="132372"/>
                              <a:pt x="22047" y="122548"/>
                              <a:pt x="32351" y="111940"/>
                            </a:cubicBezTo>
                            <a:cubicBezTo>
                              <a:pt x="42654" y="101331"/>
                              <a:pt x="52259" y="89849"/>
                              <a:pt x="60117" y="77100"/>
                            </a:cubicBezTo>
                            <a:cubicBezTo>
                              <a:pt x="68194" y="64439"/>
                              <a:pt x="73389" y="49989"/>
                              <a:pt x="79982" y="36193"/>
                            </a:cubicBezTo>
                            <a:cubicBezTo>
                              <a:pt x="83256" y="29295"/>
                              <a:pt x="87011" y="22571"/>
                              <a:pt x="91508" y="16503"/>
                            </a:cubicBezTo>
                            <a:cubicBezTo>
                              <a:pt x="96004" y="10391"/>
                              <a:pt x="101112" y="4846"/>
                              <a:pt x="106788" y="0"/>
                            </a:cubicBezTo>
                            <a:lnTo>
                              <a:pt x="108491" y="227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2" name="Freeform: Shape 541">
                        <a:extLst>
                          <a:ext uri="{FF2B5EF4-FFF2-40B4-BE49-F238E27FC236}">
                            <a16:creationId xmlns:a16="http://schemas.microsoft.com/office/drawing/2014/main" id="{D7F749A8-2778-49C0-A732-D09461EA1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10707" y="4978242"/>
                        <a:ext cx="56582" cy="87490"/>
                      </a:xfrm>
                      <a:custGeom>
                        <a:avLst/>
                        <a:gdLst>
                          <a:gd name="connsiteX0" fmla="*/ 54311 w 56582"/>
                          <a:gd name="connsiteY0" fmla="*/ 0 h 87490"/>
                          <a:gd name="connsiteX1" fmla="*/ 56581 w 56582"/>
                          <a:gd name="connsiteY1" fmla="*/ 9998 h 87490"/>
                          <a:gd name="connsiteX2" fmla="*/ 55271 w 56582"/>
                          <a:gd name="connsiteY2" fmla="*/ 16896 h 87490"/>
                          <a:gd name="connsiteX3" fmla="*/ 49028 w 56582"/>
                          <a:gd name="connsiteY3" fmla="*/ 28552 h 87490"/>
                          <a:gd name="connsiteX4" fmla="*/ 33922 w 56582"/>
                          <a:gd name="connsiteY4" fmla="*/ 49421 h 87490"/>
                          <a:gd name="connsiteX5" fmla="*/ 0 w 56582"/>
                          <a:gd name="connsiteY5" fmla="*/ 87491 h 87490"/>
                          <a:gd name="connsiteX6" fmla="*/ 32875 w 56582"/>
                          <a:gd name="connsiteY6" fmla="*/ 48461 h 87490"/>
                          <a:gd name="connsiteX7" fmla="*/ 47369 w 56582"/>
                          <a:gd name="connsiteY7" fmla="*/ 27243 h 87490"/>
                          <a:gd name="connsiteX8" fmla="*/ 53088 w 56582"/>
                          <a:gd name="connsiteY8" fmla="*/ 15935 h 87490"/>
                          <a:gd name="connsiteX9" fmla="*/ 52390 w 56582"/>
                          <a:gd name="connsiteY9" fmla="*/ 2620 h 87490"/>
                          <a:gd name="connsiteX10" fmla="*/ 54311 w 56582"/>
                          <a:gd name="connsiteY10" fmla="*/ 0 h 874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56582" h="87490">
                            <a:moveTo>
                              <a:pt x="54311" y="0"/>
                            </a:moveTo>
                            <a:cubicBezTo>
                              <a:pt x="55402" y="2227"/>
                              <a:pt x="56625" y="7553"/>
                              <a:pt x="56581" y="9998"/>
                            </a:cubicBezTo>
                            <a:cubicBezTo>
                              <a:pt x="56537" y="12443"/>
                              <a:pt x="56013" y="14756"/>
                              <a:pt x="55271" y="16896"/>
                            </a:cubicBezTo>
                            <a:cubicBezTo>
                              <a:pt x="53743" y="21218"/>
                              <a:pt x="51429" y="25016"/>
                              <a:pt x="49028" y="28552"/>
                            </a:cubicBezTo>
                            <a:cubicBezTo>
                              <a:pt x="44226" y="35712"/>
                              <a:pt x="39205" y="42654"/>
                              <a:pt x="33922" y="49421"/>
                            </a:cubicBezTo>
                            <a:cubicBezTo>
                              <a:pt x="23444" y="62955"/>
                              <a:pt x="12093" y="75660"/>
                              <a:pt x="0" y="87491"/>
                            </a:cubicBezTo>
                            <a:cubicBezTo>
                              <a:pt x="11744" y="75310"/>
                              <a:pt x="22790" y="62257"/>
                              <a:pt x="32875" y="48461"/>
                            </a:cubicBezTo>
                            <a:cubicBezTo>
                              <a:pt x="37939" y="41563"/>
                              <a:pt x="42741" y="34490"/>
                              <a:pt x="47369" y="27243"/>
                            </a:cubicBezTo>
                            <a:cubicBezTo>
                              <a:pt x="49683" y="23663"/>
                              <a:pt x="51822" y="19952"/>
                              <a:pt x="53088" y="15935"/>
                            </a:cubicBezTo>
                            <a:cubicBezTo>
                              <a:pt x="54398" y="11962"/>
                              <a:pt x="54267" y="6156"/>
                              <a:pt x="52390" y="2620"/>
                            </a:cubicBezTo>
                            <a:lnTo>
                              <a:pt x="54311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3" name="Freeform: Shape 542">
                        <a:extLst>
                          <a:ext uri="{FF2B5EF4-FFF2-40B4-BE49-F238E27FC236}">
                            <a16:creationId xmlns:a16="http://schemas.microsoft.com/office/drawing/2014/main" id="{55D28B0B-E221-497F-804A-9EFDC7E80D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1213" y="4690647"/>
                        <a:ext cx="202180" cy="59175"/>
                      </a:xfrm>
                      <a:custGeom>
                        <a:avLst/>
                        <a:gdLst>
                          <a:gd name="connsiteX0" fmla="*/ 200522 w 202180"/>
                          <a:gd name="connsiteY0" fmla="*/ 59176 h 59175"/>
                          <a:gd name="connsiteX1" fmla="*/ 178169 w 202180"/>
                          <a:gd name="connsiteY1" fmla="*/ 45031 h 59175"/>
                          <a:gd name="connsiteX2" fmla="*/ 153196 w 202180"/>
                          <a:gd name="connsiteY2" fmla="*/ 36517 h 59175"/>
                          <a:gd name="connsiteX3" fmla="*/ 102422 w 202180"/>
                          <a:gd name="connsiteY3" fmla="*/ 21805 h 59175"/>
                          <a:gd name="connsiteX4" fmla="*/ 51647 w 202180"/>
                          <a:gd name="connsiteY4" fmla="*/ 7179 h 59175"/>
                          <a:gd name="connsiteX5" fmla="*/ 25976 w 202180"/>
                          <a:gd name="connsiteY5" fmla="*/ 1503 h 59175"/>
                          <a:gd name="connsiteX6" fmla="*/ 0 w 202180"/>
                          <a:gd name="connsiteY6" fmla="*/ 499 h 59175"/>
                          <a:gd name="connsiteX7" fmla="*/ 26020 w 202180"/>
                          <a:gd name="connsiteY7" fmla="*/ 1154 h 59175"/>
                          <a:gd name="connsiteX8" fmla="*/ 51779 w 202180"/>
                          <a:gd name="connsiteY8" fmla="*/ 6480 h 59175"/>
                          <a:gd name="connsiteX9" fmla="*/ 102727 w 202180"/>
                          <a:gd name="connsiteY9" fmla="*/ 20451 h 59175"/>
                          <a:gd name="connsiteX10" fmla="*/ 153633 w 202180"/>
                          <a:gd name="connsiteY10" fmla="*/ 34465 h 59175"/>
                          <a:gd name="connsiteX11" fmla="*/ 178911 w 202180"/>
                          <a:gd name="connsiteY11" fmla="*/ 42760 h 59175"/>
                          <a:gd name="connsiteX12" fmla="*/ 202181 w 202180"/>
                          <a:gd name="connsiteY12" fmla="*/ 57080 h 59175"/>
                          <a:gd name="connsiteX13" fmla="*/ 200522 w 202180"/>
                          <a:gd name="connsiteY13" fmla="*/ 59176 h 5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02180" h="59175">
                            <a:moveTo>
                              <a:pt x="200522" y="59176"/>
                            </a:moveTo>
                            <a:cubicBezTo>
                              <a:pt x="193973" y="53064"/>
                              <a:pt x="186246" y="48523"/>
                              <a:pt x="178169" y="45031"/>
                            </a:cubicBezTo>
                            <a:cubicBezTo>
                              <a:pt x="170092" y="41538"/>
                              <a:pt x="161666" y="38962"/>
                              <a:pt x="153196" y="36517"/>
                            </a:cubicBezTo>
                            <a:lnTo>
                              <a:pt x="102422" y="21805"/>
                            </a:lnTo>
                            <a:cubicBezTo>
                              <a:pt x="85482" y="16915"/>
                              <a:pt x="68587" y="11938"/>
                              <a:pt x="51647" y="7179"/>
                            </a:cubicBezTo>
                            <a:cubicBezTo>
                              <a:pt x="43178" y="4865"/>
                              <a:pt x="34621" y="2770"/>
                              <a:pt x="25976" y="1503"/>
                            </a:cubicBezTo>
                            <a:cubicBezTo>
                              <a:pt x="17332" y="194"/>
                              <a:pt x="8644" y="-287"/>
                              <a:pt x="0" y="499"/>
                            </a:cubicBezTo>
                            <a:cubicBezTo>
                              <a:pt x="8601" y="-374"/>
                              <a:pt x="17332" y="-68"/>
                              <a:pt x="26020" y="1154"/>
                            </a:cubicBezTo>
                            <a:cubicBezTo>
                              <a:pt x="34665" y="2333"/>
                              <a:pt x="43265" y="4298"/>
                              <a:pt x="51779" y="6480"/>
                            </a:cubicBezTo>
                            <a:cubicBezTo>
                              <a:pt x="68805" y="11021"/>
                              <a:pt x="85744" y="15780"/>
                              <a:pt x="102727" y="20451"/>
                            </a:cubicBezTo>
                            <a:lnTo>
                              <a:pt x="153633" y="34465"/>
                            </a:lnTo>
                            <a:cubicBezTo>
                              <a:pt x="162103" y="36823"/>
                              <a:pt x="170660" y="39268"/>
                              <a:pt x="178911" y="42760"/>
                            </a:cubicBezTo>
                            <a:cubicBezTo>
                              <a:pt x="187162" y="46209"/>
                              <a:pt x="195239" y="50750"/>
                              <a:pt x="202181" y="57080"/>
                            </a:cubicBezTo>
                            <a:lnTo>
                              <a:pt x="200522" y="5917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4" name="Freeform: Shape 543">
                        <a:extLst>
                          <a:ext uri="{FF2B5EF4-FFF2-40B4-BE49-F238E27FC236}">
                            <a16:creationId xmlns:a16="http://schemas.microsoft.com/office/drawing/2014/main" id="{319FAF99-E488-410E-B954-FF61EE724A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732" y="4731268"/>
                        <a:ext cx="259940" cy="76445"/>
                      </a:xfrm>
                      <a:custGeom>
                        <a:avLst/>
                        <a:gdLst>
                          <a:gd name="connsiteX0" fmla="*/ 258805 w 259940"/>
                          <a:gd name="connsiteY0" fmla="*/ 76445 h 76445"/>
                          <a:gd name="connsiteX1" fmla="*/ 197378 w 259940"/>
                          <a:gd name="connsiteY1" fmla="*/ 45448 h 76445"/>
                          <a:gd name="connsiteX2" fmla="*/ 165290 w 259940"/>
                          <a:gd name="connsiteY2" fmla="*/ 34315 h 76445"/>
                          <a:gd name="connsiteX3" fmla="*/ 132197 w 259940"/>
                          <a:gd name="connsiteY3" fmla="*/ 28552 h 76445"/>
                          <a:gd name="connsiteX4" fmla="*/ 115476 w 259940"/>
                          <a:gd name="connsiteY4" fmla="*/ 26937 h 76445"/>
                          <a:gd name="connsiteX5" fmla="*/ 98755 w 259940"/>
                          <a:gd name="connsiteY5" fmla="*/ 24405 h 76445"/>
                          <a:gd name="connsiteX6" fmla="*/ 65749 w 259940"/>
                          <a:gd name="connsiteY6" fmla="*/ 16721 h 76445"/>
                          <a:gd name="connsiteX7" fmla="*/ 0 w 259940"/>
                          <a:gd name="connsiteY7" fmla="*/ 0 h 76445"/>
                          <a:gd name="connsiteX8" fmla="*/ 65880 w 259940"/>
                          <a:gd name="connsiteY8" fmla="*/ 16066 h 76445"/>
                          <a:gd name="connsiteX9" fmla="*/ 98886 w 259940"/>
                          <a:gd name="connsiteY9" fmla="*/ 23401 h 76445"/>
                          <a:gd name="connsiteX10" fmla="*/ 115519 w 259940"/>
                          <a:gd name="connsiteY10" fmla="*/ 25758 h 76445"/>
                          <a:gd name="connsiteX11" fmla="*/ 132240 w 259940"/>
                          <a:gd name="connsiteY11" fmla="*/ 27199 h 76445"/>
                          <a:gd name="connsiteX12" fmla="*/ 165595 w 259940"/>
                          <a:gd name="connsiteY12" fmla="*/ 32656 h 76445"/>
                          <a:gd name="connsiteX13" fmla="*/ 198033 w 259940"/>
                          <a:gd name="connsiteY13" fmla="*/ 43527 h 76445"/>
                          <a:gd name="connsiteX14" fmla="*/ 259941 w 259940"/>
                          <a:gd name="connsiteY14" fmla="*/ 74000 h 76445"/>
                          <a:gd name="connsiteX15" fmla="*/ 258805 w 259940"/>
                          <a:gd name="connsiteY15" fmla="*/ 76445 h 76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59940" h="76445">
                            <a:moveTo>
                              <a:pt x="258805" y="76445"/>
                            </a:moveTo>
                            <a:cubicBezTo>
                              <a:pt x="238635" y="65313"/>
                              <a:pt x="218378" y="54267"/>
                              <a:pt x="197378" y="45448"/>
                            </a:cubicBezTo>
                            <a:cubicBezTo>
                              <a:pt x="186857" y="41039"/>
                              <a:pt x="176161" y="37197"/>
                              <a:pt x="165290" y="34315"/>
                            </a:cubicBezTo>
                            <a:cubicBezTo>
                              <a:pt x="154375" y="31434"/>
                              <a:pt x="143330" y="29513"/>
                              <a:pt x="132197" y="28552"/>
                            </a:cubicBezTo>
                            <a:cubicBezTo>
                              <a:pt x="126609" y="28028"/>
                              <a:pt x="121064" y="27548"/>
                              <a:pt x="115476" y="26937"/>
                            </a:cubicBezTo>
                            <a:cubicBezTo>
                              <a:pt x="109887" y="26326"/>
                              <a:pt x="104299" y="25453"/>
                              <a:pt x="98755" y="24405"/>
                            </a:cubicBezTo>
                            <a:cubicBezTo>
                              <a:pt x="87666" y="22309"/>
                              <a:pt x="76707" y="19515"/>
                              <a:pt x="65749" y="16721"/>
                            </a:cubicBezTo>
                            <a:lnTo>
                              <a:pt x="0" y="0"/>
                            </a:lnTo>
                            <a:lnTo>
                              <a:pt x="65880" y="16066"/>
                            </a:lnTo>
                            <a:cubicBezTo>
                              <a:pt x="76838" y="18729"/>
                              <a:pt x="87840" y="21436"/>
                              <a:pt x="98886" y="23401"/>
                            </a:cubicBezTo>
                            <a:cubicBezTo>
                              <a:pt x="104430" y="24405"/>
                              <a:pt x="109975" y="25191"/>
                              <a:pt x="115519" y="25758"/>
                            </a:cubicBezTo>
                            <a:cubicBezTo>
                              <a:pt x="121064" y="26326"/>
                              <a:pt x="126652" y="26719"/>
                              <a:pt x="132240" y="27199"/>
                            </a:cubicBezTo>
                            <a:cubicBezTo>
                              <a:pt x="143417" y="28072"/>
                              <a:pt x="154593" y="29862"/>
                              <a:pt x="165595" y="32656"/>
                            </a:cubicBezTo>
                            <a:cubicBezTo>
                              <a:pt x="176597" y="35450"/>
                              <a:pt x="187424" y="39161"/>
                              <a:pt x="198033" y="43527"/>
                            </a:cubicBezTo>
                            <a:cubicBezTo>
                              <a:pt x="219251" y="52215"/>
                              <a:pt x="239640" y="63086"/>
                              <a:pt x="259941" y="74000"/>
                            </a:cubicBezTo>
                            <a:lnTo>
                              <a:pt x="258805" y="7644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5" name="Freeform: Shape 544">
                        <a:extLst>
                          <a:ext uri="{FF2B5EF4-FFF2-40B4-BE49-F238E27FC236}">
                            <a16:creationId xmlns:a16="http://schemas.microsoft.com/office/drawing/2014/main" id="{DE963901-1602-49A6-86C5-094881A437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1321" y="4779685"/>
                        <a:ext cx="228681" cy="87752"/>
                      </a:xfrm>
                      <a:custGeom>
                        <a:avLst/>
                        <a:gdLst>
                          <a:gd name="connsiteX0" fmla="*/ 227241 w 228681"/>
                          <a:gd name="connsiteY0" fmla="*/ 87753 h 87752"/>
                          <a:gd name="connsiteX1" fmla="*/ 201832 w 228681"/>
                          <a:gd name="connsiteY1" fmla="*/ 69722 h 87752"/>
                          <a:gd name="connsiteX2" fmla="*/ 195152 w 228681"/>
                          <a:gd name="connsiteY2" fmla="*/ 65793 h 87752"/>
                          <a:gd name="connsiteX3" fmla="*/ 188385 w 228681"/>
                          <a:gd name="connsiteY3" fmla="*/ 61994 h 87752"/>
                          <a:gd name="connsiteX4" fmla="*/ 181574 w 228681"/>
                          <a:gd name="connsiteY4" fmla="*/ 58371 h 87752"/>
                          <a:gd name="connsiteX5" fmla="*/ 174633 w 228681"/>
                          <a:gd name="connsiteY5" fmla="*/ 55009 h 87752"/>
                          <a:gd name="connsiteX6" fmla="*/ 146342 w 228681"/>
                          <a:gd name="connsiteY6" fmla="*/ 43047 h 87752"/>
                          <a:gd name="connsiteX7" fmla="*/ 131935 w 228681"/>
                          <a:gd name="connsiteY7" fmla="*/ 37852 h 87752"/>
                          <a:gd name="connsiteX8" fmla="*/ 117397 w 228681"/>
                          <a:gd name="connsiteY8" fmla="*/ 33093 h 87752"/>
                          <a:gd name="connsiteX9" fmla="*/ 58764 w 228681"/>
                          <a:gd name="connsiteY9" fmla="*/ 16241 h 87752"/>
                          <a:gd name="connsiteX10" fmla="*/ 0 w 228681"/>
                          <a:gd name="connsiteY10" fmla="*/ 0 h 87752"/>
                          <a:gd name="connsiteX11" fmla="*/ 58939 w 228681"/>
                          <a:gd name="connsiteY11" fmla="*/ 15542 h 87752"/>
                          <a:gd name="connsiteX12" fmla="*/ 117746 w 228681"/>
                          <a:gd name="connsiteY12" fmla="*/ 31739 h 87752"/>
                          <a:gd name="connsiteX13" fmla="*/ 132328 w 228681"/>
                          <a:gd name="connsiteY13" fmla="*/ 36324 h 87752"/>
                          <a:gd name="connsiteX14" fmla="*/ 146822 w 228681"/>
                          <a:gd name="connsiteY14" fmla="*/ 41388 h 87752"/>
                          <a:gd name="connsiteX15" fmla="*/ 175331 w 228681"/>
                          <a:gd name="connsiteY15" fmla="*/ 53088 h 87752"/>
                          <a:gd name="connsiteX16" fmla="*/ 182316 w 228681"/>
                          <a:gd name="connsiteY16" fmla="*/ 56406 h 87752"/>
                          <a:gd name="connsiteX17" fmla="*/ 189214 w 228681"/>
                          <a:gd name="connsiteY17" fmla="*/ 59986 h 87752"/>
                          <a:gd name="connsiteX18" fmla="*/ 196069 w 228681"/>
                          <a:gd name="connsiteY18" fmla="*/ 63697 h 87752"/>
                          <a:gd name="connsiteX19" fmla="*/ 202836 w 228681"/>
                          <a:gd name="connsiteY19" fmla="*/ 67583 h 87752"/>
                          <a:gd name="connsiteX20" fmla="*/ 228681 w 228681"/>
                          <a:gd name="connsiteY20" fmla="*/ 85526 h 87752"/>
                          <a:gd name="connsiteX21" fmla="*/ 227241 w 228681"/>
                          <a:gd name="connsiteY21" fmla="*/ 87753 h 87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228681" h="87752">
                            <a:moveTo>
                              <a:pt x="227241" y="87753"/>
                            </a:moveTo>
                            <a:cubicBezTo>
                              <a:pt x="219077" y="81248"/>
                              <a:pt x="210651" y="75136"/>
                              <a:pt x="201832" y="69722"/>
                            </a:cubicBezTo>
                            <a:cubicBezTo>
                              <a:pt x="199649" y="68325"/>
                              <a:pt x="197378" y="67103"/>
                              <a:pt x="195152" y="65793"/>
                            </a:cubicBezTo>
                            <a:cubicBezTo>
                              <a:pt x="192925" y="64483"/>
                              <a:pt x="190699" y="63173"/>
                              <a:pt x="188385" y="61994"/>
                            </a:cubicBezTo>
                            <a:lnTo>
                              <a:pt x="181574" y="58371"/>
                            </a:lnTo>
                            <a:lnTo>
                              <a:pt x="174633" y="55009"/>
                            </a:lnTo>
                            <a:cubicBezTo>
                              <a:pt x="165333" y="50643"/>
                              <a:pt x="155947" y="46583"/>
                              <a:pt x="146342" y="43047"/>
                            </a:cubicBezTo>
                            <a:cubicBezTo>
                              <a:pt x="141583" y="41170"/>
                              <a:pt x="136737" y="39554"/>
                              <a:pt x="131935" y="37852"/>
                            </a:cubicBezTo>
                            <a:cubicBezTo>
                              <a:pt x="127089" y="36236"/>
                              <a:pt x="122287" y="34577"/>
                              <a:pt x="117397" y="33093"/>
                            </a:cubicBezTo>
                            <a:cubicBezTo>
                              <a:pt x="97969" y="26937"/>
                              <a:pt x="78366" y="21654"/>
                              <a:pt x="58764" y="16241"/>
                            </a:cubicBezTo>
                            <a:lnTo>
                              <a:pt x="0" y="0"/>
                            </a:lnTo>
                            <a:lnTo>
                              <a:pt x="58939" y="15542"/>
                            </a:lnTo>
                            <a:cubicBezTo>
                              <a:pt x="78585" y="20738"/>
                              <a:pt x="98231" y="25802"/>
                              <a:pt x="117746" y="31739"/>
                            </a:cubicBezTo>
                            <a:cubicBezTo>
                              <a:pt x="122636" y="33180"/>
                              <a:pt x="127482" y="34796"/>
                              <a:pt x="132328" y="36324"/>
                            </a:cubicBezTo>
                            <a:cubicBezTo>
                              <a:pt x="137174" y="37983"/>
                              <a:pt x="142020" y="39554"/>
                              <a:pt x="146822" y="41388"/>
                            </a:cubicBezTo>
                            <a:cubicBezTo>
                              <a:pt x="156471" y="44837"/>
                              <a:pt x="165945" y="48810"/>
                              <a:pt x="175331" y="53088"/>
                            </a:cubicBezTo>
                            <a:lnTo>
                              <a:pt x="182316" y="56406"/>
                            </a:lnTo>
                            <a:lnTo>
                              <a:pt x="189214" y="59986"/>
                            </a:lnTo>
                            <a:cubicBezTo>
                              <a:pt x="191528" y="61121"/>
                              <a:pt x="193798" y="62431"/>
                              <a:pt x="196069" y="63697"/>
                            </a:cubicBezTo>
                            <a:cubicBezTo>
                              <a:pt x="198339" y="65007"/>
                              <a:pt x="200609" y="66229"/>
                              <a:pt x="202836" y="67583"/>
                            </a:cubicBezTo>
                            <a:cubicBezTo>
                              <a:pt x="211786" y="72953"/>
                              <a:pt x="220386" y="79021"/>
                              <a:pt x="228681" y="85526"/>
                            </a:cubicBezTo>
                            <a:lnTo>
                              <a:pt x="227241" y="8775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6" name="Freeform: Shape 545">
                        <a:extLst>
                          <a:ext uri="{FF2B5EF4-FFF2-40B4-BE49-F238E27FC236}">
                            <a16:creationId xmlns:a16="http://schemas.microsoft.com/office/drawing/2014/main" id="{39B372F4-1DE4-4857-A347-DA5F12DB58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2957" y="4824521"/>
                        <a:ext cx="222700" cy="77580"/>
                      </a:xfrm>
                      <a:custGeom>
                        <a:avLst/>
                        <a:gdLst>
                          <a:gd name="connsiteX0" fmla="*/ 221827 w 222700"/>
                          <a:gd name="connsiteY0" fmla="*/ 77580 h 77580"/>
                          <a:gd name="connsiteX1" fmla="*/ 166905 w 222700"/>
                          <a:gd name="connsiteY1" fmla="*/ 56494 h 77580"/>
                          <a:gd name="connsiteX2" fmla="*/ 111285 w 222700"/>
                          <a:gd name="connsiteY2" fmla="*/ 37590 h 77580"/>
                          <a:gd name="connsiteX3" fmla="*/ 0 w 222700"/>
                          <a:gd name="connsiteY3" fmla="*/ 0 h 77580"/>
                          <a:gd name="connsiteX4" fmla="*/ 111634 w 222700"/>
                          <a:gd name="connsiteY4" fmla="*/ 36236 h 77580"/>
                          <a:gd name="connsiteX5" fmla="*/ 167429 w 222700"/>
                          <a:gd name="connsiteY5" fmla="*/ 54485 h 77580"/>
                          <a:gd name="connsiteX6" fmla="*/ 222700 w 222700"/>
                          <a:gd name="connsiteY6" fmla="*/ 74961 h 77580"/>
                          <a:gd name="connsiteX7" fmla="*/ 221827 w 222700"/>
                          <a:gd name="connsiteY7" fmla="*/ 77580 h 775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22700" h="77580">
                            <a:moveTo>
                              <a:pt x="221827" y="77580"/>
                            </a:moveTo>
                            <a:cubicBezTo>
                              <a:pt x="203796" y="69809"/>
                              <a:pt x="185416" y="62955"/>
                              <a:pt x="166905" y="56494"/>
                            </a:cubicBezTo>
                            <a:cubicBezTo>
                              <a:pt x="148438" y="50032"/>
                              <a:pt x="129839" y="43877"/>
                              <a:pt x="111285" y="37590"/>
                            </a:cubicBezTo>
                            <a:lnTo>
                              <a:pt x="0" y="0"/>
                            </a:lnTo>
                            <a:lnTo>
                              <a:pt x="111634" y="36236"/>
                            </a:lnTo>
                            <a:cubicBezTo>
                              <a:pt x="130232" y="42305"/>
                              <a:pt x="148874" y="48242"/>
                              <a:pt x="167429" y="54485"/>
                            </a:cubicBezTo>
                            <a:cubicBezTo>
                              <a:pt x="185984" y="60729"/>
                              <a:pt x="204495" y="67364"/>
                              <a:pt x="222700" y="74961"/>
                            </a:cubicBezTo>
                            <a:lnTo>
                              <a:pt x="221827" y="7758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7" name="Freeform: Shape 546">
                        <a:extLst>
                          <a:ext uri="{FF2B5EF4-FFF2-40B4-BE49-F238E27FC236}">
                            <a16:creationId xmlns:a16="http://schemas.microsoft.com/office/drawing/2014/main" id="{875E204B-73B6-4508-BC00-E61DA37819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33671" y="4866477"/>
                        <a:ext cx="173104" cy="70027"/>
                      </a:xfrm>
                      <a:custGeom>
                        <a:avLst/>
                        <a:gdLst>
                          <a:gd name="connsiteX0" fmla="*/ 171970 w 173104"/>
                          <a:gd name="connsiteY0" fmla="*/ 70028 h 70027"/>
                          <a:gd name="connsiteX1" fmla="*/ 0 w 173104"/>
                          <a:gd name="connsiteY1" fmla="*/ 0 h 70027"/>
                          <a:gd name="connsiteX2" fmla="*/ 173105 w 173104"/>
                          <a:gd name="connsiteY2" fmla="*/ 67539 h 70027"/>
                          <a:gd name="connsiteX3" fmla="*/ 171970 w 173104"/>
                          <a:gd name="connsiteY3" fmla="*/ 70028 h 700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73104" h="70027">
                            <a:moveTo>
                              <a:pt x="171970" y="70028"/>
                            </a:moveTo>
                            <a:cubicBezTo>
                              <a:pt x="117659" y="38637"/>
                              <a:pt x="59637" y="15018"/>
                              <a:pt x="0" y="0"/>
                            </a:cubicBezTo>
                            <a:cubicBezTo>
                              <a:pt x="59812" y="14101"/>
                              <a:pt x="118226" y="36847"/>
                              <a:pt x="173105" y="67539"/>
                            </a:cubicBezTo>
                            <a:lnTo>
                              <a:pt x="171970" y="7002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48" name="Freeform: Shape 547">
                        <a:extLst>
                          <a:ext uri="{FF2B5EF4-FFF2-40B4-BE49-F238E27FC236}">
                            <a16:creationId xmlns:a16="http://schemas.microsoft.com/office/drawing/2014/main" id="{9AB5C53B-2907-4A93-9703-BBD014DF01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45307" y="4935379"/>
                        <a:ext cx="136344" cy="35179"/>
                      </a:xfrm>
                      <a:custGeom>
                        <a:avLst/>
                        <a:gdLst>
                          <a:gd name="connsiteX0" fmla="*/ 135253 w 136344"/>
                          <a:gd name="connsiteY0" fmla="*/ 35179 h 35179"/>
                          <a:gd name="connsiteX1" fmla="*/ 0 w 136344"/>
                          <a:gd name="connsiteY1" fmla="*/ 34 h 35179"/>
                          <a:gd name="connsiteX2" fmla="*/ 136344 w 136344"/>
                          <a:gd name="connsiteY2" fmla="*/ 32647 h 35179"/>
                          <a:gd name="connsiteX3" fmla="*/ 135253 w 136344"/>
                          <a:gd name="connsiteY3" fmla="*/ 35179 h 35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6344" h="35179">
                            <a:moveTo>
                              <a:pt x="135253" y="35179"/>
                            </a:moveTo>
                            <a:cubicBezTo>
                              <a:pt x="93254" y="12433"/>
                              <a:pt x="46496" y="253"/>
                              <a:pt x="0" y="34"/>
                            </a:cubicBezTo>
                            <a:cubicBezTo>
                              <a:pt x="46452" y="-708"/>
                              <a:pt x="93559" y="10556"/>
                              <a:pt x="136344" y="32647"/>
                            </a:cubicBezTo>
                            <a:lnTo>
                              <a:pt x="135253" y="3517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02200CB2-0602-495C-A32D-779235D3EA91}"/>
                  </a:ext>
                </a:extLst>
              </p:cNvPr>
              <p:cNvSpPr/>
              <p:nvPr/>
            </p:nvSpPr>
            <p:spPr>
              <a:xfrm>
                <a:off x="1870795" y="3383076"/>
                <a:ext cx="807701" cy="568763"/>
              </a:xfrm>
              <a:custGeom>
                <a:avLst/>
                <a:gdLst>
                  <a:gd name="connsiteX0" fmla="*/ 786458 w 807701"/>
                  <a:gd name="connsiteY0" fmla="*/ 474854 h 568763"/>
                  <a:gd name="connsiteX1" fmla="*/ 370789 w 807701"/>
                  <a:gd name="connsiteY1" fmla="*/ 549030 h 568763"/>
                  <a:gd name="connsiteX2" fmla="*/ 39423 w 807701"/>
                  <a:gd name="connsiteY2" fmla="*/ 215612 h 568763"/>
                  <a:gd name="connsiteX3" fmla="*/ 19515 w 807701"/>
                  <a:gd name="connsiteY3" fmla="*/ 35784 h 568763"/>
                  <a:gd name="connsiteX4" fmla="*/ 0 w 807701"/>
                  <a:gd name="connsiteY4" fmla="*/ 14479 h 568763"/>
                  <a:gd name="connsiteX5" fmla="*/ 57847 w 807701"/>
                  <a:gd name="connsiteY5" fmla="*/ 34169 h 568763"/>
                  <a:gd name="connsiteX6" fmla="*/ 378080 w 807701"/>
                  <a:gd name="connsiteY6" fmla="*/ 39321 h 568763"/>
                  <a:gd name="connsiteX7" fmla="*/ 781787 w 807701"/>
                  <a:gd name="connsiteY7" fmla="*/ 346019 h 568763"/>
                  <a:gd name="connsiteX8" fmla="*/ 786458 w 807701"/>
                  <a:gd name="connsiteY8" fmla="*/ 474854 h 56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7701" h="568763">
                    <a:moveTo>
                      <a:pt x="786458" y="474854"/>
                    </a:moveTo>
                    <a:cubicBezTo>
                      <a:pt x="786458" y="474854"/>
                      <a:pt x="675610" y="620498"/>
                      <a:pt x="370789" y="549030"/>
                    </a:cubicBezTo>
                    <a:cubicBezTo>
                      <a:pt x="370134" y="546585"/>
                      <a:pt x="63610" y="491794"/>
                      <a:pt x="39423" y="215612"/>
                    </a:cubicBezTo>
                    <a:cubicBezTo>
                      <a:pt x="39423" y="215612"/>
                      <a:pt x="35581" y="50628"/>
                      <a:pt x="19515" y="35784"/>
                    </a:cubicBezTo>
                    <a:cubicBezTo>
                      <a:pt x="3449" y="20941"/>
                      <a:pt x="0" y="14479"/>
                      <a:pt x="0" y="14479"/>
                    </a:cubicBezTo>
                    <a:cubicBezTo>
                      <a:pt x="0" y="14479"/>
                      <a:pt x="30386" y="44385"/>
                      <a:pt x="57847" y="34169"/>
                    </a:cubicBezTo>
                    <a:cubicBezTo>
                      <a:pt x="85308" y="23953"/>
                      <a:pt x="213445" y="-40312"/>
                      <a:pt x="378080" y="39321"/>
                    </a:cubicBezTo>
                    <a:cubicBezTo>
                      <a:pt x="542365" y="118778"/>
                      <a:pt x="704643" y="219585"/>
                      <a:pt x="781787" y="346019"/>
                    </a:cubicBezTo>
                    <a:cubicBezTo>
                      <a:pt x="837232" y="436872"/>
                      <a:pt x="786458" y="474854"/>
                      <a:pt x="786458" y="474854"/>
                    </a:cubicBezTo>
                    <a:close/>
                  </a:path>
                </a:pathLst>
              </a:custGeom>
              <a:solidFill>
                <a:srgbClr val="E2E2E2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77" name="Graphic 2180">
                <a:extLst>
                  <a:ext uri="{FF2B5EF4-FFF2-40B4-BE49-F238E27FC236}">
                    <a16:creationId xmlns:a16="http://schemas.microsoft.com/office/drawing/2014/main" id="{D747F765-9B7B-4E0A-9F02-6F2934FD5ECC}"/>
                  </a:ext>
                </a:extLst>
              </p:cNvPr>
              <p:cNvGrpSpPr/>
              <p:nvPr/>
            </p:nvGrpSpPr>
            <p:grpSpPr>
              <a:xfrm>
                <a:off x="1910677" y="3382434"/>
                <a:ext cx="764017" cy="567555"/>
                <a:chOff x="1910677" y="3382434"/>
                <a:chExt cx="764017" cy="567555"/>
              </a:xfrm>
              <a:solidFill>
                <a:srgbClr val="93B79F"/>
              </a:solidFill>
            </p:grpSpPr>
            <p:pic>
              <p:nvPicPr>
                <p:cNvPr id="516" name="Picture 515">
                  <a:extLst>
                    <a:ext uri="{FF2B5EF4-FFF2-40B4-BE49-F238E27FC236}">
                      <a16:creationId xmlns:a16="http://schemas.microsoft.com/office/drawing/2014/main" id="{8E3D212F-0003-463C-8F74-A5EFB0CB04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0677" y="3426092"/>
                  <a:ext cx="737822" cy="523897"/>
                </a:xfrm>
                <a:custGeom>
                  <a:avLst/>
                  <a:gdLst>
                    <a:gd name="connsiteX0" fmla="*/ 119 w 737822"/>
                    <a:gd name="connsiteY0" fmla="*/ 79 h 523897"/>
                    <a:gd name="connsiteX1" fmla="*/ 737942 w 737822"/>
                    <a:gd name="connsiteY1" fmla="*/ 79 h 523897"/>
                    <a:gd name="connsiteX2" fmla="*/ 737942 w 737822"/>
                    <a:gd name="connsiteY2" fmla="*/ 523977 h 523897"/>
                    <a:gd name="connsiteX3" fmla="*/ 119 w 737822"/>
                    <a:gd name="connsiteY3" fmla="*/ 523977 h 523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7822" h="523897">
                      <a:moveTo>
                        <a:pt x="119" y="79"/>
                      </a:moveTo>
                      <a:lnTo>
                        <a:pt x="737942" y="79"/>
                      </a:lnTo>
                      <a:lnTo>
                        <a:pt x="737942" y="523977"/>
                      </a:lnTo>
                      <a:lnTo>
                        <a:pt x="119" y="5239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7" name="Picture 516">
                  <a:extLst>
                    <a:ext uri="{FF2B5EF4-FFF2-40B4-BE49-F238E27FC236}">
                      <a16:creationId xmlns:a16="http://schemas.microsoft.com/office/drawing/2014/main" id="{B7C3C916-AE8E-41DE-98B8-21359F3EB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15043" y="3382434"/>
                  <a:ext cx="759651" cy="471507"/>
                </a:xfrm>
                <a:custGeom>
                  <a:avLst/>
                  <a:gdLst>
                    <a:gd name="connsiteX0" fmla="*/ 120 w 759651"/>
                    <a:gd name="connsiteY0" fmla="*/ 69 h 471507"/>
                    <a:gd name="connsiteX1" fmla="*/ 759772 w 759651"/>
                    <a:gd name="connsiteY1" fmla="*/ 69 h 471507"/>
                    <a:gd name="connsiteX2" fmla="*/ 759772 w 759651"/>
                    <a:gd name="connsiteY2" fmla="*/ 471577 h 471507"/>
                    <a:gd name="connsiteX3" fmla="*/ 120 w 759651"/>
                    <a:gd name="connsiteY3" fmla="*/ 471577 h 47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9651" h="471507">
                      <a:moveTo>
                        <a:pt x="120" y="69"/>
                      </a:moveTo>
                      <a:lnTo>
                        <a:pt x="759772" y="69"/>
                      </a:lnTo>
                      <a:lnTo>
                        <a:pt x="759772" y="471577"/>
                      </a:lnTo>
                      <a:lnTo>
                        <a:pt x="120" y="471577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18" name="Graphic 2180">
                  <a:extLst>
                    <a:ext uri="{FF2B5EF4-FFF2-40B4-BE49-F238E27FC236}">
                      <a16:creationId xmlns:a16="http://schemas.microsoft.com/office/drawing/2014/main" id="{8999B03C-C58C-4184-AFBD-4E12F64FC74C}"/>
                    </a:ext>
                  </a:extLst>
                </p:cNvPr>
                <p:cNvGrpSpPr/>
                <p:nvPr/>
              </p:nvGrpSpPr>
              <p:grpSpPr>
                <a:xfrm>
                  <a:off x="1977801" y="3460204"/>
                  <a:ext cx="633741" cy="411609"/>
                  <a:chOff x="1977801" y="3460204"/>
                  <a:chExt cx="633741" cy="411609"/>
                </a:xfrm>
                <a:solidFill>
                  <a:srgbClr val="93B79F"/>
                </a:solidFill>
              </p:grpSpPr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B3D4EFFC-B3E2-4803-89C8-6C8A15F01D93}"/>
                      </a:ext>
                    </a:extLst>
                  </p:cNvPr>
                  <p:cNvSpPr/>
                  <p:nvPr/>
                </p:nvSpPr>
                <p:spPr>
                  <a:xfrm>
                    <a:off x="2348895" y="3816542"/>
                    <a:ext cx="226411" cy="55271"/>
                  </a:xfrm>
                  <a:custGeom>
                    <a:avLst/>
                    <a:gdLst>
                      <a:gd name="connsiteX0" fmla="*/ 226411 w 226411"/>
                      <a:gd name="connsiteY0" fmla="*/ 2270 h 55271"/>
                      <a:gd name="connsiteX1" fmla="*/ 201308 w 226411"/>
                      <a:gd name="connsiteY1" fmla="*/ 18205 h 55271"/>
                      <a:gd name="connsiteX2" fmla="*/ 174633 w 226411"/>
                      <a:gd name="connsiteY2" fmla="*/ 31216 h 55271"/>
                      <a:gd name="connsiteX3" fmla="*/ 171227 w 226411"/>
                      <a:gd name="connsiteY3" fmla="*/ 32656 h 55271"/>
                      <a:gd name="connsiteX4" fmla="*/ 167778 w 226411"/>
                      <a:gd name="connsiteY4" fmla="*/ 33966 h 55271"/>
                      <a:gd name="connsiteX5" fmla="*/ 160837 w 226411"/>
                      <a:gd name="connsiteY5" fmla="*/ 36585 h 55271"/>
                      <a:gd name="connsiteX6" fmla="*/ 146735 w 226411"/>
                      <a:gd name="connsiteY6" fmla="*/ 41170 h 55271"/>
                      <a:gd name="connsiteX7" fmla="*/ 132415 w 226411"/>
                      <a:gd name="connsiteY7" fmla="*/ 45055 h 55271"/>
                      <a:gd name="connsiteX8" fmla="*/ 125168 w 226411"/>
                      <a:gd name="connsiteY8" fmla="*/ 46627 h 55271"/>
                      <a:gd name="connsiteX9" fmla="*/ 121544 w 226411"/>
                      <a:gd name="connsiteY9" fmla="*/ 47413 h 55271"/>
                      <a:gd name="connsiteX10" fmla="*/ 117877 w 226411"/>
                      <a:gd name="connsiteY10" fmla="*/ 48068 h 55271"/>
                      <a:gd name="connsiteX11" fmla="*/ 110586 w 226411"/>
                      <a:gd name="connsiteY11" fmla="*/ 49334 h 55271"/>
                      <a:gd name="connsiteX12" fmla="*/ 103251 w 226411"/>
                      <a:gd name="connsiteY12" fmla="*/ 50294 h 55271"/>
                      <a:gd name="connsiteX13" fmla="*/ 95873 w 226411"/>
                      <a:gd name="connsiteY13" fmla="*/ 51080 h 55271"/>
                      <a:gd name="connsiteX14" fmla="*/ 88495 w 226411"/>
                      <a:gd name="connsiteY14" fmla="*/ 51691 h 55271"/>
                      <a:gd name="connsiteX15" fmla="*/ 81073 w 226411"/>
                      <a:gd name="connsiteY15" fmla="*/ 52084 h 55271"/>
                      <a:gd name="connsiteX16" fmla="*/ 73651 w 226411"/>
                      <a:gd name="connsiteY16" fmla="*/ 52259 h 55271"/>
                      <a:gd name="connsiteX17" fmla="*/ 58851 w 226411"/>
                      <a:gd name="connsiteY17" fmla="*/ 52084 h 55271"/>
                      <a:gd name="connsiteX18" fmla="*/ 29251 w 226411"/>
                      <a:gd name="connsiteY18" fmla="*/ 51429 h 55271"/>
                      <a:gd name="connsiteX19" fmla="*/ 0 w 226411"/>
                      <a:gd name="connsiteY19" fmla="*/ 55271 h 55271"/>
                      <a:gd name="connsiteX20" fmla="*/ 29251 w 226411"/>
                      <a:gd name="connsiteY20" fmla="*/ 51080 h 55271"/>
                      <a:gd name="connsiteX21" fmla="*/ 58851 w 226411"/>
                      <a:gd name="connsiteY21" fmla="*/ 51429 h 55271"/>
                      <a:gd name="connsiteX22" fmla="*/ 73651 w 226411"/>
                      <a:gd name="connsiteY22" fmla="*/ 51429 h 55271"/>
                      <a:gd name="connsiteX23" fmla="*/ 81030 w 226411"/>
                      <a:gd name="connsiteY23" fmla="*/ 51211 h 55271"/>
                      <a:gd name="connsiteX24" fmla="*/ 88408 w 226411"/>
                      <a:gd name="connsiteY24" fmla="*/ 50731 h 55271"/>
                      <a:gd name="connsiteX25" fmla="*/ 95742 w 226411"/>
                      <a:gd name="connsiteY25" fmla="*/ 50032 h 55271"/>
                      <a:gd name="connsiteX26" fmla="*/ 103077 w 226411"/>
                      <a:gd name="connsiteY26" fmla="*/ 49159 h 55271"/>
                      <a:gd name="connsiteX27" fmla="*/ 110368 w 226411"/>
                      <a:gd name="connsiteY27" fmla="*/ 48111 h 55271"/>
                      <a:gd name="connsiteX28" fmla="*/ 117615 w 226411"/>
                      <a:gd name="connsiteY28" fmla="*/ 46758 h 55271"/>
                      <a:gd name="connsiteX29" fmla="*/ 121239 w 226411"/>
                      <a:gd name="connsiteY29" fmla="*/ 46059 h 55271"/>
                      <a:gd name="connsiteX30" fmla="*/ 124819 w 226411"/>
                      <a:gd name="connsiteY30" fmla="*/ 45230 h 55271"/>
                      <a:gd name="connsiteX31" fmla="*/ 132022 w 226411"/>
                      <a:gd name="connsiteY31" fmla="*/ 43571 h 55271"/>
                      <a:gd name="connsiteX32" fmla="*/ 146211 w 226411"/>
                      <a:gd name="connsiteY32" fmla="*/ 39554 h 55271"/>
                      <a:gd name="connsiteX33" fmla="*/ 160182 w 226411"/>
                      <a:gd name="connsiteY33" fmla="*/ 34839 h 55271"/>
                      <a:gd name="connsiteX34" fmla="*/ 167036 w 226411"/>
                      <a:gd name="connsiteY34" fmla="*/ 32132 h 55271"/>
                      <a:gd name="connsiteX35" fmla="*/ 170485 w 226411"/>
                      <a:gd name="connsiteY35" fmla="*/ 30779 h 55271"/>
                      <a:gd name="connsiteX36" fmla="*/ 173847 w 226411"/>
                      <a:gd name="connsiteY36" fmla="*/ 29295 h 55271"/>
                      <a:gd name="connsiteX37" fmla="*/ 200173 w 226411"/>
                      <a:gd name="connsiteY37" fmla="*/ 16066 h 55271"/>
                      <a:gd name="connsiteX38" fmla="*/ 224840 w 226411"/>
                      <a:gd name="connsiteY38" fmla="*/ 0 h 55271"/>
                      <a:gd name="connsiteX39" fmla="*/ 226411 w 226411"/>
                      <a:gd name="connsiteY39" fmla="*/ 2270 h 55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226411" h="55271">
                        <a:moveTo>
                          <a:pt x="226411" y="2270"/>
                        </a:moveTo>
                        <a:cubicBezTo>
                          <a:pt x="218291" y="7989"/>
                          <a:pt x="209996" y="13403"/>
                          <a:pt x="201308" y="18205"/>
                        </a:cubicBezTo>
                        <a:cubicBezTo>
                          <a:pt x="192620" y="22964"/>
                          <a:pt x="183801" y="27461"/>
                          <a:pt x="174633" y="31216"/>
                        </a:cubicBezTo>
                        <a:lnTo>
                          <a:pt x="171227" y="32656"/>
                        </a:lnTo>
                        <a:lnTo>
                          <a:pt x="167778" y="33966"/>
                        </a:lnTo>
                        <a:cubicBezTo>
                          <a:pt x="165464" y="34839"/>
                          <a:pt x="163151" y="35756"/>
                          <a:pt x="160837" y="36585"/>
                        </a:cubicBezTo>
                        <a:cubicBezTo>
                          <a:pt x="156165" y="38157"/>
                          <a:pt x="151494" y="39860"/>
                          <a:pt x="146735" y="41170"/>
                        </a:cubicBezTo>
                        <a:cubicBezTo>
                          <a:pt x="142020" y="42654"/>
                          <a:pt x="137218" y="43833"/>
                          <a:pt x="132415" y="45055"/>
                        </a:cubicBezTo>
                        <a:cubicBezTo>
                          <a:pt x="130014" y="45666"/>
                          <a:pt x="127569" y="46103"/>
                          <a:pt x="125168" y="46627"/>
                        </a:cubicBezTo>
                        <a:lnTo>
                          <a:pt x="121544" y="47413"/>
                        </a:lnTo>
                        <a:cubicBezTo>
                          <a:pt x="120322" y="47675"/>
                          <a:pt x="119099" y="47849"/>
                          <a:pt x="117877" y="48068"/>
                        </a:cubicBezTo>
                        <a:lnTo>
                          <a:pt x="110586" y="49334"/>
                        </a:lnTo>
                        <a:lnTo>
                          <a:pt x="103251" y="50294"/>
                        </a:lnTo>
                        <a:cubicBezTo>
                          <a:pt x="100807" y="50643"/>
                          <a:pt x="98362" y="50862"/>
                          <a:pt x="95873" y="51080"/>
                        </a:cubicBezTo>
                        <a:cubicBezTo>
                          <a:pt x="93428" y="51298"/>
                          <a:pt x="90940" y="51604"/>
                          <a:pt x="88495" y="51691"/>
                        </a:cubicBezTo>
                        <a:lnTo>
                          <a:pt x="81073" y="52084"/>
                        </a:lnTo>
                        <a:cubicBezTo>
                          <a:pt x="78628" y="52259"/>
                          <a:pt x="76140" y="52171"/>
                          <a:pt x="73651" y="52259"/>
                        </a:cubicBezTo>
                        <a:cubicBezTo>
                          <a:pt x="68718" y="52390"/>
                          <a:pt x="63785" y="52259"/>
                          <a:pt x="58851" y="52084"/>
                        </a:cubicBezTo>
                        <a:cubicBezTo>
                          <a:pt x="48984" y="51735"/>
                          <a:pt x="39118" y="51211"/>
                          <a:pt x="29251" y="51429"/>
                        </a:cubicBezTo>
                        <a:cubicBezTo>
                          <a:pt x="19384" y="51604"/>
                          <a:pt x="9518" y="52652"/>
                          <a:pt x="0" y="55271"/>
                        </a:cubicBezTo>
                        <a:cubicBezTo>
                          <a:pt x="9474" y="52521"/>
                          <a:pt x="19384" y="51386"/>
                          <a:pt x="29251" y="51080"/>
                        </a:cubicBezTo>
                        <a:cubicBezTo>
                          <a:pt x="39118" y="50774"/>
                          <a:pt x="48984" y="51211"/>
                          <a:pt x="58851" y="51429"/>
                        </a:cubicBezTo>
                        <a:cubicBezTo>
                          <a:pt x="63785" y="51517"/>
                          <a:pt x="68718" y="51604"/>
                          <a:pt x="73651" y="51429"/>
                        </a:cubicBezTo>
                        <a:cubicBezTo>
                          <a:pt x="76096" y="51342"/>
                          <a:pt x="78585" y="51386"/>
                          <a:pt x="81030" y="51211"/>
                        </a:cubicBezTo>
                        <a:lnTo>
                          <a:pt x="88408" y="50731"/>
                        </a:lnTo>
                        <a:cubicBezTo>
                          <a:pt x="90853" y="50600"/>
                          <a:pt x="93297" y="50251"/>
                          <a:pt x="95742" y="50032"/>
                        </a:cubicBezTo>
                        <a:cubicBezTo>
                          <a:pt x="98187" y="49770"/>
                          <a:pt x="100632" y="49552"/>
                          <a:pt x="103077" y="49159"/>
                        </a:cubicBezTo>
                        <a:lnTo>
                          <a:pt x="110368" y="48111"/>
                        </a:lnTo>
                        <a:lnTo>
                          <a:pt x="117615" y="46758"/>
                        </a:lnTo>
                        <a:cubicBezTo>
                          <a:pt x="118837" y="46540"/>
                          <a:pt x="120016" y="46321"/>
                          <a:pt x="121239" y="46059"/>
                        </a:cubicBezTo>
                        <a:lnTo>
                          <a:pt x="124819" y="45230"/>
                        </a:lnTo>
                        <a:cubicBezTo>
                          <a:pt x="127220" y="44662"/>
                          <a:pt x="129621" y="44182"/>
                          <a:pt x="132022" y="43571"/>
                        </a:cubicBezTo>
                        <a:cubicBezTo>
                          <a:pt x="136781" y="42305"/>
                          <a:pt x="141540" y="41082"/>
                          <a:pt x="146211" y="39554"/>
                        </a:cubicBezTo>
                        <a:cubicBezTo>
                          <a:pt x="150926" y="38201"/>
                          <a:pt x="155554" y="36455"/>
                          <a:pt x="160182" y="34839"/>
                        </a:cubicBezTo>
                        <a:cubicBezTo>
                          <a:pt x="162496" y="33966"/>
                          <a:pt x="164766" y="33049"/>
                          <a:pt x="167036" y="32132"/>
                        </a:cubicBezTo>
                        <a:lnTo>
                          <a:pt x="170485" y="30779"/>
                        </a:lnTo>
                        <a:lnTo>
                          <a:pt x="173847" y="29295"/>
                        </a:lnTo>
                        <a:cubicBezTo>
                          <a:pt x="182884" y="25453"/>
                          <a:pt x="191616" y="20912"/>
                          <a:pt x="200173" y="16066"/>
                        </a:cubicBezTo>
                        <a:cubicBezTo>
                          <a:pt x="208730" y="11220"/>
                          <a:pt x="216894" y="5719"/>
                          <a:pt x="224840" y="0"/>
                        </a:cubicBezTo>
                        <a:lnTo>
                          <a:pt x="226411" y="227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8D892FBD-10B0-4885-B7B2-8ADAB05FE2A1}"/>
                      </a:ext>
                    </a:extLst>
                  </p:cNvPr>
                  <p:cNvSpPr/>
                  <p:nvPr/>
                </p:nvSpPr>
                <p:spPr>
                  <a:xfrm>
                    <a:off x="2248700" y="3766073"/>
                    <a:ext cx="239901" cy="56231"/>
                  </a:xfrm>
                  <a:custGeom>
                    <a:avLst/>
                    <a:gdLst>
                      <a:gd name="connsiteX0" fmla="*/ 239902 w 239901"/>
                      <a:gd name="connsiteY0" fmla="*/ 2445 h 56231"/>
                      <a:gd name="connsiteX1" fmla="*/ 122330 w 239901"/>
                      <a:gd name="connsiteY1" fmla="*/ 40908 h 56231"/>
                      <a:gd name="connsiteX2" fmla="*/ 61427 w 239901"/>
                      <a:gd name="connsiteY2" fmla="*/ 51429 h 56231"/>
                      <a:gd name="connsiteX3" fmla="*/ 30517 w 239901"/>
                      <a:gd name="connsiteY3" fmla="*/ 51997 h 56231"/>
                      <a:gd name="connsiteX4" fmla="*/ 0 w 239901"/>
                      <a:gd name="connsiteY4" fmla="*/ 56232 h 56231"/>
                      <a:gd name="connsiteX5" fmla="*/ 30517 w 239901"/>
                      <a:gd name="connsiteY5" fmla="*/ 51691 h 56231"/>
                      <a:gd name="connsiteX6" fmla="*/ 61427 w 239901"/>
                      <a:gd name="connsiteY6" fmla="*/ 50774 h 56231"/>
                      <a:gd name="connsiteX7" fmla="*/ 122025 w 239901"/>
                      <a:gd name="connsiteY7" fmla="*/ 39642 h 56231"/>
                      <a:gd name="connsiteX8" fmla="*/ 238941 w 239901"/>
                      <a:gd name="connsiteY8" fmla="*/ 0 h 56231"/>
                      <a:gd name="connsiteX9" fmla="*/ 239902 w 239901"/>
                      <a:gd name="connsiteY9" fmla="*/ 2445 h 56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9901" h="56231">
                        <a:moveTo>
                          <a:pt x="239902" y="2445"/>
                        </a:moveTo>
                        <a:cubicBezTo>
                          <a:pt x="201570" y="17725"/>
                          <a:pt x="162234" y="30561"/>
                          <a:pt x="122330" y="40908"/>
                        </a:cubicBezTo>
                        <a:cubicBezTo>
                          <a:pt x="102422" y="46103"/>
                          <a:pt x="82121" y="50862"/>
                          <a:pt x="61427" y="51429"/>
                        </a:cubicBezTo>
                        <a:cubicBezTo>
                          <a:pt x="51124" y="51822"/>
                          <a:pt x="40820" y="51648"/>
                          <a:pt x="30517" y="51997"/>
                        </a:cubicBezTo>
                        <a:cubicBezTo>
                          <a:pt x="20257" y="52390"/>
                          <a:pt x="9910" y="53438"/>
                          <a:pt x="0" y="56232"/>
                        </a:cubicBezTo>
                        <a:cubicBezTo>
                          <a:pt x="9910" y="53350"/>
                          <a:pt x="20214" y="52172"/>
                          <a:pt x="30517" y="51691"/>
                        </a:cubicBezTo>
                        <a:cubicBezTo>
                          <a:pt x="40820" y="51211"/>
                          <a:pt x="51124" y="51255"/>
                          <a:pt x="61427" y="50774"/>
                        </a:cubicBezTo>
                        <a:cubicBezTo>
                          <a:pt x="82034" y="49989"/>
                          <a:pt x="102160" y="45012"/>
                          <a:pt x="122025" y="39642"/>
                        </a:cubicBezTo>
                        <a:cubicBezTo>
                          <a:pt x="161797" y="28902"/>
                          <a:pt x="200871" y="15630"/>
                          <a:pt x="238941" y="0"/>
                        </a:cubicBezTo>
                        <a:lnTo>
                          <a:pt x="239902" y="2445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6AABEFA3-2131-465E-B603-106B4FD9A004}"/>
                      </a:ext>
                    </a:extLst>
                  </p:cNvPr>
                  <p:cNvSpPr/>
                  <p:nvPr/>
                </p:nvSpPr>
                <p:spPr>
                  <a:xfrm>
                    <a:off x="2174743" y="3713771"/>
                    <a:ext cx="221565" cy="72559"/>
                  </a:xfrm>
                  <a:custGeom>
                    <a:avLst/>
                    <a:gdLst>
                      <a:gd name="connsiteX0" fmla="*/ 221565 w 221565"/>
                      <a:gd name="connsiteY0" fmla="*/ 2620 h 72559"/>
                      <a:gd name="connsiteX1" fmla="*/ 194541 w 221565"/>
                      <a:gd name="connsiteY1" fmla="*/ 12966 h 72559"/>
                      <a:gd name="connsiteX2" fmla="*/ 181356 w 221565"/>
                      <a:gd name="connsiteY2" fmla="*/ 19210 h 72559"/>
                      <a:gd name="connsiteX3" fmla="*/ 168084 w 221565"/>
                      <a:gd name="connsiteY3" fmla="*/ 25322 h 72559"/>
                      <a:gd name="connsiteX4" fmla="*/ 113642 w 221565"/>
                      <a:gd name="connsiteY4" fmla="*/ 46496 h 72559"/>
                      <a:gd name="connsiteX5" fmla="*/ 57454 w 221565"/>
                      <a:gd name="connsiteY5" fmla="*/ 62300 h 72559"/>
                      <a:gd name="connsiteX6" fmla="*/ 0 w 221565"/>
                      <a:gd name="connsiteY6" fmla="*/ 72560 h 72559"/>
                      <a:gd name="connsiteX7" fmla="*/ 57279 w 221565"/>
                      <a:gd name="connsiteY7" fmla="*/ 61645 h 72559"/>
                      <a:gd name="connsiteX8" fmla="*/ 113206 w 221565"/>
                      <a:gd name="connsiteY8" fmla="*/ 45230 h 72559"/>
                      <a:gd name="connsiteX9" fmla="*/ 167254 w 221565"/>
                      <a:gd name="connsiteY9" fmla="*/ 23488 h 72559"/>
                      <a:gd name="connsiteX10" fmla="*/ 180396 w 221565"/>
                      <a:gd name="connsiteY10" fmla="*/ 17245 h 72559"/>
                      <a:gd name="connsiteX11" fmla="*/ 193493 w 221565"/>
                      <a:gd name="connsiteY11" fmla="*/ 10827 h 72559"/>
                      <a:gd name="connsiteX12" fmla="*/ 220779 w 221565"/>
                      <a:gd name="connsiteY12" fmla="*/ 0 h 72559"/>
                      <a:gd name="connsiteX13" fmla="*/ 221565 w 221565"/>
                      <a:gd name="connsiteY13" fmla="*/ 2620 h 7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21565" h="72559">
                        <a:moveTo>
                          <a:pt x="221565" y="2620"/>
                        </a:moveTo>
                        <a:cubicBezTo>
                          <a:pt x="212266" y="5108"/>
                          <a:pt x="203360" y="8863"/>
                          <a:pt x="194541" y="12966"/>
                        </a:cubicBezTo>
                        <a:lnTo>
                          <a:pt x="181356" y="19210"/>
                        </a:lnTo>
                        <a:cubicBezTo>
                          <a:pt x="176946" y="21261"/>
                          <a:pt x="172537" y="23313"/>
                          <a:pt x="168084" y="25322"/>
                        </a:cubicBezTo>
                        <a:cubicBezTo>
                          <a:pt x="150271" y="33224"/>
                          <a:pt x="132110" y="40340"/>
                          <a:pt x="113642" y="46496"/>
                        </a:cubicBezTo>
                        <a:cubicBezTo>
                          <a:pt x="95175" y="52652"/>
                          <a:pt x="76402" y="57934"/>
                          <a:pt x="57454" y="62300"/>
                        </a:cubicBezTo>
                        <a:cubicBezTo>
                          <a:pt x="38463" y="66622"/>
                          <a:pt x="19297" y="70028"/>
                          <a:pt x="0" y="72560"/>
                        </a:cubicBezTo>
                        <a:cubicBezTo>
                          <a:pt x="19253" y="69809"/>
                          <a:pt x="38375" y="66186"/>
                          <a:pt x="57279" y="61645"/>
                        </a:cubicBezTo>
                        <a:cubicBezTo>
                          <a:pt x="76183" y="57061"/>
                          <a:pt x="94826" y="51560"/>
                          <a:pt x="113206" y="45230"/>
                        </a:cubicBezTo>
                        <a:cubicBezTo>
                          <a:pt x="131542" y="38856"/>
                          <a:pt x="149573" y="31565"/>
                          <a:pt x="167254" y="23488"/>
                        </a:cubicBezTo>
                        <a:cubicBezTo>
                          <a:pt x="171664" y="21436"/>
                          <a:pt x="176030" y="19341"/>
                          <a:pt x="180396" y="17245"/>
                        </a:cubicBezTo>
                        <a:lnTo>
                          <a:pt x="193493" y="10827"/>
                        </a:lnTo>
                        <a:cubicBezTo>
                          <a:pt x="202268" y="6592"/>
                          <a:pt x="211305" y="2663"/>
                          <a:pt x="220779" y="0"/>
                        </a:cubicBezTo>
                        <a:lnTo>
                          <a:pt x="221565" y="262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402E4F24-81ED-4497-98E2-83F331E74693}"/>
                      </a:ext>
                    </a:extLst>
                  </p:cNvPr>
                  <p:cNvSpPr/>
                  <p:nvPr/>
                </p:nvSpPr>
                <p:spPr>
                  <a:xfrm>
                    <a:off x="2125103" y="3662735"/>
                    <a:ext cx="187031" cy="49336"/>
                  </a:xfrm>
                  <a:custGeom>
                    <a:avLst/>
                    <a:gdLst>
                      <a:gd name="connsiteX0" fmla="*/ 187031 w 187031"/>
                      <a:gd name="connsiteY0" fmla="*/ 2489 h 49336"/>
                      <a:gd name="connsiteX1" fmla="*/ 139662 w 187031"/>
                      <a:gd name="connsiteY1" fmla="*/ 14145 h 49336"/>
                      <a:gd name="connsiteX2" fmla="*/ 93428 w 187031"/>
                      <a:gd name="connsiteY2" fmla="*/ 28421 h 49336"/>
                      <a:gd name="connsiteX3" fmla="*/ 71556 w 187031"/>
                      <a:gd name="connsiteY3" fmla="*/ 39074 h 49336"/>
                      <a:gd name="connsiteX4" fmla="*/ 48548 w 187031"/>
                      <a:gd name="connsiteY4" fmla="*/ 47151 h 49336"/>
                      <a:gd name="connsiteX5" fmla="*/ 24318 w 187031"/>
                      <a:gd name="connsiteY5" fmla="*/ 49334 h 49336"/>
                      <a:gd name="connsiteX6" fmla="*/ 0 w 187031"/>
                      <a:gd name="connsiteY6" fmla="*/ 48155 h 49336"/>
                      <a:gd name="connsiteX7" fmla="*/ 24318 w 187031"/>
                      <a:gd name="connsiteY7" fmla="*/ 48984 h 49336"/>
                      <a:gd name="connsiteX8" fmla="*/ 48417 w 187031"/>
                      <a:gd name="connsiteY8" fmla="*/ 46452 h 49336"/>
                      <a:gd name="connsiteX9" fmla="*/ 71119 w 187031"/>
                      <a:gd name="connsiteY9" fmla="*/ 38157 h 49336"/>
                      <a:gd name="connsiteX10" fmla="*/ 92861 w 187031"/>
                      <a:gd name="connsiteY10" fmla="*/ 27243 h 49336"/>
                      <a:gd name="connsiteX11" fmla="*/ 139226 w 187031"/>
                      <a:gd name="connsiteY11" fmla="*/ 12224 h 49336"/>
                      <a:gd name="connsiteX12" fmla="*/ 186158 w 187031"/>
                      <a:gd name="connsiteY12" fmla="*/ 0 h 49336"/>
                      <a:gd name="connsiteX13" fmla="*/ 187031 w 187031"/>
                      <a:gd name="connsiteY13" fmla="*/ 2489 h 49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87031" h="49336">
                        <a:moveTo>
                          <a:pt x="187031" y="2489"/>
                        </a:moveTo>
                        <a:cubicBezTo>
                          <a:pt x="171533" y="7640"/>
                          <a:pt x="155510" y="10696"/>
                          <a:pt x="139662" y="14145"/>
                        </a:cubicBezTo>
                        <a:cubicBezTo>
                          <a:pt x="123858" y="17594"/>
                          <a:pt x="108098" y="21567"/>
                          <a:pt x="93428" y="28421"/>
                        </a:cubicBezTo>
                        <a:cubicBezTo>
                          <a:pt x="86094" y="31827"/>
                          <a:pt x="78934" y="35625"/>
                          <a:pt x="71556" y="39074"/>
                        </a:cubicBezTo>
                        <a:cubicBezTo>
                          <a:pt x="64177" y="42479"/>
                          <a:pt x="56537" y="45492"/>
                          <a:pt x="48548" y="47151"/>
                        </a:cubicBezTo>
                        <a:cubicBezTo>
                          <a:pt x="40558" y="48853"/>
                          <a:pt x="32438" y="49377"/>
                          <a:pt x="24318" y="49334"/>
                        </a:cubicBezTo>
                        <a:cubicBezTo>
                          <a:pt x="16197" y="49290"/>
                          <a:pt x="8120" y="48723"/>
                          <a:pt x="0" y="48155"/>
                        </a:cubicBezTo>
                        <a:cubicBezTo>
                          <a:pt x="8077" y="48635"/>
                          <a:pt x="16197" y="49072"/>
                          <a:pt x="24318" y="48984"/>
                        </a:cubicBezTo>
                        <a:cubicBezTo>
                          <a:pt x="32394" y="48897"/>
                          <a:pt x="40515" y="48242"/>
                          <a:pt x="48417" y="46452"/>
                        </a:cubicBezTo>
                        <a:cubicBezTo>
                          <a:pt x="56319" y="44706"/>
                          <a:pt x="63828" y="41650"/>
                          <a:pt x="71119" y="38157"/>
                        </a:cubicBezTo>
                        <a:cubicBezTo>
                          <a:pt x="78410" y="34665"/>
                          <a:pt x="85526" y="30735"/>
                          <a:pt x="92861" y="27243"/>
                        </a:cubicBezTo>
                        <a:cubicBezTo>
                          <a:pt x="107530" y="20126"/>
                          <a:pt x="123422" y="15892"/>
                          <a:pt x="139226" y="12224"/>
                        </a:cubicBezTo>
                        <a:cubicBezTo>
                          <a:pt x="155030" y="8557"/>
                          <a:pt x="170922" y="5326"/>
                          <a:pt x="186158" y="0"/>
                        </a:cubicBezTo>
                        <a:lnTo>
                          <a:pt x="187031" y="248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2382FFD5-212D-401D-83D8-D8D2BA460393}"/>
                      </a:ext>
                    </a:extLst>
                  </p:cNvPr>
                  <p:cNvSpPr/>
                  <p:nvPr/>
                </p:nvSpPr>
                <p:spPr>
                  <a:xfrm>
                    <a:off x="2050099" y="3614580"/>
                    <a:ext cx="158741" cy="43876"/>
                  </a:xfrm>
                  <a:custGeom>
                    <a:avLst/>
                    <a:gdLst>
                      <a:gd name="connsiteX0" fmla="*/ 158741 w 158741"/>
                      <a:gd name="connsiteY0" fmla="*/ 2358 h 43876"/>
                      <a:gd name="connsiteX1" fmla="*/ 119885 w 158741"/>
                      <a:gd name="connsiteY1" fmla="*/ 16241 h 43876"/>
                      <a:gd name="connsiteX2" fmla="*/ 79632 w 158741"/>
                      <a:gd name="connsiteY2" fmla="*/ 24580 h 43876"/>
                      <a:gd name="connsiteX3" fmla="*/ 39292 w 158741"/>
                      <a:gd name="connsiteY3" fmla="*/ 32220 h 43876"/>
                      <a:gd name="connsiteX4" fmla="*/ 0 w 158741"/>
                      <a:gd name="connsiteY4" fmla="*/ 43876 h 43876"/>
                      <a:gd name="connsiteX5" fmla="*/ 39161 w 158741"/>
                      <a:gd name="connsiteY5" fmla="*/ 31565 h 43876"/>
                      <a:gd name="connsiteX6" fmla="*/ 79414 w 158741"/>
                      <a:gd name="connsiteY6" fmla="*/ 23270 h 43876"/>
                      <a:gd name="connsiteX7" fmla="*/ 119405 w 158741"/>
                      <a:gd name="connsiteY7" fmla="*/ 14320 h 43876"/>
                      <a:gd name="connsiteX8" fmla="*/ 157562 w 158741"/>
                      <a:gd name="connsiteY8" fmla="*/ 0 h 43876"/>
                      <a:gd name="connsiteX9" fmla="*/ 158741 w 158741"/>
                      <a:gd name="connsiteY9" fmla="*/ 2358 h 43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8741" h="43876">
                        <a:moveTo>
                          <a:pt x="158741" y="2358"/>
                        </a:moveTo>
                        <a:cubicBezTo>
                          <a:pt x="146299" y="8382"/>
                          <a:pt x="133201" y="12792"/>
                          <a:pt x="119885" y="16241"/>
                        </a:cubicBezTo>
                        <a:cubicBezTo>
                          <a:pt x="106570" y="19690"/>
                          <a:pt x="93079" y="22178"/>
                          <a:pt x="79632" y="24580"/>
                        </a:cubicBezTo>
                        <a:cubicBezTo>
                          <a:pt x="66142" y="26981"/>
                          <a:pt x="52652" y="29251"/>
                          <a:pt x="39292" y="32220"/>
                        </a:cubicBezTo>
                        <a:cubicBezTo>
                          <a:pt x="25933" y="35188"/>
                          <a:pt x="12705" y="38812"/>
                          <a:pt x="0" y="43876"/>
                        </a:cubicBezTo>
                        <a:cubicBezTo>
                          <a:pt x="12661" y="38594"/>
                          <a:pt x="25846" y="34752"/>
                          <a:pt x="39161" y="31565"/>
                        </a:cubicBezTo>
                        <a:cubicBezTo>
                          <a:pt x="52477" y="28378"/>
                          <a:pt x="65967" y="25889"/>
                          <a:pt x="79414" y="23270"/>
                        </a:cubicBezTo>
                        <a:cubicBezTo>
                          <a:pt x="92861" y="20650"/>
                          <a:pt x="106264" y="17944"/>
                          <a:pt x="119405" y="14320"/>
                        </a:cubicBezTo>
                        <a:cubicBezTo>
                          <a:pt x="132546" y="10696"/>
                          <a:pt x="145469" y="6156"/>
                          <a:pt x="157562" y="0"/>
                        </a:cubicBezTo>
                        <a:lnTo>
                          <a:pt x="158741" y="235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6C9E4E59-9304-4023-B2C6-EA1C4748FA22}"/>
                      </a:ext>
                    </a:extLst>
                  </p:cNvPr>
                  <p:cNvSpPr/>
                  <p:nvPr/>
                </p:nvSpPr>
                <p:spPr>
                  <a:xfrm>
                    <a:off x="1977801" y="3563063"/>
                    <a:ext cx="148132" cy="27425"/>
                  </a:xfrm>
                  <a:custGeom>
                    <a:avLst/>
                    <a:gdLst>
                      <a:gd name="connsiteX0" fmla="*/ 148132 w 148132"/>
                      <a:gd name="connsiteY0" fmla="*/ 2401 h 27425"/>
                      <a:gd name="connsiteX1" fmla="*/ 112332 w 148132"/>
                      <a:gd name="connsiteY1" fmla="*/ 14975 h 27425"/>
                      <a:gd name="connsiteX2" fmla="*/ 75572 w 148132"/>
                      <a:gd name="connsiteY2" fmla="*/ 24361 h 27425"/>
                      <a:gd name="connsiteX3" fmla="*/ 56756 w 148132"/>
                      <a:gd name="connsiteY3" fmla="*/ 26806 h 27425"/>
                      <a:gd name="connsiteX4" fmla="*/ 37808 w 148132"/>
                      <a:gd name="connsiteY4" fmla="*/ 27417 h 27425"/>
                      <a:gd name="connsiteX5" fmla="*/ 0 w 148132"/>
                      <a:gd name="connsiteY5" fmla="*/ 25365 h 27425"/>
                      <a:gd name="connsiteX6" fmla="*/ 37808 w 148132"/>
                      <a:gd name="connsiteY6" fmla="*/ 26762 h 27425"/>
                      <a:gd name="connsiteX7" fmla="*/ 56668 w 148132"/>
                      <a:gd name="connsiteY7" fmla="*/ 25846 h 27425"/>
                      <a:gd name="connsiteX8" fmla="*/ 75354 w 148132"/>
                      <a:gd name="connsiteY8" fmla="*/ 23095 h 27425"/>
                      <a:gd name="connsiteX9" fmla="*/ 111765 w 148132"/>
                      <a:gd name="connsiteY9" fmla="*/ 13141 h 27425"/>
                      <a:gd name="connsiteX10" fmla="*/ 147215 w 148132"/>
                      <a:gd name="connsiteY10" fmla="*/ 0 h 27425"/>
                      <a:gd name="connsiteX11" fmla="*/ 148132 w 148132"/>
                      <a:gd name="connsiteY11" fmla="*/ 2401 h 2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8132" h="27425">
                        <a:moveTo>
                          <a:pt x="148132" y="2401"/>
                        </a:moveTo>
                        <a:cubicBezTo>
                          <a:pt x="136301" y="6767"/>
                          <a:pt x="124426" y="11133"/>
                          <a:pt x="112332" y="14975"/>
                        </a:cubicBezTo>
                        <a:cubicBezTo>
                          <a:pt x="100283" y="18817"/>
                          <a:pt x="88015" y="22135"/>
                          <a:pt x="75572" y="24361"/>
                        </a:cubicBezTo>
                        <a:cubicBezTo>
                          <a:pt x="69329" y="25496"/>
                          <a:pt x="63042" y="26239"/>
                          <a:pt x="56756" y="26806"/>
                        </a:cubicBezTo>
                        <a:cubicBezTo>
                          <a:pt x="50425" y="27330"/>
                          <a:pt x="44095" y="27461"/>
                          <a:pt x="37808" y="27417"/>
                        </a:cubicBezTo>
                        <a:cubicBezTo>
                          <a:pt x="25147" y="27286"/>
                          <a:pt x="12574" y="26326"/>
                          <a:pt x="0" y="25365"/>
                        </a:cubicBezTo>
                        <a:cubicBezTo>
                          <a:pt x="12617" y="26108"/>
                          <a:pt x="25234" y="26893"/>
                          <a:pt x="37808" y="26762"/>
                        </a:cubicBezTo>
                        <a:cubicBezTo>
                          <a:pt x="44095" y="26675"/>
                          <a:pt x="50425" y="26457"/>
                          <a:pt x="56668" y="25846"/>
                        </a:cubicBezTo>
                        <a:cubicBezTo>
                          <a:pt x="62911" y="25234"/>
                          <a:pt x="69154" y="24361"/>
                          <a:pt x="75354" y="23095"/>
                        </a:cubicBezTo>
                        <a:cubicBezTo>
                          <a:pt x="87709" y="20650"/>
                          <a:pt x="99846" y="17158"/>
                          <a:pt x="111765" y="13141"/>
                        </a:cubicBezTo>
                        <a:cubicBezTo>
                          <a:pt x="123684" y="9125"/>
                          <a:pt x="135471" y="4540"/>
                          <a:pt x="147215" y="0"/>
                        </a:cubicBezTo>
                        <a:lnTo>
                          <a:pt x="148132" y="2401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7291614F-D0C4-4068-96C6-3A3EBC77A13D}"/>
                      </a:ext>
                    </a:extLst>
                  </p:cNvPr>
                  <p:cNvSpPr/>
                  <p:nvPr/>
                </p:nvSpPr>
                <p:spPr>
                  <a:xfrm>
                    <a:off x="2538153" y="3687314"/>
                    <a:ext cx="73389" cy="135907"/>
                  </a:xfrm>
                  <a:custGeom>
                    <a:avLst/>
                    <a:gdLst>
                      <a:gd name="connsiteX0" fmla="*/ 70857 w 73389"/>
                      <a:gd name="connsiteY0" fmla="*/ 135908 h 135907"/>
                      <a:gd name="connsiteX1" fmla="*/ 61252 w 73389"/>
                      <a:gd name="connsiteY1" fmla="*/ 98405 h 135907"/>
                      <a:gd name="connsiteX2" fmla="*/ 45405 w 73389"/>
                      <a:gd name="connsiteY2" fmla="*/ 62999 h 135907"/>
                      <a:gd name="connsiteX3" fmla="*/ 23794 w 73389"/>
                      <a:gd name="connsiteY3" fmla="*/ 30735 h 135907"/>
                      <a:gd name="connsiteX4" fmla="*/ 17551 w 73389"/>
                      <a:gd name="connsiteY4" fmla="*/ 23270 h 135907"/>
                      <a:gd name="connsiteX5" fmla="*/ 11089 w 73389"/>
                      <a:gd name="connsiteY5" fmla="*/ 15979 h 135907"/>
                      <a:gd name="connsiteX6" fmla="*/ 0 w 73389"/>
                      <a:gd name="connsiteY6" fmla="*/ 0 h 135907"/>
                      <a:gd name="connsiteX7" fmla="*/ 11307 w 73389"/>
                      <a:gd name="connsiteY7" fmla="*/ 15761 h 135907"/>
                      <a:gd name="connsiteX8" fmla="*/ 17900 w 73389"/>
                      <a:gd name="connsiteY8" fmla="*/ 22964 h 135907"/>
                      <a:gd name="connsiteX9" fmla="*/ 24274 w 73389"/>
                      <a:gd name="connsiteY9" fmla="*/ 30342 h 135907"/>
                      <a:gd name="connsiteX10" fmla="*/ 46496 w 73389"/>
                      <a:gd name="connsiteY10" fmla="*/ 62387 h 135907"/>
                      <a:gd name="connsiteX11" fmla="*/ 63042 w 73389"/>
                      <a:gd name="connsiteY11" fmla="*/ 97794 h 135907"/>
                      <a:gd name="connsiteX12" fmla="*/ 73389 w 73389"/>
                      <a:gd name="connsiteY12" fmla="*/ 135515 h 135907"/>
                      <a:gd name="connsiteX13" fmla="*/ 70857 w 73389"/>
                      <a:gd name="connsiteY13" fmla="*/ 135908 h 135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3389" h="135907">
                        <a:moveTo>
                          <a:pt x="70857" y="135908"/>
                        </a:moveTo>
                        <a:cubicBezTo>
                          <a:pt x="68718" y="123160"/>
                          <a:pt x="65487" y="110630"/>
                          <a:pt x="61252" y="98405"/>
                        </a:cubicBezTo>
                        <a:cubicBezTo>
                          <a:pt x="56974" y="86181"/>
                          <a:pt x="51648" y="74350"/>
                          <a:pt x="45405" y="62999"/>
                        </a:cubicBezTo>
                        <a:cubicBezTo>
                          <a:pt x="39161" y="51648"/>
                          <a:pt x="31871" y="40864"/>
                          <a:pt x="23794" y="30735"/>
                        </a:cubicBezTo>
                        <a:cubicBezTo>
                          <a:pt x="21829" y="28159"/>
                          <a:pt x="19646" y="25758"/>
                          <a:pt x="17551" y="23270"/>
                        </a:cubicBezTo>
                        <a:lnTo>
                          <a:pt x="11089" y="15979"/>
                        </a:lnTo>
                        <a:cubicBezTo>
                          <a:pt x="6811" y="11089"/>
                          <a:pt x="2750" y="5938"/>
                          <a:pt x="0" y="0"/>
                        </a:cubicBezTo>
                        <a:cubicBezTo>
                          <a:pt x="2838" y="5850"/>
                          <a:pt x="6985" y="10958"/>
                          <a:pt x="11307" y="15761"/>
                        </a:cubicBezTo>
                        <a:lnTo>
                          <a:pt x="17900" y="22964"/>
                        </a:lnTo>
                        <a:cubicBezTo>
                          <a:pt x="19996" y="25453"/>
                          <a:pt x="22266" y="27810"/>
                          <a:pt x="24274" y="30342"/>
                        </a:cubicBezTo>
                        <a:cubicBezTo>
                          <a:pt x="32525" y="40384"/>
                          <a:pt x="40078" y="51080"/>
                          <a:pt x="46496" y="62387"/>
                        </a:cubicBezTo>
                        <a:cubicBezTo>
                          <a:pt x="52957" y="73695"/>
                          <a:pt x="58546" y="85526"/>
                          <a:pt x="63042" y="97794"/>
                        </a:cubicBezTo>
                        <a:cubicBezTo>
                          <a:pt x="67496" y="110062"/>
                          <a:pt x="70988" y="122679"/>
                          <a:pt x="73389" y="135515"/>
                        </a:cubicBezTo>
                        <a:lnTo>
                          <a:pt x="70857" y="1359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2CA39017-7548-4006-8140-1B5AB1DEFE52}"/>
                      </a:ext>
                    </a:extLst>
                  </p:cNvPr>
                  <p:cNvSpPr/>
                  <p:nvPr/>
                </p:nvSpPr>
                <p:spPr>
                  <a:xfrm>
                    <a:off x="2404123" y="3623311"/>
                    <a:ext cx="106517" cy="152672"/>
                  </a:xfrm>
                  <a:custGeom>
                    <a:avLst/>
                    <a:gdLst>
                      <a:gd name="connsiteX0" fmla="*/ 103819 w 106517"/>
                      <a:gd name="connsiteY0" fmla="*/ 152542 h 152672"/>
                      <a:gd name="connsiteX1" fmla="*/ 102728 w 106517"/>
                      <a:gd name="connsiteY1" fmla="*/ 141278 h 152672"/>
                      <a:gd name="connsiteX2" fmla="*/ 98842 w 106517"/>
                      <a:gd name="connsiteY2" fmla="*/ 130451 h 152672"/>
                      <a:gd name="connsiteX3" fmla="*/ 87404 w 106517"/>
                      <a:gd name="connsiteY3" fmla="*/ 110062 h 152672"/>
                      <a:gd name="connsiteX4" fmla="*/ 61340 w 106517"/>
                      <a:gd name="connsiteY4" fmla="*/ 71032 h 152672"/>
                      <a:gd name="connsiteX5" fmla="*/ 32132 w 106517"/>
                      <a:gd name="connsiteY5" fmla="*/ 34272 h 152672"/>
                      <a:gd name="connsiteX6" fmla="*/ 0 w 106517"/>
                      <a:gd name="connsiteY6" fmla="*/ 0 h 152672"/>
                      <a:gd name="connsiteX7" fmla="*/ 32656 w 106517"/>
                      <a:gd name="connsiteY7" fmla="*/ 33835 h 152672"/>
                      <a:gd name="connsiteX8" fmla="*/ 62431 w 106517"/>
                      <a:gd name="connsiteY8" fmla="*/ 70246 h 152672"/>
                      <a:gd name="connsiteX9" fmla="*/ 89150 w 106517"/>
                      <a:gd name="connsiteY9" fmla="*/ 109014 h 152672"/>
                      <a:gd name="connsiteX10" fmla="*/ 100981 w 106517"/>
                      <a:gd name="connsiteY10" fmla="*/ 129446 h 152672"/>
                      <a:gd name="connsiteX11" fmla="*/ 105173 w 106517"/>
                      <a:gd name="connsiteY11" fmla="*/ 140667 h 152672"/>
                      <a:gd name="connsiteX12" fmla="*/ 106482 w 106517"/>
                      <a:gd name="connsiteY12" fmla="*/ 152673 h 152672"/>
                      <a:gd name="connsiteX13" fmla="*/ 103819 w 106517"/>
                      <a:gd name="connsiteY13" fmla="*/ 152542 h 15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6517" h="152672">
                        <a:moveTo>
                          <a:pt x="103819" y="152542"/>
                        </a:moveTo>
                        <a:cubicBezTo>
                          <a:pt x="104037" y="148787"/>
                          <a:pt x="103644" y="144989"/>
                          <a:pt x="102728" y="141278"/>
                        </a:cubicBezTo>
                        <a:cubicBezTo>
                          <a:pt x="101811" y="137567"/>
                          <a:pt x="100457" y="133943"/>
                          <a:pt x="98842" y="130451"/>
                        </a:cubicBezTo>
                        <a:cubicBezTo>
                          <a:pt x="95611" y="123422"/>
                          <a:pt x="91420" y="116786"/>
                          <a:pt x="87404" y="110062"/>
                        </a:cubicBezTo>
                        <a:cubicBezTo>
                          <a:pt x="79240" y="96703"/>
                          <a:pt x="70552" y="83693"/>
                          <a:pt x="61340" y="71032"/>
                        </a:cubicBezTo>
                        <a:cubicBezTo>
                          <a:pt x="52084" y="58415"/>
                          <a:pt x="42348" y="46147"/>
                          <a:pt x="32132" y="34272"/>
                        </a:cubicBezTo>
                        <a:cubicBezTo>
                          <a:pt x="21873" y="22440"/>
                          <a:pt x="11133" y="11002"/>
                          <a:pt x="0" y="0"/>
                        </a:cubicBezTo>
                        <a:cubicBezTo>
                          <a:pt x="11308" y="10827"/>
                          <a:pt x="22222" y="22135"/>
                          <a:pt x="32656" y="33835"/>
                        </a:cubicBezTo>
                        <a:cubicBezTo>
                          <a:pt x="43047" y="45579"/>
                          <a:pt x="53001" y="57716"/>
                          <a:pt x="62431" y="70246"/>
                        </a:cubicBezTo>
                        <a:cubicBezTo>
                          <a:pt x="71818" y="82820"/>
                          <a:pt x="80724" y="95742"/>
                          <a:pt x="89150" y="109014"/>
                        </a:cubicBezTo>
                        <a:cubicBezTo>
                          <a:pt x="93254" y="115694"/>
                          <a:pt x="97532" y="122287"/>
                          <a:pt x="100981" y="129446"/>
                        </a:cubicBezTo>
                        <a:cubicBezTo>
                          <a:pt x="102684" y="133026"/>
                          <a:pt x="104168" y="136781"/>
                          <a:pt x="105173" y="140667"/>
                        </a:cubicBezTo>
                        <a:cubicBezTo>
                          <a:pt x="106177" y="144552"/>
                          <a:pt x="106657" y="148612"/>
                          <a:pt x="106482" y="152673"/>
                        </a:cubicBezTo>
                        <a:lnTo>
                          <a:pt x="103819" y="152542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E6AAB14A-9AD9-4410-9F3F-9B3CE0B8DCDA}"/>
                      </a:ext>
                    </a:extLst>
                  </p:cNvPr>
                  <p:cNvSpPr/>
                  <p:nvPr/>
                </p:nvSpPr>
                <p:spPr>
                  <a:xfrm>
                    <a:off x="2264067" y="3495692"/>
                    <a:ext cx="125604" cy="213669"/>
                  </a:xfrm>
                  <a:custGeom>
                    <a:avLst/>
                    <a:gdLst>
                      <a:gd name="connsiteX0" fmla="*/ 123029 w 125604"/>
                      <a:gd name="connsiteY0" fmla="*/ 213669 h 213669"/>
                      <a:gd name="connsiteX1" fmla="*/ 109975 w 125604"/>
                      <a:gd name="connsiteY1" fmla="*/ 151544 h 213669"/>
                      <a:gd name="connsiteX2" fmla="*/ 98580 w 125604"/>
                      <a:gd name="connsiteY2" fmla="*/ 122031 h 213669"/>
                      <a:gd name="connsiteX3" fmla="*/ 81728 w 125604"/>
                      <a:gd name="connsiteY3" fmla="*/ 95312 h 213669"/>
                      <a:gd name="connsiteX4" fmla="*/ 38681 w 125604"/>
                      <a:gd name="connsiteY4" fmla="*/ 48511 h 213669"/>
                      <a:gd name="connsiteX5" fmla="*/ 19515 w 125604"/>
                      <a:gd name="connsiteY5" fmla="*/ 23102 h 213669"/>
                      <a:gd name="connsiteX6" fmla="*/ 12006 w 125604"/>
                      <a:gd name="connsiteY6" fmla="*/ 9087 h 213669"/>
                      <a:gd name="connsiteX7" fmla="*/ 7204 w 125604"/>
                      <a:gd name="connsiteY7" fmla="*/ 2801 h 213669"/>
                      <a:gd name="connsiteX8" fmla="*/ 3886 w 125604"/>
                      <a:gd name="connsiteY8" fmla="*/ 661 h 213669"/>
                      <a:gd name="connsiteX9" fmla="*/ 0 w 125604"/>
                      <a:gd name="connsiteY9" fmla="*/ 6 h 213669"/>
                      <a:gd name="connsiteX10" fmla="*/ 3886 w 125604"/>
                      <a:gd name="connsiteY10" fmla="*/ 618 h 213669"/>
                      <a:gd name="connsiteX11" fmla="*/ 7247 w 125604"/>
                      <a:gd name="connsiteY11" fmla="*/ 2757 h 213669"/>
                      <a:gd name="connsiteX12" fmla="*/ 12137 w 125604"/>
                      <a:gd name="connsiteY12" fmla="*/ 9044 h 213669"/>
                      <a:gd name="connsiteX13" fmla="*/ 19821 w 125604"/>
                      <a:gd name="connsiteY13" fmla="*/ 22971 h 213669"/>
                      <a:gd name="connsiteX14" fmla="*/ 39161 w 125604"/>
                      <a:gd name="connsiteY14" fmla="*/ 48118 h 213669"/>
                      <a:gd name="connsiteX15" fmla="*/ 82732 w 125604"/>
                      <a:gd name="connsiteY15" fmla="*/ 94526 h 213669"/>
                      <a:gd name="connsiteX16" fmla="*/ 100021 w 125604"/>
                      <a:gd name="connsiteY16" fmla="*/ 121332 h 213669"/>
                      <a:gd name="connsiteX17" fmla="*/ 111852 w 125604"/>
                      <a:gd name="connsiteY17" fmla="*/ 150976 h 213669"/>
                      <a:gd name="connsiteX18" fmla="*/ 125604 w 125604"/>
                      <a:gd name="connsiteY18" fmla="*/ 213233 h 213669"/>
                      <a:gd name="connsiteX19" fmla="*/ 123029 w 125604"/>
                      <a:gd name="connsiteY19" fmla="*/ 213669 h 213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5604" h="213669">
                        <a:moveTo>
                          <a:pt x="123029" y="213669"/>
                        </a:moveTo>
                        <a:cubicBezTo>
                          <a:pt x="119580" y="192757"/>
                          <a:pt x="116043" y="171845"/>
                          <a:pt x="109975" y="151544"/>
                        </a:cubicBezTo>
                        <a:cubicBezTo>
                          <a:pt x="106962" y="141415"/>
                          <a:pt x="103208" y="131505"/>
                          <a:pt x="98580" y="122031"/>
                        </a:cubicBezTo>
                        <a:cubicBezTo>
                          <a:pt x="93952" y="112557"/>
                          <a:pt x="88277" y="103564"/>
                          <a:pt x="81728" y="95312"/>
                        </a:cubicBezTo>
                        <a:cubicBezTo>
                          <a:pt x="68674" y="78635"/>
                          <a:pt x="52783" y="64402"/>
                          <a:pt x="38681" y="48511"/>
                        </a:cubicBezTo>
                        <a:cubicBezTo>
                          <a:pt x="31608" y="40565"/>
                          <a:pt x="25016" y="32226"/>
                          <a:pt x="19515" y="23102"/>
                        </a:cubicBezTo>
                        <a:cubicBezTo>
                          <a:pt x="16677" y="18605"/>
                          <a:pt x="14538" y="13715"/>
                          <a:pt x="12006" y="9087"/>
                        </a:cubicBezTo>
                        <a:cubicBezTo>
                          <a:pt x="10696" y="6817"/>
                          <a:pt x="9168" y="4591"/>
                          <a:pt x="7204" y="2801"/>
                        </a:cubicBezTo>
                        <a:cubicBezTo>
                          <a:pt x="6199" y="1927"/>
                          <a:pt x="5108" y="1142"/>
                          <a:pt x="3886" y="661"/>
                        </a:cubicBezTo>
                        <a:cubicBezTo>
                          <a:pt x="2663" y="181"/>
                          <a:pt x="1310" y="-37"/>
                          <a:pt x="0" y="6"/>
                        </a:cubicBezTo>
                        <a:cubicBezTo>
                          <a:pt x="1310" y="-37"/>
                          <a:pt x="2663" y="137"/>
                          <a:pt x="3886" y="618"/>
                        </a:cubicBezTo>
                        <a:cubicBezTo>
                          <a:pt x="5108" y="1098"/>
                          <a:pt x="6243" y="1884"/>
                          <a:pt x="7247" y="2757"/>
                        </a:cubicBezTo>
                        <a:cubicBezTo>
                          <a:pt x="9256" y="4547"/>
                          <a:pt x="10784" y="6730"/>
                          <a:pt x="12137" y="9044"/>
                        </a:cubicBezTo>
                        <a:cubicBezTo>
                          <a:pt x="14756" y="13671"/>
                          <a:pt x="16939" y="18518"/>
                          <a:pt x="19821" y="22971"/>
                        </a:cubicBezTo>
                        <a:cubicBezTo>
                          <a:pt x="25365" y="32008"/>
                          <a:pt x="32045" y="40259"/>
                          <a:pt x="39161" y="48118"/>
                        </a:cubicBezTo>
                        <a:cubicBezTo>
                          <a:pt x="53394" y="63791"/>
                          <a:pt x="69416" y="77893"/>
                          <a:pt x="82732" y="94526"/>
                        </a:cubicBezTo>
                        <a:cubicBezTo>
                          <a:pt x="89412" y="102821"/>
                          <a:pt x="95262" y="111815"/>
                          <a:pt x="100021" y="121332"/>
                        </a:cubicBezTo>
                        <a:cubicBezTo>
                          <a:pt x="104823" y="130850"/>
                          <a:pt x="108709" y="140804"/>
                          <a:pt x="111852" y="150976"/>
                        </a:cubicBezTo>
                        <a:cubicBezTo>
                          <a:pt x="118183" y="171321"/>
                          <a:pt x="121937" y="192321"/>
                          <a:pt x="125604" y="213233"/>
                        </a:cubicBezTo>
                        <a:lnTo>
                          <a:pt x="123029" y="21366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501186A4-858B-4CAC-AEE7-0ACEE9856639}"/>
                      </a:ext>
                    </a:extLst>
                  </p:cNvPr>
                  <p:cNvSpPr/>
                  <p:nvPr/>
                </p:nvSpPr>
                <p:spPr>
                  <a:xfrm>
                    <a:off x="2183474" y="3496790"/>
                    <a:ext cx="118182" cy="164591"/>
                  </a:xfrm>
                  <a:custGeom>
                    <a:avLst/>
                    <a:gdLst>
                      <a:gd name="connsiteX0" fmla="*/ 115694 w 118182"/>
                      <a:gd name="connsiteY0" fmla="*/ 164591 h 164591"/>
                      <a:gd name="connsiteX1" fmla="*/ 93690 w 118182"/>
                      <a:gd name="connsiteY1" fmla="*/ 119405 h 164591"/>
                      <a:gd name="connsiteX2" fmla="*/ 64090 w 118182"/>
                      <a:gd name="connsiteY2" fmla="*/ 78410 h 164591"/>
                      <a:gd name="connsiteX3" fmla="*/ 32569 w 118182"/>
                      <a:gd name="connsiteY3" fmla="*/ 38768 h 164591"/>
                      <a:gd name="connsiteX4" fmla="*/ 0 w 118182"/>
                      <a:gd name="connsiteY4" fmla="*/ 0 h 164591"/>
                      <a:gd name="connsiteX5" fmla="*/ 33093 w 118182"/>
                      <a:gd name="connsiteY5" fmla="*/ 38376 h 164591"/>
                      <a:gd name="connsiteX6" fmla="*/ 65138 w 118182"/>
                      <a:gd name="connsiteY6" fmla="*/ 77624 h 164591"/>
                      <a:gd name="connsiteX7" fmla="*/ 95349 w 118182"/>
                      <a:gd name="connsiteY7" fmla="*/ 118357 h 164591"/>
                      <a:gd name="connsiteX8" fmla="*/ 118183 w 118182"/>
                      <a:gd name="connsiteY8" fmla="*/ 163762 h 164591"/>
                      <a:gd name="connsiteX9" fmla="*/ 115694 w 118182"/>
                      <a:gd name="connsiteY9" fmla="*/ 164591 h 164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8182" h="164591">
                        <a:moveTo>
                          <a:pt x="115694" y="164591"/>
                        </a:moveTo>
                        <a:cubicBezTo>
                          <a:pt x="110368" y="148700"/>
                          <a:pt x="102640" y="133638"/>
                          <a:pt x="93690" y="119405"/>
                        </a:cubicBezTo>
                        <a:cubicBezTo>
                          <a:pt x="84697" y="105172"/>
                          <a:pt x="74524" y="91682"/>
                          <a:pt x="64090" y="78410"/>
                        </a:cubicBezTo>
                        <a:lnTo>
                          <a:pt x="32569" y="38768"/>
                        </a:lnTo>
                        <a:cubicBezTo>
                          <a:pt x="22047" y="25540"/>
                          <a:pt x="11526" y="12355"/>
                          <a:pt x="0" y="0"/>
                        </a:cubicBezTo>
                        <a:cubicBezTo>
                          <a:pt x="11700" y="12181"/>
                          <a:pt x="22397" y="25278"/>
                          <a:pt x="33093" y="38376"/>
                        </a:cubicBezTo>
                        <a:lnTo>
                          <a:pt x="65138" y="77624"/>
                        </a:lnTo>
                        <a:cubicBezTo>
                          <a:pt x="75747" y="90765"/>
                          <a:pt x="86138" y="104168"/>
                          <a:pt x="95349" y="118357"/>
                        </a:cubicBezTo>
                        <a:cubicBezTo>
                          <a:pt x="104561" y="132590"/>
                          <a:pt x="112551" y="147652"/>
                          <a:pt x="118183" y="163762"/>
                        </a:cubicBezTo>
                        <a:lnTo>
                          <a:pt x="115694" y="164591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5BAD4B39-2ACE-4BF5-AB58-239A419B4981}"/>
                      </a:ext>
                    </a:extLst>
                  </p:cNvPr>
                  <p:cNvSpPr/>
                  <p:nvPr/>
                </p:nvSpPr>
                <p:spPr>
                  <a:xfrm>
                    <a:off x="2085680" y="3460204"/>
                    <a:ext cx="76882" cy="118706"/>
                  </a:xfrm>
                  <a:custGeom>
                    <a:avLst/>
                    <a:gdLst>
                      <a:gd name="connsiteX0" fmla="*/ 74262 w 76882"/>
                      <a:gd name="connsiteY0" fmla="*/ 118707 h 118706"/>
                      <a:gd name="connsiteX1" fmla="*/ 61689 w 76882"/>
                      <a:gd name="connsiteY1" fmla="*/ 86312 h 118706"/>
                      <a:gd name="connsiteX2" fmla="*/ 41737 w 76882"/>
                      <a:gd name="connsiteY2" fmla="*/ 57192 h 118706"/>
                      <a:gd name="connsiteX3" fmla="*/ 0 w 76882"/>
                      <a:gd name="connsiteY3" fmla="*/ 0 h 118706"/>
                      <a:gd name="connsiteX4" fmla="*/ 42785 w 76882"/>
                      <a:gd name="connsiteY4" fmla="*/ 56406 h 118706"/>
                      <a:gd name="connsiteX5" fmla="*/ 63392 w 76882"/>
                      <a:gd name="connsiteY5" fmla="*/ 85264 h 118706"/>
                      <a:gd name="connsiteX6" fmla="*/ 76882 w 76882"/>
                      <a:gd name="connsiteY6" fmla="*/ 118226 h 118706"/>
                      <a:gd name="connsiteX7" fmla="*/ 74262 w 76882"/>
                      <a:gd name="connsiteY7" fmla="*/ 118707 h 118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82" h="118706">
                        <a:moveTo>
                          <a:pt x="74262" y="118707"/>
                        </a:moveTo>
                        <a:cubicBezTo>
                          <a:pt x="72385" y="107224"/>
                          <a:pt x="67583" y="96397"/>
                          <a:pt x="61689" y="86312"/>
                        </a:cubicBezTo>
                        <a:cubicBezTo>
                          <a:pt x="55751" y="76183"/>
                          <a:pt x="48679" y="66753"/>
                          <a:pt x="41737" y="57192"/>
                        </a:cubicBezTo>
                        <a:lnTo>
                          <a:pt x="0" y="0"/>
                        </a:lnTo>
                        <a:lnTo>
                          <a:pt x="42785" y="56406"/>
                        </a:lnTo>
                        <a:cubicBezTo>
                          <a:pt x="49901" y="65793"/>
                          <a:pt x="57149" y="75136"/>
                          <a:pt x="63392" y="85264"/>
                        </a:cubicBezTo>
                        <a:cubicBezTo>
                          <a:pt x="69591" y="95349"/>
                          <a:pt x="74699" y="106351"/>
                          <a:pt x="76882" y="118226"/>
                        </a:cubicBezTo>
                        <a:lnTo>
                          <a:pt x="74262" y="11870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478" name="Graphic 2180">
                <a:extLst>
                  <a:ext uri="{FF2B5EF4-FFF2-40B4-BE49-F238E27FC236}">
                    <a16:creationId xmlns:a16="http://schemas.microsoft.com/office/drawing/2014/main" id="{877C47D9-9D14-4446-AE3B-C514B5146FC6}"/>
                  </a:ext>
                </a:extLst>
              </p:cNvPr>
              <p:cNvGrpSpPr/>
              <p:nvPr/>
            </p:nvGrpSpPr>
            <p:grpSpPr>
              <a:xfrm>
                <a:off x="2698220" y="3471381"/>
                <a:ext cx="487301" cy="529234"/>
                <a:chOff x="2698220" y="3471381"/>
                <a:chExt cx="487301" cy="529234"/>
              </a:xfrm>
            </p:grpSpPr>
            <p:grpSp>
              <p:nvGrpSpPr>
                <p:cNvPr id="498" name="Graphic 2180">
                  <a:extLst>
                    <a:ext uri="{FF2B5EF4-FFF2-40B4-BE49-F238E27FC236}">
                      <a16:creationId xmlns:a16="http://schemas.microsoft.com/office/drawing/2014/main" id="{06416345-1BAD-41EC-82E6-3E8027BB4305}"/>
                    </a:ext>
                  </a:extLst>
                </p:cNvPr>
                <p:cNvGrpSpPr/>
                <p:nvPr/>
              </p:nvGrpSpPr>
              <p:grpSpPr>
                <a:xfrm>
                  <a:off x="2698220" y="3471381"/>
                  <a:ext cx="487301" cy="529234"/>
                  <a:chOff x="2698220" y="3471381"/>
                  <a:chExt cx="487301" cy="529234"/>
                </a:xfrm>
                <a:solidFill>
                  <a:srgbClr val="FBFFFF"/>
                </a:solidFill>
              </p:grpSpPr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1A00C59C-047F-45C7-B313-47696414BCE0}"/>
                      </a:ext>
                    </a:extLst>
                  </p:cNvPr>
                  <p:cNvSpPr/>
                  <p:nvPr/>
                </p:nvSpPr>
                <p:spPr>
                  <a:xfrm>
                    <a:off x="2834548" y="3471425"/>
                    <a:ext cx="350972" cy="529190"/>
                  </a:xfrm>
                  <a:custGeom>
                    <a:avLst/>
                    <a:gdLst>
                      <a:gd name="connsiteX0" fmla="*/ 0 w 350972"/>
                      <a:gd name="connsiteY0" fmla="*/ 514773 h 529190"/>
                      <a:gd name="connsiteX1" fmla="*/ 39249 w 350972"/>
                      <a:gd name="connsiteY1" fmla="*/ 527871 h 529190"/>
                      <a:gd name="connsiteX2" fmla="*/ 247105 w 350972"/>
                      <a:gd name="connsiteY2" fmla="*/ 442563 h 529190"/>
                      <a:gd name="connsiteX3" fmla="*/ 349396 w 350972"/>
                      <a:gd name="connsiteY3" fmla="*/ 247542 h 529190"/>
                      <a:gd name="connsiteX4" fmla="*/ 298578 w 350972"/>
                      <a:gd name="connsiteY4" fmla="*/ 112114 h 529190"/>
                      <a:gd name="connsiteX5" fmla="*/ 193537 w 350972"/>
                      <a:gd name="connsiteY5" fmla="*/ 0 h 529190"/>
                      <a:gd name="connsiteX6" fmla="*/ 0 w 350972"/>
                      <a:gd name="connsiteY6" fmla="*/ 514773 h 529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0972" h="529190">
                        <a:moveTo>
                          <a:pt x="0" y="514773"/>
                        </a:moveTo>
                        <a:cubicBezTo>
                          <a:pt x="0" y="514773"/>
                          <a:pt x="11744" y="529573"/>
                          <a:pt x="39249" y="527871"/>
                        </a:cubicBezTo>
                        <a:cubicBezTo>
                          <a:pt x="66753" y="526168"/>
                          <a:pt x="150446" y="551009"/>
                          <a:pt x="247105" y="442563"/>
                        </a:cubicBezTo>
                        <a:cubicBezTo>
                          <a:pt x="343721" y="334116"/>
                          <a:pt x="341363" y="274304"/>
                          <a:pt x="349396" y="247542"/>
                        </a:cubicBezTo>
                        <a:cubicBezTo>
                          <a:pt x="357429" y="220779"/>
                          <a:pt x="333897" y="144159"/>
                          <a:pt x="298578" y="112114"/>
                        </a:cubicBezTo>
                        <a:cubicBezTo>
                          <a:pt x="263302" y="80025"/>
                          <a:pt x="188123" y="26064"/>
                          <a:pt x="193537" y="0"/>
                        </a:cubicBezTo>
                        <a:cubicBezTo>
                          <a:pt x="193580" y="0"/>
                          <a:pt x="1659" y="400171"/>
                          <a:pt x="0" y="51477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CFDCE8C3-7022-442C-8B77-E1F985539283}"/>
                      </a:ext>
                    </a:extLst>
                  </p:cNvPr>
                  <p:cNvSpPr/>
                  <p:nvPr/>
                </p:nvSpPr>
                <p:spPr>
                  <a:xfrm>
                    <a:off x="2698220" y="3471381"/>
                    <a:ext cx="329864" cy="516827"/>
                  </a:xfrm>
                  <a:custGeom>
                    <a:avLst/>
                    <a:gdLst>
                      <a:gd name="connsiteX0" fmla="*/ 149426 w 329864"/>
                      <a:gd name="connsiteY0" fmla="*/ 511368 h 516827"/>
                      <a:gd name="connsiteX1" fmla="*/ 76953 w 329864"/>
                      <a:gd name="connsiteY1" fmla="*/ 503684 h 516827"/>
                      <a:gd name="connsiteX2" fmla="*/ 15395 w 329864"/>
                      <a:gd name="connsiteY2" fmla="*/ 230035 h 516827"/>
                      <a:gd name="connsiteX3" fmla="*/ 235432 w 329864"/>
                      <a:gd name="connsiteY3" fmla="*/ 14975 h 516827"/>
                      <a:gd name="connsiteX4" fmla="*/ 329865 w 329864"/>
                      <a:gd name="connsiteY4" fmla="*/ 0 h 516827"/>
                      <a:gd name="connsiteX5" fmla="*/ 149426 w 329864"/>
                      <a:gd name="connsiteY5" fmla="*/ 511368 h 51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9864" h="516827">
                        <a:moveTo>
                          <a:pt x="149426" y="511368"/>
                        </a:moveTo>
                        <a:cubicBezTo>
                          <a:pt x="149426" y="511368"/>
                          <a:pt x="121310" y="527783"/>
                          <a:pt x="76953" y="503684"/>
                        </a:cubicBezTo>
                        <a:cubicBezTo>
                          <a:pt x="32596" y="479628"/>
                          <a:pt x="-29092" y="396329"/>
                          <a:pt x="15395" y="230035"/>
                        </a:cubicBezTo>
                        <a:cubicBezTo>
                          <a:pt x="59883" y="63741"/>
                          <a:pt x="114456" y="26893"/>
                          <a:pt x="235432" y="14975"/>
                        </a:cubicBezTo>
                        <a:cubicBezTo>
                          <a:pt x="235432" y="14975"/>
                          <a:pt x="319954" y="23925"/>
                          <a:pt x="329865" y="0"/>
                        </a:cubicBezTo>
                        <a:cubicBezTo>
                          <a:pt x="329909" y="44"/>
                          <a:pt x="285639" y="343153"/>
                          <a:pt x="149426" y="511368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499" name="Picture 498">
                  <a:extLst>
                    <a:ext uri="{FF2B5EF4-FFF2-40B4-BE49-F238E27FC236}">
                      <a16:creationId xmlns:a16="http://schemas.microsoft.com/office/drawing/2014/main" id="{CA188BD9-AF3E-4653-B5CE-6848A75CF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36230" y="3474116"/>
                  <a:ext cx="344899" cy="523897"/>
                </a:xfrm>
                <a:custGeom>
                  <a:avLst/>
                  <a:gdLst>
                    <a:gd name="connsiteX0" fmla="*/ 331 w 344899"/>
                    <a:gd name="connsiteY0" fmla="*/ 90 h 523897"/>
                    <a:gd name="connsiteX1" fmla="*/ 345231 w 344899"/>
                    <a:gd name="connsiteY1" fmla="*/ 90 h 523897"/>
                    <a:gd name="connsiteX2" fmla="*/ 345231 w 344899"/>
                    <a:gd name="connsiteY2" fmla="*/ 523988 h 523897"/>
                    <a:gd name="connsiteX3" fmla="*/ 331 w 344899"/>
                    <a:gd name="connsiteY3" fmla="*/ 523988 h 523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4899" h="523897">
                      <a:moveTo>
                        <a:pt x="331" y="90"/>
                      </a:moveTo>
                      <a:lnTo>
                        <a:pt x="345231" y="90"/>
                      </a:lnTo>
                      <a:lnTo>
                        <a:pt x="345231" y="523988"/>
                      </a:lnTo>
                      <a:lnTo>
                        <a:pt x="331" y="5239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00" name="Picture 499">
                  <a:extLst>
                    <a:ext uri="{FF2B5EF4-FFF2-40B4-BE49-F238E27FC236}">
                      <a16:creationId xmlns:a16="http://schemas.microsoft.com/office/drawing/2014/main" id="{FEA69AE3-4F16-46CB-B8C9-33298409A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05256" y="3474116"/>
                  <a:ext cx="323070" cy="510800"/>
                </a:xfrm>
                <a:custGeom>
                  <a:avLst/>
                  <a:gdLst>
                    <a:gd name="connsiteX0" fmla="*/ 301 w 323070"/>
                    <a:gd name="connsiteY0" fmla="*/ 90 h 510800"/>
                    <a:gd name="connsiteX1" fmla="*/ 323372 w 323070"/>
                    <a:gd name="connsiteY1" fmla="*/ 90 h 510800"/>
                    <a:gd name="connsiteX2" fmla="*/ 323372 w 323070"/>
                    <a:gd name="connsiteY2" fmla="*/ 510890 h 510800"/>
                    <a:gd name="connsiteX3" fmla="*/ 301 w 323070"/>
                    <a:gd name="connsiteY3" fmla="*/ 510890 h 51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070" h="510800">
                      <a:moveTo>
                        <a:pt x="301" y="90"/>
                      </a:moveTo>
                      <a:lnTo>
                        <a:pt x="323372" y="90"/>
                      </a:lnTo>
                      <a:lnTo>
                        <a:pt x="323372" y="510890"/>
                      </a:lnTo>
                      <a:lnTo>
                        <a:pt x="301" y="51089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01" name="Graphic 2180">
                  <a:extLst>
                    <a:ext uri="{FF2B5EF4-FFF2-40B4-BE49-F238E27FC236}">
                      <a16:creationId xmlns:a16="http://schemas.microsoft.com/office/drawing/2014/main" id="{B6E4F17A-9565-4FF6-A083-D52035C46362}"/>
                    </a:ext>
                  </a:extLst>
                </p:cNvPr>
                <p:cNvGrpSpPr/>
                <p:nvPr/>
              </p:nvGrpSpPr>
              <p:grpSpPr>
                <a:xfrm>
                  <a:off x="2790541" y="3583451"/>
                  <a:ext cx="331234" cy="375416"/>
                  <a:chOff x="2790541" y="3583451"/>
                  <a:chExt cx="331234" cy="375416"/>
                </a:xfrm>
                <a:solidFill>
                  <a:srgbClr val="A0BDAB"/>
                </a:solidFill>
              </p:grpSpPr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7EC88838-AEC5-4CD5-AC28-F95DC3823376}"/>
                      </a:ext>
                    </a:extLst>
                  </p:cNvPr>
                  <p:cNvSpPr/>
                  <p:nvPr/>
                </p:nvSpPr>
                <p:spPr>
                  <a:xfrm>
                    <a:off x="2872094" y="3888011"/>
                    <a:ext cx="183800" cy="70857"/>
                  </a:xfrm>
                  <a:custGeom>
                    <a:avLst/>
                    <a:gdLst>
                      <a:gd name="connsiteX0" fmla="*/ 5501 w 183800"/>
                      <a:gd name="connsiteY0" fmla="*/ 70857 h 70857"/>
                      <a:gd name="connsiteX1" fmla="*/ 183801 w 183800"/>
                      <a:gd name="connsiteY1" fmla="*/ 0 h 70857"/>
                      <a:gd name="connsiteX2" fmla="*/ 0 w 183800"/>
                      <a:gd name="connsiteY2" fmla="*/ 70639 h 70857"/>
                      <a:gd name="connsiteX3" fmla="*/ 5501 w 183800"/>
                      <a:gd name="connsiteY3" fmla="*/ 70857 h 70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800" h="70857">
                        <a:moveTo>
                          <a:pt x="5501" y="70857"/>
                        </a:moveTo>
                        <a:cubicBezTo>
                          <a:pt x="82645" y="59986"/>
                          <a:pt x="146473" y="36236"/>
                          <a:pt x="183801" y="0"/>
                        </a:cubicBezTo>
                        <a:cubicBezTo>
                          <a:pt x="145687" y="35931"/>
                          <a:pt x="77057" y="60292"/>
                          <a:pt x="0" y="70639"/>
                        </a:cubicBezTo>
                        <a:lnTo>
                          <a:pt x="5501" y="7085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1CDC77AC-3B3F-4937-889F-6BBE5F206265}"/>
                      </a:ext>
                    </a:extLst>
                  </p:cNvPr>
                  <p:cNvSpPr/>
                  <p:nvPr/>
                </p:nvSpPr>
                <p:spPr>
                  <a:xfrm>
                    <a:off x="2906017" y="3833438"/>
                    <a:ext cx="180963" cy="69678"/>
                  </a:xfrm>
                  <a:custGeom>
                    <a:avLst/>
                    <a:gdLst>
                      <a:gd name="connsiteX0" fmla="*/ 15935 w 180963"/>
                      <a:gd name="connsiteY0" fmla="*/ 65269 h 69678"/>
                      <a:gd name="connsiteX1" fmla="*/ 59113 w 180963"/>
                      <a:gd name="connsiteY1" fmla="*/ 50207 h 69678"/>
                      <a:gd name="connsiteX2" fmla="*/ 101112 w 180963"/>
                      <a:gd name="connsiteY2" fmla="*/ 34359 h 69678"/>
                      <a:gd name="connsiteX3" fmla="*/ 142631 w 180963"/>
                      <a:gd name="connsiteY3" fmla="*/ 18162 h 69678"/>
                      <a:gd name="connsiteX4" fmla="*/ 180963 w 180963"/>
                      <a:gd name="connsiteY4" fmla="*/ 0 h 69678"/>
                      <a:gd name="connsiteX5" fmla="*/ 142151 w 180963"/>
                      <a:gd name="connsiteY5" fmla="*/ 17856 h 69678"/>
                      <a:gd name="connsiteX6" fmla="*/ 100196 w 180963"/>
                      <a:gd name="connsiteY6" fmla="*/ 33748 h 69678"/>
                      <a:gd name="connsiteX7" fmla="*/ 57760 w 180963"/>
                      <a:gd name="connsiteY7" fmla="*/ 49290 h 69678"/>
                      <a:gd name="connsiteX8" fmla="*/ 0 w 180963"/>
                      <a:gd name="connsiteY8" fmla="*/ 69678 h 69678"/>
                      <a:gd name="connsiteX9" fmla="*/ 15935 w 180963"/>
                      <a:gd name="connsiteY9" fmla="*/ 65269 h 69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963" h="69678">
                        <a:moveTo>
                          <a:pt x="15935" y="65269"/>
                        </a:moveTo>
                        <a:cubicBezTo>
                          <a:pt x="30735" y="60510"/>
                          <a:pt x="45012" y="55402"/>
                          <a:pt x="59113" y="50207"/>
                        </a:cubicBezTo>
                        <a:cubicBezTo>
                          <a:pt x="73171" y="44968"/>
                          <a:pt x="87142" y="39642"/>
                          <a:pt x="101112" y="34359"/>
                        </a:cubicBezTo>
                        <a:cubicBezTo>
                          <a:pt x="115083" y="29076"/>
                          <a:pt x="129097" y="23794"/>
                          <a:pt x="142631" y="18162"/>
                        </a:cubicBezTo>
                        <a:cubicBezTo>
                          <a:pt x="156122" y="12530"/>
                          <a:pt x="169132" y="6592"/>
                          <a:pt x="180963" y="0"/>
                        </a:cubicBezTo>
                        <a:cubicBezTo>
                          <a:pt x="168957" y="6505"/>
                          <a:pt x="155772" y="12355"/>
                          <a:pt x="142151" y="17856"/>
                        </a:cubicBezTo>
                        <a:cubicBezTo>
                          <a:pt x="128486" y="23357"/>
                          <a:pt x="114341" y="28552"/>
                          <a:pt x="100196" y="33748"/>
                        </a:cubicBezTo>
                        <a:cubicBezTo>
                          <a:pt x="86050" y="38943"/>
                          <a:pt x="71949" y="44138"/>
                          <a:pt x="57760" y="49290"/>
                        </a:cubicBezTo>
                        <a:cubicBezTo>
                          <a:pt x="43527" y="54398"/>
                          <a:pt x="14887" y="65051"/>
                          <a:pt x="0" y="69678"/>
                        </a:cubicBezTo>
                        <a:lnTo>
                          <a:pt x="15935" y="6526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35A3A9DA-EC56-461B-8F18-F36E6B3B5CDD}"/>
                      </a:ext>
                    </a:extLst>
                  </p:cNvPr>
                  <p:cNvSpPr/>
                  <p:nvPr/>
                </p:nvSpPr>
                <p:spPr>
                  <a:xfrm>
                    <a:off x="2945527" y="3766292"/>
                    <a:ext cx="166162" cy="60287"/>
                  </a:xfrm>
                  <a:custGeom>
                    <a:avLst/>
                    <a:gdLst>
                      <a:gd name="connsiteX0" fmla="*/ 611 w 166162"/>
                      <a:gd name="connsiteY0" fmla="*/ 59943 h 60287"/>
                      <a:gd name="connsiteX1" fmla="*/ 29688 w 166162"/>
                      <a:gd name="connsiteY1" fmla="*/ 60248 h 60287"/>
                      <a:gd name="connsiteX2" fmla="*/ 57585 w 166162"/>
                      <a:gd name="connsiteY2" fmla="*/ 58415 h 60287"/>
                      <a:gd name="connsiteX3" fmla="*/ 81379 w 166162"/>
                      <a:gd name="connsiteY3" fmla="*/ 52259 h 60287"/>
                      <a:gd name="connsiteX4" fmla="*/ 99060 w 166162"/>
                      <a:gd name="connsiteY4" fmla="*/ 42130 h 60287"/>
                      <a:gd name="connsiteX5" fmla="*/ 166163 w 166162"/>
                      <a:gd name="connsiteY5" fmla="*/ 0 h 60287"/>
                      <a:gd name="connsiteX6" fmla="*/ 97969 w 166162"/>
                      <a:gd name="connsiteY6" fmla="*/ 41606 h 60287"/>
                      <a:gd name="connsiteX7" fmla="*/ 80156 w 166162"/>
                      <a:gd name="connsiteY7" fmla="*/ 51517 h 60287"/>
                      <a:gd name="connsiteX8" fmla="*/ 56625 w 166162"/>
                      <a:gd name="connsiteY8" fmla="*/ 57367 h 60287"/>
                      <a:gd name="connsiteX9" fmla="*/ 28989 w 166162"/>
                      <a:gd name="connsiteY9" fmla="*/ 59026 h 60287"/>
                      <a:gd name="connsiteX10" fmla="*/ 0 w 166162"/>
                      <a:gd name="connsiteY10" fmla="*/ 58546 h 60287"/>
                      <a:gd name="connsiteX11" fmla="*/ 611 w 166162"/>
                      <a:gd name="connsiteY11" fmla="*/ 59943 h 60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66162" h="60287">
                        <a:moveTo>
                          <a:pt x="611" y="59943"/>
                        </a:moveTo>
                        <a:cubicBezTo>
                          <a:pt x="10347" y="60161"/>
                          <a:pt x="20083" y="60379"/>
                          <a:pt x="29688" y="60248"/>
                        </a:cubicBezTo>
                        <a:cubicBezTo>
                          <a:pt x="39292" y="60117"/>
                          <a:pt x="48679" y="59593"/>
                          <a:pt x="57585" y="58415"/>
                        </a:cubicBezTo>
                        <a:cubicBezTo>
                          <a:pt x="66404" y="57192"/>
                          <a:pt x="74655" y="55228"/>
                          <a:pt x="81379" y="52259"/>
                        </a:cubicBezTo>
                        <a:cubicBezTo>
                          <a:pt x="88102" y="49290"/>
                          <a:pt x="93429" y="45623"/>
                          <a:pt x="99060" y="42130"/>
                        </a:cubicBezTo>
                        <a:lnTo>
                          <a:pt x="166163" y="0"/>
                        </a:lnTo>
                        <a:lnTo>
                          <a:pt x="97969" y="41606"/>
                        </a:lnTo>
                        <a:cubicBezTo>
                          <a:pt x="92250" y="45055"/>
                          <a:pt x="86836" y="48679"/>
                          <a:pt x="80156" y="51517"/>
                        </a:cubicBezTo>
                        <a:cubicBezTo>
                          <a:pt x="73477" y="54354"/>
                          <a:pt x="65356" y="56232"/>
                          <a:pt x="56625" y="57367"/>
                        </a:cubicBezTo>
                        <a:cubicBezTo>
                          <a:pt x="47849" y="58502"/>
                          <a:pt x="38550" y="58939"/>
                          <a:pt x="28989" y="59026"/>
                        </a:cubicBezTo>
                        <a:cubicBezTo>
                          <a:pt x="19472" y="59113"/>
                          <a:pt x="9736" y="58851"/>
                          <a:pt x="0" y="58546"/>
                        </a:cubicBezTo>
                        <a:lnTo>
                          <a:pt x="611" y="5994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8E132188-3106-4C9C-8226-B96C35EC9F49}"/>
                      </a:ext>
                    </a:extLst>
                  </p:cNvPr>
                  <p:cNvSpPr/>
                  <p:nvPr/>
                </p:nvSpPr>
                <p:spPr>
                  <a:xfrm>
                    <a:off x="2961943" y="3720713"/>
                    <a:ext cx="159832" cy="56799"/>
                  </a:xfrm>
                  <a:custGeom>
                    <a:avLst/>
                    <a:gdLst>
                      <a:gd name="connsiteX0" fmla="*/ 1310 w 159832"/>
                      <a:gd name="connsiteY0" fmla="*/ 56799 h 56799"/>
                      <a:gd name="connsiteX1" fmla="*/ 44313 w 159832"/>
                      <a:gd name="connsiteY1" fmla="*/ 44968 h 56799"/>
                      <a:gd name="connsiteX2" fmla="*/ 83518 w 159832"/>
                      <a:gd name="connsiteY2" fmla="*/ 30430 h 56799"/>
                      <a:gd name="connsiteX3" fmla="*/ 159833 w 159832"/>
                      <a:gd name="connsiteY3" fmla="*/ 0 h 56799"/>
                      <a:gd name="connsiteX4" fmla="*/ 82601 w 159832"/>
                      <a:gd name="connsiteY4" fmla="*/ 29819 h 56799"/>
                      <a:gd name="connsiteX5" fmla="*/ 43003 w 159832"/>
                      <a:gd name="connsiteY5" fmla="*/ 44051 h 56799"/>
                      <a:gd name="connsiteX6" fmla="*/ 0 w 159832"/>
                      <a:gd name="connsiteY6" fmla="*/ 55490 h 56799"/>
                      <a:gd name="connsiteX7" fmla="*/ 1310 w 159832"/>
                      <a:gd name="connsiteY7" fmla="*/ 56799 h 5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9832" h="56799">
                        <a:moveTo>
                          <a:pt x="1310" y="56799"/>
                        </a:moveTo>
                        <a:cubicBezTo>
                          <a:pt x="17245" y="54136"/>
                          <a:pt x="31085" y="49683"/>
                          <a:pt x="44313" y="44968"/>
                        </a:cubicBezTo>
                        <a:cubicBezTo>
                          <a:pt x="57498" y="40209"/>
                          <a:pt x="70552" y="35363"/>
                          <a:pt x="83518" y="30430"/>
                        </a:cubicBezTo>
                        <a:cubicBezTo>
                          <a:pt x="109407" y="20563"/>
                          <a:pt x="134860" y="10434"/>
                          <a:pt x="159833" y="0"/>
                        </a:cubicBezTo>
                        <a:cubicBezTo>
                          <a:pt x="134554" y="10260"/>
                          <a:pt x="108796" y="20170"/>
                          <a:pt x="82601" y="29819"/>
                        </a:cubicBezTo>
                        <a:cubicBezTo>
                          <a:pt x="69504" y="34621"/>
                          <a:pt x="56319" y="39380"/>
                          <a:pt x="43003" y="44051"/>
                        </a:cubicBezTo>
                        <a:cubicBezTo>
                          <a:pt x="29687" y="48679"/>
                          <a:pt x="15761" y="52957"/>
                          <a:pt x="0" y="55490"/>
                        </a:cubicBezTo>
                        <a:lnTo>
                          <a:pt x="1310" y="5679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94EB4715-0107-4936-9C34-BD0372C15175}"/>
                      </a:ext>
                    </a:extLst>
                  </p:cNvPr>
                  <p:cNvSpPr/>
                  <p:nvPr/>
                </p:nvSpPr>
                <p:spPr>
                  <a:xfrm>
                    <a:off x="2983466" y="3667231"/>
                    <a:ext cx="114297" cy="49290"/>
                  </a:xfrm>
                  <a:custGeom>
                    <a:avLst/>
                    <a:gdLst>
                      <a:gd name="connsiteX0" fmla="*/ 2227 w 114297"/>
                      <a:gd name="connsiteY0" fmla="*/ 49290 h 49290"/>
                      <a:gd name="connsiteX1" fmla="*/ 14582 w 114297"/>
                      <a:gd name="connsiteY1" fmla="*/ 42217 h 49290"/>
                      <a:gd name="connsiteX2" fmla="*/ 30299 w 114297"/>
                      <a:gd name="connsiteY2" fmla="*/ 37197 h 49290"/>
                      <a:gd name="connsiteX3" fmla="*/ 47631 w 114297"/>
                      <a:gd name="connsiteY3" fmla="*/ 33268 h 49290"/>
                      <a:gd name="connsiteX4" fmla="*/ 56188 w 114297"/>
                      <a:gd name="connsiteY4" fmla="*/ 31172 h 49290"/>
                      <a:gd name="connsiteX5" fmla="*/ 64265 w 114297"/>
                      <a:gd name="connsiteY5" fmla="*/ 28683 h 49290"/>
                      <a:gd name="connsiteX6" fmla="*/ 91726 w 114297"/>
                      <a:gd name="connsiteY6" fmla="*/ 15630 h 49290"/>
                      <a:gd name="connsiteX7" fmla="*/ 114297 w 114297"/>
                      <a:gd name="connsiteY7" fmla="*/ 0 h 49290"/>
                      <a:gd name="connsiteX8" fmla="*/ 91202 w 114297"/>
                      <a:gd name="connsiteY8" fmla="*/ 15368 h 49290"/>
                      <a:gd name="connsiteX9" fmla="*/ 63392 w 114297"/>
                      <a:gd name="connsiteY9" fmla="*/ 28029 h 49290"/>
                      <a:gd name="connsiteX10" fmla="*/ 29164 w 114297"/>
                      <a:gd name="connsiteY10" fmla="*/ 36193 h 49290"/>
                      <a:gd name="connsiteX11" fmla="*/ 12923 w 114297"/>
                      <a:gd name="connsiteY11" fmla="*/ 41170 h 49290"/>
                      <a:gd name="connsiteX12" fmla="*/ 0 w 114297"/>
                      <a:gd name="connsiteY12" fmla="*/ 48286 h 49290"/>
                      <a:gd name="connsiteX13" fmla="*/ 2227 w 114297"/>
                      <a:gd name="connsiteY13" fmla="*/ 49290 h 49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4297" h="49290">
                        <a:moveTo>
                          <a:pt x="2227" y="49290"/>
                        </a:moveTo>
                        <a:cubicBezTo>
                          <a:pt x="5676" y="46627"/>
                          <a:pt x="9823" y="44226"/>
                          <a:pt x="14582" y="42217"/>
                        </a:cubicBezTo>
                        <a:cubicBezTo>
                          <a:pt x="19297" y="40166"/>
                          <a:pt x="24667" y="38594"/>
                          <a:pt x="30299" y="37197"/>
                        </a:cubicBezTo>
                        <a:cubicBezTo>
                          <a:pt x="35931" y="35800"/>
                          <a:pt x="41825" y="34621"/>
                          <a:pt x="47631" y="33268"/>
                        </a:cubicBezTo>
                        <a:cubicBezTo>
                          <a:pt x="50513" y="32613"/>
                          <a:pt x="53394" y="31914"/>
                          <a:pt x="56188" y="31172"/>
                        </a:cubicBezTo>
                        <a:cubicBezTo>
                          <a:pt x="58939" y="30386"/>
                          <a:pt x="61689" y="29600"/>
                          <a:pt x="64265" y="28683"/>
                        </a:cubicBezTo>
                        <a:cubicBezTo>
                          <a:pt x="74699" y="25103"/>
                          <a:pt x="83649" y="20607"/>
                          <a:pt x="91726" y="15630"/>
                        </a:cubicBezTo>
                        <a:cubicBezTo>
                          <a:pt x="99803" y="10696"/>
                          <a:pt x="107050" y="5326"/>
                          <a:pt x="114297" y="0"/>
                        </a:cubicBezTo>
                        <a:cubicBezTo>
                          <a:pt x="106875" y="5283"/>
                          <a:pt x="99453" y="10522"/>
                          <a:pt x="91202" y="15368"/>
                        </a:cubicBezTo>
                        <a:cubicBezTo>
                          <a:pt x="82994" y="20214"/>
                          <a:pt x="73870" y="24623"/>
                          <a:pt x="63392" y="28029"/>
                        </a:cubicBezTo>
                        <a:cubicBezTo>
                          <a:pt x="53045" y="31565"/>
                          <a:pt x="40733" y="33486"/>
                          <a:pt x="29164" y="36193"/>
                        </a:cubicBezTo>
                        <a:cubicBezTo>
                          <a:pt x="23401" y="37546"/>
                          <a:pt x="17856" y="39118"/>
                          <a:pt x="12923" y="41170"/>
                        </a:cubicBezTo>
                        <a:cubicBezTo>
                          <a:pt x="7990" y="43178"/>
                          <a:pt x="3667" y="45579"/>
                          <a:pt x="0" y="48286"/>
                        </a:cubicBezTo>
                        <a:lnTo>
                          <a:pt x="2227" y="4929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10B97062-8F40-4E1C-89A0-78B7EDC95D74}"/>
                      </a:ext>
                    </a:extLst>
                  </p:cNvPr>
                  <p:cNvSpPr/>
                  <p:nvPr/>
                </p:nvSpPr>
                <p:spPr>
                  <a:xfrm>
                    <a:off x="2997830" y="3625494"/>
                    <a:ext cx="71730" cy="25453"/>
                  </a:xfrm>
                  <a:custGeom>
                    <a:avLst/>
                    <a:gdLst>
                      <a:gd name="connsiteX0" fmla="*/ 0 w 71730"/>
                      <a:gd name="connsiteY0" fmla="*/ 23663 h 25453"/>
                      <a:gd name="connsiteX1" fmla="*/ 9212 w 71730"/>
                      <a:gd name="connsiteY1" fmla="*/ 25409 h 25453"/>
                      <a:gd name="connsiteX2" fmla="*/ 15237 w 71730"/>
                      <a:gd name="connsiteY2" fmla="*/ 25103 h 25453"/>
                      <a:gd name="connsiteX3" fmla="*/ 24929 w 71730"/>
                      <a:gd name="connsiteY3" fmla="*/ 22484 h 25453"/>
                      <a:gd name="connsiteX4" fmla="*/ 41781 w 71730"/>
                      <a:gd name="connsiteY4" fmla="*/ 15717 h 25453"/>
                      <a:gd name="connsiteX5" fmla="*/ 71730 w 71730"/>
                      <a:gd name="connsiteY5" fmla="*/ 0 h 25453"/>
                      <a:gd name="connsiteX6" fmla="*/ 40820 w 71730"/>
                      <a:gd name="connsiteY6" fmla="*/ 15106 h 25453"/>
                      <a:gd name="connsiteX7" fmla="*/ 23575 w 71730"/>
                      <a:gd name="connsiteY7" fmla="*/ 21524 h 25453"/>
                      <a:gd name="connsiteX8" fmla="*/ 14145 w 71730"/>
                      <a:gd name="connsiteY8" fmla="*/ 23881 h 25453"/>
                      <a:gd name="connsiteX9" fmla="*/ 2096 w 71730"/>
                      <a:gd name="connsiteY9" fmla="*/ 22746 h 25453"/>
                      <a:gd name="connsiteX10" fmla="*/ 0 w 71730"/>
                      <a:gd name="connsiteY10" fmla="*/ 23663 h 25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1730" h="25453">
                        <a:moveTo>
                          <a:pt x="0" y="23663"/>
                        </a:moveTo>
                        <a:cubicBezTo>
                          <a:pt x="2139" y="24361"/>
                          <a:pt x="7073" y="25322"/>
                          <a:pt x="9212" y="25409"/>
                        </a:cubicBezTo>
                        <a:cubicBezTo>
                          <a:pt x="11395" y="25540"/>
                          <a:pt x="13403" y="25365"/>
                          <a:pt x="15237" y="25103"/>
                        </a:cubicBezTo>
                        <a:cubicBezTo>
                          <a:pt x="18948" y="24536"/>
                          <a:pt x="22047" y="23532"/>
                          <a:pt x="24929" y="22484"/>
                        </a:cubicBezTo>
                        <a:cubicBezTo>
                          <a:pt x="30735" y="20345"/>
                          <a:pt x="36367" y="18118"/>
                          <a:pt x="41781" y="15717"/>
                        </a:cubicBezTo>
                        <a:cubicBezTo>
                          <a:pt x="52608" y="10958"/>
                          <a:pt x="62606" y="5676"/>
                          <a:pt x="71730" y="0"/>
                        </a:cubicBezTo>
                        <a:cubicBezTo>
                          <a:pt x="62257" y="5501"/>
                          <a:pt x="51953" y="10565"/>
                          <a:pt x="40820" y="15106"/>
                        </a:cubicBezTo>
                        <a:cubicBezTo>
                          <a:pt x="35276" y="17376"/>
                          <a:pt x="29513" y="19515"/>
                          <a:pt x="23575" y="21524"/>
                        </a:cubicBezTo>
                        <a:cubicBezTo>
                          <a:pt x="20650" y="22528"/>
                          <a:pt x="17594" y="23444"/>
                          <a:pt x="14145" y="23881"/>
                        </a:cubicBezTo>
                        <a:cubicBezTo>
                          <a:pt x="10740" y="24318"/>
                          <a:pt x="5545" y="23925"/>
                          <a:pt x="2096" y="22746"/>
                        </a:cubicBezTo>
                        <a:lnTo>
                          <a:pt x="0" y="2366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6B4B603D-AD7F-47CC-B647-FB35D8B74B83}"/>
                      </a:ext>
                    </a:extLst>
                  </p:cNvPr>
                  <p:cNvSpPr/>
                  <p:nvPr/>
                </p:nvSpPr>
                <p:spPr>
                  <a:xfrm>
                    <a:off x="2790541" y="3847321"/>
                    <a:ext cx="77274" cy="110105"/>
                  </a:xfrm>
                  <a:custGeom>
                    <a:avLst/>
                    <a:gdLst>
                      <a:gd name="connsiteX0" fmla="*/ 77275 w 77274"/>
                      <a:gd name="connsiteY0" fmla="*/ 109320 h 110105"/>
                      <a:gd name="connsiteX1" fmla="*/ 61864 w 77274"/>
                      <a:gd name="connsiteY1" fmla="*/ 96703 h 110105"/>
                      <a:gd name="connsiteX2" fmla="*/ 51167 w 77274"/>
                      <a:gd name="connsiteY2" fmla="*/ 83038 h 110105"/>
                      <a:gd name="connsiteX3" fmla="*/ 31740 w 77274"/>
                      <a:gd name="connsiteY3" fmla="*/ 55359 h 110105"/>
                      <a:gd name="connsiteX4" fmla="*/ 12355 w 77274"/>
                      <a:gd name="connsiteY4" fmla="*/ 27679 h 110105"/>
                      <a:gd name="connsiteX5" fmla="*/ 4104 w 77274"/>
                      <a:gd name="connsiteY5" fmla="*/ 13796 h 110105"/>
                      <a:gd name="connsiteX6" fmla="*/ 0 w 77274"/>
                      <a:gd name="connsiteY6" fmla="*/ 0 h 110105"/>
                      <a:gd name="connsiteX7" fmla="*/ 3798 w 77274"/>
                      <a:gd name="connsiteY7" fmla="*/ 13796 h 110105"/>
                      <a:gd name="connsiteX8" fmla="*/ 11744 w 77274"/>
                      <a:gd name="connsiteY8" fmla="*/ 27723 h 110105"/>
                      <a:gd name="connsiteX9" fmla="*/ 30517 w 77274"/>
                      <a:gd name="connsiteY9" fmla="*/ 55446 h 110105"/>
                      <a:gd name="connsiteX10" fmla="*/ 49334 w 77274"/>
                      <a:gd name="connsiteY10" fmla="*/ 83169 h 110105"/>
                      <a:gd name="connsiteX11" fmla="*/ 59855 w 77274"/>
                      <a:gd name="connsiteY11" fmla="*/ 97008 h 110105"/>
                      <a:gd name="connsiteX12" fmla="*/ 75529 w 77274"/>
                      <a:gd name="connsiteY12" fmla="*/ 110106 h 110105"/>
                      <a:gd name="connsiteX13" fmla="*/ 77275 w 77274"/>
                      <a:gd name="connsiteY13" fmla="*/ 109320 h 110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7274" h="110105">
                        <a:moveTo>
                          <a:pt x="77275" y="109320"/>
                        </a:moveTo>
                        <a:cubicBezTo>
                          <a:pt x="70988" y="105522"/>
                          <a:pt x="65968" y="101156"/>
                          <a:pt x="61864" y="96703"/>
                        </a:cubicBezTo>
                        <a:cubicBezTo>
                          <a:pt x="57716" y="92250"/>
                          <a:pt x="54398" y="87622"/>
                          <a:pt x="51167" y="83038"/>
                        </a:cubicBezTo>
                        <a:lnTo>
                          <a:pt x="31740" y="55359"/>
                        </a:lnTo>
                        <a:cubicBezTo>
                          <a:pt x="25278" y="46147"/>
                          <a:pt x="18729" y="36891"/>
                          <a:pt x="12355" y="27679"/>
                        </a:cubicBezTo>
                        <a:cubicBezTo>
                          <a:pt x="9256" y="23051"/>
                          <a:pt x="6330" y="18424"/>
                          <a:pt x="4104" y="13796"/>
                        </a:cubicBezTo>
                        <a:cubicBezTo>
                          <a:pt x="1834" y="9168"/>
                          <a:pt x="349" y="4540"/>
                          <a:pt x="0" y="0"/>
                        </a:cubicBezTo>
                        <a:cubicBezTo>
                          <a:pt x="262" y="4497"/>
                          <a:pt x="1659" y="9125"/>
                          <a:pt x="3798" y="13796"/>
                        </a:cubicBezTo>
                        <a:cubicBezTo>
                          <a:pt x="5894" y="18424"/>
                          <a:pt x="8732" y="23095"/>
                          <a:pt x="11744" y="27723"/>
                        </a:cubicBezTo>
                        <a:cubicBezTo>
                          <a:pt x="17900" y="36978"/>
                          <a:pt x="24274" y="46190"/>
                          <a:pt x="30517" y="55446"/>
                        </a:cubicBezTo>
                        <a:lnTo>
                          <a:pt x="49334" y="83169"/>
                        </a:lnTo>
                        <a:cubicBezTo>
                          <a:pt x="52477" y="87797"/>
                          <a:pt x="55752" y="92424"/>
                          <a:pt x="59855" y="97008"/>
                        </a:cubicBezTo>
                        <a:cubicBezTo>
                          <a:pt x="63959" y="101593"/>
                          <a:pt x="69024" y="106089"/>
                          <a:pt x="75529" y="110106"/>
                        </a:cubicBezTo>
                        <a:lnTo>
                          <a:pt x="77275" y="10932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1C8370A9-4EAF-4C59-9CDA-92BFD672E4A2}"/>
                      </a:ext>
                    </a:extLst>
                  </p:cNvPr>
                  <p:cNvSpPr/>
                  <p:nvPr/>
                </p:nvSpPr>
                <p:spPr>
                  <a:xfrm>
                    <a:off x="2805559" y="3760092"/>
                    <a:ext cx="100457" cy="141583"/>
                  </a:xfrm>
                  <a:custGeom>
                    <a:avLst/>
                    <a:gdLst>
                      <a:gd name="connsiteX0" fmla="*/ 100457 w 100457"/>
                      <a:gd name="connsiteY0" fmla="*/ 141147 h 141583"/>
                      <a:gd name="connsiteX1" fmla="*/ 65094 w 100457"/>
                      <a:gd name="connsiteY1" fmla="*/ 106919 h 141583"/>
                      <a:gd name="connsiteX2" fmla="*/ 51167 w 100457"/>
                      <a:gd name="connsiteY2" fmla="*/ 89325 h 141583"/>
                      <a:gd name="connsiteX3" fmla="*/ 41912 w 100457"/>
                      <a:gd name="connsiteY3" fmla="*/ 71512 h 141583"/>
                      <a:gd name="connsiteX4" fmla="*/ 38376 w 100457"/>
                      <a:gd name="connsiteY4" fmla="*/ 62562 h 141583"/>
                      <a:gd name="connsiteX5" fmla="*/ 34053 w 100457"/>
                      <a:gd name="connsiteY5" fmla="*/ 53612 h 141583"/>
                      <a:gd name="connsiteX6" fmla="*/ 23095 w 100457"/>
                      <a:gd name="connsiteY6" fmla="*/ 35712 h 141583"/>
                      <a:gd name="connsiteX7" fmla="*/ 0 w 100457"/>
                      <a:gd name="connsiteY7" fmla="*/ 0 h 141583"/>
                      <a:gd name="connsiteX8" fmla="*/ 22484 w 100457"/>
                      <a:gd name="connsiteY8" fmla="*/ 35712 h 141583"/>
                      <a:gd name="connsiteX9" fmla="*/ 33137 w 100457"/>
                      <a:gd name="connsiteY9" fmla="*/ 53569 h 141583"/>
                      <a:gd name="connsiteX10" fmla="*/ 37284 w 100457"/>
                      <a:gd name="connsiteY10" fmla="*/ 62519 h 141583"/>
                      <a:gd name="connsiteX11" fmla="*/ 40646 w 100457"/>
                      <a:gd name="connsiteY11" fmla="*/ 71425 h 141583"/>
                      <a:gd name="connsiteX12" fmla="*/ 49639 w 100457"/>
                      <a:gd name="connsiteY12" fmla="*/ 89368 h 141583"/>
                      <a:gd name="connsiteX13" fmla="*/ 63348 w 100457"/>
                      <a:gd name="connsiteY13" fmla="*/ 107137 h 141583"/>
                      <a:gd name="connsiteX14" fmla="*/ 98275 w 100457"/>
                      <a:gd name="connsiteY14" fmla="*/ 141583 h 141583"/>
                      <a:gd name="connsiteX15" fmla="*/ 100457 w 100457"/>
                      <a:gd name="connsiteY15" fmla="*/ 141147 h 14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457" h="141583">
                        <a:moveTo>
                          <a:pt x="100457" y="141147"/>
                        </a:moveTo>
                        <a:cubicBezTo>
                          <a:pt x="88015" y="129839"/>
                          <a:pt x="75616" y="118532"/>
                          <a:pt x="65094" y="106919"/>
                        </a:cubicBezTo>
                        <a:cubicBezTo>
                          <a:pt x="59855" y="101112"/>
                          <a:pt x="55097" y="95218"/>
                          <a:pt x="51167" y="89325"/>
                        </a:cubicBezTo>
                        <a:cubicBezTo>
                          <a:pt x="47238" y="83387"/>
                          <a:pt x="44182" y="77450"/>
                          <a:pt x="41912" y="71512"/>
                        </a:cubicBezTo>
                        <a:cubicBezTo>
                          <a:pt x="40733" y="68543"/>
                          <a:pt x="39642" y="65575"/>
                          <a:pt x="38376" y="62562"/>
                        </a:cubicBezTo>
                        <a:cubicBezTo>
                          <a:pt x="37153" y="59593"/>
                          <a:pt x="35669" y="56581"/>
                          <a:pt x="34053" y="53612"/>
                        </a:cubicBezTo>
                        <a:cubicBezTo>
                          <a:pt x="30823" y="47631"/>
                          <a:pt x="26937" y="41694"/>
                          <a:pt x="23095" y="35712"/>
                        </a:cubicBezTo>
                        <a:lnTo>
                          <a:pt x="0" y="0"/>
                        </a:lnTo>
                        <a:lnTo>
                          <a:pt x="22484" y="35712"/>
                        </a:lnTo>
                        <a:cubicBezTo>
                          <a:pt x="26239" y="41650"/>
                          <a:pt x="29993" y="47631"/>
                          <a:pt x="33137" y="53569"/>
                        </a:cubicBezTo>
                        <a:cubicBezTo>
                          <a:pt x="34708" y="56537"/>
                          <a:pt x="36105" y="59506"/>
                          <a:pt x="37284" y="62519"/>
                        </a:cubicBezTo>
                        <a:cubicBezTo>
                          <a:pt x="38463" y="65487"/>
                          <a:pt x="39511" y="68456"/>
                          <a:pt x="40646" y="71425"/>
                        </a:cubicBezTo>
                        <a:cubicBezTo>
                          <a:pt x="42785" y="77362"/>
                          <a:pt x="45797" y="83387"/>
                          <a:pt x="49639" y="89368"/>
                        </a:cubicBezTo>
                        <a:cubicBezTo>
                          <a:pt x="53481" y="95349"/>
                          <a:pt x="58153" y="101287"/>
                          <a:pt x="63348" y="107137"/>
                        </a:cubicBezTo>
                        <a:cubicBezTo>
                          <a:pt x="73739" y="118837"/>
                          <a:pt x="86007" y="130276"/>
                          <a:pt x="98275" y="141583"/>
                        </a:cubicBezTo>
                        <a:lnTo>
                          <a:pt x="100457" y="14114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B8B44FE9-99D9-4E18-A24C-77BF231626CA}"/>
                      </a:ext>
                    </a:extLst>
                  </p:cNvPr>
                  <p:cNvSpPr/>
                  <p:nvPr/>
                </p:nvSpPr>
                <p:spPr>
                  <a:xfrm>
                    <a:off x="2835290" y="3704515"/>
                    <a:ext cx="106744" cy="125822"/>
                  </a:xfrm>
                  <a:custGeom>
                    <a:avLst/>
                    <a:gdLst>
                      <a:gd name="connsiteX0" fmla="*/ 106744 w 106744"/>
                      <a:gd name="connsiteY0" fmla="*/ 125081 h 125822"/>
                      <a:gd name="connsiteX1" fmla="*/ 87447 w 106744"/>
                      <a:gd name="connsiteY1" fmla="*/ 110630 h 125822"/>
                      <a:gd name="connsiteX2" fmla="*/ 83081 w 106744"/>
                      <a:gd name="connsiteY2" fmla="*/ 106875 h 125822"/>
                      <a:gd name="connsiteX3" fmla="*/ 78847 w 106744"/>
                      <a:gd name="connsiteY3" fmla="*/ 103077 h 125822"/>
                      <a:gd name="connsiteX4" fmla="*/ 74786 w 106744"/>
                      <a:gd name="connsiteY4" fmla="*/ 99279 h 125822"/>
                      <a:gd name="connsiteX5" fmla="*/ 70901 w 106744"/>
                      <a:gd name="connsiteY5" fmla="*/ 95437 h 125822"/>
                      <a:gd name="connsiteX6" fmla="*/ 56668 w 106744"/>
                      <a:gd name="connsiteY6" fmla="*/ 79807 h 125822"/>
                      <a:gd name="connsiteX7" fmla="*/ 50207 w 106744"/>
                      <a:gd name="connsiteY7" fmla="*/ 71905 h 125822"/>
                      <a:gd name="connsiteX8" fmla="*/ 44138 w 106744"/>
                      <a:gd name="connsiteY8" fmla="*/ 63959 h 125822"/>
                      <a:gd name="connsiteX9" fmla="*/ 21786 w 106744"/>
                      <a:gd name="connsiteY9" fmla="*/ 32001 h 125822"/>
                      <a:gd name="connsiteX10" fmla="*/ 0 w 106744"/>
                      <a:gd name="connsiteY10" fmla="*/ 0 h 125822"/>
                      <a:gd name="connsiteX11" fmla="*/ 21174 w 106744"/>
                      <a:gd name="connsiteY11" fmla="*/ 32045 h 125822"/>
                      <a:gd name="connsiteX12" fmla="*/ 42916 w 106744"/>
                      <a:gd name="connsiteY12" fmla="*/ 64046 h 125822"/>
                      <a:gd name="connsiteX13" fmla="*/ 48853 w 106744"/>
                      <a:gd name="connsiteY13" fmla="*/ 72036 h 125822"/>
                      <a:gd name="connsiteX14" fmla="*/ 55184 w 106744"/>
                      <a:gd name="connsiteY14" fmla="*/ 79982 h 125822"/>
                      <a:gd name="connsiteX15" fmla="*/ 69198 w 106744"/>
                      <a:gd name="connsiteY15" fmla="*/ 95742 h 125822"/>
                      <a:gd name="connsiteX16" fmla="*/ 73040 w 106744"/>
                      <a:gd name="connsiteY16" fmla="*/ 99628 h 125822"/>
                      <a:gd name="connsiteX17" fmla="*/ 77100 w 106744"/>
                      <a:gd name="connsiteY17" fmla="*/ 103470 h 125822"/>
                      <a:gd name="connsiteX18" fmla="*/ 81292 w 106744"/>
                      <a:gd name="connsiteY18" fmla="*/ 107312 h 125822"/>
                      <a:gd name="connsiteX19" fmla="*/ 85614 w 106744"/>
                      <a:gd name="connsiteY19" fmla="*/ 111110 h 125822"/>
                      <a:gd name="connsiteX20" fmla="*/ 104867 w 106744"/>
                      <a:gd name="connsiteY20" fmla="*/ 125823 h 125822"/>
                      <a:gd name="connsiteX21" fmla="*/ 106744 w 106744"/>
                      <a:gd name="connsiteY21" fmla="*/ 125081 h 125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06744" h="125822">
                        <a:moveTo>
                          <a:pt x="106744" y="125081"/>
                        </a:moveTo>
                        <a:cubicBezTo>
                          <a:pt x="99934" y="120409"/>
                          <a:pt x="93429" y="115607"/>
                          <a:pt x="87447" y="110630"/>
                        </a:cubicBezTo>
                        <a:cubicBezTo>
                          <a:pt x="85919" y="109407"/>
                          <a:pt x="84566" y="108141"/>
                          <a:pt x="83081" y="106875"/>
                        </a:cubicBezTo>
                        <a:cubicBezTo>
                          <a:pt x="81641" y="105609"/>
                          <a:pt x="80200" y="104387"/>
                          <a:pt x="78847" y="103077"/>
                        </a:cubicBezTo>
                        <a:lnTo>
                          <a:pt x="74786" y="99279"/>
                        </a:lnTo>
                        <a:lnTo>
                          <a:pt x="70901" y="95437"/>
                        </a:lnTo>
                        <a:cubicBezTo>
                          <a:pt x="65837" y="90285"/>
                          <a:pt x="61078" y="85090"/>
                          <a:pt x="56668" y="79807"/>
                        </a:cubicBezTo>
                        <a:cubicBezTo>
                          <a:pt x="54398" y="77188"/>
                          <a:pt x="52346" y="74524"/>
                          <a:pt x="50207" y="71905"/>
                        </a:cubicBezTo>
                        <a:cubicBezTo>
                          <a:pt x="48199" y="69242"/>
                          <a:pt x="46103" y="66622"/>
                          <a:pt x="44138" y="63959"/>
                        </a:cubicBezTo>
                        <a:cubicBezTo>
                          <a:pt x="36236" y="53350"/>
                          <a:pt x="29076" y="42654"/>
                          <a:pt x="21786" y="32001"/>
                        </a:cubicBezTo>
                        <a:lnTo>
                          <a:pt x="0" y="0"/>
                        </a:lnTo>
                        <a:lnTo>
                          <a:pt x="21174" y="32045"/>
                        </a:lnTo>
                        <a:cubicBezTo>
                          <a:pt x="28247" y="42741"/>
                          <a:pt x="35188" y="53394"/>
                          <a:pt x="42916" y="64046"/>
                        </a:cubicBezTo>
                        <a:cubicBezTo>
                          <a:pt x="44793" y="66710"/>
                          <a:pt x="46845" y="69373"/>
                          <a:pt x="48853" y="72036"/>
                        </a:cubicBezTo>
                        <a:cubicBezTo>
                          <a:pt x="50949" y="74699"/>
                          <a:pt x="52957" y="77362"/>
                          <a:pt x="55184" y="79982"/>
                        </a:cubicBezTo>
                        <a:cubicBezTo>
                          <a:pt x="59463" y="85264"/>
                          <a:pt x="64178" y="90503"/>
                          <a:pt x="69198" y="95742"/>
                        </a:cubicBezTo>
                        <a:lnTo>
                          <a:pt x="73040" y="99628"/>
                        </a:lnTo>
                        <a:lnTo>
                          <a:pt x="77100" y="103470"/>
                        </a:lnTo>
                        <a:cubicBezTo>
                          <a:pt x="78410" y="104780"/>
                          <a:pt x="79851" y="106046"/>
                          <a:pt x="81292" y="107312"/>
                        </a:cubicBezTo>
                        <a:cubicBezTo>
                          <a:pt x="82732" y="108578"/>
                          <a:pt x="84086" y="109844"/>
                          <a:pt x="85614" y="111110"/>
                        </a:cubicBezTo>
                        <a:cubicBezTo>
                          <a:pt x="91508" y="116131"/>
                          <a:pt x="98013" y="121020"/>
                          <a:pt x="104867" y="125823"/>
                        </a:cubicBezTo>
                        <a:lnTo>
                          <a:pt x="106744" y="12508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802E5484-9E32-4380-A1D0-CBDCD7798DBF}"/>
                      </a:ext>
                    </a:extLst>
                  </p:cNvPr>
                  <p:cNvSpPr/>
                  <p:nvPr/>
                </p:nvSpPr>
                <p:spPr>
                  <a:xfrm>
                    <a:off x="2864760" y="3660421"/>
                    <a:ext cx="96790" cy="121980"/>
                  </a:xfrm>
                  <a:custGeom>
                    <a:avLst/>
                    <a:gdLst>
                      <a:gd name="connsiteX0" fmla="*/ 96790 w 96790"/>
                      <a:gd name="connsiteY0" fmla="*/ 121632 h 121980"/>
                      <a:gd name="connsiteX1" fmla="*/ 71163 w 96790"/>
                      <a:gd name="connsiteY1" fmla="*/ 91420 h 121980"/>
                      <a:gd name="connsiteX2" fmla="*/ 47369 w 96790"/>
                      <a:gd name="connsiteY2" fmla="*/ 60947 h 121980"/>
                      <a:gd name="connsiteX3" fmla="*/ 0 w 96790"/>
                      <a:gd name="connsiteY3" fmla="*/ 0 h 121980"/>
                      <a:gd name="connsiteX4" fmla="*/ 46190 w 96790"/>
                      <a:gd name="connsiteY4" fmla="*/ 61078 h 121980"/>
                      <a:gd name="connsiteX5" fmla="*/ 69373 w 96790"/>
                      <a:gd name="connsiteY5" fmla="*/ 91595 h 121980"/>
                      <a:gd name="connsiteX6" fmla="*/ 94520 w 96790"/>
                      <a:gd name="connsiteY6" fmla="*/ 121981 h 121980"/>
                      <a:gd name="connsiteX7" fmla="*/ 96790 w 96790"/>
                      <a:gd name="connsiteY7" fmla="*/ 121632 h 121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790" h="121980">
                        <a:moveTo>
                          <a:pt x="96790" y="121632"/>
                        </a:moveTo>
                        <a:cubicBezTo>
                          <a:pt x="87578" y="111634"/>
                          <a:pt x="79196" y="101549"/>
                          <a:pt x="71163" y="91420"/>
                        </a:cubicBezTo>
                        <a:cubicBezTo>
                          <a:pt x="63130" y="81292"/>
                          <a:pt x="55315" y="71119"/>
                          <a:pt x="47369" y="60947"/>
                        </a:cubicBezTo>
                        <a:lnTo>
                          <a:pt x="0" y="0"/>
                        </a:lnTo>
                        <a:lnTo>
                          <a:pt x="46190" y="61078"/>
                        </a:lnTo>
                        <a:cubicBezTo>
                          <a:pt x="53918" y="71250"/>
                          <a:pt x="61514" y="81422"/>
                          <a:pt x="69373" y="91595"/>
                        </a:cubicBezTo>
                        <a:cubicBezTo>
                          <a:pt x="77231" y="101767"/>
                          <a:pt x="85483" y="111896"/>
                          <a:pt x="94520" y="121981"/>
                        </a:cubicBezTo>
                        <a:lnTo>
                          <a:pt x="96790" y="12163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1F2B9B70-3C01-4C53-B76E-1CCC335990D3}"/>
                      </a:ext>
                    </a:extLst>
                  </p:cNvPr>
                  <p:cNvSpPr/>
                  <p:nvPr/>
                </p:nvSpPr>
                <p:spPr>
                  <a:xfrm>
                    <a:off x="2893836" y="3626149"/>
                    <a:ext cx="83910" cy="95349"/>
                  </a:xfrm>
                  <a:custGeom>
                    <a:avLst/>
                    <a:gdLst>
                      <a:gd name="connsiteX0" fmla="*/ 83911 w 83910"/>
                      <a:gd name="connsiteY0" fmla="*/ 94913 h 95349"/>
                      <a:gd name="connsiteX1" fmla="*/ 0 w 83910"/>
                      <a:gd name="connsiteY1" fmla="*/ 0 h 95349"/>
                      <a:gd name="connsiteX2" fmla="*/ 81815 w 83910"/>
                      <a:gd name="connsiteY2" fmla="*/ 95349 h 95349"/>
                      <a:gd name="connsiteX3" fmla="*/ 83911 w 83910"/>
                      <a:gd name="connsiteY3" fmla="*/ 94913 h 95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910" h="95349">
                        <a:moveTo>
                          <a:pt x="83911" y="94913"/>
                        </a:moveTo>
                        <a:cubicBezTo>
                          <a:pt x="49115" y="64396"/>
                          <a:pt x="20781" y="32394"/>
                          <a:pt x="0" y="0"/>
                        </a:cubicBezTo>
                        <a:cubicBezTo>
                          <a:pt x="19996" y="32438"/>
                          <a:pt x="47587" y="64614"/>
                          <a:pt x="81815" y="95349"/>
                        </a:cubicBezTo>
                        <a:lnTo>
                          <a:pt x="83911" y="9491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186D7512-7652-4EE8-B109-3F6F4189EF8F}"/>
                      </a:ext>
                    </a:extLst>
                  </p:cNvPr>
                  <p:cNvSpPr/>
                  <p:nvPr/>
                </p:nvSpPr>
                <p:spPr>
                  <a:xfrm>
                    <a:off x="2944741" y="3583451"/>
                    <a:ext cx="48154" cy="73913"/>
                  </a:xfrm>
                  <a:custGeom>
                    <a:avLst/>
                    <a:gdLst>
                      <a:gd name="connsiteX0" fmla="*/ 48155 w 48154"/>
                      <a:gd name="connsiteY0" fmla="*/ 73477 h 73913"/>
                      <a:gd name="connsiteX1" fmla="*/ 0 w 48154"/>
                      <a:gd name="connsiteY1" fmla="*/ 0 h 73913"/>
                      <a:gd name="connsiteX2" fmla="*/ 46016 w 48154"/>
                      <a:gd name="connsiteY2" fmla="*/ 73913 h 73913"/>
                      <a:gd name="connsiteX3" fmla="*/ 48155 w 48154"/>
                      <a:gd name="connsiteY3" fmla="*/ 73477 h 73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54" h="73913">
                        <a:moveTo>
                          <a:pt x="48155" y="73477"/>
                        </a:moveTo>
                        <a:cubicBezTo>
                          <a:pt x="22615" y="49945"/>
                          <a:pt x="5938" y="24580"/>
                          <a:pt x="0" y="0"/>
                        </a:cubicBezTo>
                        <a:cubicBezTo>
                          <a:pt x="5064" y="24492"/>
                          <a:pt x="20912" y="50032"/>
                          <a:pt x="46016" y="73913"/>
                        </a:cubicBezTo>
                        <a:lnTo>
                          <a:pt x="48155" y="7347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479" name="Graphic 2180">
                <a:extLst>
                  <a:ext uri="{FF2B5EF4-FFF2-40B4-BE49-F238E27FC236}">
                    <a16:creationId xmlns:a16="http://schemas.microsoft.com/office/drawing/2014/main" id="{1D9D3AA6-3592-45EE-B908-4E41ABEE4115}"/>
                  </a:ext>
                </a:extLst>
              </p:cNvPr>
              <p:cNvGrpSpPr/>
              <p:nvPr/>
            </p:nvGrpSpPr>
            <p:grpSpPr>
              <a:xfrm>
                <a:off x="3893963" y="4176067"/>
                <a:ext cx="433557" cy="524081"/>
                <a:chOff x="3893963" y="4176067"/>
                <a:chExt cx="433557" cy="524081"/>
              </a:xfrm>
            </p:grpSpPr>
            <p:grpSp>
              <p:nvGrpSpPr>
                <p:cNvPr id="480" name="Graphic 2180">
                  <a:extLst>
                    <a:ext uri="{FF2B5EF4-FFF2-40B4-BE49-F238E27FC236}">
                      <a16:creationId xmlns:a16="http://schemas.microsoft.com/office/drawing/2014/main" id="{6D2EB603-17FF-48A8-9B46-178730B4B6B7}"/>
                    </a:ext>
                  </a:extLst>
                </p:cNvPr>
                <p:cNvGrpSpPr/>
                <p:nvPr/>
              </p:nvGrpSpPr>
              <p:grpSpPr>
                <a:xfrm>
                  <a:off x="3893963" y="4176067"/>
                  <a:ext cx="433557" cy="524081"/>
                  <a:chOff x="3893963" y="4176067"/>
                  <a:chExt cx="433557" cy="524081"/>
                </a:xfrm>
                <a:solidFill>
                  <a:srgbClr val="FBFFFF"/>
                </a:solidFill>
              </p:grpSpPr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39115906-26BF-42E2-8712-F97D767043C8}"/>
                      </a:ext>
                    </a:extLst>
                  </p:cNvPr>
                  <p:cNvSpPr/>
                  <p:nvPr/>
                </p:nvSpPr>
                <p:spPr>
                  <a:xfrm>
                    <a:off x="4010830" y="4176111"/>
                    <a:ext cx="316691" cy="524037"/>
                  </a:xfrm>
                  <a:custGeom>
                    <a:avLst/>
                    <a:gdLst>
                      <a:gd name="connsiteX0" fmla="*/ 0 w 316691"/>
                      <a:gd name="connsiteY0" fmla="*/ 511455 h 524037"/>
                      <a:gd name="connsiteX1" fmla="*/ 34446 w 316691"/>
                      <a:gd name="connsiteY1" fmla="*/ 523505 h 524037"/>
                      <a:gd name="connsiteX2" fmla="*/ 220212 w 316691"/>
                      <a:gd name="connsiteY2" fmla="*/ 434879 h 524037"/>
                      <a:gd name="connsiteX3" fmla="*/ 314994 w 316691"/>
                      <a:gd name="connsiteY3" fmla="*/ 240469 h 524037"/>
                      <a:gd name="connsiteX4" fmla="*/ 272995 w 316691"/>
                      <a:gd name="connsiteY4" fmla="*/ 108141 h 524037"/>
                      <a:gd name="connsiteX5" fmla="*/ 182535 w 316691"/>
                      <a:gd name="connsiteY5" fmla="*/ 0 h 524037"/>
                      <a:gd name="connsiteX6" fmla="*/ 0 w 316691"/>
                      <a:gd name="connsiteY6" fmla="*/ 511455 h 52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6691" h="524037">
                        <a:moveTo>
                          <a:pt x="0" y="511455"/>
                        </a:moveTo>
                        <a:cubicBezTo>
                          <a:pt x="0" y="511455"/>
                          <a:pt x="10041" y="525775"/>
                          <a:pt x="34446" y="523505"/>
                        </a:cubicBezTo>
                        <a:cubicBezTo>
                          <a:pt x="58808" y="521235"/>
                          <a:pt x="132328" y="543893"/>
                          <a:pt x="220212" y="434879"/>
                        </a:cubicBezTo>
                        <a:cubicBezTo>
                          <a:pt x="308096" y="325908"/>
                          <a:pt x="307310" y="267013"/>
                          <a:pt x="314994" y="240469"/>
                        </a:cubicBezTo>
                        <a:cubicBezTo>
                          <a:pt x="322677" y="213925"/>
                          <a:pt x="303512" y="138964"/>
                          <a:pt x="272995" y="108141"/>
                        </a:cubicBezTo>
                        <a:cubicBezTo>
                          <a:pt x="242477" y="77319"/>
                          <a:pt x="177165" y="25802"/>
                          <a:pt x="182535" y="0"/>
                        </a:cubicBezTo>
                        <a:cubicBezTo>
                          <a:pt x="182491" y="0"/>
                          <a:pt x="3929" y="398468"/>
                          <a:pt x="0" y="51145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F44F4936-6952-4B4F-970D-6BA2261EFDF4}"/>
                      </a:ext>
                    </a:extLst>
                  </p:cNvPr>
                  <p:cNvSpPr/>
                  <p:nvPr/>
                </p:nvSpPr>
                <p:spPr>
                  <a:xfrm>
                    <a:off x="3893963" y="4176067"/>
                    <a:ext cx="299357" cy="513739"/>
                  </a:xfrm>
                  <a:custGeom>
                    <a:avLst/>
                    <a:gdLst>
                      <a:gd name="connsiteX0" fmla="*/ 128479 w 299357"/>
                      <a:gd name="connsiteY0" fmla="*/ 507788 h 513739"/>
                      <a:gd name="connsiteX1" fmla="*/ 64520 w 299357"/>
                      <a:gd name="connsiteY1" fmla="*/ 501807 h 513739"/>
                      <a:gd name="connsiteX2" fmla="*/ 16060 w 299357"/>
                      <a:gd name="connsiteY2" fmla="*/ 233527 h 513739"/>
                      <a:gd name="connsiteX3" fmla="*/ 215447 w 299357"/>
                      <a:gd name="connsiteY3" fmla="*/ 16808 h 513739"/>
                      <a:gd name="connsiteX4" fmla="*/ 299357 w 299357"/>
                      <a:gd name="connsiteY4" fmla="*/ 0 h 513739"/>
                      <a:gd name="connsiteX5" fmla="*/ 128479 w 299357"/>
                      <a:gd name="connsiteY5" fmla="*/ 507788 h 513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357" h="513739">
                        <a:moveTo>
                          <a:pt x="128479" y="507788"/>
                        </a:moveTo>
                        <a:cubicBezTo>
                          <a:pt x="128479" y="507788"/>
                          <a:pt x="103245" y="524553"/>
                          <a:pt x="64520" y="501807"/>
                        </a:cubicBezTo>
                        <a:cubicBezTo>
                          <a:pt x="25796" y="479061"/>
                          <a:pt x="-26944" y="398337"/>
                          <a:pt x="16060" y="233527"/>
                        </a:cubicBezTo>
                        <a:cubicBezTo>
                          <a:pt x="59063" y="68718"/>
                          <a:pt x="108135" y="31216"/>
                          <a:pt x="215447" y="16808"/>
                        </a:cubicBezTo>
                        <a:cubicBezTo>
                          <a:pt x="215447" y="16808"/>
                          <a:pt x="290058" y="23750"/>
                          <a:pt x="299357" y="0"/>
                        </a:cubicBezTo>
                        <a:cubicBezTo>
                          <a:pt x="299357" y="44"/>
                          <a:pt x="252687" y="339093"/>
                          <a:pt x="128479" y="507788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481" name="Picture 480">
                  <a:extLst>
                    <a:ext uri="{FF2B5EF4-FFF2-40B4-BE49-F238E27FC236}">
                      <a16:creationId xmlns:a16="http://schemas.microsoft.com/office/drawing/2014/main" id="{98309B36-ED2A-435A-BAB0-1C201C9393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10634" y="4177012"/>
                  <a:ext cx="314338" cy="519531"/>
                </a:xfrm>
                <a:custGeom>
                  <a:avLst/>
                  <a:gdLst>
                    <a:gd name="connsiteX0" fmla="*/ 600 w 314338"/>
                    <a:gd name="connsiteY0" fmla="*/ 251 h 519531"/>
                    <a:gd name="connsiteX1" fmla="*/ 314939 w 314338"/>
                    <a:gd name="connsiteY1" fmla="*/ 251 h 519531"/>
                    <a:gd name="connsiteX2" fmla="*/ 314939 w 314338"/>
                    <a:gd name="connsiteY2" fmla="*/ 519783 h 519531"/>
                    <a:gd name="connsiteX3" fmla="*/ 600 w 314338"/>
                    <a:gd name="connsiteY3" fmla="*/ 519783 h 51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338" h="519531">
                      <a:moveTo>
                        <a:pt x="600" y="251"/>
                      </a:moveTo>
                      <a:lnTo>
                        <a:pt x="314939" y="251"/>
                      </a:lnTo>
                      <a:lnTo>
                        <a:pt x="314939" y="519783"/>
                      </a:lnTo>
                      <a:lnTo>
                        <a:pt x="600" y="51978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82" name="Picture 481">
                  <a:extLst>
                    <a:ext uri="{FF2B5EF4-FFF2-40B4-BE49-F238E27FC236}">
                      <a16:creationId xmlns:a16="http://schemas.microsoft.com/office/drawing/2014/main" id="{F8151E18-A4D3-4FE5-A67C-2ED3C3169B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01489" y="4177012"/>
                  <a:ext cx="292509" cy="510800"/>
                </a:xfrm>
                <a:custGeom>
                  <a:avLst/>
                  <a:gdLst>
                    <a:gd name="connsiteX0" fmla="*/ 575 w 292509"/>
                    <a:gd name="connsiteY0" fmla="*/ 251 h 510800"/>
                    <a:gd name="connsiteX1" fmla="*/ 293085 w 292509"/>
                    <a:gd name="connsiteY1" fmla="*/ 251 h 510800"/>
                    <a:gd name="connsiteX2" fmla="*/ 293085 w 292509"/>
                    <a:gd name="connsiteY2" fmla="*/ 511051 h 510800"/>
                    <a:gd name="connsiteX3" fmla="*/ 575 w 292509"/>
                    <a:gd name="connsiteY3" fmla="*/ 511051 h 51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509" h="510800">
                      <a:moveTo>
                        <a:pt x="575" y="251"/>
                      </a:moveTo>
                      <a:lnTo>
                        <a:pt x="293085" y="251"/>
                      </a:lnTo>
                      <a:lnTo>
                        <a:pt x="293085" y="511051"/>
                      </a:lnTo>
                      <a:lnTo>
                        <a:pt x="575" y="51105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83" name="Graphic 2180">
                  <a:extLst>
                    <a:ext uri="{FF2B5EF4-FFF2-40B4-BE49-F238E27FC236}">
                      <a16:creationId xmlns:a16="http://schemas.microsoft.com/office/drawing/2014/main" id="{2B05F27A-D53C-4829-9DFF-6D831FA6D77F}"/>
                    </a:ext>
                  </a:extLst>
                </p:cNvPr>
                <p:cNvGrpSpPr/>
                <p:nvPr/>
              </p:nvGrpSpPr>
              <p:grpSpPr>
                <a:xfrm>
                  <a:off x="3974899" y="4288269"/>
                  <a:ext cx="295827" cy="371399"/>
                  <a:chOff x="3974899" y="4288269"/>
                  <a:chExt cx="295827" cy="371399"/>
                </a:xfrm>
                <a:solidFill>
                  <a:srgbClr val="A0BDAB"/>
                </a:solidFill>
              </p:grpSpPr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432B8BC8-2ED5-41D4-AE4D-74BF02AE0CB0}"/>
                      </a:ext>
                    </a:extLst>
                  </p:cNvPr>
                  <p:cNvSpPr/>
                  <p:nvPr/>
                </p:nvSpPr>
                <p:spPr>
                  <a:xfrm>
                    <a:off x="4044621" y="4585930"/>
                    <a:ext cx="164154" cy="73738"/>
                  </a:xfrm>
                  <a:custGeom>
                    <a:avLst/>
                    <a:gdLst>
                      <a:gd name="connsiteX0" fmla="*/ 4846 w 164154"/>
                      <a:gd name="connsiteY0" fmla="*/ 73739 h 73738"/>
                      <a:gd name="connsiteX1" fmla="*/ 164155 w 164154"/>
                      <a:gd name="connsiteY1" fmla="*/ 0 h 73738"/>
                      <a:gd name="connsiteX2" fmla="*/ 0 w 164154"/>
                      <a:gd name="connsiteY2" fmla="*/ 73651 h 73738"/>
                      <a:gd name="connsiteX3" fmla="*/ 4846 w 164154"/>
                      <a:gd name="connsiteY3" fmla="*/ 73739 h 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54" h="73738">
                        <a:moveTo>
                          <a:pt x="4846" y="73739"/>
                        </a:moveTo>
                        <a:cubicBezTo>
                          <a:pt x="73346" y="61340"/>
                          <a:pt x="130320" y="36542"/>
                          <a:pt x="164155" y="0"/>
                        </a:cubicBezTo>
                        <a:cubicBezTo>
                          <a:pt x="129665" y="36236"/>
                          <a:pt x="68412" y="61733"/>
                          <a:pt x="0" y="73651"/>
                        </a:cubicBezTo>
                        <a:lnTo>
                          <a:pt x="4846" y="7373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55676F14-072A-45F6-91D4-845ED7515177}"/>
                      </a:ext>
                    </a:extLst>
                  </p:cNvPr>
                  <p:cNvSpPr/>
                  <p:nvPr/>
                </p:nvSpPr>
                <p:spPr>
                  <a:xfrm>
                    <a:off x="4075793" y="4531532"/>
                    <a:ext cx="161665" cy="72559"/>
                  </a:xfrm>
                  <a:custGeom>
                    <a:avLst/>
                    <a:gdLst>
                      <a:gd name="connsiteX0" fmla="*/ 14233 w 161665"/>
                      <a:gd name="connsiteY0" fmla="*/ 67932 h 72559"/>
                      <a:gd name="connsiteX1" fmla="*/ 52783 w 161665"/>
                      <a:gd name="connsiteY1" fmla="*/ 52128 h 72559"/>
                      <a:gd name="connsiteX2" fmla="*/ 90285 w 161665"/>
                      <a:gd name="connsiteY2" fmla="*/ 35581 h 72559"/>
                      <a:gd name="connsiteX3" fmla="*/ 127351 w 161665"/>
                      <a:gd name="connsiteY3" fmla="*/ 18729 h 72559"/>
                      <a:gd name="connsiteX4" fmla="*/ 161666 w 161665"/>
                      <a:gd name="connsiteY4" fmla="*/ 0 h 72559"/>
                      <a:gd name="connsiteX5" fmla="*/ 126914 w 161665"/>
                      <a:gd name="connsiteY5" fmla="*/ 18424 h 72559"/>
                      <a:gd name="connsiteX6" fmla="*/ 89456 w 161665"/>
                      <a:gd name="connsiteY6" fmla="*/ 34970 h 72559"/>
                      <a:gd name="connsiteX7" fmla="*/ 51560 w 161665"/>
                      <a:gd name="connsiteY7" fmla="*/ 51211 h 72559"/>
                      <a:gd name="connsiteX8" fmla="*/ 0 w 161665"/>
                      <a:gd name="connsiteY8" fmla="*/ 72560 h 72559"/>
                      <a:gd name="connsiteX9" fmla="*/ 14233 w 161665"/>
                      <a:gd name="connsiteY9" fmla="*/ 67932 h 7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1665" h="72559">
                        <a:moveTo>
                          <a:pt x="14233" y="67932"/>
                        </a:moveTo>
                        <a:cubicBezTo>
                          <a:pt x="27417" y="62955"/>
                          <a:pt x="40209" y="57585"/>
                          <a:pt x="52783" y="52128"/>
                        </a:cubicBezTo>
                        <a:cubicBezTo>
                          <a:pt x="65356" y="46671"/>
                          <a:pt x="77799" y="41082"/>
                          <a:pt x="90285" y="35581"/>
                        </a:cubicBezTo>
                        <a:cubicBezTo>
                          <a:pt x="102771" y="30037"/>
                          <a:pt x="115301" y="24536"/>
                          <a:pt x="127351" y="18729"/>
                        </a:cubicBezTo>
                        <a:cubicBezTo>
                          <a:pt x="139400" y="12923"/>
                          <a:pt x="151057" y="6767"/>
                          <a:pt x="161666" y="0"/>
                        </a:cubicBezTo>
                        <a:cubicBezTo>
                          <a:pt x="150883" y="6680"/>
                          <a:pt x="139139" y="12705"/>
                          <a:pt x="126914" y="18424"/>
                        </a:cubicBezTo>
                        <a:cubicBezTo>
                          <a:pt x="114733" y="24143"/>
                          <a:pt x="102073" y="29557"/>
                          <a:pt x="89456" y="34970"/>
                        </a:cubicBezTo>
                        <a:cubicBezTo>
                          <a:pt x="76838" y="40384"/>
                          <a:pt x="64265" y="45841"/>
                          <a:pt x="51560" y="51211"/>
                        </a:cubicBezTo>
                        <a:cubicBezTo>
                          <a:pt x="38856" y="56581"/>
                          <a:pt x="13272" y="67670"/>
                          <a:pt x="0" y="72560"/>
                        </a:cubicBezTo>
                        <a:lnTo>
                          <a:pt x="14233" y="6793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0DD11140-D509-4F09-A35C-13684362C9EC}"/>
                      </a:ext>
                    </a:extLst>
                  </p:cNvPr>
                  <p:cNvSpPr/>
                  <p:nvPr/>
                </p:nvSpPr>
                <p:spPr>
                  <a:xfrm>
                    <a:off x="4112466" y="4464866"/>
                    <a:ext cx="148306" cy="62650"/>
                  </a:xfrm>
                  <a:custGeom>
                    <a:avLst/>
                    <a:gdLst>
                      <a:gd name="connsiteX0" fmla="*/ 567 w 148306"/>
                      <a:gd name="connsiteY0" fmla="*/ 62649 h 62650"/>
                      <a:gd name="connsiteX1" fmla="*/ 26282 w 148306"/>
                      <a:gd name="connsiteY1" fmla="*/ 62300 h 62650"/>
                      <a:gd name="connsiteX2" fmla="*/ 50993 w 148306"/>
                      <a:gd name="connsiteY2" fmla="*/ 59899 h 62650"/>
                      <a:gd name="connsiteX3" fmla="*/ 72167 w 148306"/>
                      <a:gd name="connsiteY3" fmla="*/ 53350 h 62650"/>
                      <a:gd name="connsiteX4" fmla="*/ 88015 w 148306"/>
                      <a:gd name="connsiteY4" fmla="*/ 43003 h 62650"/>
                      <a:gd name="connsiteX5" fmla="*/ 148307 w 148306"/>
                      <a:gd name="connsiteY5" fmla="*/ 0 h 62650"/>
                      <a:gd name="connsiteX6" fmla="*/ 87054 w 148306"/>
                      <a:gd name="connsiteY6" fmla="*/ 42479 h 62650"/>
                      <a:gd name="connsiteX7" fmla="*/ 71075 w 148306"/>
                      <a:gd name="connsiteY7" fmla="*/ 52652 h 62650"/>
                      <a:gd name="connsiteX8" fmla="*/ 50119 w 148306"/>
                      <a:gd name="connsiteY8" fmla="*/ 58939 h 62650"/>
                      <a:gd name="connsiteX9" fmla="*/ 25627 w 148306"/>
                      <a:gd name="connsiteY9" fmla="*/ 61165 h 62650"/>
                      <a:gd name="connsiteX10" fmla="*/ 0 w 148306"/>
                      <a:gd name="connsiteY10" fmla="*/ 61340 h 62650"/>
                      <a:gd name="connsiteX11" fmla="*/ 567 w 148306"/>
                      <a:gd name="connsiteY11" fmla="*/ 62649 h 62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8306" h="62650">
                        <a:moveTo>
                          <a:pt x="567" y="62649"/>
                        </a:moveTo>
                        <a:cubicBezTo>
                          <a:pt x="9168" y="62649"/>
                          <a:pt x="17812" y="62693"/>
                          <a:pt x="26282" y="62300"/>
                        </a:cubicBezTo>
                        <a:cubicBezTo>
                          <a:pt x="34752" y="61951"/>
                          <a:pt x="43134" y="61252"/>
                          <a:pt x="50993" y="59899"/>
                        </a:cubicBezTo>
                        <a:cubicBezTo>
                          <a:pt x="58807" y="58502"/>
                          <a:pt x="66142" y="56406"/>
                          <a:pt x="72167" y="53350"/>
                        </a:cubicBezTo>
                        <a:cubicBezTo>
                          <a:pt x="78192" y="50294"/>
                          <a:pt x="82950" y="46540"/>
                          <a:pt x="88015" y="43003"/>
                        </a:cubicBezTo>
                        <a:lnTo>
                          <a:pt x="148307" y="0"/>
                        </a:lnTo>
                        <a:lnTo>
                          <a:pt x="87054" y="42479"/>
                        </a:lnTo>
                        <a:cubicBezTo>
                          <a:pt x="81902" y="45972"/>
                          <a:pt x="77056" y="49683"/>
                          <a:pt x="71075" y="52652"/>
                        </a:cubicBezTo>
                        <a:cubicBezTo>
                          <a:pt x="65094" y="55577"/>
                          <a:pt x="57847" y="57585"/>
                          <a:pt x="50119" y="58939"/>
                        </a:cubicBezTo>
                        <a:cubicBezTo>
                          <a:pt x="42348" y="60248"/>
                          <a:pt x="34097" y="60903"/>
                          <a:pt x="25627" y="61165"/>
                        </a:cubicBezTo>
                        <a:cubicBezTo>
                          <a:pt x="17201" y="61471"/>
                          <a:pt x="8601" y="61383"/>
                          <a:pt x="0" y="61340"/>
                        </a:cubicBezTo>
                        <a:lnTo>
                          <a:pt x="567" y="6264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C4F3ED1A-AACC-44D6-AEBC-C0B09F7A8FB3}"/>
                      </a:ext>
                    </a:extLst>
                  </p:cNvPr>
                  <p:cNvSpPr/>
                  <p:nvPr/>
                </p:nvSpPr>
                <p:spPr>
                  <a:xfrm>
                    <a:off x="4128095" y="4419636"/>
                    <a:ext cx="142631" cy="59462"/>
                  </a:xfrm>
                  <a:custGeom>
                    <a:avLst/>
                    <a:gdLst>
                      <a:gd name="connsiteX0" fmla="*/ 1135 w 142631"/>
                      <a:gd name="connsiteY0" fmla="*/ 59462 h 59462"/>
                      <a:gd name="connsiteX1" fmla="*/ 39423 w 142631"/>
                      <a:gd name="connsiteY1" fmla="*/ 46845 h 59462"/>
                      <a:gd name="connsiteX2" fmla="*/ 74437 w 142631"/>
                      <a:gd name="connsiteY2" fmla="*/ 31652 h 59462"/>
                      <a:gd name="connsiteX3" fmla="*/ 142631 w 142631"/>
                      <a:gd name="connsiteY3" fmla="*/ 0 h 59462"/>
                      <a:gd name="connsiteX4" fmla="*/ 73651 w 142631"/>
                      <a:gd name="connsiteY4" fmla="*/ 31085 h 59462"/>
                      <a:gd name="connsiteX5" fmla="*/ 38288 w 142631"/>
                      <a:gd name="connsiteY5" fmla="*/ 45972 h 59462"/>
                      <a:gd name="connsiteX6" fmla="*/ 0 w 142631"/>
                      <a:gd name="connsiteY6" fmla="*/ 58153 h 59462"/>
                      <a:gd name="connsiteX7" fmla="*/ 1135 w 142631"/>
                      <a:gd name="connsiteY7" fmla="*/ 59462 h 5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2631" h="59462">
                        <a:moveTo>
                          <a:pt x="1135" y="59462"/>
                        </a:moveTo>
                        <a:cubicBezTo>
                          <a:pt x="15280" y="56494"/>
                          <a:pt x="27636" y="51822"/>
                          <a:pt x="39423" y="46845"/>
                        </a:cubicBezTo>
                        <a:cubicBezTo>
                          <a:pt x="51211" y="41868"/>
                          <a:pt x="62868" y="36804"/>
                          <a:pt x="74437" y="31652"/>
                        </a:cubicBezTo>
                        <a:cubicBezTo>
                          <a:pt x="97576" y="21392"/>
                          <a:pt x="120278" y="10827"/>
                          <a:pt x="142631" y="0"/>
                        </a:cubicBezTo>
                        <a:cubicBezTo>
                          <a:pt x="120016" y="10653"/>
                          <a:pt x="97009" y="21000"/>
                          <a:pt x="73651" y="31085"/>
                        </a:cubicBezTo>
                        <a:cubicBezTo>
                          <a:pt x="61951" y="36105"/>
                          <a:pt x="50163" y="41082"/>
                          <a:pt x="38288" y="45972"/>
                        </a:cubicBezTo>
                        <a:cubicBezTo>
                          <a:pt x="26370" y="50818"/>
                          <a:pt x="14014" y="55359"/>
                          <a:pt x="0" y="58153"/>
                        </a:cubicBezTo>
                        <a:lnTo>
                          <a:pt x="1135" y="5946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6AF731FF-44BF-477F-B763-510879EE4BB9}"/>
                      </a:ext>
                    </a:extLst>
                  </p:cNvPr>
                  <p:cNvSpPr/>
                  <p:nvPr/>
                </p:nvSpPr>
                <p:spPr>
                  <a:xfrm>
                    <a:off x="4148440" y="4367508"/>
                    <a:ext cx="102159" cy="50992"/>
                  </a:xfrm>
                  <a:custGeom>
                    <a:avLst/>
                    <a:gdLst>
                      <a:gd name="connsiteX0" fmla="*/ 1965 w 102159"/>
                      <a:gd name="connsiteY0" fmla="*/ 50993 h 50992"/>
                      <a:gd name="connsiteX1" fmla="*/ 13054 w 102159"/>
                      <a:gd name="connsiteY1" fmla="*/ 43745 h 50992"/>
                      <a:gd name="connsiteX2" fmla="*/ 27068 w 102159"/>
                      <a:gd name="connsiteY2" fmla="*/ 38463 h 50992"/>
                      <a:gd name="connsiteX3" fmla="*/ 42479 w 102159"/>
                      <a:gd name="connsiteY3" fmla="*/ 34228 h 50992"/>
                      <a:gd name="connsiteX4" fmla="*/ 50076 w 102159"/>
                      <a:gd name="connsiteY4" fmla="*/ 31958 h 50992"/>
                      <a:gd name="connsiteX5" fmla="*/ 57279 w 102159"/>
                      <a:gd name="connsiteY5" fmla="*/ 29338 h 50992"/>
                      <a:gd name="connsiteX6" fmla="*/ 81859 w 102159"/>
                      <a:gd name="connsiteY6" fmla="*/ 15891 h 50992"/>
                      <a:gd name="connsiteX7" fmla="*/ 102160 w 102159"/>
                      <a:gd name="connsiteY7" fmla="*/ 0 h 50992"/>
                      <a:gd name="connsiteX8" fmla="*/ 81379 w 102159"/>
                      <a:gd name="connsiteY8" fmla="*/ 15630 h 50992"/>
                      <a:gd name="connsiteX9" fmla="*/ 56494 w 102159"/>
                      <a:gd name="connsiteY9" fmla="*/ 28727 h 50992"/>
                      <a:gd name="connsiteX10" fmla="*/ 26064 w 102159"/>
                      <a:gd name="connsiteY10" fmla="*/ 37502 h 50992"/>
                      <a:gd name="connsiteX11" fmla="*/ 11569 w 102159"/>
                      <a:gd name="connsiteY11" fmla="*/ 42741 h 50992"/>
                      <a:gd name="connsiteX12" fmla="*/ 0 w 102159"/>
                      <a:gd name="connsiteY12" fmla="*/ 50032 h 50992"/>
                      <a:gd name="connsiteX13" fmla="*/ 1965 w 102159"/>
                      <a:gd name="connsiteY13" fmla="*/ 50993 h 50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2159" h="50992">
                        <a:moveTo>
                          <a:pt x="1965" y="50993"/>
                        </a:moveTo>
                        <a:cubicBezTo>
                          <a:pt x="5108" y="48286"/>
                          <a:pt x="8819" y="45841"/>
                          <a:pt x="13054" y="43745"/>
                        </a:cubicBezTo>
                        <a:cubicBezTo>
                          <a:pt x="17288" y="41650"/>
                          <a:pt x="22047" y="39947"/>
                          <a:pt x="27068" y="38463"/>
                        </a:cubicBezTo>
                        <a:cubicBezTo>
                          <a:pt x="32089" y="36978"/>
                          <a:pt x="37328" y="35669"/>
                          <a:pt x="42479" y="34228"/>
                        </a:cubicBezTo>
                        <a:cubicBezTo>
                          <a:pt x="45055" y="33529"/>
                          <a:pt x="47587" y="32787"/>
                          <a:pt x="50076" y="31958"/>
                        </a:cubicBezTo>
                        <a:cubicBezTo>
                          <a:pt x="52521" y="31128"/>
                          <a:pt x="54965" y="30299"/>
                          <a:pt x="57279" y="29338"/>
                        </a:cubicBezTo>
                        <a:cubicBezTo>
                          <a:pt x="66579" y="25584"/>
                          <a:pt x="74612" y="20956"/>
                          <a:pt x="81859" y="15891"/>
                        </a:cubicBezTo>
                        <a:cubicBezTo>
                          <a:pt x="89106" y="10827"/>
                          <a:pt x="95655" y="5414"/>
                          <a:pt x="102160" y="0"/>
                        </a:cubicBezTo>
                        <a:cubicBezTo>
                          <a:pt x="95480" y="5370"/>
                          <a:pt x="88801" y="10696"/>
                          <a:pt x="81379" y="15630"/>
                        </a:cubicBezTo>
                        <a:cubicBezTo>
                          <a:pt x="74001" y="20563"/>
                          <a:pt x="65836" y="25103"/>
                          <a:pt x="56494" y="28727"/>
                        </a:cubicBezTo>
                        <a:cubicBezTo>
                          <a:pt x="47238" y="32438"/>
                          <a:pt x="36324" y="34621"/>
                          <a:pt x="26064" y="37502"/>
                        </a:cubicBezTo>
                        <a:cubicBezTo>
                          <a:pt x="20912" y="38943"/>
                          <a:pt x="15979" y="40646"/>
                          <a:pt x="11569" y="42741"/>
                        </a:cubicBezTo>
                        <a:cubicBezTo>
                          <a:pt x="7160" y="44837"/>
                          <a:pt x="3274" y="47282"/>
                          <a:pt x="0" y="50032"/>
                        </a:cubicBezTo>
                        <a:lnTo>
                          <a:pt x="1965" y="50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FC94F391-A890-494A-960A-56AA12D14E1C}"/>
                      </a:ext>
                    </a:extLst>
                  </p:cNvPr>
                  <p:cNvSpPr/>
                  <p:nvPr/>
                </p:nvSpPr>
                <p:spPr>
                  <a:xfrm>
                    <a:off x="4162629" y="4326993"/>
                    <a:ext cx="64002" cy="26432"/>
                  </a:xfrm>
                  <a:custGeom>
                    <a:avLst/>
                    <a:gdLst>
                      <a:gd name="connsiteX0" fmla="*/ 0 w 64002"/>
                      <a:gd name="connsiteY0" fmla="*/ 24885 h 26432"/>
                      <a:gd name="connsiteX1" fmla="*/ 8120 w 64002"/>
                      <a:gd name="connsiteY1" fmla="*/ 26413 h 26432"/>
                      <a:gd name="connsiteX2" fmla="*/ 13447 w 64002"/>
                      <a:gd name="connsiteY2" fmla="*/ 25977 h 26432"/>
                      <a:gd name="connsiteX3" fmla="*/ 22091 w 64002"/>
                      <a:gd name="connsiteY3" fmla="*/ 23182 h 26432"/>
                      <a:gd name="connsiteX4" fmla="*/ 37153 w 64002"/>
                      <a:gd name="connsiteY4" fmla="*/ 16153 h 26432"/>
                      <a:gd name="connsiteX5" fmla="*/ 64003 w 64002"/>
                      <a:gd name="connsiteY5" fmla="*/ 0 h 26432"/>
                      <a:gd name="connsiteX6" fmla="*/ 36324 w 64002"/>
                      <a:gd name="connsiteY6" fmla="*/ 15586 h 26432"/>
                      <a:gd name="connsiteX7" fmla="*/ 20956 w 64002"/>
                      <a:gd name="connsiteY7" fmla="*/ 22309 h 26432"/>
                      <a:gd name="connsiteX8" fmla="*/ 12574 w 64002"/>
                      <a:gd name="connsiteY8" fmla="*/ 24841 h 26432"/>
                      <a:gd name="connsiteX9" fmla="*/ 1965 w 64002"/>
                      <a:gd name="connsiteY9" fmla="*/ 23968 h 26432"/>
                      <a:gd name="connsiteX10" fmla="*/ 0 w 64002"/>
                      <a:gd name="connsiteY10" fmla="*/ 24885 h 26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002" h="26432">
                        <a:moveTo>
                          <a:pt x="0" y="24885"/>
                        </a:moveTo>
                        <a:cubicBezTo>
                          <a:pt x="1877" y="25540"/>
                          <a:pt x="6199" y="26370"/>
                          <a:pt x="8120" y="26413"/>
                        </a:cubicBezTo>
                        <a:cubicBezTo>
                          <a:pt x="10041" y="26501"/>
                          <a:pt x="11831" y="26282"/>
                          <a:pt x="13447" y="25977"/>
                        </a:cubicBezTo>
                        <a:cubicBezTo>
                          <a:pt x="16721" y="25365"/>
                          <a:pt x="19515" y="24274"/>
                          <a:pt x="22091" y="23182"/>
                        </a:cubicBezTo>
                        <a:cubicBezTo>
                          <a:pt x="27286" y="20956"/>
                          <a:pt x="32307" y="18598"/>
                          <a:pt x="37153" y="16153"/>
                        </a:cubicBezTo>
                        <a:cubicBezTo>
                          <a:pt x="46845" y="11220"/>
                          <a:pt x="55795" y="5806"/>
                          <a:pt x="64003" y="0"/>
                        </a:cubicBezTo>
                        <a:cubicBezTo>
                          <a:pt x="55489" y="5632"/>
                          <a:pt x="46278" y="10871"/>
                          <a:pt x="36324" y="15586"/>
                        </a:cubicBezTo>
                        <a:cubicBezTo>
                          <a:pt x="31347" y="17943"/>
                          <a:pt x="26239" y="20170"/>
                          <a:pt x="20956" y="22309"/>
                        </a:cubicBezTo>
                        <a:cubicBezTo>
                          <a:pt x="18336" y="23357"/>
                          <a:pt x="15629" y="24318"/>
                          <a:pt x="12574" y="24841"/>
                        </a:cubicBezTo>
                        <a:cubicBezTo>
                          <a:pt x="9561" y="25365"/>
                          <a:pt x="4977" y="25103"/>
                          <a:pt x="1965" y="23968"/>
                        </a:cubicBezTo>
                        <a:lnTo>
                          <a:pt x="0" y="24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A86D9845-A4E8-431C-A698-6CD3920C6DD0}"/>
                      </a:ext>
                    </a:extLst>
                  </p:cNvPr>
                  <p:cNvSpPr/>
                  <p:nvPr/>
                </p:nvSpPr>
                <p:spPr>
                  <a:xfrm>
                    <a:off x="3974899" y="4551702"/>
                    <a:ext cx="65967" cy="106787"/>
                  </a:xfrm>
                  <a:custGeom>
                    <a:avLst/>
                    <a:gdLst>
                      <a:gd name="connsiteX0" fmla="*/ 65967 w 65967"/>
                      <a:gd name="connsiteY0" fmla="*/ 106002 h 106787"/>
                      <a:gd name="connsiteX1" fmla="*/ 52608 w 65967"/>
                      <a:gd name="connsiteY1" fmla="*/ 93909 h 106787"/>
                      <a:gd name="connsiteX2" fmla="*/ 43440 w 65967"/>
                      <a:gd name="connsiteY2" fmla="*/ 80680 h 106787"/>
                      <a:gd name="connsiteX3" fmla="*/ 26850 w 65967"/>
                      <a:gd name="connsiteY3" fmla="*/ 53830 h 106787"/>
                      <a:gd name="connsiteX4" fmla="*/ 10303 w 65967"/>
                      <a:gd name="connsiteY4" fmla="*/ 26981 h 106787"/>
                      <a:gd name="connsiteX5" fmla="*/ 3318 w 65967"/>
                      <a:gd name="connsiteY5" fmla="*/ 13490 h 106787"/>
                      <a:gd name="connsiteX6" fmla="*/ 0 w 65967"/>
                      <a:gd name="connsiteY6" fmla="*/ 0 h 106787"/>
                      <a:gd name="connsiteX7" fmla="*/ 3056 w 65967"/>
                      <a:gd name="connsiteY7" fmla="*/ 13490 h 106787"/>
                      <a:gd name="connsiteX8" fmla="*/ 9779 w 65967"/>
                      <a:gd name="connsiteY8" fmla="*/ 27024 h 106787"/>
                      <a:gd name="connsiteX9" fmla="*/ 25802 w 65967"/>
                      <a:gd name="connsiteY9" fmla="*/ 53918 h 106787"/>
                      <a:gd name="connsiteX10" fmla="*/ 41868 w 65967"/>
                      <a:gd name="connsiteY10" fmla="*/ 80811 h 106787"/>
                      <a:gd name="connsiteX11" fmla="*/ 50862 w 65967"/>
                      <a:gd name="connsiteY11" fmla="*/ 94214 h 106787"/>
                      <a:gd name="connsiteX12" fmla="*/ 64439 w 65967"/>
                      <a:gd name="connsiteY12" fmla="*/ 106788 h 106787"/>
                      <a:gd name="connsiteX13" fmla="*/ 65967 w 65967"/>
                      <a:gd name="connsiteY13" fmla="*/ 106002 h 106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5967" h="106787">
                        <a:moveTo>
                          <a:pt x="65967" y="106002"/>
                        </a:moveTo>
                        <a:cubicBezTo>
                          <a:pt x="60466" y="102378"/>
                          <a:pt x="56144" y="98187"/>
                          <a:pt x="52608" y="93909"/>
                        </a:cubicBezTo>
                        <a:cubicBezTo>
                          <a:pt x="49028" y="89586"/>
                          <a:pt x="46190" y="85133"/>
                          <a:pt x="43440" y="80680"/>
                        </a:cubicBezTo>
                        <a:lnTo>
                          <a:pt x="26850" y="53830"/>
                        </a:lnTo>
                        <a:cubicBezTo>
                          <a:pt x="21349" y="44881"/>
                          <a:pt x="15717" y="35931"/>
                          <a:pt x="10303" y="26981"/>
                        </a:cubicBezTo>
                        <a:cubicBezTo>
                          <a:pt x="7640" y="22484"/>
                          <a:pt x="5152" y="17987"/>
                          <a:pt x="3318" y="13490"/>
                        </a:cubicBezTo>
                        <a:cubicBezTo>
                          <a:pt x="1441" y="8994"/>
                          <a:pt x="218" y="4453"/>
                          <a:pt x="0" y="0"/>
                        </a:cubicBezTo>
                        <a:cubicBezTo>
                          <a:pt x="131" y="4409"/>
                          <a:pt x="1266" y="8950"/>
                          <a:pt x="3056" y="13490"/>
                        </a:cubicBezTo>
                        <a:cubicBezTo>
                          <a:pt x="4802" y="18031"/>
                          <a:pt x="7247" y="22528"/>
                          <a:pt x="9779" y="27024"/>
                        </a:cubicBezTo>
                        <a:cubicBezTo>
                          <a:pt x="15018" y="36018"/>
                          <a:pt x="20432" y="44968"/>
                          <a:pt x="25802" y="53918"/>
                        </a:cubicBezTo>
                        <a:lnTo>
                          <a:pt x="41868" y="80811"/>
                        </a:lnTo>
                        <a:cubicBezTo>
                          <a:pt x="44575" y="85308"/>
                          <a:pt x="47325" y="89805"/>
                          <a:pt x="50862" y="94214"/>
                        </a:cubicBezTo>
                        <a:cubicBezTo>
                          <a:pt x="54398" y="98624"/>
                          <a:pt x="58764" y="102990"/>
                          <a:pt x="64439" y="106788"/>
                        </a:cubicBezTo>
                        <a:lnTo>
                          <a:pt x="65967" y="10600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9B93D569-C65E-4C8B-B70D-7F99A21FA385}"/>
                      </a:ext>
                    </a:extLst>
                  </p:cNvPr>
                  <p:cNvSpPr/>
                  <p:nvPr/>
                </p:nvSpPr>
                <p:spPr>
                  <a:xfrm>
                    <a:off x="3990223" y="4465390"/>
                    <a:ext cx="85700" cy="137392"/>
                  </a:xfrm>
                  <a:custGeom>
                    <a:avLst/>
                    <a:gdLst>
                      <a:gd name="connsiteX0" fmla="*/ 85701 w 85700"/>
                      <a:gd name="connsiteY0" fmla="*/ 136868 h 137392"/>
                      <a:gd name="connsiteX1" fmla="*/ 55184 w 85700"/>
                      <a:gd name="connsiteY1" fmla="*/ 103906 h 137392"/>
                      <a:gd name="connsiteX2" fmla="*/ 43265 w 85700"/>
                      <a:gd name="connsiteY2" fmla="*/ 86880 h 137392"/>
                      <a:gd name="connsiteX3" fmla="*/ 35494 w 85700"/>
                      <a:gd name="connsiteY3" fmla="*/ 69504 h 137392"/>
                      <a:gd name="connsiteX4" fmla="*/ 32569 w 85700"/>
                      <a:gd name="connsiteY4" fmla="*/ 60772 h 137392"/>
                      <a:gd name="connsiteX5" fmla="*/ 28945 w 85700"/>
                      <a:gd name="connsiteY5" fmla="*/ 52041 h 137392"/>
                      <a:gd name="connsiteX6" fmla="*/ 19646 w 85700"/>
                      <a:gd name="connsiteY6" fmla="*/ 34665 h 137392"/>
                      <a:gd name="connsiteX7" fmla="*/ 0 w 85700"/>
                      <a:gd name="connsiteY7" fmla="*/ 0 h 137392"/>
                      <a:gd name="connsiteX8" fmla="*/ 19122 w 85700"/>
                      <a:gd name="connsiteY8" fmla="*/ 34708 h 137392"/>
                      <a:gd name="connsiteX9" fmla="*/ 28159 w 85700"/>
                      <a:gd name="connsiteY9" fmla="*/ 52084 h 137392"/>
                      <a:gd name="connsiteX10" fmla="*/ 31652 w 85700"/>
                      <a:gd name="connsiteY10" fmla="*/ 60772 h 137392"/>
                      <a:gd name="connsiteX11" fmla="*/ 34446 w 85700"/>
                      <a:gd name="connsiteY11" fmla="*/ 69504 h 137392"/>
                      <a:gd name="connsiteX12" fmla="*/ 41999 w 85700"/>
                      <a:gd name="connsiteY12" fmla="*/ 87011 h 137392"/>
                      <a:gd name="connsiteX13" fmla="*/ 53743 w 85700"/>
                      <a:gd name="connsiteY13" fmla="*/ 104212 h 137392"/>
                      <a:gd name="connsiteX14" fmla="*/ 83867 w 85700"/>
                      <a:gd name="connsiteY14" fmla="*/ 137392 h 137392"/>
                      <a:gd name="connsiteX15" fmla="*/ 85701 w 85700"/>
                      <a:gd name="connsiteY15" fmla="*/ 136868 h 137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5700" h="137392">
                        <a:moveTo>
                          <a:pt x="85701" y="136868"/>
                        </a:moveTo>
                        <a:cubicBezTo>
                          <a:pt x="74917" y="125997"/>
                          <a:pt x="64221" y="115127"/>
                          <a:pt x="55184" y="103906"/>
                        </a:cubicBezTo>
                        <a:cubicBezTo>
                          <a:pt x="50643" y="98318"/>
                          <a:pt x="46583" y="92599"/>
                          <a:pt x="43265" y="86880"/>
                        </a:cubicBezTo>
                        <a:cubicBezTo>
                          <a:pt x="39903" y="81117"/>
                          <a:pt x="37328" y="75310"/>
                          <a:pt x="35494" y="69504"/>
                        </a:cubicBezTo>
                        <a:cubicBezTo>
                          <a:pt x="34533" y="66579"/>
                          <a:pt x="33617" y="63697"/>
                          <a:pt x="32569" y="60772"/>
                        </a:cubicBezTo>
                        <a:cubicBezTo>
                          <a:pt x="31521" y="57847"/>
                          <a:pt x="30299" y="54922"/>
                          <a:pt x="28945" y="52041"/>
                        </a:cubicBezTo>
                        <a:cubicBezTo>
                          <a:pt x="26195" y="46234"/>
                          <a:pt x="22921" y="40427"/>
                          <a:pt x="19646" y="34665"/>
                        </a:cubicBezTo>
                        <a:lnTo>
                          <a:pt x="0" y="0"/>
                        </a:lnTo>
                        <a:lnTo>
                          <a:pt x="19122" y="34708"/>
                        </a:lnTo>
                        <a:cubicBezTo>
                          <a:pt x="22309" y="40515"/>
                          <a:pt x="25496" y="46278"/>
                          <a:pt x="28159" y="52084"/>
                        </a:cubicBezTo>
                        <a:cubicBezTo>
                          <a:pt x="29469" y="54966"/>
                          <a:pt x="30648" y="57891"/>
                          <a:pt x="31652" y="60772"/>
                        </a:cubicBezTo>
                        <a:cubicBezTo>
                          <a:pt x="32656" y="63697"/>
                          <a:pt x="33486" y="66579"/>
                          <a:pt x="34446" y="69504"/>
                        </a:cubicBezTo>
                        <a:cubicBezTo>
                          <a:pt x="36236" y="75310"/>
                          <a:pt x="38725" y="81204"/>
                          <a:pt x="41999" y="87011"/>
                        </a:cubicBezTo>
                        <a:cubicBezTo>
                          <a:pt x="45273" y="92817"/>
                          <a:pt x="49290" y="98536"/>
                          <a:pt x="53743" y="104212"/>
                        </a:cubicBezTo>
                        <a:cubicBezTo>
                          <a:pt x="62649" y="115520"/>
                          <a:pt x="73302" y="126478"/>
                          <a:pt x="83867" y="137392"/>
                        </a:cubicBezTo>
                        <a:lnTo>
                          <a:pt x="85701" y="13686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D1B0F9E7-4554-4EB3-B601-1C4BE7F4DAC2}"/>
                      </a:ext>
                    </a:extLst>
                  </p:cNvPr>
                  <p:cNvSpPr/>
                  <p:nvPr/>
                </p:nvSpPr>
                <p:spPr>
                  <a:xfrm>
                    <a:off x="4017728" y="4410031"/>
                    <a:ext cx="91594" cy="121587"/>
                  </a:xfrm>
                  <a:custGeom>
                    <a:avLst/>
                    <a:gdLst>
                      <a:gd name="connsiteX0" fmla="*/ 91595 w 91594"/>
                      <a:gd name="connsiteY0" fmla="*/ 120889 h 121587"/>
                      <a:gd name="connsiteX1" fmla="*/ 74874 w 91594"/>
                      <a:gd name="connsiteY1" fmla="*/ 107050 h 121587"/>
                      <a:gd name="connsiteX2" fmla="*/ 71119 w 91594"/>
                      <a:gd name="connsiteY2" fmla="*/ 103470 h 121587"/>
                      <a:gd name="connsiteX3" fmla="*/ 67452 w 91594"/>
                      <a:gd name="connsiteY3" fmla="*/ 99846 h 121587"/>
                      <a:gd name="connsiteX4" fmla="*/ 63916 w 91594"/>
                      <a:gd name="connsiteY4" fmla="*/ 96179 h 121587"/>
                      <a:gd name="connsiteX5" fmla="*/ 60598 w 91594"/>
                      <a:gd name="connsiteY5" fmla="*/ 92468 h 121587"/>
                      <a:gd name="connsiteX6" fmla="*/ 48373 w 91594"/>
                      <a:gd name="connsiteY6" fmla="*/ 77362 h 121587"/>
                      <a:gd name="connsiteX7" fmla="*/ 42829 w 91594"/>
                      <a:gd name="connsiteY7" fmla="*/ 69722 h 121587"/>
                      <a:gd name="connsiteX8" fmla="*/ 37633 w 91594"/>
                      <a:gd name="connsiteY8" fmla="*/ 62038 h 121587"/>
                      <a:gd name="connsiteX9" fmla="*/ 18555 w 91594"/>
                      <a:gd name="connsiteY9" fmla="*/ 31041 h 121587"/>
                      <a:gd name="connsiteX10" fmla="*/ 0 w 91594"/>
                      <a:gd name="connsiteY10" fmla="*/ 0 h 121587"/>
                      <a:gd name="connsiteX11" fmla="*/ 18031 w 91594"/>
                      <a:gd name="connsiteY11" fmla="*/ 31085 h 121587"/>
                      <a:gd name="connsiteX12" fmla="*/ 36586 w 91594"/>
                      <a:gd name="connsiteY12" fmla="*/ 62126 h 121587"/>
                      <a:gd name="connsiteX13" fmla="*/ 41650 w 91594"/>
                      <a:gd name="connsiteY13" fmla="*/ 69853 h 121587"/>
                      <a:gd name="connsiteX14" fmla="*/ 47063 w 91594"/>
                      <a:gd name="connsiteY14" fmla="*/ 77537 h 121587"/>
                      <a:gd name="connsiteX15" fmla="*/ 59113 w 91594"/>
                      <a:gd name="connsiteY15" fmla="*/ 92730 h 121587"/>
                      <a:gd name="connsiteX16" fmla="*/ 62431 w 91594"/>
                      <a:gd name="connsiteY16" fmla="*/ 96485 h 121587"/>
                      <a:gd name="connsiteX17" fmla="*/ 65924 w 91594"/>
                      <a:gd name="connsiteY17" fmla="*/ 100196 h 121587"/>
                      <a:gd name="connsiteX18" fmla="*/ 69547 w 91594"/>
                      <a:gd name="connsiteY18" fmla="*/ 103863 h 121587"/>
                      <a:gd name="connsiteX19" fmla="*/ 73302 w 91594"/>
                      <a:gd name="connsiteY19" fmla="*/ 107530 h 121587"/>
                      <a:gd name="connsiteX20" fmla="*/ 90023 w 91594"/>
                      <a:gd name="connsiteY20" fmla="*/ 121588 h 121587"/>
                      <a:gd name="connsiteX21" fmla="*/ 91595 w 91594"/>
                      <a:gd name="connsiteY21" fmla="*/ 120889 h 121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91594" h="121587">
                        <a:moveTo>
                          <a:pt x="91595" y="120889"/>
                        </a:moveTo>
                        <a:cubicBezTo>
                          <a:pt x="85657" y="116436"/>
                          <a:pt x="79982" y="111809"/>
                          <a:pt x="74874" y="107050"/>
                        </a:cubicBezTo>
                        <a:cubicBezTo>
                          <a:pt x="73564" y="105871"/>
                          <a:pt x="72342" y="104649"/>
                          <a:pt x="71119" y="103470"/>
                        </a:cubicBezTo>
                        <a:cubicBezTo>
                          <a:pt x="69853" y="102247"/>
                          <a:pt x="68630" y="101069"/>
                          <a:pt x="67452" y="99846"/>
                        </a:cubicBezTo>
                        <a:lnTo>
                          <a:pt x="63916" y="96179"/>
                        </a:lnTo>
                        <a:lnTo>
                          <a:pt x="60598" y="92468"/>
                        </a:lnTo>
                        <a:cubicBezTo>
                          <a:pt x="56232" y="87491"/>
                          <a:pt x="52128" y="82470"/>
                          <a:pt x="48373" y="77362"/>
                        </a:cubicBezTo>
                        <a:cubicBezTo>
                          <a:pt x="46409" y="74830"/>
                          <a:pt x="44662" y="72254"/>
                          <a:pt x="42829" y="69722"/>
                        </a:cubicBezTo>
                        <a:cubicBezTo>
                          <a:pt x="41082" y="67146"/>
                          <a:pt x="39292" y="64614"/>
                          <a:pt x="37633" y="62038"/>
                        </a:cubicBezTo>
                        <a:cubicBezTo>
                          <a:pt x="30866" y="51735"/>
                          <a:pt x="24798" y="41388"/>
                          <a:pt x="18555" y="31041"/>
                        </a:cubicBezTo>
                        <a:lnTo>
                          <a:pt x="0" y="0"/>
                        </a:lnTo>
                        <a:lnTo>
                          <a:pt x="18031" y="31085"/>
                        </a:lnTo>
                        <a:cubicBezTo>
                          <a:pt x="24056" y="41432"/>
                          <a:pt x="29993" y="51822"/>
                          <a:pt x="36586" y="62126"/>
                        </a:cubicBezTo>
                        <a:cubicBezTo>
                          <a:pt x="38201" y="64701"/>
                          <a:pt x="39947" y="67277"/>
                          <a:pt x="41650" y="69853"/>
                        </a:cubicBezTo>
                        <a:cubicBezTo>
                          <a:pt x="43440" y="72429"/>
                          <a:pt x="45142" y="75005"/>
                          <a:pt x="47063" y="77537"/>
                        </a:cubicBezTo>
                        <a:cubicBezTo>
                          <a:pt x="50731" y="82645"/>
                          <a:pt x="54791" y="87709"/>
                          <a:pt x="59113" y="92730"/>
                        </a:cubicBezTo>
                        <a:lnTo>
                          <a:pt x="62431" y="96485"/>
                        </a:lnTo>
                        <a:lnTo>
                          <a:pt x="65924" y="100196"/>
                        </a:lnTo>
                        <a:cubicBezTo>
                          <a:pt x="67059" y="101418"/>
                          <a:pt x="68281" y="102640"/>
                          <a:pt x="69547" y="103863"/>
                        </a:cubicBezTo>
                        <a:cubicBezTo>
                          <a:pt x="70813" y="105085"/>
                          <a:pt x="71992" y="106308"/>
                          <a:pt x="73302" y="107530"/>
                        </a:cubicBezTo>
                        <a:cubicBezTo>
                          <a:pt x="78410" y="112376"/>
                          <a:pt x="84042" y="117047"/>
                          <a:pt x="90023" y="121588"/>
                        </a:cubicBezTo>
                        <a:lnTo>
                          <a:pt x="91595" y="1208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45C8DC0C-8002-42D0-9BC4-4F9AC16D9D5F}"/>
                      </a:ext>
                    </a:extLst>
                  </p:cNvPr>
                  <p:cNvSpPr/>
                  <p:nvPr/>
                </p:nvSpPr>
                <p:spPr>
                  <a:xfrm>
                    <a:off x="4044665" y="4365849"/>
                    <a:ext cx="82994" cy="118095"/>
                  </a:xfrm>
                  <a:custGeom>
                    <a:avLst/>
                    <a:gdLst>
                      <a:gd name="connsiteX0" fmla="*/ 82994 w 82994"/>
                      <a:gd name="connsiteY0" fmla="*/ 117746 h 118095"/>
                      <a:gd name="connsiteX1" fmla="*/ 60947 w 82994"/>
                      <a:gd name="connsiteY1" fmla="*/ 88539 h 118095"/>
                      <a:gd name="connsiteX2" fmla="*/ 40558 w 82994"/>
                      <a:gd name="connsiteY2" fmla="*/ 59026 h 118095"/>
                      <a:gd name="connsiteX3" fmla="*/ 0 w 82994"/>
                      <a:gd name="connsiteY3" fmla="*/ 0 h 118095"/>
                      <a:gd name="connsiteX4" fmla="*/ 39511 w 82994"/>
                      <a:gd name="connsiteY4" fmla="*/ 59157 h 118095"/>
                      <a:gd name="connsiteX5" fmla="*/ 59375 w 82994"/>
                      <a:gd name="connsiteY5" fmla="*/ 88713 h 118095"/>
                      <a:gd name="connsiteX6" fmla="*/ 80942 w 82994"/>
                      <a:gd name="connsiteY6" fmla="*/ 118095 h 118095"/>
                      <a:gd name="connsiteX7" fmla="*/ 82994 w 82994"/>
                      <a:gd name="connsiteY7" fmla="*/ 117746 h 11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994" h="118095">
                        <a:moveTo>
                          <a:pt x="82994" y="117746"/>
                        </a:moveTo>
                        <a:cubicBezTo>
                          <a:pt x="75092" y="108098"/>
                          <a:pt x="67888" y="98318"/>
                          <a:pt x="60947" y="88539"/>
                        </a:cubicBezTo>
                        <a:cubicBezTo>
                          <a:pt x="54049" y="78716"/>
                          <a:pt x="47369" y="68893"/>
                          <a:pt x="40558" y="59026"/>
                        </a:cubicBezTo>
                        <a:lnTo>
                          <a:pt x="0" y="0"/>
                        </a:lnTo>
                        <a:lnTo>
                          <a:pt x="39511" y="59157"/>
                        </a:lnTo>
                        <a:cubicBezTo>
                          <a:pt x="46103" y="69024"/>
                          <a:pt x="52652" y="78890"/>
                          <a:pt x="59375" y="88713"/>
                        </a:cubicBezTo>
                        <a:cubicBezTo>
                          <a:pt x="66099" y="98580"/>
                          <a:pt x="73171" y="108403"/>
                          <a:pt x="80942" y="118095"/>
                        </a:cubicBezTo>
                        <a:lnTo>
                          <a:pt x="82994" y="11774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9B68630B-386F-4E63-8E39-D7EFA06D71CE}"/>
                      </a:ext>
                    </a:extLst>
                  </p:cNvPr>
                  <p:cNvSpPr/>
                  <p:nvPr/>
                </p:nvSpPr>
                <p:spPr>
                  <a:xfrm>
                    <a:off x="4071122" y="4331490"/>
                    <a:ext cx="72167" cy="92162"/>
                  </a:xfrm>
                  <a:custGeom>
                    <a:avLst/>
                    <a:gdLst>
                      <a:gd name="connsiteX0" fmla="*/ 72167 w 72167"/>
                      <a:gd name="connsiteY0" fmla="*/ 91682 h 92162"/>
                      <a:gd name="connsiteX1" fmla="*/ 0 w 72167"/>
                      <a:gd name="connsiteY1" fmla="*/ 0 h 92162"/>
                      <a:gd name="connsiteX2" fmla="*/ 70290 w 72167"/>
                      <a:gd name="connsiteY2" fmla="*/ 92162 h 92162"/>
                      <a:gd name="connsiteX3" fmla="*/ 72167 w 72167"/>
                      <a:gd name="connsiteY3" fmla="*/ 91682 h 92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67" h="92162">
                        <a:moveTo>
                          <a:pt x="72167" y="91682"/>
                        </a:moveTo>
                        <a:cubicBezTo>
                          <a:pt x="42043" y="62388"/>
                          <a:pt x="17681" y="31477"/>
                          <a:pt x="0" y="0"/>
                        </a:cubicBezTo>
                        <a:cubicBezTo>
                          <a:pt x="16983" y="31521"/>
                          <a:pt x="40689" y="62606"/>
                          <a:pt x="70290" y="92162"/>
                        </a:cubicBezTo>
                        <a:lnTo>
                          <a:pt x="72167" y="916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FCC9D991-125F-44A9-BA3F-40A15C153FBE}"/>
                      </a:ext>
                    </a:extLst>
                  </p:cNvPr>
                  <p:cNvSpPr/>
                  <p:nvPr/>
                </p:nvSpPr>
                <p:spPr>
                  <a:xfrm>
                    <a:off x="4117094" y="4288269"/>
                    <a:ext cx="40994" cy="71817"/>
                  </a:xfrm>
                  <a:custGeom>
                    <a:avLst/>
                    <a:gdLst>
                      <a:gd name="connsiteX0" fmla="*/ 40995 w 40994"/>
                      <a:gd name="connsiteY0" fmla="*/ 71381 h 71817"/>
                      <a:gd name="connsiteX1" fmla="*/ 0 w 40994"/>
                      <a:gd name="connsiteY1" fmla="*/ 0 h 71817"/>
                      <a:gd name="connsiteX2" fmla="*/ 39074 w 40994"/>
                      <a:gd name="connsiteY2" fmla="*/ 71818 h 71817"/>
                      <a:gd name="connsiteX3" fmla="*/ 40995 w 40994"/>
                      <a:gd name="connsiteY3" fmla="*/ 71381 h 71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94" h="71817">
                        <a:moveTo>
                          <a:pt x="40995" y="71381"/>
                        </a:moveTo>
                        <a:cubicBezTo>
                          <a:pt x="18904" y="48766"/>
                          <a:pt x="4715" y="24099"/>
                          <a:pt x="0" y="0"/>
                        </a:cubicBezTo>
                        <a:cubicBezTo>
                          <a:pt x="3929" y="24056"/>
                          <a:pt x="17420" y="48853"/>
                          <a:pt x="39074" y="71818"/>
                        </a:cubicBezTo>
                        <a:lnTo>
                          <a:pt x="40995" y="7138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20" name="Graphic 2180">
              <a:extLst>
                <a:ext uri="{FF2B5EF4-FFF2-40B4-BE49-F238E27FC236}">
                  <a16:creationId xmlns:a16="http://schemas.microsoft.com/office/drawing/2014/main" id="{64B280A1-6245-4028-A510-8190FBEBDF38}"/>
                </a:ext>
              </a:extLst>
            </p:cNvPr>
            <p:cNvGrpSpPr/>
            <p:nvPr/>
          </p:nvGrpSpPr>
          <p:grpSpPr>
            <a:xfrm rot="4699191">
              <a:off x="2105414" y="1344292"/>
              <a:ext cx="627978" cy="633741"/>
              <a:chOff x="1736590" y="5628006"/>
              <a:chExt cx="627978" cy="633741"/>
            </a:xfrm>
          </p:grpSpPr>
          <p:grpSp>
            <p:nvGrpSpPr>
              <p:cNvPr id="440" name="Graphic 2180">
                <a:extLst>
                  <a:ext uri="{FF2B5EF4-FFF2-40B4-BE49-F238E27FC236}">
                    <a16:creationId xmlns:a16="http://schemas.microsoft.com/office/drawing/2014/main" id="{FDD2362B-F97E-4641-B2BA-6DDEEB9356F4}"/>
                  </a:ext>
                </a:extLst>
              </p:cNvPr>
              <p:cNvGrpSpPr/>
              <p:nvPr/>
            </p:nvGrpSpPr>
            <p:grpSpPr>
              <a:xfrm>
                <a:off x="1796855" y="5964834"/>
                <a:ext cx="227379" cy="237277"/>
                <a:chOff x="1796855" y="5964834"/>
                <a:chExt cx="227379" cy="237277"/>
              </a:xfrm>
            </p:grpSpPr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6275E6A2-D9EB-44DD-A08E-3F1CEBD8C0CC}"/>
                    </a:ext>
                  </a:extLst>
                </p:cNvPr>
                <p:cNvSpPr/>
                <p:nvPr/>
              </p:nvSpPr>
              <p:spPr>
                <a:xfrm>
                  <a:off x="1798901" y="5969366"/>
                  <a:ext cx="225333" cy="199336"/>
                </a:xfrm>
                <a:custGeom>
                  <a:avLst/>
                  <a:gdLst>
                    <a:gd name="connsiteX0" fmla="*/ 178201 w 225333"/>
                    <a:gd name="connsiteY0" fmla="*/ 14978 h 199336"/>
                    <a:gd name="connsiteX1" fmla="*/ 225221 w 225333"/>
                    <a:gd name="connsiteY1" fmla="*/ 111419 h 199336"/>
                    <a:gd name="connsiteX2" fmla="*/ 212778 w 225333"/>
                    <a:gd name="connsiteY2" fmla="*/ 172540 h 199336"/>
                    <a:gd name="connsiteX3" fmla="*/ 158642 w 225333"/>
                    <a:gd name="connsiteY3" fmla="*/ 198036 h 199336"/>
                    <a:gd name="connsiteX4" fmla="*/ 189596 w 225333"/>
                    <a:gd name="connsiteY4" fmla="*/ 169964 h 199336"/>
                    <a:gd name="connsiteX5" fmla="*/ 171914 w 225333"/>
                    <a:gd name="connsiteY5" fmla="*/ 129406 h 199336"/>
                    <a:gd name="connsiteX6" fmla="*/ 128998 w 225333"/>
                    <a:gd name="connsiteY6" fmla="*/ 121809 h 199336"/>
                    <a:gd name="connsiteX7" fmla="*/ 120223 w 225333"/>
                    <a:gd name="connsiteY7" fmla="*/ 130104 h 199336"/>
                    <a:gd name="connsiteX8" fmla="*/ 104288 w 225333"/>
                    <a:gd name="connsiteY8" fmla="*/ 129886 h 199336"/>
                    <a:gd name="connsiteX9" fmla="*/ 98525 w 225333"/>
                    <a:gd name="connsiteY9" fmla="*/ 150885 h 199336"/>
                    <a:gd name="connsiteX10" fmla="*/ 96473 w 225333"/>
                    <a:gd name="connsiteY10" fmla="*/ 173457 h 199336"/>
                    <a:gd name="connsiteX11" fmla="*/ 58185 w 225333"/>
                    <a:gd name="connsiteY11" fmla="*/ 166821 h 199336"/>
                    <a:gd name="connsiteX12" fmla="*/ 38189 w 225333"/>
                    <a:gd name="connsiteY12" fmla="*/ 169004 h 199336"/>
                    <a:gd name="connsiteX13" fmla="*/ 30069 w 225333"/>
                    <a:gd name="connsiteY13" fmla="*/ 186074 h 199336"/>
                    <a:gd name="connsiteX14" fmla="*/ 16797 w 225333"/>
                    <a:gd name="connsiteY14" fmla="*/ 197949 h 199336"/>
                    <a:gd name="connsiteX15" fmla="*/ 6537 w 225333"/>
                    <a:gd name="connsiteY15" fmla="*/ 185506 h 199336"/>
                    <a:gd name="connsiteX16" fmla="*/ 178201 w 225333"/>
                    <a:gd name="connsiteY16" fmla="*/ 14978 h 199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5333" h="199336">
                      <a:moveTo>
                        <a:pt x="178201" y="14978"/>
                      </a:moveTo>
                      <a:cubicBezTo>
                        <a:pt x="212080" y="31917"/>
                        <a:pt x="224042" y="73742"/>
                        <a:pt x="225221" y="111419"/>
                      </a:cubicBezTo>
                      <a:cubicBezTo>
                        <a:pt x="225876" y="132374"/>
                        <a:pt x="223911" y="154422"/>
                        <a:pt x="212778" y="172540"/>
                      </a:cubicBezTo>
                      <a:cubicBezTo>
                        <a:pt x="201646" y="190702"/>
                        <a:pt x="179118" y="203581"/>
                        <a:pt x="158642" y="198036"/>
                      </a:cubicBezTo>
                      <a:cubicBezTo>
                        <a:pt x="174010" y="199913"/>
                        <a:pt x="188155" y="185201"/>
                        <a:pt x="189596" y="169964"/>
                      </a:cubicBezTo>
                      <a:cubicBezTo>
                        <a:pt x="191037" y="154727"/>
                        <a:pt x="182698" y="140233"/>
                        <a:pt x="171914" y="129406"/>
                      </a:cubicBezTo>
                      <a:cubicBezTo>
                        <a:pt x="160607" y="118054"/>
                        <a:pt x="140480" y="110152"/>
                        <a:pt x="128998" y="121809"/>
                      </a:cubicBezTo>
                      <a:cubicBezTo>
                        <a:pt x="126161" y="124734"/>
                        <a:pt x="124065" y="128707"/>
                        <a:pt x="120223" y="130104"/>
                      </a:cubicBezTo>
                      <a:cubicBezTo>
                        <a:pt x="115159" y="131938"/>
                        <a:pt x="109483" y="128358"/>
                        <a:pt x="104288" y="129886"/>
                      </a:cubicBezTo>
                      <a:cubicBezTo>
                        <a:pt x="96386" y="132200"/>
                        <a:pt x="96255" y="143202"/>
                        <a:pt x="98525" y="150885"/>
                      </a:cubicBezTo>
                      <a:cubicBezTo>
                        <a:pt x="100795" y="158569"/>
                        <a:pt x="103109" y="168567"/>
                        <a:pt x="96473" y="173457"/>
                      </a:cubicBezTo>
                      <a:cubicBezTo>
                        <a:pt x="83725" y="171230"/>
                        <a:pt x="70933" y="169047"/>
                        <a:pt x="58185" y="166821"/>
                      </a:cubicBezTo>
                      <a:cubicBezTo>
                        <a:pt x="51418" y="165642"/>
                        <a:pt x="43647" y="164681"/>
                        <a:pt x="38189" y="169004"/>
                      </a:cubicBezTo>
                      <a:cubicBezTo>
                        <a:pt x="33081" y="173020"/>
                        <a:pt x="32034" y="180005"/>
                        <a:pt x="30069" y="186074"/>
                      </a:cubicBezTo>
                      <a:cubicBezTo>
                        <a:pt x="28104" y="192142"/>
                        <a:pt x="23171" y="198778"/>
                        <a:pt x="16797" y="197949"/>
                      </a:cubicBezTo>
                      <a:cubicBezTo>
                        <a:pt x="11034" y="197207"/>
                        <a:pt x="8153" y="190964"/>
                        <a:pt x="6537" y="185506"/>
                      </a:cubicBezTo>
                      <a:cubicBezTo>
                        <a:pt x="-25071" y="78718"/>
                        <a:pt x="62114" y="-43001"/>
                        <a:pt x="178201" y="14978"/>
                      </a:cubicBezTo>
                      <a:close/>
                    </a:path>
                  </a:pathLst>
                </a:custGeom>
                <a:solidFill>
                  <a:srgbClr val="A2A2A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3ED4FD66-4E04-4D18-B71B-4F9BE4B37123}"/>
                    </a:ext>
                  </a:extLst>
                </p:cNvPr>
                <p:cNvSpPr/>
                <p:nvPr/>
              </p:nvSpPr>
              <p:spPr>
                <a:xfrm>
                  <a:off x="1840976" y="6000427"/>
                  <a:ext cx="169394" cy="201684"/>
                </a:xfrm>
                <a:custGeom>
                  <a:avLst/>
                  <a:gdLst>
                    <a:gd name="connsiteX0" fmla="*/ 169394 w 169394"/>
                    <a:gd name="connsiteY0" fmla="*/ 88915 h 201684"/>
                    <a:gd name="connsiteX1" fmla="*/ 164329 w 169394"/>
                    <a:gd name="connsiteY1" fmla="*/ 49492 h 201684"/>
                    <a:gd name="connsiteX2" fmla="*/ 159789 w 169394"/>
                    <a:gd name="connsiteY2" fmla="*/ 26266 h 201684"/>
                    <a:gd name="connsiteX3" fmla="*/ 143461 w 169394"/>
                    <a:gd name="connsiteY3" fmla="*/ 507 h 201684"/>
                    <a:gd name="connsiteX4" fmla="*/ 118532 w 169394"/>
                    <a:gd name="connsiteY4" fmla="*/ 27357 h 201684"/>
                    <a:gd name="connsiteX5" fmla="*/ 123553 w 169394"/>
                    <a:gd name="connsiteY5" fmla="*/ 68658 h 201684"/>
                    <a:gd name="connsiteX6" fmla="*/ 115781 w 169394"/>
                    <a:gd name="connsiteY6" fmla="*/ 90792 h 201684"/>
                    <a:gd name="connsiteX7" fmla="*/ 45754 w 169394"/>
                    <a:gd name="connsiteY7" fmla="*/ 147766 h 201684"/>
                    <a:gd name="connsiteX8" fmla="*/ 17551 w 169394"/>
                    <a:gd name="connsiteY8" fmla="*/ 157109 h 201684"/>
                    <a:gd name="connsiteX9" fmla="*/ 0 w 169394"/>
                    <a:gd name="connsiteY9" fmla="*/ 179331 h 201684"/>
                    <a:gd name="connsiteX10" fmla="*/ 63959 w 169394"/>
                    <a:gd name="connsiteY10" fmla="*/ 201684 h 201684"/>
                    <a:gd name="connsiteX11" fmla="*/ 169394 w 169394"/>
                    <a:gd name="connsiteY11" fmla="*/ 88915 h 201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9394" h="201684">
                      <a:moveTo>
                        <a:pt x="169394" y="88915"/>
                      </a:moveTo>
                      <a:cubicBezTo>
                        <a:pt x="169437" y="75599"/>
                        <a:pt x="166861" y="62502"/>
                        <a:pt x="164329" y="49492"/>
                      </a:cubicBezTo>
                      <a:cubicBezTo>
                        <a:pt x="162801" y="41764"/>
                        <a:pt x="161317" y="33993"/>
                        <a:pt x="159789" y="26266"/>
                      </a:cubicBezTo>
                      <a:cubicBezTo>
                        <a:pt x="157737" y="15744"/>
                        <a:pt x="153982" y="3301"/>
                        <a:pt x="143461" y="507"/>
                      </a:cubicBezTo>
                      <a:cubicBezTo>
                        <a:pt x="129839" y="-3116"/>
                        <a:pt x="118445" y="13386"/>
                        <a:pt x="118532" y="27357"/>
                      </a:cubicBezTo>
                      <a:cubicBezTo>
                        <a:pt x="118619" y="41284"/>
                        <a:pt x="124906" y="54731"/>
                        <a:pt x="123553" y="68658"/>
                      </a:cubicBezTo>
                      <a:cubicBezTo>
                        <a:pt x="122767" y="76429"/>
                        <a:pt x="119623" y="83851"/>
                        <a:pt x="115781" y="90792"/>
                      </a:cubicBezTo>
                      <a:cubicBezTo>
                        <a:pt x="100938" y="117598"/>
                        <a:pt x="75223" y="138511"/>
                        <a:pt x="45754" y="147766"/>
                      </a:cubicBezTo>
                      <a:cubicBezTo>
                        <a:pt x="36280" y="150735"/>
                        <a:pt x="26369" y="152569"/>
                        <a:pt x="17551" y="157109"/>
                      </a:cubicBezTo>
                      <a:cubicBezTo>
                        <a:pt x="8732" y="161650"/>
                        <a:pt x="829" y="169639"/>
                        <a:pt x="0" y="179331"/>
                      </a:cubicBezTo>
                      <a:cubicBezTo>
                        <a:pt x="18904" y="191992"/>
                        <a:pt x="40864" y="201597"/>
                        <a:pt x="63959" y="201684"/>
                      </a:cubicBezTo>
                      <a:cubicBezTo>
                        <a:pt x="118925" y="201859"/>
                        <a:pt x="169263" y="139821"/>
                        <a:pt x="169394" y="88915"/>
                      </a:cubicBezTo>
                      <a:close/>
                    </a:path>
                  </a:pathLst>
                </a:custGeom>
                <a:solidFill>
                  <a:srgbClr val="E8E6E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906A6AD2-6716-4FEF-B213-FC0C6A90CE99}"/>
                    </a:ext>
                  </a:extLst>
                </p:cNvPr>
                <p:cNvSpPr/>
                <p:nvPr/>
              </p:nvSpPr>
              <p:spPr>
                <a:xfrm>
                  <a:off x="1811397" y="5982980"/>
                  <a:ext cx="183451" cy="196858"/>
                </a:xfrm>
                <a:custGeom>
                  <a:avLst/>
                  <a:gdLst>
                    <a:gd name="connsiteX0" fmla="*/ 99520 w 183451"/>
                    <a:gd name="connsiteY0" fmla="*/ 171194 h 196858"/>
                    <a:gd name="connsiteX1" fmla="*/ 106068 w 183451"/>
                    <a:gd name="connsiteY1" fmla="*/ 160323 h 196858"/>
                    <a:gd name="connsiteX2" fmla="*/ 119253 w 183451"/>
                    <a:gd name="connsiteY2" fmla="*/ 153207 h 196858"/>
                    <a:gd name="connsiteX3" fmla="*/ 161209 w 183451"/>
                    <a:gd name="connsiteY3" fmla="*/ 114526 h 196858"/>
                    <a:gd name="connsiteX4" fmla="*/ 179021 w 183451"/>
                    <a:gd name="connsiteY4" fmla="*/ 46419 h 196858"/>
                    <a:gd name="connsiteX5" fmla="*/ 183343 w 183451"/>
                    <a:gd name="connsiteY5" fmla="*/ 26249 h 196858"/>
                    <a:gd name="connsiteX6" fmla="*/ 179632 w 183451"/>
                    <a:gd name="connsiteY6" fmla="*/ 15597 h 196858"/>
                    <a:gd name="connsiteX7" fmla="*/ 157760 w 183451"/>
                    <a:gd name="connsiteY7" fmla="*/ 54 h 196858"/>
                    <a:gd name="connsiteX8" fmla="*/ 125278 w 183451"/>
                    <a:gd name="connsiteY8" fmla="*/ 37950 h 196858"/>
                    <a:gd name="connsiteX9" fmla="*/ 110915 w 183451"/>
                    <a:gd name="connsiteY9" fmla="*/ 89553 h 196858"/>
                    <a:gd name="connsiteX10" fmla="*/ 79175 w 183451"/>
                    <a:gd name="connsiteY10" fmla="*/ 84882 h 196858"/>
                    <a:gd name="connsiteX11" fmla="*/ 57957 w 183451"/>
                    <a:gd name="connsiteY11" fmla="*/ 105882 h 196858"/>
                    <a:gd name="connsiteX12" fmla="*/ 56560 w 183451"/>
                    <a:gd name="connsiteY12" fmla="*/ 134652 h 196858"/>
                    <a:gd name="connsiteX13" fmla="*/ 44511 w 183451"/>
                    <a:gd name="connsiteY13" fmla="*/ 134827 h 196858"/>
                    <a:gd name="connsiteX14" fmla="*/ 6266 w 183451"/>
                    <a:gd name="connsiteY14" fmla="*/ 150369 h 196858"/>
                    <a:gd name="connsiteX15" fmla="*/ 6834 w 183451"/>
                    <a:gd name="connsiteY15" fmla="*/ 190011 h 196858"/>
                    <a:gd name="connsiteX16" fmla="*/ 99520 w 183451"/>
                    <a:gd name="connsiteY16" fmla="*/ 171194 h 19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3451" h="196858">
                      <a:moveTo>
                        <a:pt x="99520" y="171194"/>
                      </a:moveTo>
                      <a:cubicBezTo>
                        <a:pt x="101965" y="167701"/>
                        <a:pt x="103187" y="163467"/>
                        <a:pt x="106068" y="160323"/>
                      </a:cubicBezTo>
                      <a:cubicBezTo>
                        <a:pt x="109474" y="156612"/>
                        <a:pt x="114538" y="155041"/>
                        <a:pt x="119253" y="153207"/>
                      </a:cubicBezTo>
                      <a:cubicBezTo>
                        <a:pt x="137371" y="146003"/>
                        <a:pt x="152695" y="131858"/>
                        <a:pt x="161209" y="114526"/>
                      </a:cubicBezTo>
                      <a:cubicBezTo>
                        <a:pt x="171599" y="93264"/>
                        <a:pt x="171687" y="68816"/>
                        <a:pt x="179021" y="46419"/>
                      </a:cubicBezTo>
                      <a:cubicBezTo>
                        <a:pt x="181204" y="39827"/>
                        <a:pt x="184042" y="33104"/>
                        <a:pt x="183343" y="26249"/>
                      </a:cubicBezTo>
                      <a:cubicBezTo>
                        <a:pt x="182950" y="22451"/>
                        <a:pt x="181510" y="18871"/>
                        <a:pt x="179632" y="15597"/>
                      </a:cubicBezTo>
                      <a:cubicBezTo>
                        <a:pt x="175048" y="7563"/>
                        <a:pt x="167190" y="666"/>
                        <a:pt x="157760" y="54"/>
                      </a:cubicBezTo>
                      <a:cubicBezTo>
                        <a:pt x="139423" y="-1212"/>
                        <a:pt x="127723" y="19919"/>
                        <a:pt x="125278" y="37950"/>
                      </a:cubicBezTo>
                      <a:cubicBezTo>
                        <a:pt x="122833" y="55937"/>
                        <a:pt x="123706" y="76281"/>
                        <a:pt x="110915" y="89553"/>
                      </a:cubicBezTo>
                      <a:cubicBezTo>
                        <a:pt x="100655" y="86323"/>
                        <a:pt x="89915" y="83092"/>
                        <a:pt x="79175" y="84882"/>
                      </a:cubicBezTo>
                      <a:cubicBezTo>
                        <a:pt x="68435" y="86672"/>
                        <a:pt x="57914" y="95229"/>
                        <a:pt x="57957" y="105882"/>
                      </a:cubicBezTo>
                      <a:cubicBezTo>
                        <a:pt x="57957" y="116229"/>
                        <a:pt x="65947" y="129762"/>
                        <a:pt x="56560" y="134652"/>
                      </a:cubicBezTo>
                      <a:cubicBezTo>
                        <a:pt x="52893" y="136573"/>
                        <a:pt x="48527" y="135438"/>
                        <a:pt x="44511" y="134827"/>
                      </a:cubicBezTo>
                      <a:cubicBezTo>
                        <a:pt x="30278" y="132688"/>
                        <a:pt x="14648" y="138625"/>
                        <a:pt x="6266" y="150369"/>
                      </a:cubicBezTo>
                      <a:cubicBezTo>
                        <a:pt x="-2116" y="162070"/>
                        <a:pt x="-2247" y="179140"/>
                        <a:pt x="6834" y="190011"/>
                      </a:cubicBezTo>
                      <a:cubicBezTo>
                        <a:pt x="21197" y="207125"/>
                        <a:pt x="87252" y="188876"/>
                        <a:pt x="99520" y="171194"/>
                      </a:cubicBezTo>
                      <a:close/>
                    </a:path>
                  </a:pathLst>
                </a:custGeom>
                <a:solidFill>
                  <a:srgbClr val="D8D6D0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81023FAE-E907-4D48-8177-D73D0AD66E84}"/>
                    </a:ext>
                  </a:extLst>
                </p:cNvPr>
                <p:cNvSpPr/>
                <p:nvPr/>
              </p:nvSpPr>
              <p:spPr>
                <a:xfrm>
                  <a:off x="1816214" y="5980744"/>
                  <a:ext cx="155867" cy="184781"/>
                </a:xfrm>
                <a:custGeom>
                  <a:avLst/>
                  <a:gdLst>
                    <a:gd name="connsiteX0" fmla="*/ 131244 w 155867"/>
                    <a:gd name="connsiteY0" fmla="*/ 83014 h 184781"/>
                    <a:gd name="connsiteX1" fmla="*/ 108848 w 155867"/>
                    <a:gd name="connsiteY1" fmla="*/ 112483 h 184781"/>
                    <a:gd name="connsiteX2" fmla="*/ 84923 w 155867"/>
                    <a:gd name="connsiteY2" fmla="*/ 110169 h 184781"/>
                    <a:gd name="connsiteX3" fmla="*/ 63225 w 155867"/>
                    <a:gd name="connsiteY3" fmla="*/ 117417 h 184781"/>
                    <a:gd name="connsiteX4" fmla="*/ 55061 w 155867"/>
                    <a:gd name="connsiteY4" fmla="*/ 145227 h 184781"/>
                    <a:gd name="connsiteX5" fmla="*/ 44539 w 155867"/>
                    <a:gd name="connsiteY5" fmla="*/ 146537 h 184781"/>
                    <a:gd name="connsiteX6" fmla="*/ 6382 w 155867"/>
                    <a:gd name="connsiteY6" fmla="*/ 184781 h 184781"/>
                    <a:gd name="connsiteX7" fmla="*/ 10311 w 155867"/>
                    <a:gd name="connsiteY7" fmla="*/ 116325 h 184781"/>
                    <a:gd name="connsiteX8" fmla="*/ 155867 w 155867"/>
                    <a:gd name="connsiteY8" fmla="*/ 3294 h 184781"/>
                    <a:gd name="connsiteX9" fmla="*/ 131244 w 155867"/>
                    <a:gd name="connsiteY9" fmla="*/ 83014 h 18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867" h="184781">
                      <a:moveTo>
                        <a:pt x="131244" y="83014"/>
                      </a:moveTo>
                      <a:cubicBezTo>
                        <a:pt x="129498" y="95937"/>
                        <a:pt x="121814" y="109733"/>
                        <a:pt x="108848" y="112483"/>
                      </a:cubicBezTo>
                      <a:cubicBezTo>
                        <a:pt x="100902" y="114142"/>
                        <a:pt x="92869" y="111305"/>
                        <a:pt x="84923" y="110169"/>
                      </a:cubicBezTo>
                      <a:cubicBezTo>
                        <a:pt x="76933" y="109035"/>
                        <a:pt x="67241" y="110431"/>
                        <a:pt x="63225" y="117417"/>
                      </a:cubicBezTo>
                      <a:cubicBezTo>
                        <a:pt x="58204" y="126192"/>
                        <a:pt x="64011" y="140337"/>
                        <a:pt x="55061" y="145227"/>
                      </a:cubicBezTo>
                      <a:cubicBezTo>
                        <a:pt x="51917" y="146930"/>
                        <a:pt x="48119" y="146537"/>
                        <a:pt x="44539" y="146537"/>
                      </a:cubicBezTo>
                      <a:cubicBezTo>
                        <a:pt x="24500" y="146712"/>
                        <a:pt x="6164" y="165135"/>
                        <a:pt x="6382" y="184781"/>
                      </a:cubicBezTo>
                      <a:cubicBezTo>
                        <a:pt x="-5406" y="164437"/>
                        <a:pt x="1056" y="138373"/>
                        <a:pt x="10311" y="116325"/>
                      </a:cubicBezTo>
                      <a:cubicBezTo>
                        <a:pt x="30263" y="68825"/>
                        <a:pt x="92956" y="-17967"/>
                        <a:pt x="155867" y="3294"/>
                      </a:cubicBezTo>
                      <a:cubicBezTo>
                        <a:pt x="138361" y="32938"/>
                        <a:pt x="136003" y="47782"/>
                        <a:pt x="131244" y="83014"/>
                      </a:cubicBezTo>
                      <a:close/>
                    </a:path>
                  </a:pathLst>
                </a:custGeom>
                <a:solidFill>
                  <a:srgbClr val="C6C5C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4" name="Freeform: Shape 463">
                  <a:extLst>
                    <a:ext uri="{FF2B5EF4-FFF2-40B4-BE49-F238E27FC236}">
                      <a16:creationId xmlns:a16="http://schemas.microsoft.com/office/drawing/2014/main" id="{AE728E19-5758-48ED-8904-92EF960DA1B6}"/>
                    </a:ext>
                  </a:extLst>
                </p:cNvPr>
                <p:cNvSpPr/>
                <p:nvPr/>
              </p:nvSpPr>
              <p:spPr>
                <a:xfrm>
                  <a:off x="1796855" y="5964834"/>
                  <a:ext cx="225349" cy="217194"/>
                </a:xfrm>
                <a:custGeom>
                  <a:avLst/>
                  <a:gdLst>
                    <a:gd name="connsiteX0" fmla="*/ 150909 w 225349"/>
                    <a:gd name="connsiteY0" fmla="*/ 80064 h 217194"/>
                    <a:gd name="connsiteX1" fmla="*/ 136327 w 225349"/>
                    <a:gd name="connsiteY1" fmla="*/ 69455 h 217194"/>
                    <a:gd name="connsiteX2" fmla="*/ 101139 w 225349"/>
                    <a:gd name="connsiteY2" fmla="*/ 58278 h 217194"/>
                    <a:gd name="connsiteX3" fmla="*/ 68745 w 225349"/>
                    <a:gd name="connsiteY3" fmla="*/ 73384 h 217194"/>
                    <a:gd name="connsiteX4" fmla="*/ 66300 w 225349"/>
                    <a:gd name="connsiteY4" fmla="*/ 81679 h 217194"/>
                    <a:gd name="connsiteX5" fmla="*/ 83545 w 225349"/>
                    <a:gd name="connsiteY5" fmla="*/ 114030 h 217194"/>
                    <a:gd name="connsiteX6" fmla="*/ 63287 w 225349"/>
                    <a:gd name="connsiteY6" fmla="*/ 122718 h 217194"/>
                    <a:gd name="connsiteX7" fmla="*/ 36307 w 225349"/>
                    <a:gd name="connsiteY7" fmla="*/ 164280 h 217194"/>
                    <a:gd name="connsiteX8" fmla="*/ 59183 w 225349"/>
                    <a:gd name="connsiteY8" fmla="*/ 211082 h 217194"/>
                    <a:gd name="connsiteX9" fmla="*/ 56040 w 225349"/>
                    <a:gd name="connsiteY9" fmla="*/ 217194 h 217194"/>
                    <a:gd name="connsiteX10" fmla="*/ 681 w 225349"/>
                    <a:gd name="connsiteY10" fmla="*/ 155025 h 217194"/>
                    <a:gd name="connsiteX11" fmla="*/ 17577 w 225349"/>
                    <a:gd name="connsiteY11" fmla="*/ 66792 h 217194"/>
                    <a:gd name="connsiteX12" fmla="*/ 31155 w 225349"/>
                    <a:gd name="connsiteY12" fmla="*/ 40903 h 217194"/>
                    <a:gd name="connsiteX13" fmla="*/ 82977 w 225349"/>
                    <a:gd name="connsiteY13" fmla="*/ 7460 h 217194"/>
                    <a:gd name="connsiteX14" fmla="*/ 127072 w 225349"/>
                    <a:gd name="connsiteY14" fmla="*/ 169 h 217194"/>
                    <a:gd name="connsiteX15" fmla="*/ 159946 w 225349"/>
                    <a:gd name="connsiteY15" fmla="*/ 8727 h 217194"/>
                    <a:gd name="connsiteX16" fmla="*/ 208625 w 225349"/>
                    <a:gd name="connsiteY16" fmla="*/ 42824 h 217194"/>
                    <a:gd name="connsiteX17" fmla="*/ 217575 w 225349"/>
                    <a:gd name="connsiteY17" fmla="*/ 157251 h 217194"/>
                    <a:gd name="connsiteX18" fmla="*/ 208582 w 225349"/>
                    <a:gd name="connsiteY18" fmla="*/ 116213 h 217194"/>
                    <a:gd name="connsiteX19" fmla="*/ 150909 w 225349"/>
                    <a:gd name="connsiteY19" fmla="*/ 80064 h 217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5349" h="217194">
                      <a:moveTo>
                        <a:pt x="150909" y="80064"/>
                      </a:moveTo>
                      <a:cubicBezTo>
                        <a:pt x="147504" y="75043"/>
                        <a:pt x="141828" y="72118"/>
                        <a:pt x="136327" y="69455"/>
                      </a:cubicBezTo>
                      <a:cubicBezTo>
                        <a:pt x="125238" y="64041"/>
                        <a:pt x="113625" y="58890"/>
                        <a:pt x="101139" y="58278"/>
                      </a:cubicBezTo>
                      <a:cubicBezTo>
                        <a:pt x="88696" y="57667"/>
                        <a:pt x="75031" y="62644"/>
                        <a:pt x="68745" y="73384"/>
                      </a:cubicBezTo>
                      <a:cubicBezTo>
                        <a:pt x="67260" y="75916"/>
                        <a:pt x="66212" y="78754"/>
                        <a:pt x="66300" y="81679"/>
                      </a:cubicBezTo>
                      <a:cubicBezTo>
                        <a:pt x="66824" y="94646"/>
                        <a:pt x="89133" y="102155"/>
                        <a:pt x="83545" y="114030"/>
                      </a:cubicBezTo>
                      <a:cubicBezTo>
                        <a:pt x="80314" y="120884"/>
                        <a:pt x="70709" y="120928"/>
                        <a:pt x="63287" y="122718"/>
                      </a:cubicBezTo>
                      <a:cubicBezTo>
                        <a:pt x="45693" y="126953"/>
                        <a:pt x="35128" y="146643"/>
                        <a:pt x="36307" y="164280"/>
                      </a:cubicBezTo>
                      <a:cubicBezTo>
                        <a:pt x="37485" y="181962"/>
                        <a:pt x="47701" y="197591"/>
                        <a:pt x="59183" y="211082"/>
                      </a:cubicBezTo>
                      <a:cubicBezTo>
                        <a:pt x="58136" y="213134"/>
                        <a:pt x="57088" y="215142"/>
                        <a:pt x="56040" y="217194"/>
                      </a:cubicBezTo>
                      <a:cubicBezTo>
                        <a:pt x="25610" y="214531"/>
                        <a:pt x="4130" y="184800"/>
                        <a:pt x="681" y="155025"/>
                      </a:cubicBezTo>
                      <a:cubicBezTo>
                        <a:pt x="-2768" y="125206"/>
                        <a:pt x="7492" y="95388"/>
                        <a:pt x="17577" y="66792"/>
                      </a:cubicBezTo>
                      <a:cubicBezTo>
                        <a:pt x="20852" y="57580"/>
                        <a:pt x="24301" y="48019"/>
                        <a:pt x="31155" y="40903"/>
                      </a:cubicBezTo>
                      <a:cubicBezTo>
                        <a:pt x="45125" y="26452"/>
                        <a:pt x="64510" y="15537"/>
                        <a:pt x="82977" y="7460"/>
                      </a:cubicBezTo>
                      <a:cubicBezTo>
                        <a:pt x="96642" y="1479"/>
                        <a:pt x="112315" y="1654"/>
                        <a:pt x="127072" y="169"/>
                      </a:cubicBezTo>
                      <a:cubicBezTo>
                        <a:pt x="138598" y="-966"/>
                        <a:pt x="149643" y="3793"/>
                        <a:pt x="159946" y="8727"/>
                      </a:cubicBezTo>
                      <a:cubicBezTo>
                        <a:pt x="178065" y="17327"/>
                        <a:pt x="196357" y="27150"/>
                        <a:pt x="208625" y="42824"/>
                      </a:cubicBezTo>
                      <a:cubicBezTo>
                        <a:pt x="229930" y="70153"/>
                        <a:pt x="228490" y="124508"/>
                        <a:pt x="217575" y="157251"/>
                      </a:cubicBezTo>
                      <a:cubicBezTo>
                        <a:pt x="211900" y="142277"/>
                        <a:pt x="220675" y="128000"/>
                        <a:pt x="208582" y="116213"/>
                      </a:cubicBezTo>
                      <a:cubicBezTo>
                        <a:pt x="188848" y="96872"/>
                        <a:pt x="167019" y="103858"/>
                        <a:pt x="150909" y="80064"/>
                      </a:cubicBezTo>
                      <a:close/>
                    </a:path>
                  </a:pathLst>
                </a:custGeom>
                <a:solidFill>
                  <a:srgbClr val="CCB68F">
                    <a:alpha val="32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1" name="Graphic 2180">
                <a:extLst>
                  <a:ext uri="{FF2B5EF4-FFF2-40B4-BE49-F238E27FC236}">
                    <a16:creationId xmlns:a16="http://schemas.microsoft.com/office/drawing/2014/main" id="{4AA55669-51AA-4222-968A-295CFB57F3B5}"/>
                  </a:ext>
                </a:extLst>
              </p:cNvPr>
              <p:cNvGrpSpPr/>
              <p:nvPr/>
            </p:nvGrpSpPr>
            <p:grpSpPr>
              <a:xfrm>
                <a:off x="1736590" y="5628006"/>
                <a:ext cx="627978" cy="633741"/>
                <a:chOff x="1736590" y="5628006"/>
                <a:chExt cx="627978" cy="633741"/>
              </a:xfrm>
            </p:grpSpPr>
            <p:grpSp>
              <p:nvGrpSpPr>
                <p:cNvPr id="442" name="Graphic 2180">
                  <a:extLst>
                    <a:ext uri="{FF2B5EF4-FFF2-40B4-BE49-F238E27FC236}">
                      <a16:creationId xmlns:a16="http://schemas.microsoft.com/office/drawing/2014/main" id="{27ED89B1-20EA-4702-854C-6CBDE202D858}"/>
                    </a:ext>
                  </a:extLst>
                </p:cNvPr>
                <p:cNvGrpSpPr/>
                <p:nvPr/>
              </p:nvGrpSpPr>
              <p:grpSpPr>
                <a:xfrm>
                  <a:off x="2000595" y="5793229"/>
                  <a:ext cx="138863" cy="468518"/>
                  <a:chOff x="2000595" y="5793229"/>
                  <a:chExt cx="138863" cy="468518"/>
                </a:xfrm>
              </p:grpSpPr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A5557649-2CC7-44A9-B8A4-A86CEB3E70B5}"/>
                      </a:ext>
                    </a:extLst>
                  </p:cNvPr>
                  <p:cNvSpPr/>
                  <p:nvPr/>
                </p:nvSpPr>
                <p:spPr>
                  <a:xfrm>
                    <a:off x="2100131" y="5793229"/>
                    <a:ext cx="32874" cy="58481"/>
                  </a:xfrm>
                  <a:custGeom>
                    <a:avLst/>
                    <a:gdLst>
                      <a:gd name="connsiteX0" fmla="*/ 28029 w 32874"/>
                      <a:gd name="connsiteY0" fmla="*/ 5000 h 58481"/>
                      <a:gd name="connsiteX1" fmla="*/ 17201 w 32874"/>
                      <a:gd name="connsiteY1" fmla="*/ 58481 h 58481"/>
                      <a:gd name="connsiteX2" fmla="*/ 0 w 32874"/>
                      <a:gd name="connsiteY2" fmla="*/ 46257 h 58481"/>
                      <a:gd name="connsiteX3" fmla="*/ 12006 w 32874"/>
                      <a:gd name="connsiteY3" fmla="*/ 29885 h 58481"/>
                      <a:gd name="connsiteX4" fmla="*/ 15368 w 32874"/>
                      <a:gd name="connsiteY4" fmla="*/ 8842 h 58481"/>
                      <a:gd name="connsiteX5" fmla="*/ 32875 w 32874"/>
                      <a:gd name="connsiteY5" fmla="*/ 1551 h 58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74" h="58481">
                        <a:moveTo>
                          <a:pt x="28029" y="5000"/>
                        </a:moveTo>
                        <a:cubicBezTo>
                          <a:pt x="24405" y="22812"/>
                          <a:pt x="20781" y="40668"/>
                          <a:pt x="17201" y="58481"/>
                        </a:cubicBezTo>
                        <a:cubicBezTo>
                          <a:pt x="10653" y="55731"/>
                          <a:pt x="4715" y="51496"/>
                          <a:pt x="0" y="46257"/>
                        </a:cubicBezTo>
                        <a:cubicBezTo>
                          <a:pt x="7116" y="44772"/>
                          <a:pt x="10958" y="36958"/>
                          <a:pt x="12006" y="29885"/>
                        </a:cubicBezTo>
                        <a:cubicBezTo>
                          <a:pt x="13054" y="22812"/>
                          <a:pt x="12399" y="15390"/>
                          <a:pt x="15368" y="8842"/>
                        </a:cubicBezTo>
                        <a:cubicBezTo>
                          <a:pt x="18336" y="2293"/>
                          <a:pt x="27112" y="-2640"/>
                          <a:pt x="32875" y="1551"/>
                        </a:cubicBezTo>
                      </a:path>
                    </a:pathLst>
                  </a:custGeom>
                  <a:solidFill>
                    <a:srgbClr val="2B553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F9E9581F-D3AF-4494-8197-A1FA0EAB86A8}"/>
                      </a:ext>
                    </a:extLst>
                  </p:cNvPr>
                  <p:cNvSpPr/>
                  <p:nvPr/>
                </p:nvSpPr>
                <p:spPr>
                  <a:xfrm>
                    <a:off x="2083192" y="5841582"/>
                    <a:ext cx="56266" cy="418288"/>
                  </a:xfrm>
                  <a:custGeom>
                    <a:avLst/>
                    <a:gdLst>
                      <a:gd name="connsiteX0" fmla="*/ 54005 w 56266"/>
                      <a:gd name="connsiteY0" fmla="*/ 38157 h 418288"/>
                      <a:gd name="connsiteX1" fmla="*/ 55882 w 56266"/>
                      <a:gd name="connsiteY1" fmla="*/ 61165 h 418288"/>
                      <a:gd name="connsiteX2" fmla="*/ 49203 w 56266"/>
                      <a:gd name="connsiteY2" fmla="*/ 304035 h 418288"/>
                      <a:gd name="connsiteX3" fmla="*/ 43047 w 56266"/>
                      <a:gd name="connsiteY3" fmla="*/ 369828 h 418288"/>
                      <a:gd name="connsiteX4" fmla="*/ 0 w 56266"/>
                      <a:gd name="connsiteY4" fmla="*/ 418289 h 418288"/>
                      <a:gd name="connsiteX5" fmla="*/ 17376 w 56266"/>
                      <a:gd name="connsiteY5" fmla="*/ 358870 h 418288"/>
                      <a:gd name="connsiteX6" fmla="*/ 11176 w 56266"/>
                      <a:gd name="connsiteY6" fmla="*/ 301023 h 418288"/>
                      <a:gd name="connsiteX7" fmla="*/ 30211 w 56266"/>
                      <a:gd name="connsiteY7" fmla="*/ 0 h 418288"/>
                      <a:gd name="connsiteX8" fmla="*/ 54005 w 56266"/>
                      <a:gd name="connsiteY8" fmla="*/ 38157 h 4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266" h="418288">
                        <a:moveTo>
                          <a:pt x="54005" y="38157"/>
                        </a:moveTo>
                        <a:cubicBezTo>
                          <a:pt x="56843" y="45361"/>
                          <a:pt x="56406" y="53394"/>
                          <a:pt x="55882" y="61165"/>
                        </a:cubicBezTo>
                        <a:cubicBezTo>
                          <a:pt x="50818" y="142064"/>
                          <a:pt x="48548" y="223093"/>
                          <a:pt x="49203" y="304035"/>
                        </a:cubicBezTo>
                        <a:cubicBezTo>
                          <a:pt x="49377" y="326083"/>
                          <a:pt x="49683" y="348610"/>
                          <a:pt x="43047" y="369828"/>
                        </a:cubicBezTo>
                        <a:cubicBezTo>
                          <a:pt x="36411" y="391046"/>
                          <a:pt x="21392" y="411172"/>
                          <a:pt x="0" y="418289"/>
                        </a:cubicBezTo>
                        <a:cubicBezTo>
                          <a:pt x="10609" y="400171"/>
                          <a:pt x="16634" y="379564"/>
                          <a:pt x="17376" y="358870"/>
                        </a:cubicBezTo>
                        <a:cubicBezTo>
                          <a:pt x="18074" y="339398"/>
                          <a:pt x="14233" y="320189"/>
                          <a:pt x="11176" y="301023"/>
                        </a:cubicBezTo>
                        <a:cubicBezTo>
                          <a:pt x="-4409" y="202618"/>
                          <a:pt x="-44" y="96397"/>
                          <a:pt x="30211" y="0"/>
                        </a:cubicBezTo>
                        <a:cubicBezTo>
                          <a:pt x="34272" y="15761"/>
                          <a:pt x="48199" y="23576"/>
                          <a:pt x="54005" y="38157"/>
                        </a:cubicBezTo>
                        <a:close/>
                      </a:path>
                    </a:pathLst>
                  </a:custGeom>
                  <a:solidFill>
                    <a:srgbClr val="33443A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0AE278B6-1C0B-42EA-9874-21FC8C876586}"/>
                      </a:ext>
                    </a:extLst>
                  </p:cNvPr>
                  <p:cNvSpPr/>
                  <p:nvPr/>
                </p:nvSpPr>
                <p:spPr>
                  <a:xfrm>
                    <a:off x="2000595" y="5846436"/>
                    <a:ext cx="109546" cy="412037"/>
                  </a:xfrm>
                  <a:custGeom>
                    <a:avLst/>
                    <a:gdLst>
                      <a:gd name="connsiteX0" fmla="*/ 99536 w 109546"/>
                      <a:gd name="connsiteY0" fmla="*/ 245351 h 412037"/>
                      <a:gd name="connsiteX1" fmla="*/ 86875 w 109546"/>
                      <a:gd name="connsiteY1" fmla="*/ 412037 h 412037"/>
                      <a:gd name="connsiteX2" fmla="*/ 3139 w 109546"/>
                      <a:gd name="connsiteY2" fmla="*/ 210424 h 412037"/>
                      <a:gd name="connsiteX3" fmla="*/ 84562 w 109546"/>
                      <a:gd name="connsiteY3" fmla="*/ 24790 h 412037"/>
                      <a:gd name="connsiteX4" fmla="*/ 99798 w 109546"/>
                      <a:gd name="connsiteY4" fmla="*/ 66396 h 412037"/>
                      <a:gd name="connsiteX5" fmla="*/ 99536 w 109546"/>
                      <a:gd name="connsiteY5" fmla="*/ 245351 h 41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546" h="412037">
                        <a:moveTo>
                          <a:pt x="99536" y="245351"/>
                        </a:moveTo>
                        <a:cubicBezTo>
                          <a:pt x="102854" y="298046"/>
                          <a:pt x="116694" y="367419"/>
                          <a:pt x="86875" y="412037"/>
                        </a:cubicBezTo>
                        <a:cubicBezTo>
                          <a:pt x="83339" y="343451"/>
                          <a:pt x="17590" y="277352"/>
                          <a:pt x="3139" y="210424"/>
                        </a:cubicBezTo>
                        <a:cubicBezTo>
                          <a:pt x="-13669" y="132538"/>
                          <a:pt x="40423" y="92896"/>
                          <a:pt x="84562" y="24790"/>
                        </a:cubicBezTo>
                        <a:cubicBezTo>
                          <a:pt x="128918" y="-43623"/>
                          <a:pt x="100933" y="49456"/>
                          <a:pt x="99798" y="66396"/>
                        </a:cubicBezTo>
                        <a:cubicBezTo>
                          <a:pt x="95869" y="126033"/>
                          <a:pt x="95782" y="185844"/>
                          <a:pt x="99536" y="245351"/>
                        </a:cubicBezTo>
                        <a:close/>
                      </a:path>
                    </a:pathLst>
                  </a:custGeom>
                  <a:solidFill>
                    <a:srgbClr val="3E6E53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172C13EA-2948-4C21-8237-5D8A027CC0CE}"/>
                      </a:ext>
                    </a:extLst>
                  </p:cNvPr>
                  <p:cNvSpPr/>
                  <p:nvPr/>
                </p:nvSpPr>
                <p:spPr>
                  <a:xfrm>
                    <a:off x="2016482" y="5845814"/>
                    <a:ext cx="100712" cy="403884"/>
                  </a:xfrm>
                  <a:custGeom>
                    <a:avLst/>
                    <a:gdLst>
                      <a:gd name="connsiteX0" fmla="*/ 82077 w 100712"/>
                      <a:gd name="connsiteY0" fmla="*/ 363675 h 403884"/>
                      <a:gd name="connsiteX1" fmla="*/ 86356 w 100712"/>
                      <a:gd name="connsiteY1" fmla="*/ 324513 h 403884"/>
                      <a:gd name="connsiteX2" fmla="*/ 65094 w 100712"/>
                      <a:gd name="connsiteY2" fmla="*/ 293560 h 403884"/>
                      <a:gd name="connsiteX3" fmla="*/ 32656 w 100712"/>
                      <a:gd name="connsiteY3" fmla="*/ 307880 h 403884"/>
                      <a:gd name="connsiteX4" fmla="*/ 76576 w 100712"/>
                      <a:gd name="connsiteY4" fmla="*/ 244357 h 403884"/>
                      <a:gd name="connsiteX5" fmla="*/ 80855 w 100712"/>
                      <a:gd name="connsiteY5" fmla="*/ 235538 h 403884"/>
                      <a:gd name="connsiteX6" fmla="*/ 70726 w 100712"/>
                      <a:gd name="connsiteY6" fmla="*/ 216721 h 403884"/>
                      <a:gd name="connsiteX7" fmla="*/ 72167 w 100712"/>
                      <a:gd name="connsiteY7" fmla="*/ 197948 h 403884"/>
                      <a:gd name="connsiteX8" fmla="*/ 8906 w 100712"/>
                      <a:gd name="connsiteY8" fmla="*/ 241388 h 403884"/>
                      <a:gd name="connsiteX9" fmla="*/ 57891 w 100712"/>
                      <a:gd name="connsiteY9" fmla="*/ 187820 h 403884"/>
                      <a:gd name="connsiteX10" fmla="*/ 73695 w 100712"/>
                      <a:gd name="connsiteY10" fmla="*/ 123206 h 403884"/>
                      <a:gd name="connsiteX11" fmla="*/ 0 w 100712"/>
                      <a:gd name="connsiteY11" fmla="*/ 180354 h 403884"/>
                      <a:gd name="connsiteX12" fmla="*/ 63479 w 100712"/>
                      <a:gd name="connsiteY12" fmla="*/ 114823 h 403884"/>
                      <a:gd name="connsiteX13" fmla="*/ 81248 w 100712"/>
                      <a:gd name="connsiteY13" fmla="*/ 42133 h 403884"/>
                      <a:gd name="connsiteX14" fmla="*/ 51517 w 100712"/>
                      <a:gd name="connsiteY14" fmla="*/ 64311 h 403884"/>
                      <a:gd name="connsiteX15" fmla="*/ 94738 w 100712"/>
                      <a:gd name="connsiteY15" fmla="*/ 3 h 403884"/>
                      <a:gd name="connsiteX16" fmla="*/ 100108 w 100712"/>
                      <a:gd name="connsiteY16" fmla="*/ 14628 h 403884"/>
                      <a:gd name="connsiteX17" fmla="*/ 96092 w 100712"/>
                      <a:gd name="connsiteY17" fmla="*/ 91903 h 403884"/>
                      <a:gd name="connsiteX18" fmla="*/ 99366 w 100712"/>
                      <a:gd name="connsiteY18" fmla="*/ 130278 h 403884"/>
                      <a:gd name="connsiteX19" fmla="*/ 88539 w 100712"/>
                      <a:gd name="connsiteY19" fmla="*/ 171535 h 403884"/>
                      <a:gd name="connsiteX20" fmla="*/ 74262 w 100712"/>
                      <a:gd name="connsiteY20" fmla="*/ 403884 h 403884"/>
                      <a:gd name="connsiteX21" fmla="*/ 82077 w 100712"/>
                      <a:gd name="connsiteY21" fmla="*/ 363675 h 403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00712" h="403884">
                        <a:moveTo>
                          <a:pt x="82077" y="363675"/>
                        </a:moveTo>
                        <a:cubicBezTo>
                          <a:pt x="85046" y="350752"/>
                          <a:pt x="88015" y="337567"/>
                          <a:pt x="86356" y="324513"/>
                        </a:cubicBezTo>
                        <a:cubicBezTo>
                          <a:pt x="84697" y="311503"/>
                          <a:pt x="77406" y="298450"/>
                          <a:pt x="65094" y="293560"/>
                        </a:cubicBezTo>
                        <a:cubicBezTo>
                          <a:pt x="52783" y="288627"/>
                          <a:pt x="35756" y="295044"/>
                          <a:pt x="32656" y="307880"/>
                        </a:cubicBezTo>
                        <a:cubicBezTo>
                          <a:pt x="47282" y="286706"/>
                          <a:pt x="61951" y="265531"/>
                          <a:pt x="76576" y="244357"/>
                        </a:cubicBezTo>
                        <a:cubicBezTo>
                          <a:pt x="78454" y="241650"/>
                          <a:pt x="80418" y="238769"/>
                          <a:pt x="80855" y="235538"/>
                        </a:cubicBezTo>
                        <a:cubicBezTo>
                          <a:pt x="81859" y="228204"/>
                          <a:pt x="75223" y="222528"/>
                          <a:pt x="70726" y="216721"/>
                        </a:cubicBezTo>
                        <a:cubicBezTo>
                          <a:pt x="66229" y="210915"/>
                          <a:pt x="65007" y="200262"/>
                          <a:pt x="72167" y="197948"/>
                        </a:cubicBezTo>
                        <a:cubicBezTo>
                          <a:pt x="48504" y="208121"/>
                          <a:pt x="26850" y="223008"/>
                          <a:pt x="8906" y="241388"/>
                        </a:cubicBezTo>
                        <a:cubicBezTo>
                          <a:pt x="18817" y="219297"/>
                          <a:pt x="40820" y="205283"/>
                          <a:pt x="57891" y="187820"/>
                        </a:cubicBezTo>
                        <a:cubicBezTo>
                          <a:pt x="74961" y="170400"/>
                          <a:pt x="87447" y="142677"/>
                          <a:pt x="73695" y="123206"/>
                        </a:cubicBezTo>
                        <a:cubicBezTo>
                          <a:pt x="48853" y="141892"/>
                          <a:pt x="24274" y="160926"/>
                          <a:pt x="0" y="180354"/>
                        </a:cubicBezTo>
                        <a:cubicBezTo>
                          <a:pt x="9823" y="151496"/>
                          <a:pt x="47238" y="140844"/>
                          <a:pt x="63479" y="114823"/>
                        </a:cubicBezTo>
                        <a:cubicBezTo>
                          <a:pt x="76882" y="93344"/>
                          <a:pt x="73258" y="66014"/>
                          <a:pt x="81248" y="42133"/>
                        </a:cubicBezTo>
                        <a:cubicBezTo>
                          <a:pt x="69067" y="45538"/>
                          <a:pt x="58196" y="53658"/>
                          <a:pt x="51517" y="64311"/>
                        </a:cubicBezTo>
                        <a:cubicBezTo>
                          <a:pt x="65924" y="42875"/>
                          <a:pt x="80331" y="21439"/>
                          <a:pt x="94738" y="3"/>
                        </a:cubicBezTo>
                        <a:cubicBezTo>
                          <a:pt x="100894" y="-172"/>
                          <a:pt x="101462" y="8690"/>
                          <a:pt x="100108" y="14628"/>
                        </a:cubicBezTo>
                        <a:cubicBezTo>
                          <a:pt x="94214" y="39993"/>
                          <a:pt x="92817" y="66276"/>
                          <a:pt x="96092" y="91903"/>
                        </a:cubicBezTo>
                        <a:cubicBezTo>
                          <a:pt x="97707" y="104651"/>
                          <a:pt x="100501" y="117399"/>
                          <a:pt x="99366" y="130278"/>
                        </a:cubicBezTo>
                        <a:cubicBezTo>
                          <a:pt x="98144" y="144424"/>
                          <a:pt x="92337" y="157827"/>
                          <a:pt x="88539" y="171535"/>
                        </a:cubicBezTo>
                        <a:cubicBezTo>
                          <a:pt x="68194" y="244663"/>
                          <a:pt x="114166" y="336257"/>
                          <a:pt x="74262" y="403884"/>
                        </a:cubicBezTo>
                        <a:cubicBezTo>
                          <a:pt x="75223" y="391092"/>
                          <a:pt x="79021" y="377034"/>
                          <a:pt x="82077" y="363675"/>
                        </a:cubicBezTo>
                        <a:close/>
                      </a:path>
                    </a:pathLst>
                  </a:custGeom>
                  <a:solidFill>
                    <a:srgbClr val="3D6254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148B2B6A-680C-417D-9639-9FCE681FB78E}"/>
                      </a:ext>
                    </a:extLst>
                  </p:cNvPr>
                  <p:cNvSpPr/>
                  <p:nvPr/>
                </p:nvSpPr>
                <p:spPr>
                  <a:xfrm>
                    <a:off x="2003586" y="6007514"/>
                    <a:ext cx="96931" cy="254233"/>
                  </a:xfrm>
                  <a:custGeom>
                    <a:avLst/>
                    <a:gdLst>
                      <a:gd name="connsiteX0" fmla="*/ 77641 w 96931"/>
                      <a:gd name="connsiteY0" fmla="*/ 220006 h 254233"/>
                      <a:gd name="connsiteX1" fmla="*/ 3335 w 96931"/>
                      <a:gd name="connsiteY1" fmla="*/ 70607 h 254233"/>
                      <a:gd name="connsiteX2" fmla="*/ 5518 w 96931"/>
                      <a:gd name="connsiteY2" fmla="*/ 21492 h 254233"/>
                      <a:gd name="connsiteX3" fmla="*/ 47779 w 96931"/>
                      <a:gd name="connsiteY3" fmla="*/ 1671 h 254233"/>
                      <a:gd name="connsiteX4" fmla="*/ 22239 w 96931"/>
                      <a:gd name="connsiteY4" fmla="*/ 33935 h 254233"/>
                      <a:gd name="connsiteX5" fmla="*/ 25295 w 96931"/>
                      <a:gd name="connsiteY5" fmla="*/ 72790 h 254233"/>
                      <a:gd name="connsiteX6" fmla="*/ 51796 w 96931"/>
                      <a:gd name="connsiteY6" fmla="*/ 101779 h 254233"/>
                      <a:gd name="connsiteX7" fmla="*/ 51883 w 96931"/>
                      <a:gd name="connsiteY7" fmla="*/ 116885 h 254233"/>
                      <a:gd name="connsiteX8" fmla="*/ 95366 w 96931"/>
                      <a:gd name="connsiteY8" fmla="*/ 219132 h 254233"/>
                      <a:gd name="connsiteX9" fmla="*/ 87115 w 96931"/>
                      <a:gd name="connsiteY9" fmla="*/ 254233 h 254233"/>
                      <a:gd name="connsiteX10" fmla="*/ 77641 w 96931"/>
                      <a:gd name="connsiteY10" fmla="*/ 220006 h 254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6931" h="254233">
                        <a:moveTo>
                          <a:pt x="77641" y="220006"/>
                        </a:moveTo>
                        <a:cubicBezTo>
                          <a:pt x="60091" y="167005"/>
                          <a:pt x="17306" y="124656"/>
                          <a:pt x="3335" y="70607"/>
                        </a:cubicBezTo>
                        <a:cubicBezTo>
                          <a:pt x="-812" y="54497"/>
                          <a:pt x="-2122" y="36598"/>
                          <a:pt x="5518" y="21492"/>
                        </a:cubicBezTo>
                        <a:cubicBezTo>
                          <a:pt x="13158" y="6386"/>
                          <a:pt x="31975" y="-4266"/>
                          <a:pt x="47779" y="1671"/>
                        </a:cubicBezTo>
                        <a:cubicBezTo>
                          <a:pt x="37388" y="10883"/>
                          <a:pt x="27522" y="21230"/>
                          <a:pt x="22239" y="33935"/>
                        </a:cubicBezTo>
                        <a:cubicBezTo>
                          <a:pt x="16956" y="46639"/>
                          <a:pt x="16956" y="62094"/>
                          <a:pt x="25295" y="72790"/>
                        </a:cubicBezTo>
                        <a:cubicBezTo>
                          <a:pt x="33415" y="83268"/>
                          <a:pt x="48740" y="88856"/>
                          <a:pt x="51796" y="101779"/>
                        </a:cubicBezTo>
                        <a:cubicBezTo>
                          <a:pt x="52974" y="106669"/>
                          <a:pt x="52058" y="111821"/>
                          <a:pt x="51883" y="116885"/>
                        </a:cubicBezTo>
                        <a:cubicBezTo>
                          <a:pt x="50399" y="154562"/>
                          <a:pt x="86373" y="182721"/>
                          <a:pt x="95366" y="219132"/>
                        </a:cubicBezTo>
                        <a:cubicBezTo>
                          <a:pt x="98553" y="232099"/>
                          <a:pt x="97375" y="245502"/>
                          <a:pt x="87115" y="254233"/>
                        </a:cubicBezTo>
                        <a:cubicBezTo>
                          <a:pt x="83579" y="243319"/>
                          <a:pt x="81396" y="231269"/>
                          <a:pt x="77641" y="220006"/>
                        </a:cubicBezTo>
                        <a:close/>
                      </a:path>
                    </a:pathLst>
                  </a:custGeom>
                  <a:solidFill>
                    <a:srgbClr val="215745">
                      <a:alpha val="12000"/>
                    </a:srgbClr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6CCF5975-B938-4633-B8AF-54CBB57524CF}"/>
                    </a:ext>
                  </a:extLst>
                </p:cNvPr>
                <p:cNvSpPr/>
                <p:nvPr/>
              </p:nvSpPr>
              <p:spPr>
                <a:xfrm>
                  <a:off x="1900439" y="5856971"/>
                  <a:ext cx="132119" cy="133398"/>
                </a:xfrm>
                <a:custGeom>
                  <a:avLst/>
                  <a:gdLst>
                    <a:gd name="connsiteX0" fmla="*/ 79109 w 132119"/>
                    <a:gd name="connsiteY0" fmla="*/ 106068 h 133398"/>
                    <a:gd name="connsiteX1" fmla="*/ 99846 w 132119"/>
                    <a:gd name="connsiteY1" fmla="*/ 60576 h 133398"/>
                    <a:gd name="connsiteX2" fmla="*/ 122548 w 132119"/>
                    <a:gd name="connsiteY2" fmla="*/ 40057 h 133398"/>
                    <a:gd name="connsiteX3" fmla="*/ 130974 w 132119"/>
                    <a:gd name="connsiteY3" fmla="*/ 12596 h 133398"/>
                    <a:gd name="connsiteX4" fmla="*/ 103470 w 132119"/>
                    <a:gd name="connsiteY4" fmla="*/ 896 h 133398"/>
                    <a:gd name="connsiteX5" fmla="*/ 79196 w 132119"/>
                    <a:gd name="connsiteY5" fmla="*/ 22157 h 133398"/>
                    <a:gd name="connsiteX6" fmla="*/ 56363 w 132119"/>
                    <a:gd name="connsiteY6" fmla="*/ 73106 h 133398"/>
                    <a:gd name="connsiteX7" fmla="*/ 0 w 132119"/>
                    <a:gd name="connsiteY7" fmla="*/ 111307 h 133398"/>
                    <a:gd name="connsiteX8" fmla="*/ 80637 w 132119"/>
                    <a:gd name="connsiteY8" fmla="*/ 133398 h 133398"/>
                    <a:gd name="connsiteX9" fmla="*/ 79109 w 132119"/>
                    <a:gd name="connsiteY9" fmla="*/ 106068 h 133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2119" h="133398">
                      <a:moveTo>
                        <a:pt x="79109" y="106068"/>
                      </a:moveTo>
                      <a:cubicBezTo>
                        <a:pt x="83605" y="89915"/>
                        <a:pt x="88451" y="73106"/>
                        <a:pt x="99846" y="60576"/>
                      </a:cubicBezTo>
                      <a:cubicBezTo>
                        <a:pt x="106701" y="53023"/>
                        <a:pt x="115607" y="47523"/>
                        <a:pt x="122548" y="40057"/>
                      </a:cubicBezTo>
                      <a:cubicBezTo>
                        <a:pt x="129490" y="32591"/>
                        <a:pt x="134467" y="21939"/>
                        <a:pt x="130974" y="12596"/>
                      </a:cubicBezTo>
                      <a:cubicBezTo>
                        <a:pt x="127176" y="2467"/>
                        <a:pt x="114166" y="-2073"/>
                        <a:pt x="103470" y="896"/>
                      </a:cubicBezTo>
                      <a:cubicBezTo>
                        <a:pt x="92774" y="3821"/>
                        <a:pt x="84479" y="12552"/>
                        <a:pt x="79196" y="22157"/>
                      </a:cubicBezTo>
                      <a:cubicBezTo>
                        <a:pt x="70159" y="38573"/>
                        <a:pt x="68019" y="58350"/>
                        <a:pt x="56363" y="73106"/>
                      </a:cubicBezTo>
                      <a:cubicBezTo>
                        <a:pt x="42305" y="90962"/>
                        <a:pt x="17900" y="97162"/>
                        <a:pt x="0" y="111307"/>
                      </a:cubicBezTo>
                      <a:cubicBezTo>
                        <a:pt x="29120" y="112791"/>
                        <a:pt x="54442" y="123182"/>
                        <a:pt x="80637" y="133398"/>
                      </a:cubicBezTo>
                      <a:cubicBezTo>
                        <a:pt x="78235" y="125583"/>
                        <a:pt x="76576" y="115193"/>
                        <a:pt x="79109" y="106068"/>
                      </a:cubicBezTo>
                      <a:close/>
                    </a:path>
                  </a:pathLst>
                </a:custGeom>
                <a:solidFill>
                  <a:srgbClr val="4B7955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25E32ACC-E2FE-4458-B744-80B30A995ADA}"/>
                    </a:ext>
                  </a:extLst>
                </p:cNvPr>
                <p:cNvSpPr/>
                <p:nvPr/>
              </p:nvSpPr>
              <p:spPr>
                <a:xfrm>
                  <a:off x="1881928" y="5854638"/>
                  <a:ext cx="146248" cy="122502"/>
                </a:xfrm>
                <a:custGeom>
                  <a:avLst/>
                  <a:gdLst>
                    <a:gd name="connsiteX0" fmla="*/ 0 w 146248"/>
                    <a:gd name="connsiteY0" fmla="*/ 115736 h 122502"/>
                    <a:gd name="connsiteX1" fmla="*/ 53787 w 146248"/>
                    <a:gd name="connsiteY1" fmla="*/ 95478 h 122502"/>
                    <a:gd name="connsiteX2" fmla="*/ 87360 w 146248"/>
                    <a:gd name="connsiteY2" fmla="*/ 47585 h 122502"/>
                    <a:gd name="connsiteX3" fmla="*/ 101549 w 146248"/>
                    <a:gd name="connsiteY3" fmla="*/ 18771 h 122502"/>
                    <a:gd name="connsiteX4" fmla="*/ 109713 w 146248"/>
                    <a:gd name="connsiteY4" fmla="*/ 6110 h 122502"/>
                    <a:gd name="connsiteX5" fmla="*/ 134729 w 146248"/>
                    <a:gd name="connsiteY5" fmla="*/ 2137 h 122502"/>
                    <a:gd name="connsiteX6" fmla="*/ 145993 w 146248"/>
                    <a:gd name="connsiteY6" fmla="*/ 24141 h 122502"/>
                    <a:gd name="connsiteX7" fmla="*/ 120322 w 146248"/>
                    <a:gd name="connsiteY7" fmla="*/ 13270 h 122502"/>
                    <a:gd name="connsiteX8" fmla="*/ 99584 w 146248"/>
                    <a:gd name="connsiteY8" fmla="*/ 32960 h 122502"/>
                    <a:gd name="connsiteX9" fmla="*/ 98667 w 146248"/>
                    <a:gd name="connsiteY9" fmla="*/ 56623 h 122502"/>
                    <a:gd name="connsiteX10" fmla="*/ 74568 w 146248"/>
                    <a:gd name="connsiteY10" fmla="*/ 122503 h 122502"/>
                    <a:gd name="connsiteX11" fmla="*/ 0 w 146248"/>
                    <a:gd name="connsiteY11" fmla="*/ 115736 h 12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248" h="122502">
                      <a:moveTo>
                        <a:pt x="0" y="115736"/>
                      </a:moveTo>
                      <a:cubicBezTo>
                        <a:pt x="18860" y="111675"/>
                        <a:pt x="38506" y="107266"/>
                        <a:pt x="53787" y="95478"/>
                      </a:cubicBezTo>
                      <a:cubicBezTo>
                        <a:pt x="69460" y="83429"/>
                        <a:pt x="78672" y="65179"/>
                        <a:pt x="87360" y="47585"/>
                      </a:cubicBezTo>
                      <a:cubicBezTo>
                        <a:pt x="92075" y="37980"/>
                        <a:pt x="96834" y="28376"/>
                        <a:pt x="101549" y="18771"/>
                      </a:cubicBezTo>
                      <a:cubicBezTo>
                        <a:pt x="103775" y="14230"/>
                        <a:pt x="106089" y="9646"/>
                        <a:pt x="109713" y="6110"/>
                      </a:cubicBezTo>
                      <a:cubicBezTo>
                        <a:pt x="116218" y="-133"/>
                        <a:pt x="126783" y="-1836"/>
                        <a:pt x="134729" y="2137"/>
                      </a:cubicBezTo>
                      <a:cubicBezTo>
                        <a:pt x="142675" y="6110"/>
                        <a:pt x="147434" y="15409"/>
                        <a:pt x="145993" y="24141"/>
                      </a:cubicBezTo>
                      <a:cubicBezTo>
                        <a:pt x="141060" y="15671"/>
                        <a:pt x="130189" y="11262"/>
                        <a:pt x="120322" y="13270"/>
                      </a:cubicBezTo>
                      <a:cubicBezTo>
                        <a:pt x="110455" y="15278"/>
                        <a:pt x="102204" y="23399"/>
                        <a:pt x="99584" y="32960"/>
                      </a:cubicBezTo>
                      <a:cubicBezTo>
                        <a:pt x="97489" y="40644"/>
                        <a:pt x="98755" y="48720"/>
                        <a:pt x="98667" y="56623"/>
                      </a:cubicBezTo>
                      <a:cubicBezTo>
                        <a:pt x="98405" y="81901"/>
                        <a:pt x="79501" y="98971"/>
                        <a:pt x="74568" y="122503"/>
                      </a:cubicBezTo>
                      <a:cubicBezTo>
                        <a:pt x="55053" y="121324"/>
                        <a:pt x="17682" y="124074"/>
                        <a:pt x="0" y="115736"/>
                      </a:cubicBezTo>
                      <a:close/>
                    </a:path>
                  </a:pathLst>
                </a:custGeom>
                <a:solidFill>
                  <a:srgbClr val="2B553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946420C8-0400-45D5-A84F-4BC3720B9D79}"/>
                    </a:ext>
                  </a:extLst>
                </p:cNvPr>
                <p:cNvSpPr/>
                <p:nvPr/>
              </p:nvSpPr>
              <p:spPr>
                <a:xfrm>
                  <a:off x="1998233" y="5796819"/>
                  <a:ext cx="111109" cy="77613"/>
                </a:xfrm>
                <a:custGeom>
                  <a:avLst/>
                  <a:gdLst>
                    <a:gd name="connsiteX0" fmla="*/ 22047 w 111109"/>
                    <a:gd name="connsiteY0" fmla="*/ 72748 h 77613"/>
                    <a:gd name="connsiteX1" fmla="*/ 79152 w 111109"/>
                    <a:gd name="connsiteY1" fmla="*/ 23720 h 77613"/>
                    <a:gd name="connsiteX2" fmla="*/ 111110 w 111109"/>
                    <a:gd name="connsiteY2" fmla="*/ 14639 h 77613"/>
                    <a:gd name="connsiteX3" fmla="*/ 82427 w 111109"/>
                    <a:gd name="connsiteY3" fmla="*/ 188 h 77613"/>
                    <a:gd name="connsiteX4" fmla="*/ 51255 w 111109"/>
                    <a:gd name="connsiteY4" fmla="*/ 15163 h 77613"/>
                    <a:gd name="connsiteX5" fmla="*/ 0 w 111109"/>
                    <a:gd name="connsiteY5" fmla="*/ 72181 h 77613"/>
                    <a:gd name="connsiteX6" fmla="*/ 21174 w 111109"/>
                    <a:gd name="connsiteY6" fmla="*/ 73490 h 7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109" h="77613">
                      <a:moveTo>
                        <a:pt x="22047" y="72748"/>
                      </a:moveTo>
                      <a:cubicBezTo>
                        <a:pt x="37590" y="52927"/>
                        <a:pt x="57105" y="36163"/>
                        <a:pt x="79152" y="23720"/>
                      </a:cubicBezTo>
                      <a:cubicBezTo>
                        <a:pt x="88975" y="18175"/>
                        <a:pt x="99977" y="13373"/>
                        <a:pt x="111110" y="14639"/>
                      </a:cubicBezTo>
                      <a:cubicBezTo>
                        <a:pt x="106831" y="4074"/>
                        <a:pt x="93996" y="-1078"/>
                        <a:pt x="82427" y="188"/>
                      </a:cubicBezTo>
                      <a:cubicBezTo>
                        <a:pt x="70857" y="1498"/>
                        <a:pt x="60423" y="7959"/>
                        <a:pt x="51255" y="15163"/>
                      </a:cubicBezTo>
                      <a:cubicBezTo>
                        <a:pt x="31041" y="31054"/>
                        <a:pt x="14669" y="51181"/>
                        <a:pt x="0" y="72181"/>
                      </a:cubicBezTo>
                      <a:cubicBezTo>
                        <a:pt x="4453" y="78816"/>
                        <a:pt x="15673" y="79515"/>
                        <a:pt x="21174" y="73490"/>
                      </a:cubicBezTo>
                    </a:path>
                  </a:pathLst>
                </a:custGeom>
                <a:solidFill>
                  <a:srgbClr val="3E6E53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BAD53F7C-72DF-4826-92BD-54FCC43A6C14}"/>
                    </a:ext>
                  </a:extLst>
                </p:cNvPr>
                <p:cNvSpPr/>
                <p:nvPr/>
              </p:nvSpPr>
              <p:spPr>
                <a:xfrm>
                  <a:off x="2000678" y="5797351"/>
                  <a:ext cx="113759" cy="68198"/>
                </a:xfrm>
                <a:custGeom>
                  <a:avLst/>
                  <a:gdLst>
                    <a:gd name="connsiteX0" fmla="*/ 107268 w 113759"/>
                    <a:gd name="connsiteY0" fmla="*/ 29998 h 68198"/>
                    <a:gd name="connsiteX1" fmla="*/ 82208 w 113759"/>
                    <a:gd name="connsiteY1" fmla="*/ 12535 h 68198"/>
                    <a:gd name="connsiteX2" fmla="*/ 51124 w 113759"/>
                    <a:gd name="connsiteY2" fmla="*/ 23624 h 68198"/>
                    <a:gd name="connsiteX3" fmla="*/ 33137 w 113759"/>
                    <a:gd name="connsiteY3" fmla="*/ 38031 h 68198"/>
                    <a:gd name="connsiteX4" fmla="*/ 0 w 113759"/>
                    <a:gd name="connsiteY4" fmla="*/ 68199 h 68198"/>
                    <a:gd name="connsiteX5" fmla="*/ 78716 w 113759"/>
                    <a:gd name="connsiteY5" fmla="*/ 3323 h 68198"/>
                    <a:gd name="connsiteX6" fmla="*/ 92381 w 113759"/>
                    <a:gd name="connsiteY6" fmla="*/ 267 h 68198"/>
                    <a:gd name="connsiteX7" fmla="*/ 104299 w 113759"/>
                    <a:gd name="connsiteY7" fmla="*/ 10265 h 68198"/>
                    <a:gd name="connsiteX8" fmla="*/ 112463 w 113759"/>
                    <a:gd name="connsiteY8" fmla="*/ 38206 h 68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759" h="68198">
                      <a:moveTo>
                        <a:pt x="107268" y="29998"/>
                      </a:moveTo>
                      <a:cubicBezTo>
                        <a:pt x="104780" y="19389"/>
                        <a:pt x="93341" y="12710"/>
                        <a:pt x="82208" y="12535"/>
                      </a:cubicBezTo>
                      <a:cubicBezTo>
                        <a:pt x="71075" y="12360"/>
                        <a:pt x="60466" y="17424"/>
                        <a:pt x="51124" y="23624"/>
                      </a:cubicBezTo>
                      <a:cubicBezTo>
                        <a:pt x="44706" y="27859"/>
                        <a:pt x="38681" y="32705"/>
                        <a:pt x="33137" y="38031"/>
                      </a:cubicBezTo>
                      <a:cubicBezTo>
                        <a:pt x="22353" y="48422"/>
                        <a:pt x="13141" y="60908"/>
                        <a:pt x="0" y="68199"/>
                      </a:cubicBezTo>
                      <a:cubicBezTo>
                        <a:pt x="20432" y="40782"/>
                        <a:pt x="47718" y="18254"/>
                        <a:pt x="78716" y="3323"/>
                      </a:cubicBezTo>
                      <a:cubicBezTo>
                        <a:pt x="82994" y="1271"/>
                        <a:pt x="87753" y="-737"/>
                        <a:pt x="92381" y="267"/>
                      </a:cubicBezTo>
                      <a:cubicBezTo>
                        <a:pt x="97620" y="1358"/>
                        <a:pt x="101200" y="5986"/>
                        <a:pt x="104299" y="10265"/>
                      </a:cubicBezTo>
                      <a:cubicBezTo>
                        <a:pt x="110280" y="18472"/>
                        <a:pt x="116524" y="28732"/>
                        <a:pt x="112463" y="38206"/>
                      </a:cubicBezTo>
                    </a:path>
                  </a:pathLst>
                </a:custGeom>
                <a:solidFill>
                  <a:srgbClr val="2B553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866FFC87-DEC6-44C8-B115-E9A5B8A58C93}"/>
                    </a:ext>
                  </a:extLst>
                </p:cNvPr>
                <p:cNvSpPr/>
                <p:nvPr/>
              </p:nvSpPr>
              <p:spPr>
                <a:xfrm>
                  <a:off x="2057084" y="5773029"/>
                  <a:ext cx="71635" cy="55018"/>
                </a:xfrm>
                <a:custGeom>
                  <a:avLst/>
                  <a:gdLst>
                    <a:gd name="connsiteX0" fmla="*/ 47849 w 71635"/>
                    <a:gd name="connsiteY0" fmla="*/ 55018 h 55018"/>
                    <a:gd name="connsiteX1" fmla="*/ 34141 w 71635"/>
                    <a:gd name="connsiteY1" fmla="*/ 25505 h 55018"/>
                    <a:gd name="connsiteX2" fmla="*/ 0 w 71635"/>
                    <a:gd name="connsiteY2" fmla="*/ 16774 h 55018"/>
                    <a:gd name="connsiteX3" fmla="*/ 18031 w 71635"/>
                    <a:gd name="connsiteY3" fmla="*/ 3982 h 55018"/>
                    <a:gd name="connsiteX4" fmla="*/ 57410 w 71635"/>
                    <a:gd name="connsiteY4" fmla="*/ 13761 h 55018"/>
                    <a:gd name="connsiteX5" fmla="*/ 71599 w 71635"/>
                    <a:gd name="connsiteY5" fmla="*/ 35547 h 55018"/>
                    <a:gd name="connsiteX6" fmla="*/ 54704 w 71635"/>
                    <a:gd name="connsiteY6" fmla="*/ 50303 h 5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635" h="55018">
                      <a:moveTo>
                        <a:pt x="47849" y="55018"/>
                      </a:moveTo>
                      <a:cubicBezTo>
                        <a:pt x="51429" y="43755"/>
                        <a:pt x="44226" y="31574"/>
                        <a:pt x="34141" y="25505"/>
                      </a:cubicBezTo>
                      <a:cubicBezTo>
                        <a:pt x="24056" y="19437"/>
                        <a:pt x="11831" y="18040"/>
                        <a:pt x="0" y="16774"/>
                      </a:cubicBezTo>
                      <a:cubicBezTo>
                        <a:pt x="7422" y="18869"/>
                        <a:pt x="12050" y="8959"/>
                        <a:pt x="18031" y="3982"/>
                      </a:cubicBezTo>
                      <a:cubicBezTo>
                        <a:pt x="29557" y="-5623"/>
                        <a:pt x="46540" y="3938"/>
                        <a:pt x="57410" y="13761"/>
                      </a:cubicBezTo>
                      <a:cubicBezTo>
                        <a:pt x="64003" y="19743"/>
                        <a:pt x="70857" y="26684"/>
                        <a:pt x="71599" y="35547"/>
                      </a:cubicBezTo>
                      <a:cubicBezTo>
                        <a:pt x="72298" y="44410"/>
                        <a:pt x="62780" y="54145"/>
                        <a:pt x="54704" y="50303"/>
                      </a:cubicBezTo>
                    </a:path>
                  </a:pathLst>
                </a:custGeom>
                <a:solidFill>
                  <a:srgbClr val="4B7955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12006F3C-7D52-435E-AC65-6AFC1BD1E88A}"/>
                    </a:ext>
                  </a:extLst>
                </p:cNvPr>
                <p:cNvSpPr/>
                <p:nvPr/>
              </p:nvSpPr>
              <p:spPr>
                <a:xfrm>
                  <a:off x="2058787" y="5774488"/>
                  <a:ext cx="67406" cy="52163"/>
                </a:xfrm>
                <a:custGeom>
                  <a:avLst/>
                  <a:gdLst>
                    <a:gd name="connsiteX0" fmla="*/ 55446 w 67406"/>
                    <a:gd name="connsiteY0" fmla="*/ 51246 h 52163"/>
                    <a:gd name="connsiteX1" fmla="*/ 52652 w 67406"/>
                    <a:gd name="connsiteY1" fmla="*/ 19681 h 52163"/>
                    <a:gd name="connsiteX2" fmla="*/ 21043 w 67406"/>
                    <a:gd name="connsiteY2" fmla="*/ 13744 h 52163"/>
                    <a:gd name="connsiteX3" fmla="*/ 0 w 67406"/>
                    <a:gd name="connsiteY3" fmla="*/ 21471 h 52163"/>
                    <a:gd name="connsiteX4" fmla="*/ 32307 w 67406"/>
                    <a:gd name="connsiteY4" fmla="*/ 166 h 52163"/>
                    <a:gd name="connsiteX5" fmla="*/ 63697 w 67406"/>
                    <a:gd name="connsiteY5" fmla="*/ 24658 h 52163"/>
                    <a:gd name="connsiteX6" fmla="*/ 65356 w 67406"/>
                    <a:gd name="connsiteY6" fmla="*/ 52163 h 52163"/>
                    <a:gd name="connsiteX7" fmla="*/ 56013 w 67406"/>
                    <a:gd name="connsiteY7" fmla="*/ 48103 h 52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06" h="52163">
                      <a:moveTo>
                        <a:pt x="55446" y="51246"/>
                      </a:moveTo>
                      <a:cubicBezTo>
                        <a:pt x="61471" y="41467"/>
                        <a:pt x="60292" y="28020"/>
                        <a:pt x="52652" y="19681"/>
                      </a:cubicBezTo>
                      <a:cubicBezTo>
                        <a:pt x="45012" y="11343"/>
                        <a:pt x="31565" y="8811"/>
                        <a:pt x="21043" y="13744"/>
                      </a:cubicBezTo>
                      <a:cubicBezTo>
                        <a:pt x="14102" y="17018"/>
                        <a:pt x="7378" y="23305"/>
                        <a:pt x="0" y="21471"/>
                      </a:cubicBezTo>
                      <a:cubicBezTo>
                        <a:pt x="2881" y="7806"/>
                        <a:pt x="18293" y="-1362"/>
                        <a:pt x="32307" y="166"/>
                      </a:cubicBezTo>
                      <a:cubicBezTo>
                        <a:pt x="46321" y="1694"/>
                        <a:pt x="58065" y="12085"/>
                        <a:pt x="63697" y="24658"/>
                      </a:cubicBezTo>
                      <a:cubicBezTo>
                        <a:pt x="67539" y="33215"/>
                        <a:pt x="68893" y="43300"/>
                        <a:pt x="65356" y="52163"/>
                      </a:cubicBezTo>
                      <a:cubicBezTo>
                        <a:pt x="62256" y="50810"/>
                        <a:pt x="59157" y="49456"/>
                        <a:pt x="56013" y="48103"/>
                      </a:cubicBezTo>
                    </a:path>
                  </a:pathLst>
                </a:custGeom>
                <a:solidFill>
                  <a:srgbClr val="2B553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89F41058-885B-4BFB-A6F6-7F2225EC762F}"/>
                    </a:ext>
                  </a:extLst>
                </p:cNvPr>
                <p:cNvSpPr/>
                <p:nvPr/>
              </p:nvSpPr>
              <p:spPr>
                <a:xfrm>
                  <a:off x="2099039" y="5634166"/>
                  <a:ext cx="265528" cy="160683"/>
                </a:xfrm>
                <a:custGeom>
                  <a:avLst/>
                  <a:gdLst>
                    <a:gd name="connsiteX0" fmla="*/ 265529 w 265528"/>
                    <a:gd name="connsiteY0" fmla="*/ 10037 h 160683"/>
                    <a:gd name="connsiteX1" fmla="*/ 248502 w 265528"/>
                    <a:gd name="connsiteY1" fmla="*/ 83 h 160683"/>
                    <a:gd name="connsiteX2" fmla="*/ 228550 w 265528"/>
                    <a:gd name="connsiteY2" fmla="*/ 8509 h 160683"/>
                    <a:gd name="connsiteX3" fmla="*/ 186027 w 265528"/>
                    <a:gd name="connsiteY3" fmla="*/ 34704 h 160683"/>
                    <a:gd name="connsiteX4" fmla="*/ 119056 w 265528"/>
                    <a:gd name="connsiteY4" fmla="*/ 77445 h 160683"/>
                    <a:gd name="connsiteX5" fmla="*/ 57061 w 265528"/>
                    <a:gd name="connsiteY5" fmla="*/ 124159 h 160683"/>
                    <a:gd name="connsiteX6" fmla="*/ 0 w 265528"/>
                    <a:gd name="connsiteY6" fmla="*/ 143849 h 160683"/>
                    <a:gd name="connsiteX7" fmla="*/ 57847 w 265528"/>
                    <a:gd name="connsiteY7" fmla="*/ 143805 h 160683"/>
                    <a:gd name="connsiteX8" fmla="*/ 126565 w 265528"/>
                    <a:gd name="connsiteY8" fmla="*/ 97484 h 160683"/>
                    <a:gd name="connsiteX9" fmla="*/ 265529 w 265528"/>
                    <a:gd name="connsiteY9" fmla="*/ 10037 h 16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5528" h="160683">
                      <a:moveTo>
                        <a:pt x="265529" y="10037"/>
                      </a:moveTo>
                      <a:cubicBezTo>
                        <a:pt x="263870" y="3139"/>
                        <a:pt x="255749" y="-616"/>
                        <a:pt x="248502" y="83"/>
                      </a:cubicBezTo>
                      <a:cubicBezTo>
                        <a:pt x="241255" y="738"/>
                        <a:pt x="234750" y="4667"/>
                        <a:pt x="228550" y="8509"/>
                      </a:cubicBezTo>
                      <a:cubicBezTo>
                        <a:pt x="214361" y="17240"/>
                        <a:pt x="200216" y="25972"/>
                        <a:pt x="186027" y="34704"/>
                      </a:cubicBezTo>
                      <a:cubicBezTo>
                        <a:pt x="163456" y="48587"/>
                        <a:pt x="140929" y="62514"/>
                        <a:pt x="119056" y="77445"/>
                      </a:cubicBezTo>
                      <a:cubicBezTo>
                        <a:pt x="97663" y="92071"/>
                        <a:pt x="76969" y="107657"/>
                        <a:pt x="57061" y="124159"/>
                      </a:cubicBezTo>
                      <a:cubicBezTo>
                        <a:pt x="38768" y="139309"/>
                        <a:pt x="21960" y="146381"/>
                        <a:pt x="0" y="143849"/>
                      </a:cubicBezTo>
                      <a:cubicBezTo>
                        <a:pt x="22047" y="171179"/>
                        <a:pt x="31303" y="160832"/>
                        <a:pt x="57847" y="143805"/>
                      </a:cubicBezTo>
                      <a:cubicBezTo>
                        <a:pt x="81248" y="128744"/>
                        <a:pt x="104256" y="114249"/>
                        <a:pt x="126565" y="97484"/>
                      </a:cubicBezTo>
                      <a:cubicBezTo>
                        <a:pt x="170310" y="64653"/>
                        <a:pt x="213052" y="28504"/>
                        <a:pt x="265529" y="10037"/>
                      </a:cubicBezTo>
                      <a:close/>
                    </a:path>
                  </a:pathLst>
                </a:custGeom>
                <a:solidFill>
                  <a:srgbClr val="3E6E53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0" name="Freeform: Shape 449">
                  <a:extLst>
                    <a:ext uri="{FF2B5EF4-FFF2-40B4-BE49-F238E27FC236}">
                      <a16:creationId xmlns:a16="http://schemas.microsoft.com/office/drawing/2014/main" id="{52E229A0-4AFF-41A7-8C90-C6A15819B609}"/>
                    </a:ext>
                  </a:extLst>
                </p:cNvPr>
                <p:cNvSpPr/>
                <p:nvPr/>
              </p:nvSpPr>
              <p:spPr>
                <a:xfrm>
                  <a:off x="2086073" y="5628006"/>
                  <a:ext cx="267973" cy="164379"/>
                </a:xfrm>
                <a:custGeom>
                  <a:avLst/>
                  <a:gdLst>
                    <a:gd name="connsiteX0" fmla="*/ 50425 w 267973"/>
                    <a:gd name="connsiteY0" fmla="*/ 156689 h 164379"/>
                    <a:gd name="connsiteX1" fmla="*/ 15848 w 267973"/>
                    <a:gd name="connsiteY1" fmla="*/ 161666 h 164379"/>
                    <a:gd name="connsiteX2" fmla="*/ 0 w 267973"/>
                    <a:gd name="connsiteY2" fmla="*/ 156602 h 164379"/>
                    <a:gd name="connsiteX3" fmla="*/ 123509 w 267973"/>
                    <a:gd name="connsiteY3" fmla="*/ 91813 h 164379"/>
                    <a:gd name="connsiteX4" fmla="*/ 267974 w 267973"/>
                    <a:gd name="connsiteY4" fmla="*/ 0 h 164379"/>
                    <a:gd name="connsiteX5" fmla="*/ 170791 w 267973"/>
                    <a:gd name="connsiteY5" fmla="*/ 69940 h 164379"/>
                    <a:gd name="connsiteX6" fmla="*/ 50425 w 267973"/>
                    <a:gd name="connsiteY6" fmla="*/ 156689 h 16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973" h="164379">
                      <a:moveTo>
                        <a:pt x="50425" y="156689"/>
                      </a:moveTo>
                      <a:cubicBezTo>
                        <a:pt x="39642" y="162539"/>
                        <a:pt x="26195" y="167735"/>
                        <a:pt x="15848" y="161666"/>
                      </a:cubicBezTo>
                      <a:cubicBezTo>
                        <a:pt x="10740" y="158654"/>
                        <a:pt x="4890" y="153109"/>
                        <a:pt x="0" y="156602"/>
                      </a:cubicBezTo>
                      <a:cubicBezTo>
                        <a:pt x="46016" y="147521"/>
                        <a:pt x="86705" y="120846"/>
                        <a:pt x="123509" y="91813"/>
                      </a:cubicBezTo>
                      <a:cubicBezTo>
                        <a:pt x="154332" y="67539"/>
                        <a:pt x="233265" y="14669"/>
                        <a:pt x="267974" y="0"/>
                      </a:cubicBezTo>
                      <a:cubicBezTo>
                        <a:pt x="264874" y="26064"/>
                        <a:pt x="192401" y="53831"/>
                        <a:pt x="170791" y="69940"/>
                      </a:cubicBezTo>
                      <a:cubicBezTo>
                        <a:pt x="131149" y="99453"/>
                        <a:pt x="94171" y="132895"/>
                        <a:pt x="50425" y="156689"/>
                      </a:cubicBezTo>
                      <a:close/>
                    </a:path>
                  </a:pathLst>
                </a:custGeom>
                <a:solidFill>
                  <a:srgbClr val="2B553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6A4B9C38-BECB-4D26-A97D-FF49DBA3ED3F}"/>
                    </a:ext>
                  </a:extLst>
                </p:cNvPr>
                <p:cNvSpPr/>
                <p:nvPr/>
              </p:nvSpPr>
              <p:spPr>
                <a:xfrm>
                  <a:off x="1890877" y="5967368"/>
                  <a:ext cx="114824" cy="71615"/>
                </a:xfrm>
                <a:custGeom>
                  <a:avLst/>
                  <a:gdLst>
                    <a:gd name="connsiteX0" fmla="*/ 110542 w 114824"/>
                    <a:gd name="connsiteY0" fmla="*/ 48323 h 71615"/>
                    <a:gd name="connsiteX1" fmla="*/ 64745 w 114824"/>
                    <a:gd name="connsiteY1" fmla="*/ 3879 h 71615"/>
                    <a:gd name="connsiteX2" fmla="*/ 0 w 114824"/>
                    <a:gd name="connsiteY2" fmla="*/ 11126 h 71615"/>
                    <a:gd name="connsiteX3" fmla="*/ 33006 w 114824"/>
                    <a:gd name="connsiteY3" fmla="*/ 7633 h 71615"/>
                    <a:gd name="connsiteX4" fmla="*/ 61907 w 114824"/>
                    <a:gd name="connsiteY4" fmla="*/ 17544 h 71615"/>
                    <a:gd name="connsiteX5" fmla="*/ 64265 w 114824"/>
                    <a:gd name="connsiteY5" fmla="*/ 26188 h 71615"/>
                    <a:gd name="connsiteX6" fmla="*/ 85483 w 114824"/>
                    <a:gd name="connsiteY6" fmla="*/ 37757 h 71615"/>
                    <a:gd name="connsiteX7" fmla="*/ 110018 w 114824"/>
                    <a:gd name="connsiteY7" fmla="*/ 71592 h 71615"/>
                    <a:gd name="connsiteX8" fmla="*/ 111983 w 114824"/>
                    <a:gd name="connsiteY8" fmla="*/ 57404 h 71615"/>
                    <a:gd name="connsiteX9" fmla="*/ 107879 w 114824"/>
                    <a:gd name="connsiteY9" fmla="*/ 41556 h 7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824" h="71615">
                      <a:moveTo>
                        <a:pt x="110542" y="48323"/>
                      </a:moveTo>
                      <a:cubicBezTo>
                        <a:pt x="103077" y="27716"/>
                        <a:pt x="85788" y="10951"/>
                        <a:pt x="64745" y="3879"/>
                      </a:cubicBezTo>
                      <a:cubicBezTo>
                        <a:pt x="43702" y="-3194"/>
                        <a:pt x="19253" y="-487"/>
                        <a:pt x="0" y="11126"/>
                      </a:cubicBezTo>
                      <a:cubicBezTo>
                        <a:pt x="10565" y="14531"/>
                        <a:pt x="22004" y="9903"/>
                        <a:pt x="33006" y="7633"/>
                      </a:cubicBezTo>
                      <a:cubicBezTo>
                        <a:pt x="44007" y="5363"/>
                        <a:pt x="58153" y="7240"/>
                        <a:pt x="61907" y="17544"/>
                      </a:cubicBezTo>
                      <a:cubicBezTo>
                        <a:pt x="62911" y="20338"/>
                        <a:pt x="62999" y="23437"/>
                        <a:pt x="64265" y="26188"/>
                      </a:cubicBezTo>
                      <a:cubicBezTo>
                        <a:pt x="67670" y="33697"/>
                        <a:pt x="77624" y="34919"/>
                        <a:pt x="85483" y="37757"/>
                      </a:cubicBezTo>
                      <a:cubicBezTo>
                        <a:pt x="99497" y="42909"/>
                        <a:pt x="109582" y="56792"/>
                        <a:pt x="110018" y="71592"/>
                      </a:cubicBezTo>
                      <a:cubicBezTo>
                        <a:pt x="116218" y="72160"/>
                        <a:pt x="115912" y="62075"/>
                        <a:pt x="111983" y="57404"/>
                      </a:cubicBezTo>
                      <a:cubicBezTo>
                        <a:pt x="108010" y="52732"/>
                        <a:pt x="103077" y="45572"/>
                        <a:pt x="107879" y="41556"/>
                      </a:cubicBezTo>
                    </a:path>
                  </a:pathLst>
                </a:custGeom>
                <a:solidFill>
                  <a:srgbClr val="4B7955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451">
                  <a:extLst>
                    <a:ext uri="{FF2B5EF4-FFF2-40B4-BE49-F238E27FC236}">
                      <a16:creationId xmlns:a16="http://schemas.microsoft.com/office/drawing/2014/main" id="{F13E6422-9F80-4A29-9708-D4C13BD0A22C}"/>
                    </a:ext>
                  </a:extLst>
                </p:cNvPr>
                <p:cNvSpPr/>
                <p:nvPr/>
              </p:nvSpPr>
              <p:spPr>
                <a:xfrm>
                  <a:off x="1736590" y="5713059"/>
                  <a:ext cx="317149" cy="118120"/>
                </a:xfrm>
                <a:custGeom>
                  <a:avLst/>
                  <a:gdLst>
                    <a:gd name="connsiteX0" fmla="*/ 282425 w 317149"/>
                    <a:gd name="connsiteY0" fmla="*/ 41032 h 118120"/>
                    <a:gd name="connsiteX1" fmla="*/ 177645 w 317149"/>
                    <a:gd name="connsiteY1" fmla="*/ 779 h 118120"/>
                    <a:gd name="connsiteX2" fmla="*/ 0 w 317149"/>
                    <a:gd name="connsiteY2" fmla="*/ 62730 h 118120"/>
                    <a:gd name="connsiteX3" fmla="*/ 106264 w 317149"/>
                    <a:gd name="connsiteY3" fmla="*/ 100844 h 118120"/>
                    <a:gd name="connsiteX4" fmla="*/ 250816 w 317149"/>
                    <a:gd name="connsiteY4" fmla="*/ 113024 h 118120"/>
                    <a:gd name="connsiteX5" fmla="*/ 282425 w 317149"/>
                    <a:gd name="connsiteY5" fmla="*/ 41032 h 118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149" h="118120">
                      <a:moveTo>
                        <a:pt x="282425" y="41032"/>
                      </a:moveTo>
                      <a:cubicBezTo>
                        <a:pt x="249463" y="23001"/>
                        <a:pt x="215409" y="4621"/>
                        <a:pt x="177645" y="779"/>
                      </a:cubicBezTo>
                      <a:cubicBezTo>
                        <a:pt x="114472" y="-5682"/>
                        <a:pt x="54485" y="29201"/>
                        <a:pt x="0" y="62730"/>
                      </a:cubicBezTo>
                      <a:cubicBezTo>
                        <a:pt x="38070" y="64782"/>
                        <a:pt x="71075" y="86917"/>
                        <a:pt x="106264" y="100844"/>
                      </a:cubicBezTo>
                      <a:cubicBezTo>
                        <a:pt x="151581" y="118787"/>
                        <a:pt x="202486" y="122585"/>
                        <a:pt x="250816" y="113024"/>
                      </a:cubicBezTo>
                      <a:cubicBezTo>
                        <a:pt x="308183" y="101630"/>
                        <a:pt x="349745" y="77836"/>
                        <a:pt x="282425" y="41032"/>
                      </a:cubicBezTo>
                      <a:close/>
                    </a:path>
                  </a:pathLst>
                </a:custGeom>
                <a:solidFill>
                  <a:srgbClr val="4B7955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3" name="Freeform: Shape 452">
                  <a:extLst>
                    <a:ext uri="{FF2B5EF4-FFF2-40B4-BE49-F238E27FC236}">
                      <a16:creationId xmlns:a16="http://schemas.microsoft.com/office/drawing/2014/main" id="{1271D6FC-AE2E-4FF3-8117-185E23AB0EFC}"/>
                    </a:ext>
                  </a:extLst>
                </p:cNvPr>
                <p:cNvSpPr/>
                <p:nvPr/>
              </p:nvSpPr>
              <p:spPr>
                <a:xfrm>
                  <a:off x="1742134" y="5747413"/>
                  <a:ext cx="307658" cy="68822"/>
                </a:xfrm>
                <a:custGeom>
                  <a:avLst/>
                  <a:gdLst>
                    <a:gd name="connsiteX0" fmla="*/ 258107 w 307658"/>
                    <a:gd name="connsiteY0" fmla="*/ 14667 h 68822"/>
                    <a:gd name="connsiteX1" fmla="*/ 91682 w 307658"/>
                    <a:gd name="connsiteY1" fmla="*/ 11611 h 68822"/>
                    <a:gd name="connsiteX2" fmla="*/ 0 w 307658"/>
                    <a:gd name="connsiteY2" fmla="*/ 20910 h 68822"/>
                    <a:gd name="connsiteX3" fmla="*/ 66229 w 307658"/>
                    <a:gd name="connsiteY3" fmla="*/ 14580 h 68822"/>
                    <a:gd name="connsiteX4" fmla="*/ 155161 w 307658"/>
                    <a:gd name="connsiteY4" fmla="*/ 24970 h 68822"/>
                    <a:gd name="connsiteX5" fmla="*/ 132808 w 307658"/>
                    <a:gd name="connsiteY5" fmla="*/ 56011 h 68822"/>
                    <a:gd name="connsiteX6" fmla="*/ 158173 w 307658"/>
                    <a:gd name="connsiteY6" fmla="*/ 54352 h 68822"/>
                    <a:gd name="connsiteX7" fmla="*/ 164111 w 307658"/>
                    <a:gd name="connsiteY7" fmla="*/ 59024 h 68822"/>
                    <a:gd name="connsiteX8" fmla="*/ 181705 w 307658"/>
                    <a:gd name="connsiteY8" fmla="*/ 47323 h 68822"/>
                    <a:gd name="connsiteX9" fmla="*/ 198426 w 307658"/>
                    <a:gd name="connsiteY9" fmla="*/ 33527 h 68822"/>
                    <a:gd name="connsiteX10" fmla="*/ 202923 w 307658"/>
                    <a:gd name="connsiteY10" fmla="*/ 68803 h 68822"/>
                    <a:gd name="connsiteX11" fmla="*/ 236889 w 307658"/>
                    <a:gd name="connsiteY11" fmla="*/ 56317 h 68822"/>
                    <a:gd name="connsiteX12" fmla="*/ 253348 w 307658"/>
                    <a:gd name="connsiteY12" fmla="*/ 55662 h 68822"/>
                    <a:gd name="connsiteX13" fmla="*/ 307659 w 307658"/>
                    <a:gd name="connsiteY13" fmla="*/ 40381 h 68822"/>
                    <a:gd name="connsiteX14" fmla="*/ 258107 w 307658"/>
                    <a:gd name="connsiteY14" fmla="*/ 14667 h 68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58" h="68822">
                      <a:moveTo>
                        <a:pt x="258107" y="14667"/>
                      </a:moveTo>
                      <a:cubicBezTo>
                        <a:pt x="207769" y="-9563"/>
                        <a:pt x="147434" y="1220"/>
                        <a:pt x="91682" y="11611"/>
                      </a:cubicBezTo>
                      <a:cubicBezTo>
                        <a:pt x="61383" y="17243"/>
                        <a:pt x="30648" y="22613"/>
                        <a:pt x="0" y="20910"/>
                      </a:cubicBezTo>
                      <a:cubicBezTo>
                        <a:pt x="21218" y="13401"/>
                        <a:pt x="44226" y="11218"/>
                        <a:pt x="66229" y="14580"/>
                      </a:cubicBezTo>
                      <a:cubicBezTo>
                        <a:pt x="96048" y="19164"/>
                        <a:pt x="125997" y="33615"/>
                        <a:pt x="155161" y="24970"/>
                      </a:cubicBezTo>
                      <a:cubicBezTo>
                        <a:pt x="147695" y="35317"/>
                        <a:pt x="140274" y="45664"/>
                        <a:pt x="132808" y="56011"/>
                      </a:cubicBezTo>
                      <a:cubicBezTo>
                        <a:pt x="139313" y="49288"/>
                        <a:pt x="151101" y="48546"/>
                        <a:pt x="158173" y="54352"/>
                      </a:cubicBezTo>
                      <a:cubicBezTo>
                        <a:pt x="160138" y="55967"/>
                        <a:pt x="161797" y="58020"/>
                        <a:pt x="164111" y="59024"/>
                      </a:cubicBezTo>
                      <a:cubicBezTo>
                        <a:pt x="171184" y="62080"/>
                        <a:pt x="178169" y="54178"/>
                        <a:pt x="181705" y="47323"/>
                      </a:cubicBezTo>
                      <a:cubicBezTo>
                        <a:pt x="185241" y="40425"/>
                        <a:pt x="190830" y="32043"/>
                        <a:pt x="198426" y="33527"/>
                      </a:cubicBezTo>
                      <a:cubicBezTo>
                        <a:pt x="204102" y="44180"/>
                        <a:pt x="205717" y="56928"/>
                        <a:pt x="202923" y="68803"/>
                      </a:cubicBezTo>
                      <a:cubicBezTo>
                        <a:pt x="215016" y="69327"/>
                        <a:pt x="225014" y="58980"/>
                        <a:pt x="236889" y="56317"/>
                      </a:cubicBezTo>
                      <a:cubicBezTo>
                        <a:pt x="242259" y="55094"/>
                        <a:pt x="247847" y="55531"/>
                        <a:pt x="253348" y="55662"/>
                      </a:cubicBezTo>
                      <a:cubicBezTo>
                        <a:pt x="271117" y="56011"/>
                        <a:pt x="296264" y="54614"/>
                        <a:pt x="307659" y="40381"/>
                      </a:cubicBezTo>
                      <a:cubicBezTo>
                        <a:pt x="291331" y="32174"/>
                        <a:pt x="274828" y="22744"/>
                        <a:pt x="258107" y="14667"/>
                      </a:cubicBezTo>
                      <a:close/>
                    </a:path>
                  </a:pathLst>
                </a:custGeom>
                <a:solidFill>
                  <a:srgbClr val="45524E">
                    <a:alpha val="38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6F1D8532-0E3A-4044-BD46-0A21005ABB04}"/>
                    </a:ext>
                  </a:extLst>
                </p:cNvPr>
                <p:cNvSpPr/>
                <p:nvPr/>
              </p:nvSpPr>
              <p:spPr>
                <a:xfrm>
                  <a:off x="1739820" y="5739636"/>
                  <a:ext cx="332369" cy="55837"/>
                </a:xfrm>
                <a:custGeom>
                  <a:avLst/>
                  <a:gdLst>
                    <a:gd name="connsiteX0" fmla="*/ 71119 w 332369"/>
                    <a:gd name="connsiteY0" fmla="*/ 12709 h 55837"/>
                    <a:gd name="connsiteX1" fmla="*/ 160356 w 332369"/>
                    <a:gd name="connsiteY1" fmla="*/ 135 h 55837"/>
                    <a:gd name="connsiteX2" fmla="*/ 225931 w 332369"/>
                    <a:gd name="connsiteY2" fmla="*/ 5025 h 55837"/>
                    <a:gd name="connsiteX3" fmla="*/ 332369 w 332369"/>
                    <a:gd name="connsiteY3" fmla="*/ 49163 h 55837"/>
                    <a:gd name="connsiteX4" fmla="*/ 308620 w 332369"/>
                    <a:gd name="connsiteY4" fmla="*/ 52569 h 55837"/>
                    <a:gd name="connsiteX5" fmla="*/ 290021 w 332369"/>
                    <a:gd name="connsiteY5" fmla="*/ 33534 h 55837"/>
                    <a:gd name="connsiteX6" fmla="*/ 244966 w 332369"/>
                    <a:gd name="connsiteY6" fmla="*/ 15634 h 55837"/>
                    <a:gd name="connsiteX7" fmla="*/ 184892 w 332369"/>
                    <a:gd name="connsiteY7" fmla="*/ 10613 h 55837"/>
                    <a:gd name="connsiteX8" fmla="*/ 151014 w 332369"/>
                    <a:gd name="connsiteY8" fmla="*/ 16289 h 55837"/>
                    <a:gd name="connsiteX9" fmla="*/ 92512 w 332369"/>
                    <a:gd name="connsiteY9" fmla="*/ 11661 h 55837"/>
                    <a:gd name="connsiteX10" fmla="*/ 57891 w 332369"/>
                    <a:gd name="connsiteY10" fmla="*/ 26068 h 55837"/>
                    <a:gd name="connsiteX11" fmla="*/ 0 w 332369"/>
                    <a:gd name="connsiteY11" fmla="*/ 35585 h 55837"/>
                    <a:gd name="connsiteX12" fmla="*/ 71119 w 332369"/>
                    <a:gd name="connsiteY12" fmla="*/ 12709 h 5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32369" h="55837">
                      <a:moveTo>
                        <a:pt x="71119" y="12709"/>
                      </a:moveTo>
                      <a:cubicBezTo>
                        <a:pt x="99148" y="1139"/>
                        <a:pt x="130189" y="572"/>
                        <a:pt x="160356" y="135"/>
                      </a:cubicBezTo>
                      <a:cubicBezTo>
                        <a:pt x="182404" y="-171"/>
                        <a:pt x="204757" y="-433"/>
                        <a:pt x="225931" y="5025"/>
                      </a:cubicBezTo>
                      <a:cubicBezTo>
                        <a:pt x="263346" y="14717"/>
                        <a:pt x="294343" y="41698"/>
                        <a:pt x="332369" y="49163"/>
                      </a:cubicBezTo>
                      <a:cubicBezTo>
                        <a:pt x="328440" y="57284"/>
                        <a:pt x="316085" y="57458"/>
                        <a:pt x="308620" y="52569"/>
                      </a:cubicBezTo>
                      <a:cubicBezTo>
                        <a:pt x="301154" y="47679"/>
                        <a:pt x="296526" y="39602"/>
                        <a:pt x="290021" y="33534"/>
                      </a:cubicBezTo>
                      <a:cubicBezTo>
                        <a:pt x="278146" y="22445"/>
                        <a:pt x="261119" y="18821"/>
                        <a:pt x="244966" y="15634"/>
                      </a:cubicBezTo>
                      <a:cubicBezTo>
                        <a:pt x="225189" y="11748"/>
                        <a:pt x="204975" y="7819"/>
                        <a:pt x="184892" y="10613"/>
                      </a:cubicBezTo>
                      <a:cubicBezTo>
                        <a:pt x="173541" y="12185"/>
                        <a:pt x="162452" y="15896"/>
                        <a:pt x="151014" y="16289"/>
                      </a:cubicBezTo>
                      <a:cubicBezTo>
                        <a:pt x="131324" y="16900"/>
                        <a:pt x="111852" y="7557"/>
                        <a:pt x="92512" y="11661"/>
                      </a:cubicBezTo>
                      <a:cubicBezTo>
                        <a:pt x="80287" y="14237"/>
                        <a:pt x="69722" y="21920"/>
                        <a:pt x="57891" y="26068"/>
                      </a:cubicBezTo>
                      <a:cubicBezTo>
                        <a:pt x="39118" y="32617"/>
                        <a:pt x="17245" y="28644"/>
                        <a:pt x="0" y="35585"/>
                      </a:cubicBezTo>
                      <a:cubicBezTo>
                        <a:pt x="24492" y="41610"/>
                        <a:pt x="48984" y="21833"/>
                        <a:pt x="71119" y="12709"/>
                      </a:cubicBezTo>
                      <a:close/>
                    </a:path>
                  </a:pathLst>
                </a:custGeom>
                <a:solidFill>
                  <a:srgbClr val="3E6E53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1" name="Graphic 2180">
              <a:extLst>
                <a:ext uri="{FF2B5EF4-FFF2-40B4-BE49-F238E27FC236}">
                  <a16:creationId xmlns:a16="http://schemas.microsoft.com/office/drawing/2014/main" id="{5EDF2C78-01CA-4648-AFD7-F227A3B00DFD}"/>
                </a:ext>
              </a:extLst>
            </p:cNvPr>
            <p:cNvGrpSpPr/>
            <p:nvPr/>
          </p:nvGrpSpPr>
          <p:grpSpPr>
            <a:xfrm rot="4699191">
              <a:off x="2837596" y="1860108"/>
              <a:ext cx="586872" cy="562953"/>
              <a:chOff x="2371685" y="5063768"/>
              <a:chExt cx="586872" cy="562953"/>
            </a:xfrm>
          </p:grpSpPr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5D608E1E-F5FD-4592-B657-29F160AF1A73}"/>
                  </a:ext>
                </a:extLst>
              </p:cNvPr>
              <p:cNvSpPr/>
              <p:nvPr/>
            </p:nvSpPr>
            <p:spPr>
              <a:xfrm>
                <a:off x="2373896" y="5063768"/>
                <a:ext cx="575953" cy="562666"/>
              </a:xfrm>
              <a:custGeom>
                <a:avLst/>
                <a:gdLst>
                  <a:gd name="connsiteX0" fmla="*/ 575953 w 575953"/>
                  <a:gd name="connsiteY0" fmla="*/ 562666 h 562666"/>
                  <a:gd name="connsiteX1" fmla="*/ 539 w 575953"/>
                  <a:gd name="connsiteY1" fmla="*/ 0 h 562666"/>
                  <a:gd name="connsiteX2" fmla="*/ 133085 w 575953"/>
                  <a:gd name="connsiteY2" fmla="*/ 418551 h 562666"/>
                  <a:gd name="connsiteX3" fmla="*/ 575953 w 575953"/>
                  <a:gd name="connsiteY3" fmla="*/ 562666 h 56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5953" h="562666">
                    <a:moveTo>
                      <a:pt x="575953" y="562666"/>
                    </a:moveTo>
                    <a:cubicBezTo>
                      <a:pt x="561939" y="533895"/>
                      <a:pt x="59390" y="105609"/>
                      <a:pt x="539" y="0"/>
                    </a:cubicBezTo>
                    <a:cubicBezTo>
                      <a:pt x="539" y="0"/>
                      <a:pt x="-15920" y="279936"/>
                      <a:pt x="133085" y="418551"/>
                    </a:cubicBezTo>
                    <a:cubicBezTo>
                      <a:pt x="282134" y="557165"/>
                      <a:pt x="575953" y="562666"/>
                      <a:pt x="575953" y="562666"/>
                    </a:cubicBezTo>
                    <a:close/>
                  </a:path>
                </a:pathLst>
              </a:custGeom>
              <a:solidFill>
                <a:srgbClr val="7A8683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C2D03BDB-B2C6-417A-9091-40E78BC0E9E8}"/>
                  </a:ext>
                </a:extLst>
              </p:cNvPr>
              <p:cNvSpPr/>
              <p:nvPr/>
            </p:nvSpPr>
            <p:spPr>
              <a:xfrm>
                <a:off x="2371685" y="5073198"/>
                <a:ext cx="586872" cy="553523"/>
              </a:xfrm>
              <a:custGeom>
                <a:avLst/>
                <a:gdLst>
                  <a:gd name="connsiteX0" fmla="*/ 0 w 586872"/>
                  <a:gd name="connsiteY0" fmla="*/ 0 h 553523"/>
                  <a:gd name="connsiteX1" fmla="*/ 578165 w 586872"/>
                  <a:gd name="connsiteY1" fmla="*/ 553236 h 553523"/>
                  <a:gd name="connsiteX2" fmla="*/ 388165 w 586872"/>
                  <a:gd name="connsiteY2" fmla="*/ 136039 h 553523"/>
                  <a:gd name="connsiteX3" fmla="*/ 0 w 586872"/>
                  <a:gd name="connsiteY3" fmla="*/ 0 h 5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872" h="553523">
                    <a:moveTo>
                      <a:pt x="0" y="0"/>
                    </a:moveTo>
                    <a:cubicBezTo>
                      <a:pt x="0" y="0"/>
                      <a:pt x="458280" y="503204"/>
                      <a:pt x="578165" y="553236"/>
                    </a:cubicBezTo>
                    <a:cubicBezTo>
                      <a:pt x="601697" y="563059"/>
                      <a:pt x="589472" y="318923"/>
                      <a:pt x="388165" y="136039"/>
                    </a:cubicBezTo>
                    <a:cubicBezTo>
                      <a:pt x="262822" y="22178"/>
                      <a:pt x="171096" y="14058"/>
                      <a:pt x="0" y="0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31D0639-A298-4953-B128-E39D49B0E56F}"/>
                  </a:ext>
                </a:extLst>
              </p:cNvPr>
              <p:cNvSpPr/>
              <p:nvPr/>
            </p:nvSpPr>
            <p:spPr>
              <a:xfrm>
                <a:off x="2562907" y="5494892"/>
                <a:ext cx="368562" cy="114691"/>
              </a:xfrm>
              <a:custGeom>
                <a:avLst/>
                <a:gdLst>
                  <a:gd name="connsiteX0" fmla="*/ 300630 w 368562"/>
                  <a:gd name="connsiteY0" fmla="*/ 88757 h 114691"/>
                  <a:gd name="connsiteX1" fmla="*/ 168128 w 368562"/>
                  <a:gd name="connsiteY1" fmla="*/ 64221 h 114691"/>
                  <a:gd name="connsiteX2" fmla="*/ 0 w 368562"/>
                  <a:gd name="connsiteY2" fmla="*/ 0 h 114691"/>
                  <a:gd name="connsiteX3" fmla="*/ 93341 w 368562"/>
                  <a:gd name="connsiteY3" fmla="*/ 53306 h 114691"/>
                  <a:gd name="connsiteX4" fmla="*/ 127089 w 368562"/>
                  <a:gd name="connsiteY4" fmla="*/ 61951 h 114691"/>
                  <a:gd name="connsiteX5" fmla="*/ 368562 w 368562"/>
                  <a:gd name="connsiteY5" fmla="*/ 114515 h 114691"/>
                  <a:gd name="connsiteX6" fmla="*/ 300630 w 368562"/>
                  <a:gd name="connsiteY6" fmla="*/ 88757 h 11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562" h="114691">
                    <a:moveTo>
                      <a:pt x="300630" y="88757"/>
                    </a:moveTo>
                    <a:cubicBezTo>
                      <a:pt x="256448" y="80593"/>
                      <a:pt x="212310" y="72385"/>
                      <a:pt x="168128" y="64221"/>
                    </a:cubicBezTo>
                    <a:cubicBezTo>
                      <a:pt x="108403" y="53176"/>
                      <a:pt x="45448" y="40558"/>
                      <a:pt x="0" y="0"/>
                    </a:cubicBezTo>
                    <a:cubicBezTo>
                      <a:pt x="26762" y="24361"/>
                      <a:pt x="58851" y="42698"/>
                      <a:pt x="93341" y="53306"/>
                    </a:cubicBezTo>
                    <a:cubicBezTo>
                      <a:pt x="104430" y="56712"/>
                      <a:pt x="115781" y="59331"/>
                      <a:pt x="127089" y="61951"/>
                    </a:cubicBezTo>
                    <a:cubicBezTo>
                      <a:pt x="200653" y="78977"/>
                      <a:pt x="295478" y="117615"/>
                      <a:pt x="368562" y="114515"/>
                    </a:cubicBezTo>
                    <a:cubicBezTo>
                      <a:pt x="354286" y="102597"/>
                      <a:pt x="320145" y="85221"/>
                      <a:pt x="300630" y="88757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61352944-4E2B-4C0D-86D0-A6FFA3C5C5A4}"/>
                  </a:ext>
                </a:extLst>
              </p:cNvPr>
              <p:cNvSpPr/>
              <p:nvPr/>
            </p:nvSpPr>
            <p:spPr>
              <a:xfrm>
                <a:off x="2483668" y="5404171"/>
                <a:ext cx="317176" cy="80898"/>
              </a:xfrm>
              <a:custGeom>
                <a:avLst/>
                <a:gdLst>
                  <a:gd name="connsiteX0" fmla="*/ 32307 w 317176"/>
                  <a:gd name="connsiteY0" fmla="*/ 23532 h 80898"/>
                  <a:gd name="connsiteX1" fmla="*/ 0 w 317176"/>
                  <a:gd name="connsiteY1" fmla="*/ 0 h 80898"/>
                  <a:gd name="connsiteX2" fmla="*/ 198339 w 317176"/>
                  <a:gd name="connsiteY2" fmla="*/ 64309 h 80898"/>
                  <a:gd name="connsiteX3" fmla="*/ 317176 w 317176"/>
                  <a:gd name="connsiteY3" fmla="*/ 80899 h 80898"/>
                  <a:gd name="connsiteX4" fmla="*/ 32307 w 317176"/>
                  <a:gd name="connsiteY4" fmla="*/ 23532 h 8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176" h="80898">
                    <a:moveTo>
                      <a:pt x="32307" y="23532"/>
                    </a:moveTo>
                    <a:cubicBezTo>
                      <a:pt x="19908" y="18162"/>
                      <a:pt x="7466" y="11308"/>
                      <a:pt x="0" y="0"/>
                    </a:cubicBezTo>
                    <a:cubicBezTo>
                      <a:pt x="60772" y="34883"/>
                      <a:pt x="128792" y="56930"/>
                      <a:pt x="198339" y="64309"/>
                    </a:cubicBezTo>
                    <a:cubicBezTo>
                      <a:pt x="238679" y="68587"/>
                      <a:pt x="277622" y="72211"/>
                      <a:pt x="317176" y="80899"/>
                    </a:cubicBezTo>
                    <a:cubicBezTo>
                      <a:pt x="234663" y="33355"/>
                      <a:pt x="120933" y="61776"/>
                      <a:pt x="32307" y="23532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F5C914FB-2836-476A-97EA-37BFC65114B2}"/>
                  </a:ext>
                </a:extLst>
              </p:cNvPr>
              <p:cNvSpPr/>
              <p:nvPr/>
            </p:nvSpPr>
            <p:spPr>
              <a:xfrm>
                <a:off x="2449178" y="5330768"/>
                <a:ext cx="261163" cy="48420"/>
              </a:xfrm>
              <a:custGeom>
                <a:avLst/>
                <a:gdLst>
                  <a:gd name="connsiteX0" fmla="*/ 0 w 261163"/>
                  <a:gd name="connsiteY0" fmla="*/ 57 h 48420"/>
                  <a:gd name="connsiteX1" fmla="*/ 20869 w 261163"/>
                  <a:gd name="connsiteY1" fmla="*/ 145 h 48420"/>
                  <a:gd name="connsiteX2" fmla="*/ 261163 w 261163"/>
                  <a:gd name="connsiteY2" fmla="*/ 48125 h 48420"/>
                  <a:gd name="connsiteX3" fmla="*/ 0 w 261163"/>
                  <a:gd name="connsiteY3" fmla="*/ 57 h 4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163" h="48420">
                    <a:moveTo>
                      <a:pt x="0" y="57"/>
                    </a:moveTo>
                    <a:cubicBezTo>
                      <a:pt x="6942" y="-30"/>
                      <a:pt x="13883" y="-30"/>
                      <a:pt x="20869" y="145"/>
                    </a:cubicBezTo>
                    <a:cubicBezTo>
                      <a:pt x="65967" y="1149"/>
                      <a:pt x="218116" y="34286"/>
                      <a:pt x="261163" y="48125"/>
                    </a:cubicBezTo>
                    <a:cubicBezTo>
                      <a:pt x="210694" y="52491"/>
                      <a:pt x="50207" y="7217"/>
                      <a:pt x="0" y="57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3E648D1-46D5-467F-9DBB-6A47B569C1E6}"/>
                  </a:ext>
                </a:extLst>
              </p:cNvPr>
              <p:cNvSpPr/>
              <p:nvPr/>
            </p:nvSpPr>
            <p:spPr>
              <a:xfrm>
                <a:off x="2406175" y="5234235"/>
                <a:ext cx="136562" cy="16084"/>
              </a:xfrm>
              <a:custGeom>
                <a:avLst/>
                <a:gdLst>
                  <a:gd name="connsiteX0" fmla="*/ 0 w 136562"/>
                  <a:gd name="connsiteY0" fmla="*/ 7004 h 16084"/>
                  <a:gd name="connsiteX1" fmla="*/ 59157 w 136562"/>
                  <a:gd name="connsiteY1" fmla="*/ 4166 h 16084"/>
                  <a:gd name="connsiteX2" fmla="*/ 136563 w 136562"/>
                  <a:gd name="connsiteY2" fmla="*/ 16084 h 16084"/>
                  <a:gd name="connsiteX3" fmla="*/ 64309 w 136562"/>
                  <a:gd name="connsiteY3" fmla="*/ 62 h 16084"/>
                  <a:gd name="connsiteX4" fmla="*/ 0 w 136562"/>
                  <a:gd name="connsiteY4" fmla="*/ 7004 h 1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62" h="16084">
                    <a:moveTo>
                      <a:pt x="0" y="7004"/>
                    </a:moveTo>
                    <a:cubicBezTo>
                      <a:pt x="24972" y="21542"/>
                      <a:pt x="30473" y="7440"/>
                      <a:pt x="59157" y="4166"/>
                    </a:cubicBezTo>
                    <a:cubicBezTo>
                      <a:pt x="85177" y="1197"/>
                      <a:pt x="111852" y="8226"/>
                      <a:pt x="136563" y="16084"/>
                    </a:cubicBezTo>
                    <a:cubicBezTo>
                      <a:pt x="114122" y="5345"/>
                      <a:pt x="88975" y="1677"/>
                      <a:pt x="64309" y="62"/>
                    </a:cubicBezTo>
                    <a:cubicBezTo>
                      <a:pt x="46758" y="-1073"/>
                      <a:pt x="11788" y="13858"/>
                      <a:pt x="0" y="7004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A9501F9E-3B0A-4AD0-A59D-DB2BE111B642}"/>
                  </a:ext>
                </a:extLst>
              </p:cNvPr>
              <p:cNvSpPr/>
              <p:nvPr/>
            </p:nvSpPr>
            <p:spPr>
              <a:xfrm>
                <a:off x="2384957" y="5156900"/>
                <a:ext cx="97575" cy="23260"/>
              </a:xfrm>
              <a:custGeom>
                <a:avLst/>
                <a:gdLst>
                  <a:gd name="connsiteX0" fmla="*/ 92774 w 97575"/>
                  <a:gd name="connsiteY0" fmla="*/ 13656 h 23260"/>
                  <a:gd name="connsiteX1" fmla="*/ 0 w 97575"/>
                  <a:gd name="connsiteY1" fmla="*/ 3789 h 23260"/>
                  <a:gd name="connsiteX2" fmla="*/ 97576 w 97575"/>
                  <a:gd name="connsiteY2" fmla="*/ 23261 h 2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575" h="23260">
                    <a:moveTo>
                      <a:pt x="92774" y="13656"/>
                    </a:moveTo>
                    <a:cubicBezTo>
                      <a:pt x="64134" y="-53"/>
                      <a:pt x="30823" y="-3633"/>
                      <a:pt x="0" y="3789"/>
                    </a:cubicBezTo>
                    <a:cubicBezTo>
                      <a:pt x="33311" y="-3240"/>
                      <a:pt x="69373" y="3964"/>
                      <a:pt x="97576" y="23261"/>
                    </a:cubicBezTo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4C7AC671-6C0F-48D0-BD13-403DE6410EF3}"/>
                  </a:ext>
                </a:extLst>
              </p:cNvPr>
              <p:cNvSpPr/>
              <p:nvPr/>
            </p:nvSpPr>
            <p:spPr>
              <a:xfrm>
                <a:off x="2870435" y="5404869"/>
                <a:ext cx="45797" cy="174195"/>
              </a:xfrm>
              <a:custGeom>
                <a:avLst/>
                <a:gdLst>
                  <a:gd name="connsiteX0" fmla="*/ 0 w 45797"/>
                  <a:gd name="connsiteY0" fmla="*/ 0 h 174195"/>
                  <a:gd name="connsiteX1" fmla="*/ 45797 w 45797"/>
                  <a:gd name="connsiteY1" fmla="*/ 174196 h 174195"/>
                  <a:gd name="connsiteX2" fmla="*/ 0 w 45797"/>
                  <a:gd name="connsiteY2" fmla="*/ 0 h 17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97" h="174195">
                    <a:moveTo>
                      <a:pt x="0" y="0"/>
                    </a:moveTo>
                    <a:cubicBezTo>
                      <a:pt x="19035" y="57323"/>
                      <a:pt x="31565" y="115650"/>
                      <a:pt x="45797" y="174196"/>
                    </a:cubicBezTo>
                    <a:cubicBezTo>
                      <a:pt x="38943" y="114079"/>
                      <a:pt x="18948" y="57148"/>
                      <a:pt x="0" y="0"/>
                    </a:cubicBezTo>
                    <a:close/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B7656F84-1848-4DE6-B220-93862902B5AE}"/>
                  </a:ext>
                </a:extLst>
              </p:cNvPr>
              <p:cNvSpPr/>
              <p:nvPr/>
            </p:nvSpPr>
            <p:spPr>
              <a:xfrm>
                <a:off x="2754302" y="5213690"/>
                <a:ext cx="53753" cy="253304"/>
              </a:xfrm>
              <a:custGeom>
                <a:avLst/>
                <a:gdLst>
                  <a:gd name="connsiteX0" fmla="*/ 48245 w 53753"/>
                  <a:gd name="connsiteY0" fmla="*/ 107399 h 253304"/>
                  <a:gd name="connsiteX1" fmla="*/ 32091 w 53753"/>
                  <a:gd name="connsiteY1" fmla="*/ 67408 h 253304"/>
                  <a:gd name="connsiteX2" fmla="*/ 2 w 53753"/>
                  <a:gd name="connsiteY2" fmla="*/ 0 h 253304"/>
                  <a:gd name="connsiteX3" fmla="*/ 23665 w 53753"/>
                  <a:gd name="connsiteY3" fmla="*/ 53001 h 253304"/>
                  <a:gd name="connsiteX4" fmla="*/ 40866 w 53753"/>
                  <a:gd name="connsiteY4" fmla="*/ 132633 h 253304"/>
                  <a:gd name="connsiteX5" fmla="*/ 50515 w 53753"/>
                  <a:gd name="connsiteY5" fmla="*/ 253305 h 253304"/>
                  <a:gd name="connsiteX6" fmla="*/ 48245 w 53753"/>
                  <a:gd name="connsiteY6" fmla="*/ 107399 h 25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753" h="253304">
                    <a:moveTo>
                      <a:pt x="48245" y="107399"/>
                    </a:moveTo>
                    <a:cubicBezTo>
                      <a:pt x="44490" y="93472"/>
                      <a:pt x="38291" y="80375"/>
                      <a:pt x="32091" y="67408"/>
                    </a:cubicBezTo>
                    <a:cubicBezTo>
                      <a:pt x="21395" y="44924"/>
                      <a:pt x="10699" y="22484"/>
                      <a:pt x="2" y="0"/>
                    </a:cubicBezTo>
                    <a:cubicBezTo>
                      <a:pt x="-216" y="19602"/>
                      <a:pt x="14497" y="35669"/>
                      <a:pt x="23665" y="53001"/>
                    </a:cubicBezTo>
                    <a:cubicBezTo>
                      <a:pt x="36457" y="77144"/>
                      <a:pt x="38771" y="105347"/>
                      <a:pt x="40866" y="132633"/>
                    </a:cubicBezTo>
                    <a:cubicBezTo>
                      <a:pt x="43922" y="172799"/>
                      <a:pt x="45843" y="213357"/>
                      <a:pt x="50515" y="253305"/>
                    </a:cubicBezTo>
                    <a:cubicBezTo>
                      <a:pt x="46979" y="205193"/>
                      <a:pt x="61080" y="154419"/>
                      <a:pt x="48245" y="107399"/>
                    </a:cubicBezTo>
                    <a:close/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2CD88792-394D-4F7E-BA91-D7E6B41E2517}"/>
                  </a:ext>
                </a:extLst>
              </p:cNvPr>
              <p:cNvSpPr/>
              <p:nvPr/>
            </p:nvSpPr>
            <p:spPr>
              <a:xfrm>
                <a:off x="2650224" y="5140345"/>
                <a:ext cx="62878" cy="209471"/>
              </a:xfrm>
              <a:custGeom>
                <a:avLst/>
                <a:gdLst>
                  <a:gd name="connsiteX0" fmla="*/ 50207 w 62878"/>
                  <a:gd name="connsiteY0" fmla="*/ 102902 h 209471"/>
                  <a:gd name="connsiteX1" fmla="*/ 0 w 62878"/>
                  <a:gd name="connsiteY1" fmla="*/ 0 h 209471"/>
                  <a:gd name="connsiteX2" fmla="*/ 42960 w 62878"/>
                  <a:gd name="connsiteY2" fmla="*/ 112027 h 209471"/>
                  <a:gd name="connsiteX3" fmla="*/ 53350 w 62878"/>
                  <a:gd name="connsiteY3" fmla="*/ 172144 h 209471"/>
                  <a:gd name="connsiteX4" fmla="*/ 45972 w 62878"/>
                  <a:gd name="connsiteY4" fmla="*/ 209472 h 209471"/>
                  <a:gd name="connsiteX5" fmla="*/ 50207 w 62878"/>
                  <a:gd name="connsiteY5" fmla="*/ 102902 h 20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78" h="209471">
                    <a:moveTo>
                      <a:pt x="50207" y="102902"/>
                    </a:moveTo>
                    <a:cubicBezTo>
                      <a:pt x="35887" y="67408"/>
                      <a:pt x="8775" y="37284"/>
                      <a:pt x="0" y="0"/>
                    </a:cubicBezTo>
                    <a:cubicBezTo>
                      <a:pt x="15062" y="37066"/>
                      <a:pt x="29382" y="74394"/>
                      <a:pt x="42960" y="112027"/>
                    </a:cubicBezTo>
                    <a:cubicBezTo>
                      <a:pt x="49945" y="131367"/>
                      <a:pt x="56843" y="151843"/>
                      <a:pt x="53350" y="172144"/>
                    </a:cubicBezTo>
                    <a:cubicBezTo>
                      <a:pt x="51167" y="184849"/>
                      <a:pt x="46933" y="196767"/>
                      <a:pt x="45972" y="209472"/>
                    </a:cubicBezTo>
                    <a:cubicBezTo>
                      <a:pt x="73782" y="189171"/>
                      <a:pt x="61427" y="130713"/>
                      <a:pt x="50207" y="102902"/>
                    </a:cubicBezTo>
                    <a:close/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FA9750A-9B03-4495-8AA1-017E27C41D34}"/>
                  </a:ext>
                </a:extLst>
              </p:cNvPr>
              <p:cNvSpPr/>
              <p:nvPr/>
            </p:nvSpPr>
            <p:spPr>
              <a:xfrm>
                <a:off x="2546012" y="5105243"/>
                <a:ext cx="42783" cy="175243"/>
              </a:xfrm>
              <a:custGeom>
                <a:avLst/>
                <a:gdLst>
                  <a:gd name="connsiteX0" fmla="*/ 9736 w 42783"/>
                  <a:gd name="connsiteY0" fmla="*/ 15193 h 175243"/>
                  <a:gd name="connsiteX1" fmla="*/ 0 w 42783"/>
                  <a:gd name="connsiteY1" fmla="*/ 0 h 175243"/>
                  <a:gd name="connsiteX2" fmla="*/ 40253 w 42783"/>
                  <a:gd name="connsiteY2" fmla="*/ 175244 h 175243"/>
                  <a:gd name="connsiteX3" fmla="*/ 9736 w 42783"/>
                  <a:gd name="connsiteY3" fmla="*/ 15193 h 17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83" h="175243">
                    <a:moveTo>
                      <a:pt x="9736" y="15193"/>
                    </a:moveTo>
                    <a:cubicBezTo>
                      <a:pt x="8339" y="9037"/>
                      <a:pt x="6025" y="1834"/>
                      <a:pt x="0" y="0"/>
                    </a:cubicBezTo>
                    <a:cubicBezTo>
                      <a:pt x="13403" y="47762"/>
                      <a:pt x="29557" y="126827"/>
                      <a:pt x="40253" y="175244"/>
                    </a:cubicBezTo>
                    <a:cubicBezTo>
                      <a:pt x="51997" y="141889"/>
                      <a:pt x="19602" y="58153"/>
                      <a:pt x="9736" y="15193"/>
                    </a:cubicBezTo>
                    <a:close/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FBED239F-3C63-43EE-A3F0-954E871D6B0D}"/>
                  </a:ext>
                </a:extLst>
              </p:cNvPr>
              <p:cNvSpPr/>
              <p:nvPr/>
            </p:nvSpPr>
            <p:spPr>
              <a:xfrm>
                <a:off x="2461315" y="5103541"/>
                <a:ext cx="21616" cy="69890"/>
              </a:xfrm>
              <a:custGeom>
                <a:avLst/>
                <a:gdLst>
                  <a:gd name="connsiteX0" fmla="*/ 6374 w 21616"/>
                  <a:gd name="connsiteY0" fmla="*/ 59681 h 69890"/>
                  <a:gd name="connsiteX1" fmla="*/ 0 w 21616"/>
                  <a:gd name="connsiteY1" fmla="*/ 0 h 69890"/>
                  <a:gd name="connsiteX2" fmla="*/ 19734 w 21616"/>
                  <a:gd name="connsiteY2" fmla="*/ 54354 h 69890"/>
                  <a:gd name="connsiteX3" fmla="*/ 20912 w 21616"/>
                  <a:gd name="connsiteY3" fmla="*/ 66142 h 69890"/>
                  <a:gd name="connsiteX4" fmla="*/ 11395 w 21616"/>
                  <a:gd name="connsiteY4" fmla="*/ 67888 h 6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6" h="69890">
                    <a:moveTo>
                      <a:pt x="6374" y="59681"/>
                    </a:moveTo>
                    <a:cubicBezTo>
                      <a:pt x="4235" y="39773"/>
                      <a:pt x="2096" y="19864"/>
                      <a:pt x="0" y="0"/>
                    </a:cubicBezTo>
                    <a:cubicBezTo>
                      <a:pt x="6592" y="18118"/>
                      <a:pt x="13141" y="36236"/>
                      <a:pt x="19734" y="54354"/>
                    </a:cubicBezTo>
                    <a:cubicBezTo>
                      <a:pt x="21131" y="58153"/>
                      <a:pt x="22484" y="62431"/>
                      <a:pt x="20912" y="66142"/>
                    </a:cubicBezTo>
                    <a:cubicBezTo>
                      <a:pt x="19341" y="69853"/>
                      <a:pt x="13272" y="71468"/>
                      <a:pt x="11395" y="67888"/>
                    </a:cubicBezTo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73A06533-560D-405F-8061-28B646E09B02}"/>
                  </a:ext>
                </a:extLst>
              </p:cNvPr>
              <p:cNvSpPr/>
              <p:nvPr/>
            </p:nvSpPr>
            <p:spPr>
              <a:xfrm>
                <a:off x="2401503" y="5081712"/>
                <a:ext cx="536124" cy="505310"/>
              </a:xfrm>
              <a:custGeom>
                <a:avLst/>
                <a:gdLst>
                  <a:gd name="connsiteX0" fmla="*/ 180701 w 536124"/>
                  <a:gd name="connsiteY0" fmla="*/ 214842 h 505310"/>
                  <a:gd name="connsiteX1" fmla="*/ 0 w 536124"/>
                  <a:gd name="connsiteY1" fmla="*/ 0 h 505310"/>
                  <a:gd name="connsiteX2" fmla="*/ 135384 w 536124"/>
                  <a:gd name="connsiteY2" fmla="*/ 114996 h 505310"/>
                  <a:gd name="connsiteX3" fmla="*/ 159527 w 536124"/>
                  <a:gd name="connsiteY3" fmla="*/ 128180 h 505310"/>
                  <a:gd name="connsiteX4" fmla="*/ 182797 w 536124"/>
                  <a:gd name="connsiteY4" fmla="*/ 184325 h 505310"/>
                  <a:gd name="connsiteX5" fmla="*/ 243481 w 536124"/>
                  <a:gd name="connsiteY5" fmla="*/ 209166 h 505310"/>
                  <a:gd name="connsiteX6" fmla="*/ 264306 w 536124"/>
                  <a:gd name="connsiteY6" fmla="*/ 125473 h 505310"/>
                  <a:gd name="connsiteX7" fmla="*/ 327523 w 536124"/>
                  <a:gd name="connsiteY7" fmla="*/ 274653 h 505310"/>
                  <a:gd name="connsiteX8" fmla="*/ 352278 w 536124"/>
                  <a:gd name="connsiteY8" fmla="*/ 315998 h 505310"/>
                  <a:gd name="connsiteX9" fmla="*/ 396591 w 536124"/>
                  <a:gd name="connsiteY9" fmla="*/ 324555 h 505310"/>
                  <a:gd name="connsiteX10" fmla="*/ 416106 w 536124"/>
                  <a:gd name="connsiteY10" fmla="*/ 383886 h 505310"/>
                  <a:gd name="connsiteX11" fmla="*/ 470766 w 536124"/>
                  <a:gd name="connsiteY11" fmla="*/ 402528 h 505310"/>
                  <a:gd name="connsiteX12" fmla="*/ 479847 w 536124"/>
                  <a:gd name="connsiteY12" fmla="*/ 375460 h 505310"/>
                  <a:gd name="connsiteX13" fmla="*/ 530534 w 536124"/>
                  <a:gd name="connsiteY13" fmla="*/ 496524 h 505310"/>
                  <a:gd name="connsiteX14" fmla="*/ 418070 w 536124"/>
                  <a:gd name="connsiteY14" fmla="*/ 435446 h 505310"/>
                  <a:gd name="connsiteX15" fmla="*/ 180701 w 536124"/>
                  <a:gd name="connsiteY15" fmla="*/ 214842 h 50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6124" h="505310">
                    <a:moveTo>
                      <a:pt x="180701" y="214842"/>
                    </a:moveTo>
                    <a:cubicBezTo>
                      <a:pt x="114821" y="148219"/>
                      <a:pt x="50993" y="78759"/>
                      <a:pt x="0" y="0"/>
                    </a:cubicBezTo>
                    <a:cubicBezTo>
                      <a:pt x="31870" y="51211"/>
                      <a:pt x="79938" y="92031"/>
                      <a:pt x="135384" y="114996"/>
                    </a:cubicBezTo>
                    <a:cubicBezTo>
                      <a:pt x="143897" y="118532"/>
                      <a:pt x="152847" y="121806"/>
                      <a:pt x="159527" y="128180"/>
                    </a:cubicBezTo>
                    <a:cubicBezTo>
                      <a:pt x="174283" y="142326"/>
                      <a:pt x="173279" y="166207"/>
                      <a:pt x="182797" y="184325"/>
                    </a:cubicBezTo>
                    <a:cubicBezTo>
                      <a:pt x="193929" y="205412"/>
                      <a:pt x="220954" y="216501"/>
                      <a:pt x="243481" y="209166"/>
                    </a:cubicBezTo>
                    <a:cubicBezTo>
                      <a:pt x="253436" y="182142"/>
                      <a:pt x="260421" y="154026"/>
                      <a:pt x="264306" y="125473"/>
                    </a:cubicBezTo>
                    <a:cubicBezTo>
                      <a:pt x="285393" y="175200"/>
                      <a:pt x="306437" y="224927"/>
                      <a:pt x="327523" y="274653"/>
                    </a:cubicBezTo>
                    <a:cubicBezTo>
                      <a:pt x="333854" y="289585"/>
                      <a:pt x="340490" y="304952"/>
                      <a:pt x="352278" y="315998"/>
                    </a:cubicBezTo>
                    <a:cubicBezTo>
                      <a:pt x="364109" y="327043"/>
                      <a:pt x="382620" y="332500"/>
                      <a:pt x="396591" y="324555"/>
                    </a:cubicBezTo>
                    <a:cubicBezTo>
                      <a:pt x="400040" y="345292"/>
                      <a:pt x="403794" y="366860"/>
                      <a:pt x="416106" y="383886"/>
                    </a:cubicBezTo>
                    <a:cubicBezTo>
                      <a:pt x="428417" y="400913"/>
                      <a:pt x="451993" y="411653"/>
                      <a:pt x="470766" y="402528"/>
                    </a:cubicBezTo>
                    <a:cubicBezTo>
                      <a:pt x="473778" y="393491"/>
                      <a:pt x="476834" y="384454"/>
                      <a:pt x="479847" y="375460"/>
                    </a:cubicBezTo>
                    <a:cubicBezTo>
                      <a:pt x="498925" y="396634"/>
                      <a:pt x="553629" y="466182"/>
                      <a:pt x="530534" y="496524"/>
                    </a:cubicBezTo>
                    <a:cubicBezTo>
                      <a:pt x="504295" y="530970"/>
                      <a:pt x="440205" y="454307"/>
                      <a:pt x="418070" y="435446"/>
                    </a:cubicBezTo>
                    <a:cubicBezTo>
                      <a:pt x="335950" y="365288"/>
                      <a:pt x="256710" y="291680"/>
                      <a:pt x="180701" y="214842"/>
                    </a:cubicBezTo>
                    <a:close/>
                  </a:path>
                </a:pathLst>
              </a:custGeom>
              <a:solidFill>
                <a:srgbClr val="2E7653">
                  <a:alpha val="16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77C16C55-F30A-4E8A-97B5-08F968976499}"/>
                  </a:ext>
                </a:extLst>
              </p:cNvPr>
              <p:cNvSpPr/>
              <p:nvPr/>
            </p:nvSpPr>
            <p:spPr>
              <a:xfrm>
                <a:off x="2510179" y="5340595"/>
                <a:ext cx="338252" cy="237859"/>
              </a:xfrm>
              <a:custGeom>
                <a:avLst/>
                <a:gdLst>
                  <a:gd name="connsiteX0" fmla="*/ 223169 w 338252"/>
                  <a:gd name="connsiteY0" fmla="*/ 216642 h 237859"/>
                  <a:gd name="connsiteX1" fmla="*/ 165628 w 338252"/>
                  <a:gd name="connsiteY1" fmla="*/ 193023 h 237859"/>
                  <a:gd name="connsiteX2" fmla="*/ 206012 w 338252"/>
                  <a:gd name="connsiteY2" fmla="*/ 175428 h 237859"/>
                  <a:gd name="connsiteX3" fmla="*/ 215791 w 338252"/>
                  <a:gd name="connsiteY3" fmla="*/ 139323 h 237859"/>
                  <a:gd name="connsiteX4" fmla="*/ 161393 w 338252"/>
                  <a:gd name="connsiteY4" fmla="*/ 135743 h 237859"/>
                  <a:gd name="connsiteX5" fmla="*/ 156110 w 338252"/>
                  <a:gd name="connsiteY5" fmla="*/ 126182 h 237859"/>
                  <a:gd name="connsiteX6" fmla="*/ 119350 w 338252"/>
                  <a:gd name="connsiteY6" fmla="*/ 118018 h 237859"/>
                  <a:gd name="connsiteX7" fmla="*/ 20334 w 338252"/>
                  <a:gd name="connsiteY7" fmla="*/ 100860 h 237859"/>
                  <a:gd name="connsiteX8" fmla="*/ 2783 w 338252"/>
                  <a:gd name="connsiteY8" fmla="*/ 68728 h 237859"/>
                  <a:gd name="connsiteX9" fmla="*/ 18980 w 338252"/>
                  <a:gd name="connsiteY9" fmla="*/ 61655 h 237859"/>
                  <a:gd name="connsiteX10" fmla="*/ 81848 w 338252"/>
                  <a:gd name="connsiteY10" fmla="*/ 50872 h 237859"/>
                  <a:gd name="connsiteX11" fmla="*/ 101320 w 338252"/>
                  <a:gd name="connsiteY11" fmla="*/ 32579 h 237859"/>
                  <a:gd name="connsiteX12" fmla="*/ 18369 w 338252"/>
                  <a:gd name="connsiteY12" fmla="*/ 20355 h 237859"/>
                  <a:gd name="connsiteX13" fmla="*/ 54911 w 338252"/>
                  <a:gd name="connsiteY13" fmla="*/ 1581 h 237859"/>
                  <a:gd name="connsiteX14" fmla="*/ 120747 w 338252"/>
                  <a:gd name="connsiteY14" fmla="*/ 19220 h 237859"/>
                  <a:gd name="connsiteX15" fmla="*/ 171609 w 338252"/>
                  <a:gd name="connsiteY15" fmla="*/ 68029 h 237859"/>
                  <a:gd name="connsiteX16" fmla="*/ 338252 w 338252"/>
                  <a:gd name="connsiteY16" fmla="*/ 237860 h 237859"/>
                  <a:gd name="connsiteX17" fmla="*/ 223169 w 338252"/>
                  <a:gd name="connsiteY17" fmla="*/ 216642 h 23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8252" h="237859">
                    <a:moveTo>
                      <a:pt x="223169" y="216642"/>
                    </a:moveTo>
                    <a:cubicBezTo>
                      <a:pt x="201733" y="214546"/>
                      <a:pt x="176804" y="211577"/>
                      <a:pt x="165628" y="193023"/>
                    </a:cubicBezTo>
                    <a:cubicBezTo>
                      <a:pt x="177110" y="183767"/>
                      <a:pt x="193089" y="182588"/>
                      <a:pt x="206012" y="175428"/>
                    </a:cubicBezTo>
                    <a:cubicBezTo>
                      <a:pt x="218935" y="168268"/>
                      <a:pt x="227535" y="148360"/>
                      <a:pt x="215791" y="139323"/>
                    </a:cubicBezTo>
                    <a:cubicBezTo>
                      <a:pt x="200554" y="127623"/>
                      <a:pt x="173443" y="150718"/>
                      <a:pt x="161393" y="135743"/>
                    </a:cubicBezTo>
                    <a:cubicBezTo>
                      <a:pt x="159123" y="132905"/>
                      <a:pt x="158119" y="129194"/>
                      <a:pt x="156110" y="126182"/>
                    </a:cubicBezTo>
                    <a:cubicBezTo>
                      <a:pt x="148776" y="115049"/>
                      <a:pt x="132535" y="116577"/>
                      <a:pt x="119350" y="118018"/>
                    </a:cubicBezTo>
                    <a:cubicBezTo>
                      <a:pt x="85646" y="121641"/>
                      <a:pt x="50938" y="115617"/>
                      <a:pt x="20334" y="100860"/>
                    </a:cubicBezTo>
                    <a:cubicBezTo>
                      <a:pt x="7673" y="94748"/>
                      <a:pt x="-5992" y="79730"/>
                      <a:pt x="2783" y="68728"/>
                    </a:cubicBezTo>
                    <a:cubicBezTo>
                      <a:pt x="6538" y="63969"/>
                      <a:pt x="13043" y="62659"/>
                      <a:pt x="18980" y="61655"/>
                    </a:cubicBezTo>
                    <a:cubicBezTo>
                      <a:pt x="39936" y="58075"/>
                      <a:pt x="60892" y="54452"/>
                      <a:pt x="81848" y="50872"/>
                    </a:cubicBezTo>
                    <a:cubicBezTo>
                      <a:pt x="91977" y="49125"/>
                      <a:pt x="105292" y="42140"/>
                      <a:pt x="101320" y="32579"/>
                    </a:cubicBezTo>
                    <a:cubicBezTo>
                      <a:pt x="73684" y="28519"/>
                      <a:pt x="46005" y="24415"/>
                      <a:pt x="18369" y="20355"/>
                    </a:cubicBezTo>
                    <a:cubicBezTo>
                      <a:pt x="29764" y="12627"/>
                      <a:pt x="41508" y="4769"/>
                      <a:pt x="54911" y="1581"/>
                    </a:cubicBezTo>
                    <a:cubicBezTo>
                      <a:pt x="77700" y="-3832"/>
                      <a:pt x="101800" y="5293"/>
                      <a:pt x="120747" y="19220"/>
                    </a:cubicBezTo>
                    <a:cubicBezTo>
                      <a:pt x="139695" y="33146"/>
                      <a:pt x="154801" y="51526"/>
                      <a:pt x="171609" y="68029"/>
                    </a:cubicBezTo>
                    <a:cubicBezTo>
                      <a:pt x="228452" y="123912"/>
                      <a:pt x="302322" y="164121"/>
                      <a:pt x="338252" y="237860"/>
                    </a:cubicBezTo>
                    <a:cubicBezTo>
                      <a:pt x="299964" y="229826"/>
                      <a:pt x="262331" y="220440"/>
                      <a:pt x="223169" y="216642"/>
                    </a:cubicBezTo>
                    <a:close/>
                  </a:path>
                </a:pathLst>
              </a:custGeom>
              <a:solidFill>
                <a:srgbClr val="2E7653">
                  <a:alpha val="12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E2700CCE-DFD7-47B2-8A40-1B77F423DB2F}"/>
                  </a:ext>
                </a:extLst>
              </p:cNvPr>
              <p:cNvSpPr/>
              <p:nvPr/>
            </p:nvSpPr>
            <p:spPr>
              <a:xfrm>
                <a:off x="2383685" y="5099481"/>
                <a:ext cx="224670" cy="393341"/>
              </a:xfrm>
              <a:custGeom>
                <a:avLst/>
                <a:gdLst>
                  <a:gd name="connsiteX0" fmla="*/ 70688 w 224670"/>
                  <a:gd name="connsiteY0" fmla="*/ 275265 h 393341"/>
                  <a:gd name="connsiteX1" fmla="*/ 36591 w 224670"/>
                  <a:gd name="connsiteY1" fmla="*/ 205673 h 393341"/>
                  <a:gd name="connsiteX2" fmla="*/ 10352 w 224670"/>
                  <a:gd name="connsiteY2" fmla="*/ 129927 h 393341"/>
                  <a:gd name="connsiteX3" fmla="*/ 2057 w 224670"/>
                  <a:gd name="connsiteY3" fmla="*/ 67976 h 393341"/>
                  <a:gd name="connsiteX4" fmla="*/ 8868 w 224670"/>
                  <a:gd name="connsiteY4" fmla="*/ 44706 h 393341"/>
                  <a:gd name="connsiteX5" fmla="*/ 4109 w 224670"/>
                  <a:gd name="connsiteY5" fmla="*/ 0 h 393341"/>
                  <a:gd name="connsiteX6" fmla="*/ 37857 w 224670"/>
                  <a:gd name="connsiteY6" fmla="*/ 32132 h 393341"/>
                  <a:gd name="connsiteX7" fmla="*/ 28907 w 224670"/>
                  <a:gd name="connsiteY7" fmla="*/ 73826 h 393341"/>
                  <a:gd name="connsiteX8" fmla="*/ 93215 w 224670"/>
                  <a:gd name="connsiteY8" fmla="*/ 114603 h 393341"/>
                  <a:gd name="connsiteX9" fmla="*/ 43096 w 224670"/>
                  <a:gd name="connsiteY9" fmla="*/ 139313 h 393341"/>
                  <a:gd name="connsiteX10" fmla="*/ 60166 w 224670"/>
                  <a:gd name="connsiteY10" fmla="*/ 170223 h 393341"/>
                  <a:gd name="connsiteX11" fmla="*/ 98673 w 224670"/>
                  <a:gd name="connsiteY11" fmla="*/ 174982 h 393341"/>
                  <a:gd name="connsiteX12" fmla="*/ 133381 w 224670"/>
                  <a:gd name="connsiteY12" fmla="*/ 189826 h 393341"/>
                  <a:gd name="connsiteX13" fmla="*/ 96053 w 224670"/>
                  <a:gd name="connsiteY13" fmla="*/ 227328 h 393341"/>
                  <a:gd name="connsiteX14" fmla="*/ 142855 w 224670"/>
                  <a:gd name="connsiteY14" fmla="*/ 276050 h 393341"/>
                  <a:gd name="connsiteX15" fmla="*/ 165862 w 224670"/>
                  <a:gd name="connsiteY15" fmla="*/ 273213 h 393341"/>
                  <a:gd name="connsiteX16" fmla="*/ 183850 w 224670"/>
                  <a:gd name="connsiteY16" fmla="*/ 285131 h 393341"/>
                  <a:gd name="connsiteX17" fmla="*/ 139886 w 224670"/>
                  <a:gd name="connsiteY17" fmla="*/ 297923 h 393341"/>
                  <a:gd name="connsiteX18" fmla="*/ 142112 w 224670"/>
                  <a:gd name="connsiteY18" fmla="*/ 361053 h 393341"/>
                  <a:gd name="connsiteX19" fmla="*/ 224670 w 224670"/>
                  <a:gd name="connsiteY19" fmla="*/ 390260 h 393341"/>
                  <a:gd name="connsiteX20" fmla="*/ 173939 w 224670"/>
                  <a:gd name="connsiteY20" fmla="*/ 393011 h 393341"/>
                  <a:gd name="connsiteX21" fmla="*/ 127880 w 224670"/>
                  <a:gd name="connsiteY21" fmla="*/ 370352 h 393341"/>
                  <a:gd name="connsiteX22" fmla="*/ 70688 w 224670"/>
                  <a:gd name="connsiteY22" fmla="*/ 275265 h 39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4670" h="393341">
                    <a:moveTo>
                      <a:pt x="70688" y="275265"/>
                    </a:moveTo>
                    <a:cubicBezTo>
                      <a:pt x="53967" y="255400"/>
                      <a:pt x="45104" y="230253"/>
                      <a:pt x="36591" y="205673"/>
                    </a:cubicBezTo>
                    <a:cubicBezTo>
                      <a:pt x="27859" y="180439"/>
                      <a:pt x="19084" y="155161"/>
                      <a:pt x="10352" y="129927"/>
                    </a:cubicBezTo>
                    <a:cubicBezTo>
                      <a:pt x="3410" y="109931"/>
                      <a:pt x="-3575" y="88364"/>
                      <a:pt x="2057" y="67976"/>
                    </a:cubicBezTo>
                    <a:cubicBezTo>
                      <a:pt x="4196" y="60161"/>
                      <a:pt x="8213" y="52783"/>
                      <a:pt x="8868" y="44706"/>
                    </a:cubicBezTo>
                    <a:cubicBezTo>
                      <a:pt x="10178" y="29644"/>
                      <a:pt x="-169" y="14538"/>
                      <a:pt x="4109" y="0"/>
                    </a:cubicBezTo>
                    <a:cubicBezTo>
                      <a:pt x="17163" y="8732"/>
                      <a:pt x="30740" y="18074"/>
                      <a:pt x="37857" y="32132"/>
                    </a:cubicBezTo>
                    <a:cubicBezTo>
                      <a:pt x="44973" y="46190"/>
                      <a:pt x="42703" y="66360"/>
                      <a:pt x="28907" y="73826"/>
                    </a:cubicBezTo>
                    <a:cubicBezTo>
                      <a:pt x="34844" y="100326"/>
                      <a:pt x="87758" y="88015"/>
                      <a:pt x="93215" y="114603"/>
                    </a:cubicBezTo>
                    <a:cubicBezTo>
                      <a:pt x="77455" y="125735"/>
                      <a:pt x="50212" y="121326"/>
                      <a:pt x="43096" y="139313"/>
                    </a:cubicBezTo>
                    <a:cubicBezTo>
                      <a:pt x="38250" y="151450"/>
                      <a:pt x="48160" y="165246"/>
                      <a:pt x="60166" y="170223"/>
                    </a:cubicBezTo>
                    <a:cubicBezTo>
                      <a:pt x="72216" y="175200"/>
                      <a:pt x="85706" y="174196"/>
                      <a:pt x="98673" y="174982"/>
                    </a:cubicBezTo>
                    <a:cubicBezTo>
                      <a:pt x="111639" y="175724"/>
                      <a:pt x="125828" y="179173"/>
                      <a:pt x="133381" y="189826"/>
                    </a:cubicBezTo>
                    <a:cubicBezTo>
                      <a:pt x="124038" y="205019"/>
                      <a:pt x="111115" y="217941"/>
                      <a:pt x="96053" y="227328"/>
                    </a:cubicBezTo>
                    <a:cubicBezTo>
                      <a:pt x="93521" y="252868"/>
                      <a:pt x="117402" y="277709"/>
                      <a:pt x="142855" y="276050"/>
                    </a:cubicBezTo>
                    <a:cubicBezTo>
                      <a:pt x="150582" y="275527"/>
                      <a:pt x="158135" y="272994"/>
                      <a:pt x="165862" y="273213"/>
                    </a:cubicBezTo>
                    <a:cubicBezTo>
                      <a:pt x="173590" y="273431"/>
                      <a:pt x="182191" y="277535"/>
                      <a:pt x="183850" y="285131"/>
                    </a:cubicBezTo>
                    <a:cubicBezTo>
                      <a:pt x="171407" y="294431"/>
                      <a:pt x="151324" y="287402"/>
                      <a:pt x="139886" y="297923"/>
                    </a:cubicBezTo>
                    <a:cubicBezTo>
                      <a:pt x="123732" y="312810"/>
                      <a:pt x="143291" y="339005"/>
                      <a:pt x="142112" y="361053"/>
                    </a:cubicBezTo>
                    <a:cubicBezTo>
                      <a:pt x="171451" y="363803"/>
                      <a:pt x="200047" y="373888"/>
                      <a:pt x="224670" y="390260"/>
                    </a:cubicBezTo>
                    <a:cubicBezTo>
                      <a:pt x="220435" y="387422"/>
                      <a:pt x="183413" y="394975"/>
                      <a:pt x="173939" y="393011"/>
                    </a:cubicBezTo>
                    <a:cubicBezTo>
                      <a:pt x="157262" y="389562"/>
                      <a:pt x="140803" y="381529"/>
                      <a:pt x="127880" y="370352"/>
                    </a:cubicBezTo>
                    <a:cubicBezTo>
                      <a:pt x="97887" y="344463"/>
                      <a:pt x="96140" y="305476"/>
                      <a:pt x="70688" y="275265"/>
                    </a:cubicBezTo>
                    <a:close/>
                  </a:path>
                </a:pathLst>
              </a:custGeom>
              <a:solidFill>
                <a:srgbClr val="859F8A">
                  <a:alpha val="36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" name="Graphic 2180">
              <a:extLst>
                <a:ext uri="{FF2B5EF4-FFF2-40B4-BE49-F238E27FC236}">
                  <a16:creationId xmlns:a16="http://schemas.microsoft.com/office/drawing/2014/main" id="{A2FC0EB1-84E6-48FF-8D61-F0ACCED89499}"/>
                </a:ext>
              </a:extLst>
            </p:cNvPr>
            <p:cNvGrpSpPr/>
            <p:nvPr/>
          </p:nvGrpSpPr>
          <p:grpSpPr>
            <a:xfrm rot="4699191">
              <a:off x="1822900" y="1563711"/>
              <a:ext cx="1838296" cy="947977"/>
              <a:chOff x="1565490" y="5231154"/>
              <a:chExt cx="1838296" cy="947977"/>
            </a:xfrm>
          </p:grpSpPr>
          <p:grpSp>
            <p:nvGrpSpPr>
              <p:cNvPr id="362" name="Graphic 2180">
                <a:extLst>
                  <a:ext uri="{FF2B5EF4-FFF2-40B4-BE49-F238E27FC236}">
                    <a16:creationId xmlns:a16="http://schemas.microsoft.com/office/drawing/2014/main" id="{4C661062-0EA1-412A-ABE8-8E73FFC040A2}"/>
                  </a:ext>
                </a:extLst>
              </p:cNvPr>
              <p:cNvGrpSpPr/>
              <p:nvPr/>
            </p:nvGrpSpPr>
            <p:grpSpPr>
              <a:xfrm>
                <a:off x="2155578" y="5365854"/>
                <a:ext cx="394931" cy="292049"/>
                <a:chOff x="2155578" y="5365854"/>
                <a:chExt cx="394931" cy="292049"/>
              </a:xfrm>
            </p:grpSpPr>
            <p:grpSp>
              <p:nvGrpSpPr>
                <p:cNvPr id="414" name="Graphic 2180">
                  <a:extLst>
                    <a:ext uri="{FF2B5EF4-FFF2-40B4-BE49-F238E27FC236}">
                      <a16:creationId xmlns:a16="http://schemas.microsoft.com/office/drawing/2014/main" id="{0B8BF5F5-619B-4226-B7EB-4819F2827FF9}"/>
                    </a:ext>
                  </a:extLst>
                </p:cNvPr>
                <p:cNvGrpSpPr/>
                <p:nvPr/>
              </p:nvGrpSpPr>
              <p:grpSpPr>
                <a:xfrm>
                  <a:off x="2155578" y="5365854"/>
                  <a:ext cx="394931" cy="292049"/>
                  <a:chOff x="2155578" y="5365854"/>
                  <a:chExt cx="394931" cy="292049"/>
                </a:xfrm>
              </p:grpSpPr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8E74A911-2BE0-4CAC-A07C-AFD816B7514E}"/>
                      </a:ext>
                    </a:extLst>
                  </p:cNvPr>
                  <p:cNvSpPr/>
                  <p:nvPr/>
                </p:nvSpPr>
                <p:spPr>
                  <a:xfrm>
                    <a:off x="2423201" y="5591682"/>
                    <a:ext cx="126172" cy="43341"/>
                  </a:xfrm>
                  <a:custGeom>
                    <a:avLst/>
                    <a:gdLst>
                      <a:gd name="connsiteX0" fmla="*/ 95786 w 126172"/>
                      <a:gd name="connsiteY0" fmla="*/ 21436 h 43341"/>
                      <a:gd name="connsiteX1" fmla="*/ 9867 w 126172"/>
                      <a:gd name="connsiteY1" fmla="*/ 0 h 43341"/>
                      <a:gd name="connsiteX2" fmla="*/ 0 w 126172"/>
                      <a:gd name="connsiteY2" fmla="*/ 16416 h 43341"/>
                      <a:gd name="connsiteX3" fmla="*/ 126172 w 126172"/>
                      <a:gd name="connsiteY3" fmla="*/ 31390 h 43341"/>
                      <a:gd name="connsiteX4" fmla="*/ 98449 w 126172"/>
                      <a:gd name="connsiteY4" fmla="*/ 22353 h 43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172" h="43341">
                        <a:moveTo>
                          <a:pt x="95786" y="21436"/>
                        </a:moveTo>
                        <a:cubicBezTo>
                          <a:pt x="65836" y="26020"/>
                          <a:pt x="34184" y="18118"/>
                          <a:pt x="9867" y="0"/>
                        </a:cubicBezTo>
                        <a:cubicBezTo>
                          <a:pt x="6592" y="5457"/>
                          <a:pt x="3274" y="10958"/>
                          <a:pt x="0" y="16416"/>
                        </a:cubicBezTo>
                        <a:cubicBezTo>
                          <a:pt x="34097" y="45623"/>
                          <a:pt x="86138" y="51779"/>
                          <a:pt x="126172" y="31390"/>
                        </a:cubicBezTo>
                        <a:cubicBezTo>
                          <a:pt x="118794" y="24580"/>
                          <a:pt x="108403" y="21174"/>
                          <a:pt x="98449" y="22353"/>
                        </a:cubicBezTo>
                      </a:path>
                    </a:pathLst>
                  </a:custGeom>
                  <a:solidFill>
                    <a:srgbClr val="49684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9825B4EB-3AD6-424F-8F90-41FE58C23BF8}"/>
                      </a:ext>
                    </a:extLst>
                  </p:cNvPr>
                  <p:cNvSpPr/>
                  <p:nvPr/>
                </p:nvSpPr>
                <p:spPr>
                  <a:xfrm>
                    <a:off x="2424424" y="5603992"/>
                    <a:ext cx="126085" cy="30418"/>
                  </a:xfrm>
                  <a:custGeom>
                    <a:avLst/>
                    <a:gdLst>
                      <a:gd name="connsiteX0" fmla="*/ 117135 w 126085"/>
                      <a:gd name="connsiteY0" fmla="*/ 12357 h 30418"/>
                      <a:gd name="connsiteX1" fmla="*/ 24405 w 126085"/>
                      <a:gd name="connsiteY1" fmla="*/ 4804 h 30418"/>
                      <a:gd name="connsiteX2" fmla="*/ 10478 w 126085"/>
                      <a:gd name="connsiteY2" fmla="*/ 2 h 30418"/>
                      <a:gd name="connsiteX3" fmla="*/ 0 w 126085"/>
                      <a:gd name="connsiteY3" fmla="*/ 8340 h 30418"/>
                      <a:gd name="connsiteX4" fmla="*/ 126085 w 126085"/>
                      <a:gd name="connsiteY4" fmla="*/ 19298 h 30418"/>
                      <a:gd name="connsiteX5" fmla="*/ 119143 w 126085"/>
                      <a:gd name="connsiteY5" fmla="*/ 11920 h 3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6085" h="30418">
                        <a:moveTo>
                          <a:pt x="117135" y="12357"/>
                        </a:moveTo>
                        <a:cubicBezTo>
                          <a:pt x="86749" y="21656"/>
                          <a:pt x="52870" y="18906"/>
                          <a:pt x="24405" y="4804"/>
                        </a:cubicBezTo>
                        <a:cubicBezTo>
                          <a:pt x="19952" y="2621"/>
                          <a:pt x="15411" y="89"/>
                          <a:pt x="10478" y="2"/>
                        </a:cubicBezTo>
                        <a:cubicBezTo>
                          <a:pt x="5501" y="-86"/>
                          <a:pt x="87" y="3363"/>
                          <a:pt x="0" y="8340"/>
                        </a:cubicBezTo>
                        <a:cubicBezTo>
                          <a:pt x="36455" y="33138"/>
                          <a:pt x="85876" y="37417"/>
                          <a:pt x="126085" y="19298"/>
                        </a:cubicBezTo>
                        <a:cubicBezTo>
                          <a:pt x="126128" y="15544"/>
                          <a:pt x="122854" y="12095"/>
                          <a:pt x="119143" y="11920"/>
                        </a:cubicBezTo>
                      </a:path>
                    </a:pathLst>
                  </a:custGeom>
                  <a:solidFill>
                    <a:srgbClr val="304640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740DC465-A76F-42E6-9133-7EE604988F7A}"/>
                      </a:ext>
                    </a:extLst>
                  </p:cNvPr>
                  <p:cNvSpPr/>
                  <p:nvPr/>
                </p:nvSpPr>
                <p:spPr>
                  <a:xfrm>
                    <a:off x="2155578" y="5443526"/>
                    <a:ext cx="270260" cy="214377"/>
                  </a:xfrm>
                  <a:custGeom>
                    <a:avLst/>
                    <a:gdLst>
                      <a:gd name="connsiteX0" fmla="*/ 114995 w 270260"/>
                      <a:gd name="connsiteY0" fmla="*/ 48267 h 214377"/>
                      <a:gd name="connsiteX1" fmla="*/ 58763 w 270260"/>
                      <a:gd name="connsiteY1" fmla="*/ 2382 h 214377"/>
                      <a:gd name="connsiteX2" fmla="*/ 51167 w 270260"/>
                      <a:gd name="connsiteY2" fmla="*/ 25 h 214377"/>
                      <a:gd name="connsiteX3" fmla="*/ 44923 w 270260"/>
                      <a:gd name="connsiteY3" fmla="*/ 2819 h 214377"/>
                      <a:gd name="connsiteX4" fmla="*/ 5937 w 270260"/>
                      <a:gd name="connsiteY4" fmla="*/ 125891 h 214377"/>
                      <a:gd name="connsiteX5" fmla="*/ 78016 w 270260"/>
                      <a:gd name="connsiteY5" fmla="*/ 197971 h 214377"/>
                      <a:gd name="connsiteX6" fmla="*/ 180657 w 270260"/>
                      <a:gd name="connsiteY6" fmla="*/ 214124 h 214377"/>
                      <a:gd name="connsiteX7" fmla="*/ 261992 w 270260"/>
                      <a:gd name="connsiteY7" fmla="*/ 145188 h 214377"/>
                      <a:gd name="connsiteX8" fmla="*/ 114995 w 270260"/>
                      <a:gd name="connsiteY8" fmla="*/ 48267 h 214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0260" h="214377">
                        <a:moveTo>
                          <a:pt x="114995" y="48267"/>
                        </a:moveTo>
                        <a:cubicBezTo>
                          <a:pt x="96353" y="32768"/>
                          <a:pt x="79850" y="14301"/>
                          <a:pt x="58763" y="2382"/>
                        </a:cubicBezTo>
                        <a:cubicBezTo>
                          <a:pt x="56406" y="1072"/>
                          <a:pt x="53873" y="-194"/>
                          <a:pt x="51167" y="25"/>
                        </a:cubicBezTo>
                        <a:cubicBezTo>
                          <a:pt x="48853" y="243"/>
                          <a:pt x="46844" y="1509"/>
                          <a:pt x="44923" y="2819"/>
                        </a:cubicBezTo>
                        <a:cubicBezTo>
                          <a:pt x="6941" y="29232"/>
                          <a:pt x="-9911" y="82408"/>
                          <a:pt x="5937" y="125891"/>
                        </a:cubicBezTo>
                        <a:cubicBezTo>
                          <a:pt x="17899" y="158722"/>
                          <a:pt x="46015" y="184044"/>
                          <a:pt x="78016" y="197971"/>
                        </a:cubicBezTo>
                        <a:cubicBezTo>
                          <a:pt x="110061" y="211898"/>
                          <a:pt x="145774" y="215434"/>
                          <a:pt x="180657" y="214124"/>
                        </a:cubicBezTo>
                        <a:cubicBezTo>
                          <a:pt x="217679" y="212727"/>
                          <a:pt x="295740" y="192644"/>
                          <a:pt x="261992" y="145188"/>
                        </a:cubicBezTo>
                        <a:cubicBezTo>
                          <a:pt x="230733" y="101268"/>
                          <a:pt x="156383" y="82582"/>
                          <a:pt x="114995" y="48267"/>
                        </a:cubicBezTo>
                        <a:close/>
                      </a:path>
                    </a:pathLst>
                  </a:custGeom>
                  <a:solidFill>
                    <a:srgbClr val="4C5E59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02D4BF8A-E019-4357-9FB1-E2F913BD16B1}"/>
                      </a:ext>
                    </a:extLst>
                  </p:cNvPr>
                  <p:cNvSpPr/>
                  <p:nvPr/>
                </p:nvSpPr>
                <p:spPr>
                  <a:xfrm>
                    <a:off x="2195737" y="5365854"/>
                    <a:ext cx="242965" cy="237885"/>
                  </a:xfrm>
                  <a:custGeom>
                    <a:avLst/>
                    <a:gdLst>
                      <a:gd name="connsiteX0" fmla="*/ 157043 w 242965"/>
                      <a:gd name="connsiteY0" fmla="*/ 186318 h 237885"/>
                      <a:gd name="connsiteX1" fmla="*/ 25065 w 242965"/>
                      <a:gd name="connsiteY1" fmla="*/ 83590 h 237885"/>
                      <a:gd name="connsiteX2" fmla="*/ 660 w 242965"/>
                      <a:gd name="connsiteY2" fmla="*/ 31113 h 237885"/>
                      <a:gd name="connsiteX3" fmla="*/ 46239 w 242965"/>
                      <a:gd name="connsiteY3" fmla="*/ 29 h 237885"/>
                      <a:gd name="connsiteX4" fmla="*/ 100899 w 242965"/>
                      <a:gd name="connsiteY4" fmla="*/ 22687 h 237885"/>
                      <a:gd name="connsiteX5" fmla="*/ 239426 w 242965"/>
                      <a:gd name="connsiteY5" fmla="*/ 206794 h 237885"/>
                      <a:gd name="connsiteX6" fmla="*/ 242963 w 242965"/>
                      <a:gd name="connsiteY6" fmla="*/ 223471 h 237885"/>
                      <a:gd name="connsiteX7" fmla="*/ 157043 w 242965"/>
                      <a:gd name="connsiteY7" fmla="*/ 186318 h 237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965" h="237885">
                        <a:moveTo>
                          <a:pt x="157043" y="186318"/>
                        </a:moveTo>
                        <a:cubicBezTo>
                          <a:pt x="108626" y="158333"/>
                          <a:pt x="64051" y="123668"/>
                          <a:pt x="25065" y="83590"/>
                        </a:cubicBezTo>
                        <a:cubicBezTo>
                          <a:pt x="11050" y="69183"/>
                          <a:pt x="-3269" y="50847"/>
                          <a:pt x="660" y="31113"/>
                        </a:cubicBezTo>
                        <a:cubicBezTo>
                          <a:pt x="4545" y="11467"/>
                          <a:pt x="26200" y="-670"/>
                          <a:pt x="46239" y="29"/>
                        </a:cubicBezTo>
                        <a:cubicBezTo>
                          <a:pt x="66234" y="727"/>
                          <a:pt x="84527" y="11205"/>
                          <a:pt x="100899" y="22687"/>
                        </a:cubicBezTo>
                        <a:cubicBezTo>
                          <a:pt x="164814" y="67524"/>
                          <a:pt x="214061" y="132967"/>
                          <a:pt x="239426" y="206794"/>
                        </a:cubicBezTo>
                        <a:cubicBezTo>
                          <a:pt x="241260" y="212207"/>
                          <a:pt x="243050" y="217752"/>
                          <a:pt x="242963" y="223471"/>
                        </a:cubicBezTo>
                        <a:cubicBezTo>
                          <a:pt x="242264" y="267435"/>
                          <a:pt x="177082" y="197887"/>
                          <a:pt x="157043" y="186318"/>
                        </a:cubicBezTo>
                        <a:close/>
                      </a:path>
                    </a:pathLst>
                  </a:custGeom>
                  <a:solidFill>
                    <a:srgbClr val="737977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946BD1F4-711F-436B-A3C5-FE30854D9E0D}"/>
                    </a:ext>
                  </a:extLst>
                </p:cNvPr>
                <p:cNvSpPr/>
                <p:nvPr/>
              </p:nvSpPr>
              <p:spPr>
                <a:xfrm>
                  <a:off x="2166519" y="5460655"/>
                  <a:ext cx="272049" cy="173729"/>
                </a:xfrm>
                <a:custGeom>
                  <a:avLst/>
                  <a:gdLst>
                    <a:gd name="connsiteX0" fmla="*/ 1108 w 272049"/>
                    <a:gd name="connsiteY0" fmla="*/ 57289 h 173729"/>
                    <a:gd name="connsiteX1" fmla="*/ 15340 w 272049"/>
                    <a:gd name="connsiteY1" fmla="*/ 98196 h 173729"/>
                    <a:gd name="connsiteX2" fmla="*/ 25338 w 272049"/>
                    <a:gd name="connsiteY2" fmla="*/ 126880 h 173729"/>
                    <a:gd name="connsiteX3" fmla="*/ 71834 w 272049"/>
                    <a:gd name="connsiteY3" fmla="*/ 155869 h 173729"/>
                    <a:gd name="connsiteX4" fmla="*/ 46381 w 272049"/>
                    <a:gd name="connsiteY4" fmla="*/ 120593 h 173729"/>
                    <a:gd name="connsiteX5" fmla="*/ 40662 w 272049"/>
                    <a:gd name="connsiteY5" fmla="*/ 109286 h 173729"/>
                    <a:gd name="connsiteX6" fmla="*/ 41622 w 272049"/>
                    <a:gd name="connsiteY6" fmla="*/ 99419 h 173729"/>
                    <a:gd name="connsiteX7" fmla="*/ 66944 w 272049"/>
                    <a:gd name="connsiteY7" fmla="*/ 60432 h 173729"/>
                    <a:gd name="connsiteX8" fmla="*/ 114007 w 272049"/>
                    <a:gd name="connsiteY8" fmla="*/ 76498 h 173729"/>
                    <a:gd name="connsiteX9" fmla="*/ 120949 w 272049"/>
                    <a:gd name="connsiteY9" fmla="*/ 81912 h 173729"/>
                    <a:gd name="connsiteX10" fmla="*/ 124224 w 272049"/>
                    <a:gd name="connsiteY10" fmla="*/ 86059 h 173729"/>
                    <a:gd name="connsiteX11" fmla="*/ 121648 w 272049"/>
                    <a:gd name="connsiteY11" fmla="*/ 91779 h 173729"/>
                    <a:gd name="connsiteX12" fmla="*/ 89734 w 272049"/>
                    <a:gd name="connsiteY12" fmla="*/ 118235 h 173729"/>
                    <a:gd name="connsiteX13" fmla="*/ 121866 w 272049"/>
                    <a:gd name="connsiteY13" fmla="*/ 114786 h 173729"/>
                    <a:gd name="connsiteX14" fmla="*/ 209008 w 272049"/>
                    <a:gd name="connsiteY14" fmla="*/ 125701 h 173729"/>
                    <a:gd name="connsiteX15" fmla="*/ 212282 w 272049"/>
                    <a:gd name="connsiteY15" fmla="*/ 129805 h 173729"/>
                    <a:gd name="connsiteX16" fmla="*/ 211103 w 272049"/>
                    <a:gd name="connsiteY16" fmla="*/ 134651 h 173729"/>
                    <a:gd name="connsiteX17" fmla="*/ 161551 w 272049"/>
                    <a:gd name="connsiteY17" fmla="*/ 168748 h 173729"/>
                    <a:gd name="connsiteX18" fmla="*/ 99731 w 272049"/>
                    <a:gd name="connsiteY18" fmla="*/ 170581 h 173729"/>
                    <a:gd name="connsiteX19" fmla="*/ 143215 w 272049"/>
                    <a:gd name="connsiteY19" fmla="*/ 173550 h 173729"/>
                    <a:gd name="connsiteX20" fmla="*/ 212762 w 272049"/>
                    <a:gd name="connsiteY20" fmla="*/ 171935 h 173729"/>
                    <a:gd name="connsiteX21" fmla="*/ 272050 w 272049"/>
                    <a:gd name="connsiteY21" fmla="*/ 145871 h 173729"/>
                    <a:gd name="connsiteX22" fmla="*/ 204991 w 272049"/>
                    <a:gd name="connsiteY22" fmla="*/ 109766 h 173729"/>
                    <a:gd name="connsiteX23" fmla="*/ 164869 w 272049"/>
                    <a:gd name="connsiteY23" fmla="*/ 69600 h 173729"/>
                    <a:gd name="connsiteX24" fmla="*/ 1108 w 272049"/>
                    <a:gd name="connsiteY24" fmla="*/ 57289 h 173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2049" h="173729">
                      <a:moveTo>
                        <a:pt x="1108" y="57289"/>
                      </a:moveTo>
                      <a:cubicBezTo>
                        <a:pt x="-2298" y="72351"/>
                        <a:pt x="2068" y="90294"/>
                        <a:pt x="15340" y="98196"/>
                      </a:cubicBezTo>
                      <a:cubicBezTo>
                        <a:pt x="10363" y="107888"/>
                        <a:pt x="17567" y="119283"/>
                        <a:pt x="25338" y="126880"/>
                      </a:cubicBezTo>
                      <a:cubicBezTo>
                        <a:pt x="38523" y="139759"/>
                        <a:pt x="54501" y="149713"/>
                        <a:pt x="71834" y="155869"/>
                      </a:cubicBezTo>
                      <a:cubicBezTo>
                        <a:pt x="63364" y="144125"/>
                        <a:pt x="54851" y="132337"/>
                        <a:pt x="46381" y="120593"/>
                      </a:cubicBezTo>
                      <a:cubicBezTo>
                        <a:pt x="43893" y="117144"/>
                        <a:pt x="41317" y="113477"/>
                        <a:pt x="40662" y="109286"/>
                      </a:cubicBezTo>
                      <a:cubicBezTo>
                        <a:pt x="40182" y="106011"/>
                        <a:pt x="40880" y="102649"/>
                        <a:pt x="41622" y="99419"/>
                      </a:cubicBezTo>
                      <a:cubicBezTo>
                        <a:pt x="45290" y="83658"/>
                        <a:pt x="51751" y="65933"/>
                        <a:pt x="66944" y="60432"/>
                      </a:cubicBezTo>
                      <a:cubicBezTo>
                        <a:pt x="83272" y="54538"/>
                        <a:pt x="100343" y="65846"/>
                        <a:pt x="114007" y="76498"/>
                      </a:cubicBezTo>
                      <a:cubicBezTo>
                        <a:pt x="116321" y="78288"/>
                        <a:pt x="118635" y="80078"/>
                        <a:pt x="120949" y="81912"/>
                      </a:cubicBezTo>
                      <a:cubicBezTo>
                        <a:pt x="122346" y="83003"/>
                        <a:pt x="123874" y="84269"/>
                        <a:pt x="124224" y="86059"/>
                      </a:cubicBezTo>
                      <a:cubicBezTo>
                        <a:pt x="124616" y="88199"/>
                        <a:pt x="123088" y="90163"/>
                        <a:pt x="121648" y="91779"/>
                      </a:cubicBezTo>
                      <a:cubicBezTo>
                        <a:pt x="112436" y="102126"/>
                        <a:pt x="101609" y="111119"/>
                        <a:pt x="89734" y="118235"/>
                      </a:cubicBezTo>
                      <a:cubicBezTo>
                        <a:pt x="98553" y="125439"/>
                        <a:pt x="111388" y="119196"/>
                        <a:pt x="121866" y="114786"/>
                      </a:cubicBezTo>
                      <a:cubicBezTo>
                        <a:pt x="150113" y="102911"/>
                        <a:pt x="184559" y="107233"/>
                        <a:pt x="209008" y="125701"/>
                      </a:cubicBezTo>
                      <a:cubicBezTo>
                        <a:pt x="210448" y="126792"/>
                        <a:pt x="211933" y="128058"/>
                        <a:pt x="212282" y="129805"/>
                      </a:cubicBezTo>
                      <a:cubicBezTo>
                        <a:pt x="212631" y="131464"/>
                        <a:pt x="211889" y="133166"/>
                        <a:pt x="211103" y="134651"/>
                      </a:cubicBezTo>
                      <a:cubicBezTo>
                        <a:pt x="201367" y="152900"/>
                        <a:pt x="181721" y="164207"/>
                        <a:pt x="161551" y="168748"/>
                      </a:cubicBezTo>
                      <a:cubicBezTo>
                        <a:pt x="141381" y="173288"/>
                        <a:pt x="120382" y="171935"/>
                        <a:pt x="99731" y="170581"/>
                      </a:cubicBezTo>
                      <a:cubicBezTo>
                        <a:pt x="113877" y="174205"/>
                        <a:pt x="128633" y="173856"/>
                        <a:pt x="143215" y="173550"/>
                      </a:cubicBezTo>
                      <a:cubicBezTo>
                        <a:pt x="166397" y="173026"/>
                        <a:pt x="189580" y="172502"/>
                        <a:pt x="212762" y="171935"/>
                      </a:cubicBezTo>
                      <a:cubicBezTo>
                        <a:pt x="235770" y="171411"/>
                        <a:pt x="263973" y="167395"/>
                        <a:pt x="272050" y="145871"/>
                      </a:cubicBezTo>
                      <a:cubicBezTo>
                        <a:pt x="250963" y="131638"/>
                        <a:pt x="225554" y="124740"/>
                        <a:pt x="204991" y="109766"/>
                      </a:cubicBezTo>
                      <a:cubicBezTo>
                        <a:pt x="189667" y="98589"/>
                        <a:pt x="177792" y="83483"/>
                        <a:pt x="164869" y="69600"/>
                      </a:cubicBezTo>
                      <a:cubicBezTo>
                        <a:pt x="119072" y="20354"/>
                        <a:pt x="25862" y="-52337"/>
                        <a:pt x="1108" y="57289"/>
                      </a:cubicBezTo>
                      <a:close/>
                    </a:path>
                  </a:pathLst>
                </a:custGeom>
                <a:solidFill>
                  <a:srgbClr val="485954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EB48F11D-1CAD-48CC-AB31-276D217E2D58}"/>
                    </a:ext>
                  </a:extLst>
                </p:cNvPr>
                <p:cNvSpPr/>
                <p:nvPr/>
              </p:nvSpPr>
              <p:spPr>
                <a:xfrm>
                  <a:off x="2203149" y="5373035"/>
                  <a:ext cx="224636" cy="207955"/>
                </a:xfrm>
                <a:custGeom>
                  <a:avLst/>
                  <a:gdLst>
                    <a:gd name="connsiteX0" fmla="*/ 176176 w 224636"/>
                    <a:gd name="connsiteY0" fmla="*/ 134955 h 207955"/>
                    <a:gd name="connsiteX1" fmla="*/ 149763 w 224636"/>
                    <a:gd name="connsiteY1" fmla="*/ 83962 h 207955"/>
                    <a:gd name="connsiteX2" fmla="*/ 100822 w 224636"/>
                    <a:gd name="connsiteY2" fmla="*/ 42443 h 207955"/>
                    <a:gd name="connsiteX3" fmla="*/ 58473 w 224636"/>
                    <a:gd name="connsiteY3" fmla="*/ 13410 h 207955"/>
                    <a:gd name="connsiteX4" fmla="*/ 46904 w 224636"/>
                    <a:gd name="connsiteY4" fmla="*/ 7822 h 207955"/>
                    <a:gd name="connsiteX5" fmla="*/ 29222 w 224636"/>
                    <a:gd name="connsiteY5" fmla="*/ 13192 h 207955"/>
                    <a:gd name="connsiteX6" fmla="*/ 1543 w 224636"/>
                    <a:gd name="connsiteY6" fmla="*/ 34061 h 207955"/>
                    <a:gd name="connsiteX7" fmla="*/ 19836 w 224636"/>
                    <a:gd name="connsiteY7" fmla="*/ 79028 h 207955"/>
                    <a:gd name="connsiteX8" fmla="*/ 3420 w 224636"/>
                    <a:gd name="connsiteY8" fmla="*/ 9743 h 207955"/>
                    <a:gd name="connsiteX9" fmla="*/ 12676 w 224636"/>
                    <a:gd name="connsiteY9" fmla="*/ 1186 h 207955"/>
                    <a:gd name="connsiteX10" fmla="*/ 21277 w 224636"/>
                    <a:gd name="connsiteY10" fmla="*/ 7 h 207955"/>
                    <a:gd name="connsiteX11" fmla="*/ 103529 w 224636"/>
                    <a:gd name="connsiteY11" fmla="*/ 33013 h 207955"/>
                    <a:gd name="connsiteX12" fmla="*/ 156486 w 224636"/>
                    <a:gd name="connsiteY12" fmla="*/ 76147 h 207955"/>
                    <a:gd name="connsiteX13" fmla="*/ 173425 w 224636"/>
                    <a:gd name="connsiteY13" fmla="*/ 104438 h 207955"/>
                    <a:gd name="connsiteX14" fmla="*/ 224636 w 224636"/>
                    <a:gd name="connsiteY14" fmla="*/ 207776 h 207955"/>
                    <a:gd name="connsiteX15" fmla="*/ 176176 w 224636"/>
                    <a:gd name="connsiteY15" fmla="*/ 134955 h 20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4636" h="207955">
                      <a:moveTo>
                        <a:pt x="176176" y="134955"/>
                      </a:moveTo>
                      <a:cubicBezTo>
                        <a:pt x="168928" y="117186"/>
                        <a:pt x="161550" y="99111"/>
                        <a:pt x="149763" y="83962"/>
                      </a:cubicBezTo>
                      <a:cubicBezTo>
                        <a:pt x="136578" y="67023"/>
                        <a:pt x="118547" y="54580"/>
                        <a:pt x="100822" y="42443"/>
                      </a:cubicBezTo>
                      <a:cubicBezTo>
                        <a:pt x="86720" y="32751"/>
                        <a:pt x="72619" y="23059"/>
                        <a:pt x="58473" y="13410"/>
                      </a:cubicBezTo>
                      <a:cubicBezTo>
                        <a:pt x="54893" y="10965"/>
                        <a:pt x="51182" y="8433"/>
                        <a:pt x="46904" y="7822"/>
                      </a:cubicBezTo>
                      <a:cubicBezTo>
                        <a:pt x="40704" y="6905"/>
                        <a:pt x="34680" y="10092"/>
                        <a:pt x="29222" y="13192"/>
                      </a:cubicBezTo>
                      <a:cubicBezTo>
                        <a:pt x="19094" y="18911"/>
                        <a:pt x="8659" y="24849"/>
                        <a:pt x="1543" y="34061"/>
                      </a:cubicBezTo>
                      <a:cubicBezTo>
                        <a:pt x="-5573" y="43272"/>
                        <a:pt x="13898" y="68987"/>
                        <a:pt x="19836" y="79028"/>
                      </a:cubicBezTo>
                      <a:cubicBezTo>
                        <a:pt x="12545" y="60561"/>
                        <a:pt x="-7669" y="26202"/>
                        <a:pt x="3420" y="9743"/>
                      </a:cubicBezTo>
                      <a:cubicBezTo>
                        <a:pt x="5778" y="6207"/>
                        <a:pt x="8703" y="2801"/>
                        <a:pt x="12676" y="1186"/>
                      </a:cubicBezTo>
                      <a:cubicBezTo>
                        <a:pt x="15383" y="94"/>
                        <a:pt x="18352" y="-37"/>
                        <a:pt x="21277" y="7"/>
                      </a:cubicBezTo>
                      <a:cubicBezTo>
                        <a:pt x="51226" y="313"/>
                        <a:pt x="78250" y="16946"/>
                        <a:pt x="103529" y="33013"/>
                      </a:cubicBezTo>
                      <a:cubicBezTo>
                        <a:pt x="122825" y="45281"/>
                        <a:pt x="142603" y="57985"/>
                        <a:pt x="156486" y="76147"/>
                      </a:cubicBezTo>
                      <a:cubicBezTo>
                        <a:pt x="163166" y="84879"/>
                        <a:pt x="168317" y="94658"/>
                        <a:pt x="173425" y="104438"/>
                      </a:cubicBezTo>
                      <a:cubicBezTo>
                        <a:pt x="189884" y="135871"/>
                        <a:pt x="218219" y="173679"/>
                        <a:pt x="224636" y="207776"/>
                      </a:cubicBezTo>
                      <a:cubicBezTo>
                        <a:pt x="194599" y="211487"/>
                        <a:pt x="184907" y="156434"/>
                        <a:pt x="176176" y="134955"/>
                      </a:cubicBezTo>
                      <a:close/>
                    </a:path>
                  </a:pathLst>
                </a:custGeom>
                <a:solidFill>
                  <a:srgbClr val="4A645A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080A6CA5-6826-44B7-B390-0663E7020A85}"/>
                    </a:ext>
                  </a:extLst>
                </p:cNvPr>
                <p:cNvSpPr/>
                <p:nvPr/>
              </p:nvSpPr>
              <p:spPr>
                <a:xfrm>
                  <a:off x="2198377" y="5377090"/>
                  <a:ext cx="186500" cy="198351"/>
                </a:xfrm>
                <a:custGeom>
                  <a:avLst/>
                  <a:gdLst>
                    <a:gd name="connsiteX0" fmla="*/ 64512 w 186500"/>
                    <a:gd name="connsiteY0" fmla="*/ 39218 h 198351"/>
                    <a:gd name="connsiteX1" fmla="*/ 71148 w 186500"/>
                    <a:gd name="connsiteY1" fmla="*/ 77375 h 198351"/>
                    <a:gd name="connsiteX2" fmla="*/ 79050 w 186500"/>
                    <a:gd name="connsiteY2" fmla="*/ 115183 h 198351"/>
                    <a:gd name="connsiteX3" fmla="*/ 76518 w 186500"/>
                    <a:gd name="connsiteY3" fmla="*/ 29613 h 198351"/>
                    <a:gd name="connsiteX4" fmla="*/ 112405 w 186500"/>
                    <a:gd name="connsiteY4" fmla="*/ 39567 h 198351"/>
                    <a:gd name="connsiteX5" fmla="*/ 134409 w 186500"/>
                    <a:gd name="connsiteY5" fmla="*/ 91651 h 198351"/>
                    <a:gd name="connsiteX6" fmla="*/ 143577 w 186500"/>
                    <a:gd name="connsiteY6" fmla="*/ 162421 h 198351"/>
                    <a:gd name="connsiteX7" fmla="*/ 144013 w 186500"/>
                    <a:gd name="connsiteY7" fmla="*/ 96104 h 198351"/>
                    <a:gd name="connsiteX8" fmla="*/ 152047 w 186500"/>
                    <a:gd name="connsiteY8" fmla="*/ 74756 h 198351"/>
                    <a:gd name="connsiteX9" fmla="*/ 183873 w 186500"/>
                    <a:gd name="connsiteY9" fmla="*/ 198352 h 198351"/>
                    <a:gd name="connsiteX10" fmla="*/ 186406 w 186500"/>
                    <a:gd name="connsiteY10" fmla="*/ 150808 h 198351"/>
                    <a:gd name="connsiteX11" fmla="*/ 182345 w 186500"/>
                    <a:gd name="connsiteY11" fmla="*/ 119505 h 198351"/>
                    <a:gd name="connsiteX12" fmla="*/ 137203 w 186500"/>
                    <a:gd name="connsiteY12" fmla="*/ 56812 h 198351"/>
                    <a:gd name="connsiteX13" fmla="*/ 84638 w 186500"/>
                    <a:gd name="connsiteY13" fmla="*/ 13459 h 198351"/>
                    <a:gd name="connsiteX14" fmla="*/ 18976 w 186500"/>
                    <a:gd name="connsiteY14" fmla="*/ 2458 h 198351"/>
                    <a:gd name="connsiteX15" fmla="*/ 2517 w 186500"/>
                    <a:gd name="connsiteY15" fmla="*/ 13154 h 198351"/>
                    <a:gd name="connsiteX16" fmla="*/ 4831 w 186500"/>
                    <a:gd name="connsiteY16" fmla="*/ 41226 h 198351"/>
                    <a:gd name="connsiteX17" fmla="*/ 36789 w 186500"/>
                    <a:gd name="connsiteY17" fmla="*/ 91171 h 198351"/>
                    <a:gd name="connsiteX18" fmla="*/ 12952 w 186500"/>
                    <a:gd name="connsiteY18" fmla="*/ 29788 h 198351"/>
                    <a:gd name="connsiteX19" fmla="*/ 64512 w 186500"/>
                    <a:gd name="connsiteY19" fmla="*/ 39218 h 19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6500" h="198351">
                      <a:moveTo>
                        <a:pt x="64512" y="39218"/>
                      </a:moveTo>
                      <a:cubicBezTo>
                        <a:pt x="69576" y="51180"/>
                        <a:pt x="70275" y="64408"/>
                        <a:pt x="71148" y="77375"/>
                      </a:cubicBezTo>
                      <a:cubicBezTo>
                        <a:pt x="72021" y="90298"/>
                        <a:pt x="73200" y="103614"/>
                        <a:pt x="79050" y="115183"/>
                      </a:cubicBezTo>
                      <a:cubicBezTo>
                        <a:pt x="78221" y="86674"/>
                        <a:pt x="77347" y="58122"/>
                        <a:pt x="76518" y="29613"/>
                      </a:cubicBezTo>
                      <a:cubicBezTo>
                        <a:pt x="89048" y="30792"/>
                        <a:pt x="102189" y="32232"/>
                        <a:pt x="112405" y="39567"/>
                      </a:cubicBezTo>
                      <a:cubicBezTo>
                        <a:pt x="128166" y="50918"/>
                        <a:pt x="131920" y="72398"/>
                        <a:pt x="134409" y="91651"/>
                      </a:cubicBezTo>
                      <a:cubicBezTo>
                        <a:pt x="137465" y="115227"/>
                        <a:pt x="140521" y="138846"/>
                        <a:pt x="143577" y="162421"/>
                      </a:cubicBezTo>
                      <a:cubicBezTo>
                        <a:pt x="143708" y="140330"/>
                        <a:pt x="143882" y="118195"/>
                        <a:pt x="144013" y="96104"/>
                      </a:cubicBezTo>
                      <a:cubicBezTo>
                        <a:pt x="144057" y="88115"/>
                        <a:pt x="145018" y="78554"/>
                        <a:pt x="152047" y="74756"/>
                      </a:cubicBezTo>
                      <a:cubicBezTo>
                        <a:pt x="174400" y="111690"/>
                        <a:pt x="185620" y="155261"/>
                        <a:pt x="183873" y="198352"/>
                      </a:cubicBezTo>
                      <a:cubicBezTo>
                        <a:pt x="185969" y="182591"/>
                        <a:pt x="186798" y="166700"/>
                        <a:pt x="186406" y="150808"/>
                      </a:cubicBezTo>
                      <a:cubicBezTo>
                        <a:pt x="186144" y="140243"/>
                        <a:pt x="185314" y="129634"/>
                        <a:pt x="182345" y="119505"/>
                      </a:cubicBezTo>
                      <a:cubicBezTo>
                        <a:pt x="175054" y="94489"/>
                        <a:pt x="155801" y="75061"/>
                        <a:pt x="137203" y="56812"/>
                      </a:cubicBezTo>
                      <a:cubicBezTo>
                        <a:pt x="120962" y="40833"/>
                        <a:pt x="104459" y="24680"/>
                        <a:pt x="84638" y="13459"/>
                      </a:cubicBezTo>
                      <a:cubicBezTo>
                        <a:pt x="64818" y="2239"/>
                        <a:pt x="40937" y="-3654"/>
                        <a:pt x="18976" y="2458"/>
                      </a:cubicBezTo>
                      <a:cubicBezTo>
                        <a:pt x="12515" y="4248"/>
                        <a:pt x="5923" y="7391"/>
                        <a:pt x="2517" y="13154"/>
                      </a:cubicBezTo>
                      <a:cubicBezTo>
                        <a:pt x="-2460" y="21580"/>
                        <a:pt x="815" y="32320"/>
                        <a:pt x="4831" y="41226"/>
                      </a:cubicBezTo>
                      <a:cubicBezTo>
                        <a:pt x="12995" y="59301"/>
                        <a:pt x="23823" y="76196"/>
                        <a:pt x="36789" y="91171"/>
                      </a:cubicBezTo>
                      <a:cubicBezTo>
                        <a:pt x="30153" y="83531"/>
                        <a:pt x="8935" y="39567"/>
                        <a:pt x="12952" y="29788"/>
                      </a:cubicBezTo>
                      <a:cubicBezTo>
                        <a:pt x="24128" y="2807"/>
                        <a:pt x="55955" y="19048"/>
                        <a:pt x="64512" y="39218"/>
                      </a:cubicBezTo>
                      <a:close/>
                    </a:path>
                  </a:pathLst>
                </a:custGeom>
                <a:solidFill>
                  <a:srgbClr val="808584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0028E2BB-1568-4DC6-96D1-2C6DD660E6EA}"/>
                    </a:ext>
                  </a:extLst>
                </p:cNvPr>
                <p:cNvSpPr/>
                <p:nvPr/>
              </p:nvSpPr>
              <p:spPr>
                <a:xfrm>
                  <a:off x="2207137" y="5440844"/>
                  <a:ext cx="212964" cy="157605"/>
                </a:xfrm>
                <a:custGeom>
                  <a:avLst/>
                  <a:gdLst>
                    <a:gd name="connsiteX0" fmla="*/ 167123 w 212964"/>
                    <a:gd name="connsiteY0" fmla="*/ 123029 h 157605"/>
                    <a:gd name="connsiteX1" fmla="*/ 123553 w 212964"/>
                    <a:gd name="connsiteY1" fmla="*/ 73258 h 157605"/>
                    <a:gd name="connsiteX2" fmla="*/ 86356 w 212964"/>
                    <a:gd name="connsiteY2" fmla="*/ 48111 h 157605"/>
                    <a:gd name="connsiteX3" fmla="*/ 0 w 212964"/>
                    <a:gd name="connsiteY3" fmla="*/ 0 h 157605"/>
                    <a:gd name="connsiteX4" fmla="*/ 111634 w 212964"/>
                    <a:gd name="connsiteY4" fmla="*/ 81466 h 157605"/>
                    <a:gd name="connsiteX5" fmla="*/ 131498 w 212964"/>
                    <a:gd name="connsiteY5" fmla="*/ 107530 h 157605"/>
                    <a:gd name="connsiteX6" fmla="*/ 184368 w 212964"/>
                    <a:gd name="connsiteY6" fmla="*/ 142151 h 157605"/>
                    <a:gd name="connsiteX7" fmla="*/ 212964 w 212964"/>
                    <a:gd name="connsiteY7" fmla="*/ 157606 h 157605"/>
                    <a:gd name="connsiteX8" fmla="*/ 167123 w 212964"/>
                    <a:gd name="connsiteY8" fmla="*/ 123029 h 15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2964" h="157605">
                      <a:moveTo>
                        <a:pt x="167123" y="123029"/>
                      </a:moveTo>
                      <a:cubicBezTo>
                        <a:pt x="151843" y="107093"/>
                        <a:pt x="140012" y="87971"/>
                        <a:pt x="123553" y="73258"/>
                      </a:cubicBezTo>
                      <a:cubicBezTo>
                        <a:pt x="112376" y="63261"/>
                        <a:pt x="99322" y="55620"/>
                        <a:pt x="86356" y="48111"/>
                      </a:cubicBezTo>
                      <a:cubicBezTo>
                        <a:pt x="57803" y="31652"/>
                        <a:pt x="29033" y="15586"/>
                        <a:pt x="0" y="0"/>
                      </a:cubicBezTo>
                      <a:cubicBezTo>
                        <a:pt x="25758" y="38725"/>
                        <a:pt x="81990" y="45623"/>
                        <a:pt x="111634" y="81466"/>
                      </a:cubicBezTo>
                      <a:cubicBezTo>
                        <a:pt x="118619" y="89892"/>
                        <a:pt x="123902" y="99672"/>
                        <a:pt x="131498" y="107530"/>
                      </a:cubicBezTo>
                      <a:cubicBezTo>
                        <a:pt x="146167" y="122723"/>
                        <a:pt x="167778" y="129097"/>
                        <a:pt x="184368" y="142151"/>
                      </a:cubicBezTo>
                      <a:cubicBezTo>
                        <a:pt x="194279" y="149966"/>
                        <a:pt x="200347" y="156645"/>
                        <a:pt x="212964" y="157606"/>
                      </a:cubicBezTo>
                      <a:cubicBezTo>
                        <a:pt x="206372" y="142762"/>
                        <a:pt x="180483" y="136956"/>
                        <a:pt x="167123" y="123029"/>
                      </a:cubicBezTo>
                      <a:close/>
                    </a:path>
                  </a:pathLst>
                </a:custGeom>
                <a:solidFill>
                  <a:srgbClr val="183F34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0105DCDB-9A13-4A61-8125-C3C49CBE6713}"/>
                    </a:ext>
                  </a:extLst>
                </p:cNvPr>
                <p:cNvSpPr/>
                <p:nvPr/>
              </p:nvSpPr>
              <p:spPr>
                <a:xfrm>
                  <a:off x="2160552" y="5459001"/>
                  <a:ext cx="160407" cy="166341"/>
                </a:xfrm>
                <a:custGeom>
                  <a:avLst/>
                  <a:gdLst>
                    <a:gd name="connsiteX0" fmla="*/ 38945 w 160407"/>
                    <a:gd name="connsiteY0" fmla="*/ 7513 h 166341"/>
                    <a:gd name="connsiteX1" fmla="*/ 23577 w 160407"/>
                    <a:gd name="connsiteY1" fmla="*/ 24103 h 166341"/>
                    <a:gd name="connsiteX2" fmla="*/ 308 w 160407"/>
                    <a:gd name="connsiteY2" fmla="*/ 69857 h 166341"/>
                    <a:gd name="connsiteX3" fmla="*/ 17422 w 160407"/>
                    <a:gd name="connsiteY3" fmla="*/ 125303 h 166341"/>
                    <a:gd name="connsiteX4" fmla="*/ 62346 w 160407"/>
                    <a:gd name="connsiteY4" fmla="*/ 166342 h 166341"/>
                    <a:gd name="connsiteX5" fmla="*/ 27550 w 160407"/>
                    <a:gd name="connsiteY5" fmla="*/ 67630 h 166341"/>
                    <a:gd name="connsiteX6" fmla="*/ 36151 w 160407"/>
                    <a:gd name="connsiteY6" fmla="*/ 47635 h 166341"/>
                    <a:gd name="connsiteX7" fmla="*/ 56408 w 160407"/>
                    <a:gd name="connsiteY7" fmla="*/ 44317 h 166341"/>
                    <a:gd name="connsiteX8" fmla="*/ 70204 w 160407"/>
                    <a:gd name="connsiteY8" fmla="*/ 52787 h 166341"/>
                    <a:gd name="connsiteX9" fmla="*/ 80027 w 160407"/>
                    <a:gd name="connsiteY9" fmla="*/ 44448 h 166341"/>
                    <a:gd name="connsiteX10" fmla="*/ 111723 w 160407"/>
                    <a:gd name="connsiteY10" fmla="*/ 51913 h 166341"/>
                    <a:gd name="connsiteX11" fmla="*/ 159965 w 160407"/>
                    <a:gd name="connsiteY11" fmla="*/ 91904 h 166341"/>
                    <a:gd name="connsiteX12" fmla="*/ 157128 w 160407"/>
                    <a:gd name="connsiteY12" fmla="*/ 84002 h 166341"/>
                    <a:gd name="connsiteX13" fmla="*/ 38945 w 160407"/>
                    <a:gd name="connsiteY13" fmla="*/ 7513 h 16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0407" h="166341">
                      <a:moveTo>
                        <a:pt x="38945" y="7513"/>
                      </a:moveTo>
                      <a:cubicBezTo>
                        <a:pt x="32833" y="12010"/>
                        <a:pt x="28162" y="18078"/>
                        <a:pt x="23577" y="24103"/>
                      </a:cubicBezTo>
                      <a:cubicBezTo>
                        <a:pt x="13099" y="37899"/>
                        <a:pt x="2185" y="52612"/>
                        <a:pt x="308" y="69857"/>
                      </a:cubicBezTo>
                      <a:cubicBezTo>
                        <a:pt x="-1875" y="89416"/>
                        <a:pt x="7948" y="108102"/>
                        <a:pt x="17422" y="125303"/>
                      </a:cubicBezTo>
                      <a:cubicBezTo>
                        <a:pt x="27638" y="143858"/>
                        <a:pt x="41215" y="164683"/>
                        <a:pt x="62346" y="166342"/>
                      </a:cubicBezTo>
                      <a:cubicBezTo>
                        <a:pt x="42874" y="136436"/>
                        <a:pt x="22530" y="102994"/>
                        <a:pt x="27550" y="67630"/>
                      </a:cubicBezTo>
                      <a:cubicBezTo>
                        <a:pt x="28598" y="60296"/>
                        <a:pt x="30912" y="52830"/>
                        <a:pt x="36151" y="47635"/>
                      </a:cubicBezTo>
                      <a:cubicBezTo>
                        <a:pt x="41390" y="42440"/>
                        <a:pt x="50209" y="40301"/>
                        <a:pt x="56408" y="44317"/>
                      </a:cubicBezTo>
                      <a:cubicBezTo>
                        <a:pt x="61080" y="47373"/>
                        <a:pt x="64703" y="53616"/>
                        <a:pt x="70204" y="52787"/>
                      </a:cubicBezTo>
                      <a:cubicBezTo>
                        <a:pt x="74527" y="52088"/>
                        <a:pt x="76709" y="47329"/>
                        <a:pt x="80027" y="44448"/>
                      </a:cubicBezTo>
                      <a:cubicBezTo>
                        <a:pt x="88977" y="36677"/>
                        <a:pt x="102555" y="44317"/>
                        <a:pt x="111723" y="51913"/>
                      </a:cubicBezTo>
                      <a:cubicBezTo>
                        <a:pt x="127789" y="65229"/>
                        <a:pt x="143899" y="78589"/>
                        <a:pt x="159965" y="91904"/>
                      </a:cubicBezTo>
                      <a:cubicBezTo>
                        <a:pt x="161363" y="89241"/>
                        <a:pt x="159180" y="86185"/>
                        <a:pt x="157128" y="84002"/>
                      </a:cubicBezTo>
                      <a:cubicBezTo>
                        <a:pt x="132243" y="57414"/>
                        <a:pt x="83607" y="-25100"/>
                        <a:pt x="38945" y="7513"/>
                      </a:cubicBezTo>
                      <a:close/>
                    </a:path>
                  </a:pathLst>
                </a:custGeom>
                <a:solidFill>
                  <a:srgbClr val="183F34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08F4DF17-CA51-4655-A522-36B33D312E75}"/>
                    </a:ext>
                  </a:extLst>
                </p:cNvPr>
                <p:cNvSpPr/>
                <p:nvPr/>
              </p:nvSpPr>
              <p:spPr>
                <a:xfrm>
                  <a:off x="2202946" y="5527322"/>
                  <a:ext cx="244791" cy="129274"/>
                </a:xfrm>
                <a:custGeom>
                  <a:avLst/>
                  <a:gdLst>
                    <a:gd name="connsiteX0" fmla="*/ 148438 w 244791"/>
                    <a:gd name="connsiteY0" fmla="*/ 127097 h 129274"/>
                    <a:gd name="connsiteX1" fmla="*/ 73433 w 244791"/>
                    <a:gd name="connsiteY1" fmla="*/ 118191 h 129274"/>
                    <a:gd name="connsiteX2" fmla="*/ 0 w 244791"/>
                    <a:gd name="connsiteY2" fmla="*/ 80514 h 129274"/>
                    <a:gd name="connsiteX3" fmla="*/ 89106 w 244791"/>
                    <a:gd name="connsiteY3" fmla="*/ 105311 h 129274"/>
                    <a:gd name="connsiteX4" fmla="*/ 118008 w 244791"/>
                    <a:gd name="connsiteY4" fmla="*/ 107101 h 129274"/>
                    <a:gd name="connsiteX5" fmla="*/ 146517 w 244791"/>
                    <a:gd name="connsiteY5" fmla="*/ 103216 h 129274"/>
                    <a:gd name="connsiteX6" fmla="*/ 163631 w 244791"/>
                    <a:gd name="connsiteY6" fmla="*/ 76672 h 129274"/>
                    <a:gd name="connsiteX7" fmla="*/ 155510 w 244791"/>
                    <a:gd name="connsiteY7" fmla="*/ 55366 h 129274"/>
                    <a:gd name="connsiteX8" fmla="*/ 105347 w 244791"/>
                    <a:gd name="connsiteY8" fmla="*/ 66936 h 129274"/>
                    <a:gd name="connsiteX9" fmla="*/ 93297 w 244791"/>
                    <a:gd name="connsiteY9" fmla="*/ 60606 h 129274"/>
                    <a:gd name="connsiteX10" fmla="*/ 74481 w 244791"/>
                    <a:gd name="connsiteY10" fmla="*/ 69861 h 129274"/>
                    <a:gd name="connsiteX11" fmla="*/ 129446 w 244791"/>
                    <a:gd name="connsiteY11" fmla="*/ 26901 h 129274"/>
                    <a:gd name="connsiteX12" fmla="*/ 41257 w 244791"/>
                    <a:gd name="connsiteY12" fmla="*/ 19698 h 129274"/>
                    <a:gd name="connsiteX13" fmla="*/ 7989 w 244791"/>
                    <a:gd name="connsiteY13" fmla="*/ 28604 h 129274"/>
                    <a:gd name="connsiteX14" fmla="*/ 26020 w 244791"/>
                    <a:gd name="connsiteY14" fmla="*/ 14415 h 129274"/>
                    <a:gd name="connsiteX15" fmla="*/ 82819 w 244791"/>
                    <a:gd name="connsiteY15" fmla="*/ 95 h 129274"/>
                    <a:gd name="connsiteX16" fmla="*/ 135864 w 244791"/>
                    <a:gd name="connsiteY16" fmla="*/ 18955 h 129274"/>
                    <a:gd name="connsiteX17" fmla="*/ 244791 w 244791"/>
                    <a:gd name="connsiteY17" fmla="*/ 76410 h 129274"/>
                    <a:gd name="connsiteX18" fmla="*/ 148438 w 244791"/>
                    <a:gd name="connsiteY18" fmla="*/ 127097 h 129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4791" h="129274">
                      <a:moveTo>
                        <a:pt x="148438" y="127097"/>
                      </a:moveTo>
                      <a:cubicBezTo>
                        <a:pt x="123771" y="133471"/>
                        <a:pt x="98144" y="124434"/>
                        <a:pt x="73433" y="118191"/>
                      </a:cubicBezTo>
                      <a:cubicBezTo>
                        <a:pt x="45928" y="111249"/>
                        <a:pt x="13927" y="105224"/>
                        <a:pt x="0" y="80514"/>
                      </a:cubicBezTo>
                      <a:cubicBezTo>
                        <a:pt x="24143" y="100509"/>
                        <a:pt x="57760" y="103347"/>
                        <a:pt x="89106" y="105311"/>
                      </a:cubicBezTo>
                      <a:cubicBezTo>
                        <a:pt x="98755" y="105923"/>
                        <a:pt x="108359" y="106490"/>
                        <a:pt x="118008" y="107101"/>
                      </a:cubicBezTo>
                      <a:cubicBezTo>
                        <a:pt x="127744" y="107713"/>
                        <a:pt x="138134" y="108149"/>
                        <a:pt x="146517" y="103216"/>
                      </a:cubicBezTo>
                      <a:cubicBezTo>
                        <a:pt x="155816" y="97759"/>
                        <a:pt x="160444" y="86975"/>
                        <a:pt x="163631" y="76672"/>
                      </a:cubicBezTo>
                      <a:cubicBezTo>
                        <a:pt x="166338" y="67984"/>
                        <a:pt x="164548" y="54231"/>
                        <a:pt x="155510" y="55366"/>
                      </a:cubicBezTo>
                      <a:cubicBezTo>
                        <a:pt x="140317" y="64971"/>
                        <a:pt x="121457" y="74838"/>
                        <a:pt x="105347" y="66936"/>
                      </a:cubicBezTo>
                      <a:cubicBezTo>
                        <a:pt x="101243" y="64928"/>
                        <a:pt x="97663" y="61872"/>
                        <a:pt x="93297" y="60606"/>
                      </a:cubicBezTo>
                      <a:cubicBezTo>
                        <a:pt x="85919" y="58510"/>
                        <a:pt x="77319" y="62745"/>
                        <a:pt x="74481" y="69861"/>
                      </a:cubicBezTo>
                      <a:cubicBezTo>
                        <a:pt x="83431" y="47377"/>
                        <a:pt x="124862" y="50651"/>
                        <a:pt x="129446" y="26901"/>
                      </a:cubicBezTo>
                      <a:cubicBezTo>
                        <a:pt x="101592" y="13891"/>
                        <a:pt x="67626" y="3806"/>
                        <a:pt x="41257" y="19698"/>
                      </a:cubicBezTo>
                      <a:cubicBezTo>
                        <a:pt x="30692" y="26072"/>
                        <a:pt x="17594" y="36375"/>
                        <a:pt x="7989" y="28604"/>
                      </a:cubicBezTo>
                      <a:cubicBezTo>
                        <a:pt x="10784" y="21226"/>
                        <a:pt x="18773" y="17471"/>
                        <a:pt x="26020" y="14415"/>
                      </a:cubicBezTo>
                      <a:cubicBezTo>
                        <a:pt x="44182" y="6819"/>
                        <a:pt x="63130" y="-953"/>
                        <a:pt x="82819" y="95"/>
                      </a:cubicBezTo>
                      <a:cubicBezTo>
                        <a:pt x="101723" y="1099"/>
                        <a:pt x="119143" y="10137"/>
                        <a:pt x="135864" y="18955"/>
                      </a:cubicBezTo>
                      <a:cubicBezTo>
                        <a:pt x="172188" y="38121"/>
                        <a:pt x="208468" y="57244"/>
                        <a:pt x="244791" y="76410"/>
                      </a:cubicBezTo>
                      <a:cubicBezTo>
                        <a:pt x="230253" y="68726"/>
                        <a:pt x="166556" y="122382"/>
                        <a:pt x="148438" y="127097"/>
                      </a:cubicBezTo>
                      <a:close/>
                    </a:path>
                  </a:pathLst>
                </a:custGeom>
                <a:solidFill>
                  <a:srgbClr val="183F34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63" name="Graphic 2180">
                <a:extLst>
                  <a:ext uri="{FF2B5EF4-FFF2-40B4-BE49-F238E27FC236}">
                    <a16:creationId xmlns:a16="http://schemas.microsoft.com/office/drawing/2014/main" id="{5291F1A0-65C0-4075-8BF7-BF23992A4DAE}"/>
                  </a:ext>
                </a:extLst>
              </p:cNvPr>
              <p:cNvGrpSpPr/>
              <p:nvPr/>
            </p:nvGrpSpPr>
            <p:grpSpPr>
              <a:xfrm>
                <a:off x="1565490" y="5231154"/>
                <a:ext cx="1838296" cy="947977"/>
                <a:chOff x="1565490" y="5231154"/>
                <a:chExt cx="1838296" cy="947977"/>
              </a:xfrm>
            </p:grpSpPr>
            <p:pic>
              <p:nvPicPr>
                <p:cNvPr id="364" name="Picture 363">
                  <a:extLst>
                    <a:ext uri="{FF2B5EF4-FFF2-40B4-BE49-F238E27FC236}">
                      <a16:creationId xmlns:a16="http://schemas.microsoft.com/office/drawing/2014/main" id="{8B22A0FF-4BCB-44BB-B09C-663C29C6CF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97994" y="5565341"/>
                  <a:ext cx="1405792" cy="161535"/>
                </a:xfrm>
                <a:custGeom>
                  <a:avLst/>
                  <a:gdLst>
                    <a:gd name="connsiteX0" fmla="*/ 139 w 1405792"/>
                    <a:gd name="connsiteY0" fmla="*/ 569 h 161535"/>
                    <a:gd name="connsiteX1" fmla="*/ 1405932 w 1405792"/>
                    <a:gd name="connsiteY1" fmla="*/ 569 h 161535"/>
                    <a:gd name="connsiteX2" fmla="*/ 1405932 w 1405792"/>
                    <a:gd name="connsiteY2" fmla="*/ 162104 h 161535"/>
                    <a:gd name="connsiteX3" fmla="*/ 139 w 1405792"/>
                    <a:gd name="connsiteY3" fmla="*/ 162104 h 1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792" h="161535">
                      <a:moveTo>
                        <a:pt x="139" y="569"/>
                      </a:moveTo>
                      <a:lnTo>
                        <a:pt x="1405932" y="569"/>
                      </a:lnTo>
                      <a:lnTo>
                        <a:pt x="1405932" y="162104"/>
                      </a:lnTo>
                      <a:lnTo>
                        <a:pt x="139" y="16210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365" name="Graphic 2180">
                  <a:extLst>
                    <a:ext uri="{FF2B5EF4-FFF2-40B4-BE49-F238E27FC236}">
                      <a16:creationId xmlns:a16="http://schemas.microsoft.com/office/drawing/2014/main" id="{642AFA2E-F229-4824-A88E-FF568F7218C7}"/>
                    </a:ext>
                  </a:extLst>
                </p:cNvPr>
                <p:cNvGrpSpPr/>
                <p:nvPr/>
              </p:nvGrpSpPr>
              <p:grpSpPr>
                <a:xfrm>
                  <a:off x="1565490" y="5526995"/>
                  <a:ext cx="522558" cy="193263"/>
                  <a:chOff x="1565490" y="5526995"/>
                  <a:chExt cx="522558" cy="193263"/>
                </a:xfrm>
              </p:grpSpPr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7812FF8D-7334-47AA-89EA-319A63216560}"/>
                      </a:ext>
                    </a:extLst>
                  </p:cNvPr>
                  <p:cNvSpPr/>
                  <p:nvPr/>
                </p:nvSpPr>
                <p:spPr>
                  <a:xfrm>
                    <a:off x="1567327" y="5529418"/>
                    <a:ext cx="449024" cy="190840"/>
                  </a:xfrm>
                  <a:custGeom>
                    <a:avLst/>
                    <a:gdLst>
                      <a:gd name="connsiteX0" fmla="*/ 139881 w 449024"/>
                      <a:gd name="connsiteY0" fmla="*/ 185599 h 190840"/>
                      <a:gd name="connsiteX1" fmla="*/ 0 w 449024"/>
                      <a:gd name="connsiteY1" fmla="*/ 179531 h 190840"/>
                      <a:gd name="connsiteX2" fmla="*/ 75791 w 449024"/>
                      <a:gd name="connsiteY2" fmla="*/ 102081 h 190840"/>
                      <a:gd name="connsiteX3" fmla="*/ 156951 w 449024"/>
                      <a:gd name="connsiteY3" fmla="*/ 53795 h 190840"/>
                      <a:gd name="connsiteX4" fmla="*/ 206721 w 449024"/>
                      <a:gd name="connsiteY4" fmla="*/ 27295 h 190840"/>
                      <a:gd name="connsiteX5" fmla="*/ 243525 w 449024"/>
                      <a:gd name="connsiteY5" fmla="*/ 9744 h 190840"/>
                      <a:gd name="connsiteX6" fmla="*/ 357691 w 449024"/>
                      <a:gd name="connsiteY6" fmla="*/ 11752 h 190840"/>
                      <a:gd name="connsiteX7" fmla="*/ 449024 w 449024"/>
                      <a:gd name="connsiteY7" fmla="*/ 47814 h 190840"/>
                      <a:gd name="connsiteX8" fmla="*/ 412831 w 449024"/>
                      <a:gd name="connsiteY8" fmla="*/ 72481 h 190840"/>
                      <a:gd name="connsiteX9" fmla="*/ 376639 w 449024"/>
                      <a:gd name="connsiteY9" fmla="*/ 89333 h 190840"/>
                      <a:gd name="connsiteX10" fmla="*/ 306960 w 449024"/>
                      <a:gd name="connsiteY10" fmla="*/ 130852 h 190840"/>
                      <a:gd name="connsiteX11" fmla="*/ 139881 w 449024"/>
                      <a:gd name="connsiteY11" fmla="*/ 185599 h 190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49024" h="190840">
                        <a:moveTo>
                          <a:pt x="139881" y="185599"/>
                        </a:moveTo>
                        <a:cubicBezTo>
                          <a:pt x="93341" y="192890"/>
                          <a:pt x="44837" y="194025"/>
                          <a:pt x="0" y="179531"/>
                        </a:cubicBezTo>
                        <a:cubicBezTo>
                          <a:pt x="20781" y="149799"/>
                          <a:pt x="46496" y="123517"/>
                          <a:pt x="75791" y="102081"/>
                        </a:cubicBezTo>
                        <a:cubicBezTo>
                          <a:pt x="101200" y="83483"/>
                          <a:pt x="129141" y="68595"/>
                          <a:pt x="156951" y="53795"/>
                        </a:cubicBezTo>
                        <a:cubicBezTo>
                          <a:pt x="173541" y="44976"/>
                          <a:pt x="190131" y="36157"/>
                          <a:pt x="206721" y="27295"/>
                        </a:cubicBezTo>
                        <a:cubicBezTo>
                          <a:pt x="218727" y="20921"/>
                          <a:pt x="230777" y="14503"/>
                          <a:pt x="243525" y="9744"/>
                        </a:cubicBezTo>
                        <a:cubicBezTo>
                          <a:pt x="280023" y="-3921"/>
                          <a:pt x="321673" y="-3179"/>
                          <a:pt x="357691" y="11752"/>
                        </a:cubicBezTo>
                        <a:cubicBezTo>
                          <a:pt x="388208" y="24413"/>
                          <a:pt x="416019" y="47116"/>
                          <a:pt x="449024" y="47814"/>
                        </a:cubicBezTo>
                        <a:cubicBezTo>
                          <a:pt x="441821" y="47639"/>
                          <a:pt x="420210" y="68333"/>
                          <a:pt x="412831" y="72481"/>
                        </a:cubicBezTo>
                        <a:cubicBezTo>
                          <a:pt x="401131" y="79030"/>
                          <a:pt x="388470" y="83264"/>
                          <a:pt x="376639" y="89333"/>
                        </a:cubicBezTo>
                        <a:cubicBezTo>
                          <a:pt x="352671" y="101688"/>
                          <a:pt x="331060" y="118409"/>
                          <a:pt x="306960" y="130852"/>
                        </a:cubicBezTo>
                        <a:cubicBezTo>
                          <a:pt x="254658" y="157876"/>
                          <a:pt x="198033" y="176518"/>
                          <a:pt x="139881" y="185599"/>
                        </a:cubicBezTo>
                        <a:close/>
                      </a:path>
                    </a:pathLst>
                  </a:custGeom>
                  <a:solidFill>
                    <a:srgbClr val="42504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9975F9A1-5F13-4584-84F4-8BA85EE0B9BB}"/>
                      </a:ext>
                    </a:extLst>
                  </p:cNvPr>
                  <p:cNvSpPr/>
                  <p:nvPr/>
                </p:nvSpPr>
                <p:spPr>
                  <a:xfrm>
                    <a:off x="1565490" y="5547891"/>
                    <a:ext cx="378432" cy="168393"/>
                  </a:xfrm>
                  <a:custGeom>
                    <a:avLst/>
                    <a:gdLst>
                      <a:gd name="connsiteX0" fmla="*/ 99195 w 378432"/>
                      <a:gd name="connsiteY0" fmla="*/ 71733 h 168393"/>
                      <a:gd name="connsiteX1" fmla="*/ 217203 w 378432"/>
                      <a:gd name="connsiteY1" fmla="*/ 12140 h 168393"/>
                      <a:gd name="connsiteX2" fmla="*/ 241826 w 378432"/>
                      <a:gd name="connsiteY2" fmla="*/ 1531 h 168393"/>
                      <a:gd name="connsiteX3" fmla="*/ 288060 w 378432"/>
                      <a:gd name="connsiteY3" fmla="*/ 4936 h 168393"/>
                      <a:gd name="connsiteX4" fmla="*/ 378432 w 378432"/>
                      <a:gd name="connsiteY4" fmla="*/ 25805 h 168393"/>
                      <a:gd name="connsiteX5" fmla="*/ 306615 w 378432"/>
                      <a:gd name="connsiteY5" fmla="*/ 67324 h 168393"/>
                      <a:gd name="connsiteX6" fmla="*/ 285571 w 378432"/>
                      <a:gd name="connsiteY6" fmla="*/ 76055 h 168393"/>
                      <a:gd name="connsiteX7" fmla="*/ 240342 w 378432"/>
                      <a:gd name="connsiteY7" fmla="*/ 61910 h 168393"/>
                      <a:gd name="connsiteX8" fmla="*/ 162281 w 378432"/>
                      <a:gd name="connsiteY8" fmla="*/ 65141 h 168393"/>
                      <a:gd name="connsiteX9" fmla="*/ 156824 w 378432"/>
                      <a:gd name="connsiteY9" fmla="*/ 67498 h 168393"/>
                      <a:gd name="connsiteX10" fmla="*/ 167345 w 378432"/>
                      <a:gd name="connsiteY10" fmla="*/ 97448 h 168393"/>
                      <a:gd name="connsiteX11" fmla="*/ 136610 w 378432"/>
                      <a:gd name="connsiteY11" fmla="*/ 89153 h 168393"/>
                      <a:gd name="connsiteX12" fmla="*/ 78108 w 378432"/>
                      <a:gd name="connsiteY12" fmla="*/ 93737 h 168393"/>
                      <a:gd name="connsiteX13" fmla="*/ 50429 w 378432"/>
                      <a:gd name="connsiteY13" fmla="*/ 145472 h 168393"/>
                      <a:gd name="connsiteX14" fmla="*/ 18296 w 378432"/>
                      <a:gd name="connsiteY14" fmla="*/ 155644 h 168393"/>
                      <a:gd name="connsiteX15" fmla="*/ 61911 w 378432"/>
                      <a:gd name="connsiteY15" fmla="*/ 162979 h 168393"/>
                      <a:gd name="connsiteX16" fmla="*/ 15677 w 378432"/>
                      <a:gd name="connsiteY16" fmla="*/ 139316 h 168393"/>
                      <a:gd name="connsiteX17" fmla="*/ 99195 w 378432"/>
                      <a:gd name="connsiteY17" fmla="*/ 71733 h 168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78432" h="168393">
                        <a:moveTo>
                          <a:pt x="99195" y="71733"/>
                        </a:moveTo>
                        <a:cubicBezTo>
                          <a:pt x="137352" y="49642"/>
                          <a:pt x="178172" y="32615"/>
                          <a:pt x="217203" y="12140"/>
                        </a:cubicBezTo>
                        <a:cubicBezTo>
                          <a:pt x="225149" y="7992"/>
                          <a:pt x="233138" y="3626"/>
                          <a:pt x="241826" y="1531"/>
                        </a:cubicBezTo>
                        <a:cubicBezTo>
                          <a:pt x="256975" y="-2093"/>
                          <a:pt x="272867" y="1400"/>
                          <a:pt x="288060" y="4936"/>
                        </a:cubicBezTo>
                        <a:cubicBezTo>
                          <a:pt x="318184" y="11878"/>
                          <a:pt x="348308" y="18863"/>
                          <a:pt x="378432" y="25805"/>
                        </a:cubicBezTo>
                        <a:cubicBezTo>
                          <a:pt x="354508" y="39644"/>
                          <a:pt x="330583" y="53484"/>
                          <a:pt x="306615" y="67324"/>
                        </a:cubicBezTo>
                        <a:cubicBezTo>
                          <a:pt x="299979" y="71166"/>
                          <a:pt x="293168" y="75051"/>
                          <a:pt x="285571" y="76055"/>
                        </a:cubicBezTo>
                        <a:cubicBezTo>
                          <a:pt x="269724" y="78151"/>
                          <a:pt x="255404" y="67324"/>
                          <a:pt x="240342" y="61910"/>
                        </a:cubicBezTo>
                        <a:cubicBezTo>
                          <a:pt x="215456" y="53004"/>
                          <a:pt x="187995" y="59029"/>
                          <a:pt x="162281" y="65141"/>
                        </a:cubicBezTo>
                        <a:cubicBezTo>
                          <a:pt x="160316" y="65621"/>
                          <a:pt x="158308" y="66101"/>
                          <a:pt x="156824" y="67498"/>
                        </a:cubicBezTo>
                        <a:cubicBezTo>
                          <a:pt x="148354" y="75619"/>
                          <a:pt x="173326" y="87363"/>
                          <a:pt x="167345" y="97448"/>
                        </a:cubicBezTo>
                        <a:cubicBezTo>
                          <a:pt x="156998" y="100984"/>
                          <a:pt x="146564" y="93649"/>
                          <a:pt x="136610" y="89153"/>
                        </a:cubicBezTo>
                        <a:cubicBezTo>
                          <a:pt x="118011" y="80771"/>
                          <a:pt x="95178" y="82560"/>
                          <a:pt x="78108" y="93737"/>
                        </a:cubicBezTo>
                        <a:cubicBezTo>
                          <a:pt x="61038" y="104913"/>
                          <a:pt x="50254" y="125083"/>
                          <a:pt x="50429" y="145472"/>
                        </a:cubicBezTo>
                        <a:cubicBezTo>
                          <a:pt x="35978" y="143420"/>
                          <a:pt x="30870" y="148310"/>
                          <a:pt x="18296" y="155644"/>
                        </a:cubicBezTo>
                        <a:cubicBezTo>
                          <a:pt x="33708" y="166253"/>
                          <a:pt x="43836" y="167825"/>
                          <a:pt x="61911" y="162979"/>
                        </a:cubicBezTo>
                        <a:cubicBezTo>
                          <a:pt x="38816" y="169178"/>
                          <a:pt x="-30863" y="177735"/>
                          <a:pt x="15677" y="139316"/>
                        </a:cubicBezTo>
                        <a:cubicBezTo>
                          <a:pt x="43400" y="116439"/>
                          <a:pt x="68328" y="89633"/>
                          <a:pt x="99195" y="71733"/>
                        </a:cubicBezTo>
                        <a:close/>
                      </a:path>
                    </a:pathLst>
                  </a:custGeom>
                  <a:solidFill>
                    <a:srgbClr val="245D41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BC08FDB2-67B4-4F7E-802D-0635CE111E14}"/>
                      </a:ext>
                    </a:extLst>
                  </p:cNvPr>
                  <p:cNvSpPr/>
                  <p:nvPr/>
                </p:nvSpPr>
                <p:spPr>
                  <a:xfrm>
                    <a:off x="1568156" y="5578379"/>
                    <a:ext cx="432041" cy="126929"/>
                  </a:xfrm>
                  <a:custGeom>
                    <a:avLst/>
                    <a:gdLst>
                      <a:gd name="connsiteX0" fmla="*/ 260115 w 432041"/>
                      <a:gd name="connsiteY0" fmla="*/ 48143 h 126929"/>
                      <a:gd name="connsiteX1" fmla="*/ 177558 w 432041"/>
                      <a:gd name="connsiteY1" fmla="*/ 60105 h 126929"/>
                      <a:gd name="connsiteX2" fmla="*/ 135122 w 432041"/>
                      <a:gd name="connsiteY2" fmla="*/ 80144 h 126929"/>
                      <a:gd name="connsiteX3" fmla="*/ 0 w 432041"/>
                      <a:gd name="connsiteY3" fmla="*/ 126073 h 126929"/>
                      <a:gd name="connsiteX4" fmla="*/ 131629 w 432041"/>
                      <a:gd name="connsiteY4" fmla="*/ 85733 h 126929"/>
                      <a:gd name="connsiteX5" fmla="*/ 338569 w 432041"/>
                      <a:gd name="connsiteY5" fmla="*/ 33124 h 126929"/>
                      <a:gd name="connsiteX6" fmla="*/ 432041 w 432041"/>
                      <a:gd name="connsiteY6" fmla="*/ 686 h 126929"/>
                      <a:gd name="connsiteX7" fmla="*/ 260115 w 432041"/>
                      <a:gd name="connsiteY7" fmla="*/ 48143 h 126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041" h="126929">
                        <a:moveTo>
                          <a:pt x="260115" y="48143"/>
                        </a:moveTo>
                        <a:cubicBezTo>
                          <a:pt x="232611" y="52596"/>
                          <a:pt x="204015" y="51330"/>
                          <a:pt x="177558" y="60105"/>
                        </a:cubicBezTo>
                        <a:cubicBezTo>
                          <a:pt x="162670" y="65039"/>
                          <a:pt x="149005" y="72941"/>
                          <a:pt x="135122" y="80144"/>
                        </a:cubicBezTo>
                        <a:cubicBezTo>
                          <a:pt x="92730" y="102105"/>
                          <a:pt x="46976" y="117647"/>
                          <a:pt x="0" y="126073"/>
                        </a:cubicBezTo>
                        <a:cubicBezTo>
                          <a:pt x="46147" y="132272"/>
                          <a:pt x="88539" y="103371"/>
                          <a:pt x="131629" y="85733"/>
                        </a:cubicBezTo>
                        <a:cubicBezTo>
                          <a:pt x="197597" y="58708"/>
                          <a:pt x="271466" y="57224"/>
                          <a:pt x="338569" y="33124"/>
                        </a:cubicBezTo>
                        <a:cubicBezTo>
                          <a:pt x="369828" y="21905"/>
                          <a:pt x="399254" y="7192"/>
                          <a:pt x="432041" y="686"/>
                        </a:cubicBezTo>
                        <a:cubicBezTo>
                          <a:pt x="375591" y="-6080"/>
                          <a:pt x="315299" y="39193"/>
                          <a:pt x="260115" y="48143"/>
                        </a:cubicBezTo>
                        <a:close/>
                      </a:path>
                    </a:pathLst>
                  </a:custGeom>
                  <a:solidFill>
                    <a:srgbClr val="153629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7" name="Freeform: Shape 406">
                    <a:extLst>
                      <a:ext uri="{FF2B5EF4-FFF2-40B4-BE49-F238E27FC236}">
                        <a16:creationId xmlns:a16="http://schemas.microsoft.com/office/drawing/2014/main" id="{CE8519FC-3D80-492A-A608-BF584163F198}"/>
                      </a:ext>
                    </a:extLst>
                  </p:cNvPr>
                  <p:cNvSpPr/>
                  <p:nvPr/>
                </p:nvSpPr>
                <p:spPr>
                  <a:xfrm>
                    <a:off x="1772695" y="5641016"/>
                    <a:ext cx="40252" cy="41914"/>
                  </a:xfrm>
                  <a:custGeom>
                    <a:avLst/>
                    <a:gdLst>
                      <a:gd name="connsiteX0" fmla="*/ 0 w 40252"/>
                      <a:gd name="connsiteY0" fmla="*/ 0 h 41914"/>
                      <a:gd name="connsiteX1" fmla="*/ 14451 w 40252"/>
                      <a:gd name="connsiteY1" fmla="*/ 41912 h 41914"/>
                      <a:gd name="connsiteX2" fmla="*/ 40253 w 40252"/>
                      <a:gd name="connsiteY2" fmla="*/ 35188 h 41914"/>
                      <a:gd name="connsiteX3" fmla="*/ 35188 w 40252"/>
                      <a:gd name="connsiteY3" fmla="*/ 25322 h 41914"/>
                      <a:gd name="connsiteX4" fmla="*/ 2794 w 40252"/>
                      <a:gd name="connsiteY4" fmla="*/ 2358 h 4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52" h="41914">
                        <a:moveTo>
                          <a:pt x="0" y="0"/>
                        </a:moveTo>
                        <a:cubicBezTo>
                          <a:pt x="16284" y="5283"/>
                          <a:pt x="24012" y="27723"/>
                          <a:pt x="14451" y="41912"/>
                        </a:cubicBezTo>
                        <a:cubicBezTo>
                          <a:pt x="23444" y="41999"/>
                          <a:pt x="32438" y="39642"/>
                          <a:pt x="40253" y="35188"/>
                        </a:cubicBezTo>
                        <a:cubicBezTo>
                          <a:pt x="37022" y="33180"/>
                          <a:pt x="36411" y="28902"/>
                          <a:pt x="35188" y="25322"/>
                        </a:cubicBezTo>
                        <a:cubicBezTo>
                          <a:pt x="30692" y="12355"/>
                          <a:pt x="15892" y="6549"/>
                          <a:pt x="2794" y="2358"/>
                        </a:cubicBezTo>
                      </a:path>
                    </a:pathLst>
                  </a:custGeom>
                  <a:solidFill>
                    <a:srgbClr val="18352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295541B7-FFE8-4B1D-AE04-13E9534EC16C}"/>
                      </a:ext>
                    </a:extLst>
                  </p:cNvPr>
                  <p:cNvSpPr/>
                  <p:nvPr/>
                </p:nvSpPr>
                <p:spPr>
                  <a:xfrm>
                    <a:off x="1622205" y="5576795"/>
                    <a:ext cx="382139" cy="138502"/>
                  </a:xfrm>
                  <a:custGeom>
                    <a:avLst/>
                    <a:gdLst>
                      <a:gd name="connsiteX0" fmla="*/ 115476 w 382139"/>
                      <a:gd name="connsiteY0" fmla="*/ 122330 h 138502"/>
                      <a:gd name="connsiteX1" fmla="*/ 125168 w 382139"/>
                      <a:gd name="connsiteY1" fmla="*/ 113642 h 138502"/>
                      <a:gd name="connsiteX2" fmla="*/ 118838 w 382139"/>
                      <a:gd name="connsiteY2" fmla="*/ 85788 h 138502"/>
                      <a:gd name="connsiteX3" fmla="*/ 134511 w 382139"/>
                      <a:gd name="connsiteY3" fmla="*/ 111808 h 138502"/>
                      <a:gd name="connsiteX4" fmla="*/ 152673 w 382139"/>
                      <a:gd name="connsiteY4" fmla="*/ 110804 h 138502"/>
                      <a:gd name="connsiteX5" fmla="*/ 150053 w 382139"/>
                      <a:gd name="connsiteY5" fmla="*/ 92817 h 138502"/>
                      <a:gd name="connsiteX6" fmla="*/ 169088 w 382139"/>
                      <a:gd name="connsiteY6" fmla="*/ 103470 h 138502"/>
                      <a:gd name="connsiteX7" fmla="*/ 191834 w 382139"/>
                      <a:gd name="connsiteY7" fmla="*/ 90416 h 138502"/>
                      <a:gd name="connsiteX8" fmla="*/ 191441 w 382139"/>
                      <a:gd name="connsiteY8" fmla="*/ 72079 h 138502"/>
                      <a:gd name="connsiteX9" fmla="*/ 216894 w 382139"/>
                      <a:gd name="connsiteY9" fmla="*/ 82208 h 138502"/>
                      <a:gd name="connsiteX10" fmla="*/ 242783 w 382139"/>
                      <a:gd name="connsiteY10" fmla="*/ 68762 h 138502"/>
                      <a:gd name="connsiteX11" fmla="*/ 229031 w 382139"/>
                      <a:gd name="connsiteY11" fmla="*/ 46671 h 138502"/>
                      <a:gd name="connsiteX12" fmla="*/ 247804 w 382139"/>
                      <a:gd name="connsiteY12" fmla="*/ 47456 h 138502"/>
                      <a:gd name="connsiteX13" fmla="*/ 265922 w 382139"/>
                      <a:gd name="connsiteY13" fmla="*/ 55839 h 138502"/>
                      <a:gd name="connsiteX14" fmla="*/ 277142 w 382139"/>
                      <a:gd name="connsiteY14" fmla="*/ 52914 h 138502"/>
                      <a:gd name="connsiteX15" fmla="*/ 317133 w 382139"/>
                      <a:gd name="connsiteY15" fmla="*/ 21873 h 138502"/>
                      <a:gd name="connsiteX16" fmla="*/ 382140 w 382139"/>
                      <a:gd name="connsiteY16" fmla="*/ 0 h 138502"/>
                      <a:gd name="connsiteX17" fmla="*/ 189869 w 382139"/>
                      <a:gd name="connsiteY17" fmla="*/ 104212 h 138502"/>
                      <a:gd name="connsiteX18" fmla="*/ 136475 w 382139"/>
                      <a:gd name="connsiteY18" fmla="*/ 126128 h 138502"/>
                      <a:gd name="connsiteX19" fmla="*/ 0 w 382139"/>
                      <a:gd name="connsiteY19" fmla="*/ 131585 h 138502"/>
                      <a:gd name="connsiteX20" fmla="*/ 62388 w 382139"/>
                      <a:gd name="connsiteY20" fmla="*/ 112420 h 138502"/>
                      <a:gd name="connsiteX21" fmla="*/ 80811 w 382139"/>
                      <a:gd name="connsiteY21" fmla="*/ 133070 h 138502"/>
                      <a:gd name="connsiteX22" fmla="*/ 115476 w 382139"/>
                      <a:gd name="connsiteY22" fmla="*/ 122330 h 13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2139" h="138502">
                        <a:moveTo>
                          <a:pt x="115476" y="122330"/>
                        </a:moveTo>
                        <a:cubicBezTo>
                          <a:pt x="119536" y="120453"/>
                          <a:pt x="123902" y="117920"/>
                          <a:pt x="125168" y="113642"/>
                        </a:cubicBezTo>
                        <a:cubicBezTo>
                          <a:pt x="127918" y="104037"/>
                          <a:pt x="113337" y="94127"/>
                          <a:pt x="118838" y="85788"/>
                        </a:cubicBezTo>
                        <a:cubicBezTo>
                          <a:pt x="129053" y="88277"/>
                          <a:pt x="127002" y="104430"/>
                          <a:pt x="134511" y="111808"/>
                        </a:cubicBezTo>
                        <a:cubicBezTo>
                          <a:pt x="139357" y="116611"/>
                          <a:pt x="148350" y="116087"/>
                          <a:pt x="152673" y="110804"/>
                        </a:cubicBezTo>
                        <a:cubicBezTo>
                          <a:pt x="156995" y="105522"/>
                          <a:pt x="155685" y="96616"/>
                          <a:pt x="150053" y="92817"/>
                        </a:cubicBezTo>
                        <a:cubicBezTo>
                          <a:pt x="157781" y="89936"/>
                          <a:pt x="167473" y="95349"/>
                          <a:pt x="169088" y="103470"/>
                        </a:cubicBezTo>
                        <a:cubicBezTo>
                          <a:pt x="176685" y="99104"/>
                          <a:pt x="184237" y="94782"/>
                          <a:pt x="191834" y="90416"/>
                        </a:cubicBezTo>
                        <a:cubicBezTo>
                          <a:pt x="188516" y="84959"/>
                          <a:pt x="188385" y="77711"/>
                          <a:pt x="191441" y="72079"/>
                        </a:cubicBezTo>
                        <a:cubicBezTo>
                          <a:pt x="195894" y="80811"/>
                          <a:pt x="207289" y="84085"/>
                          <a:pt x="216894" y="82208"/>
                        </a:cubicBezTo>
                        <a:cubicBezTo>
                          <a:pt x="226498" y="80331"/>
                          <a:pt x="234794" y="74481"/>
                          <a:pt x="242783" y="68762"/>
                        </a:cubicBezTo>
                        <a:cubicBezTo>
                          <a:pt x="238199" y="61383"/>
                          <a:pt x="233615" y="54049"/>
                          <a:pt x="229031" y="46671"/>
                        </a:cubicBezTo>
                        <a:cubicBezTo>
                          <a:pt x="233920" y="42043"/>
                          <a:pt x="241997" y="44007"/>
                          <a:pt x="247804" y="47456"/>
                        </a:cubicBezTo>
                        <a:cubicBezTo>
                          <a:pt x="253610" y="50862"/>
                          <a:pt x="259198" y="55577"/>
                          <a:pt x="265922" y="55839"/>
                        </a:cubicBezTo>
                        <a:cubicBezTo>
                          <a:pt x="269807" y="55970"/>
                          <a:pt x="273606" y="54529"/>
                          <a:pt x="277142" y="52914"/>
                        </a:cubicBezTo>
                        <a:cubicBezTo>
                          <a:pt x="292684" y="45928"/>
                          <a:pt x="306480" y="35188"/>
                          <a:pt x="317133" y="21873"/>
                        </a:cubicBezTo>
                        <a:cubicBezTo>
                          <a:pt x="339966" y="18947"/>
                          <a:pt x="362188" y="11482"/>
                          <a:pt x="382140" y="0"/>
                        </a:cubicBezTo>
                        <a:cubicBezTo>
                          <a:pt x="319054" y="36542"/>
                          <a:pt x="255837" y="73127"/>
                          <a:pt x="189869" y="104212"/>
                        </a:cubicBezTo>
                        <a:cubicBezTo>
                          <a:pt x="172450" y="112420"/>
                          <a:pt x="154812" y="120234"/>
                          <a:pt x="136475" y="126128"/>
                        </a:cubicBezTo>
                        <a:cubicBezTo>
                          <a:pt x="92555" y="140186"/>
                          <a:pt x="44750" y="142631"/>
                          <a:pt x="0" y="131585"/>
                        </a:cubicBezTo>
                        <a:cubicBezTo>
                          <a:pt x="21785" y="140492"/>
                          <a:pt x="49334" y="132022"/>
                          <a:pt x="62388" y="112420"/>
                        </a:cubicBezTo>
                        <a:cubicBezTo>
                          <a:pt x="65706" y="129446"/>
                          <a:pt x="63697" y="132939"/>
                          <a:pt x="80811" y="133070"/>
                        </a:cubicBezTo>
                        <a:cubicBezTo>
                          <a:pt x="86967" y="133114"/>
                          <a:pt x="112245" y="127787"/>
                          <a:pt x="115476" y="122330"/>
                        </a:cubicBezTo>
                        <a:close/>
                      </a:path>
                    </a:pathLst>
                  </a:custGeom>
                  <a:solidFill>
                    <a:srgbClr val="163A2E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id="{0E0A6255-6997-4DDA-806B-FDAF8A540D9B}"/>
                      </a:ext>
                    </a:extLst>
                  </p:cNvPr>
                  <p:cNvSpPr/>
                  <p:nvPr/>
                </p:nvSpPr>
                <p:spPr>
                  <a:xfrm>
                    <a:off x="1725107" y="5539871"/>
                    <a:ext cx="227022" cy="90012"/>
                  </a:xfrm>
                  <a:custGeom>
                    <a:avLst/>
                    <a:gdLst>
                      <a:gd name="connsiteX0" fmla="*/ 77973 w 227022"/>
                      <a:gd name="connsiteY0" fmla="*/ 29066 h 90012"/>
                      <a:gd name="connsiteX1" fmla="*/ 111547 w 227022"/>
                      <a:gd name="connsiteY1" fmla="*/ 47228 h 90012"/>
                      <a:gd name="connsiteX2" fmla="*/ 108490 w 227022"/>
                      <a:gd name="connsiteY2" fmla="*/ 34043 h 90012"/>
                      <a:gd name="connsiteX3" fmla="*/ 100195 w 227022"/>
                      <a:gd name="connsiteY3" fmla="*/ 22168 h 90012"/>
                      <a:gd name="connsiteX4" fmla="*/ 111983 w 227022"/>
                      <a:gd name="connsiteY4" fmla="*/ 13174 h 90012"/>
                      <a:gd name="connsiteX5" fmla="*/ 117484 w 227022"/>
                      <a:gd name="connsiteY5" fmla="*/ 17235 h 90012"/>
                      <a:gd name="connsiteX6" fmla="*/ 147084 w 227022"/>
                      <a:gd name="connsiteY6" fmla="*/ 45787 h 90012"/>
                      <a:gd name="connsiteX7" fmla="*/ 163020 w 227022"/>
                      <a:gd name="connsiteY7" fmla="*/ 60543 h 90012"/>
                      <a:gd name="connsiteX8" fmla="*/ 133812 w 227022"/>
                      <a:gd name="connsiteY8" fmla="*/ 18326 h 90012"/>
                      <a:gd name="connsiteX9" fmla="*/ 131891 w 227022"/>
                      <a:gd name="connsiteY9" fmla="*/ 5752 h 90012"/>
                      <a:gd name="connsiteX10" fmla="*/ 144116 w 227022"/>
                      <a:gd name="connsiteY10" fmla="*/ 6888 h 90012"/>
                      <a:gd name="connsiteX11" fmla="*/ 227022 w 227022"/>
                      <a:gd name="connsiteY11" fmla="*/ 40723 h 90012"/>
                      <a:gd name="connsiteX12" fmla="*/ 148132 w 227022"/>
                      <a:gd name="connsiteY12" fmla="*/ 601 h 90012"/>
                      <a:gd name="connsiteX13" fmla="*/ 128835 w 227022"/>
                      <a:gd name="connsiteY13" fmla="*/ 208 h 90012"/>
                      <a:gd name="connsiteX14" fmla="*/ 0 w 227022"/>
                      <a:gd name="connsiteY14" fmla="*/ 53820 h 90012"/>
                      <a:gd name="connsiteX15" fmla="*/ 61471 w 227022"/>
                      <a:gd name="connsiteY15" fmla="*/ 90013 h 90012"/>
                      <a:gd name="connsiteX16" fmla="*/ 25977 w 227022"/>
                      <a:gd name="connsiteY16" fmla="*/ 60849 h 90012"/>
                      <a:gd name="connsiteX17" fmla="*/ 20432 w 227022"/>
                      <a:gd name="connsiteY17" fmla="*/ 54606 h 90012"/>
                      <a:gd name="connsiteX18" fmla="*/ 77973 w 227022"/>
                      <a:gd name="connsiteY18" fmla="*/ 29066 h 90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27022" h="90012">
                        <a:moveTo>
                          <a:pt x="77973" y="29066"/>
                        </a:moveTo>
                        <a:cubicBezTo>
                          <a:pt x="89936" y="33432"/>
                          <a:pt x="100326" y="41159"/>
                          <a:pt x="111547" y="47228"/>
                        </a:cubicBezTo>
                        <a:cubicBezTo>
                          <a:pt x="114603" y="43342"/>
                          <a:pt x="111896" y="37623"/>
                          <a:pt x="108490" y="34043"/>
                        </a:cubicBezTo>
                        <a:cubicBezTo>
                          <a:pt x="105085" y="30463"/>
                          <a:pt x="100719" y="27058"/>
                          <a:pt x="100195" y="22168"/>
                        </a:cubicBezTo>
                        <a:cubicBezTo>
                          <a:pt x="99584" y="16274"/>
                          <a:pt x="106439" y="11035"/>
                          <a:pt x="111983" y="13174"/>
                        </a:cubicBezTo>
                        <a:cubicBezTo>
                          <a:pt x="114122" y="14004"/>
                          <a:pt x="115825" y="15663"/>
                          <a:pt x="117484" y="17235"/>
                        </a:cubicBezTo>
                        <a:cubicBezTo>
                          <a:pt x="127351" y="26752"/>
                          <a:pt x="137218" y="36269"/>
                          <a:pt x="147084" y="45787"/>
                        </a:cubicBezTo>
                        <a:cubicBezTo>
                          <a:pt x="152280" y="50808"/>
                          <a:pt x="157519" y="55872"/>
                          <a:pt x="163020" y="60543"/>
                        </a:cubicBezTo>
                        <a:cubicBezTo>
                          <a:pt x="153284" y="46486"/>
                          <a:pt x="143548" y="32384"/>
                          <a:pt x="133812" y="18326"/>
                        </a:cubicBezTo>
                        <a:cubicBezTo>
                          <a:pt x="131193" y="14528"/>
                          <a:pt x="128661" y="9027"/>
                          <a:pt x="131891" y="5752"/>
                        </a:cubicBezTo>
                        <a:cubicBezTo>
                          <a:pt x="134991" y="2609"/>
                          <a:pt x="140274" y="4705"/>
                          <a:pt x="144116" y="6888"/>
                        </a:cubicBezTo>
                        <a:cubicBezTo>
                          <a:pt x="170136" y="21644"/>
                          <a:pt x="198077" y="33082"/>
                          <a:pt x="227022" y="40723"/>
                        </a:cubicBezTo>
                        <a:cubicBezTo>
                          <a:pt x="203185" y="22692"/>
                          <a:pt x="177820" y="4006"/>
                          <a:pt x="148132" y="601"/>
                        </a:cubicBezTo>
                        <a:cubicBezTo>
                          <a:pt x="141714" y="-142"/>
                          <a:pt x="135253" y="-98"/>
                          <a:pt x="128835" y="208"/>
                        </a:cubicBezTo>
                        <a:cubicBezTo>
                          <a:pt x="81422" y="2522"/>
                          <a:pt x="35057" y="21819"/>
                          <a:pt x="0" y="53820"/>
                        </a:cubicBezTo>
                        <a:cubicBezTo>
                          <a:pt x="20476" y="65870"/>
                          <a:pt x="40995" y="77963"/>
                          <a:pt x="61471" y="90013"/>
                        </a:cubicBezTo>
                        <a:cubicBezTo>
                          <a:pt x="49639" y="80277"/>
                          <a:pt x="37808" y="70585"/>
                          <a:pt x="25977" y="60849"/>
                        </a:cubicBezTo>
                        <a:cubicBezTo>
                          <a:pt x="23794" y="59059"/>
                          <a:pt x="21567" y="57182"/>
                          <a:pt x="20432" y="54606"/>
                        </a:cubicBezTo>
                        <a:cubicBezTo>
                          <a:pt x="10565" y="31947"/>
                          <a:pt x="66622" y="24918"/>
                          <a:pt x="77973" y="29066"/>
                        </a:cubicBezTo>
                        <a:close/>
                      </a:path>
                    </a:pathLst>
                  </a:custGeom>
                  <a:solidFill>
                    <a:srgbClr val="163A2E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EFF492B7-78F7-4A97-96FC-1606DF191707}"/>
                      </a:ext>
                    </a:extLst>
                  </p:cNvPr>
                  <p:cNvSpPr/>
                  <p:nvPr/>
                </p:nvSpPr>
                <p:spPr>
                  <a:xfrm>
                    <a:off x="1570121" y="5645862"/>
                    <a:ext cx="61034" cy="60248"/>
                  </a:xfrm>
                  <a:custGeom>
                    <a:avLst/>
                    <a:gdLst>
                      <a:gd name="connsiteX0" fmla="*/ 33660 w 61034"/>
                      <a:gd name="connsiteY0" fmla="*/ 28945 h 60248"/>
                      <a:gd name="connsiteX1" fmla="*/ 0 w 61034"/>
                      <a:gd name="connsiteY1" fmla="*/ 60248 h 60248"/>
                      <a:gd name="connsiteX2" fmla="*/ 27417 w 61034"/>
                      <a:gd name="connsiteY2" fmla="*/ 27723 h 60248"/>
                      <a:gd name="connsiteX3" fmla="*/ 61034 w 61034"/>
                      <a:gd name="connsiteY3" fmla="*/ 0 h 60248"/>
                      <a:gd name="connsiteX4" fmla="*/ 33660 w 61034"/>
                      <a:gd name="connsiteY4" fmla="*/ 28945 h 60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034" h="60248">
                        <a:moveTo>
                          <a:pt x="33660" y="28945"/>
                        </a:moveTo>
                        <a:cubicBezTo>
                          <a:pt x="22615" y="39816"/>
                          <a:pt x="14495" y="54747"/>
                          <a:pt x="0" y="60248"/>
                        </a:cubicBezTo>
                        <a:cubicBezTo>
                          <a:pt x="7946" y="57236"/>
                          <a:pt x="20825" y="34316"/>
                          <a:pt x="27417" y="27723"/>
                        </a:cubicBezTo>
                        <a:cubicBezTo>
                          <a:pt x="37459" y="17638"/>
                          <a:pt x="48635" y="6854"/>
                          <a:pt x="61034" y="0"/>
                        </a:cubicBezTo>
                        <a:cubicBezTo>
                          <a:pt x="60467" y="11701"/>
                          <a:pt x="41694" y="21043"/>
                          <a:pt x="33660" y="28945"/>
                        </a:cubicBezTo>
                        <a:close/>
                      </a:path>
                    </a:pathLst>
                  </a:custGeom>
                  <a:solidFill>
                    <a:srgbClr val="929292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BABC2D57-70F6-4FED-985A-88853069D8F8}"/>
                      </a:ext>
                    </a:extLst>
                  </p:cNvPr>
                  <p:cNvSpPr/>
                  <p:nvPr/>
                </p:nvSpPr>
                <p:spPr>
                  <a:xfrm>
                    <a:off x="1689177" y="5526995"/>
                    <a:ext cx="308750" cy="85080"/>
                  </a:xfrm>
                  <a:custGeom>
                    <a:avLst/>
                    <a:gdLst>
                      <a:gd name="connsiteX0" fmla="*/ 51517 w 308750"/>
                      <a:gd name="connsiteY0" fmla="*/ 56873 h 85080"/>
                      <a:gd name="connsiteX1" fmla="*/ 112158 w 308750"/>
                      <a:gd name="connsiteY1" fmla="*/ 32468 h 85080"/>
                      <a:gd name="connsiteX2" fmla="*/ 188734 w 308750"/>
                      <a:gd name="connsiteY2" fmla="*/ 14874 h 85080"/>
                      <a:gd name="connsiteX3" fmla="*/ 220648 w 308750"/>
                      <a:gd name="connsiteY3" fmla="*/ 22907 h 85080"/>
                      <a:gd name="connsiteX4" fmla="*/ 308750 w 308750"/>
                      <a:gd name="connsiteY4" fmla="*/ 49975 h 85080"/>
                      <a:gd name="connsiteX5" fmla="*/ 190219 w 308750"/>
                      <a:gd name="connsiteY5" fmla="*/ 117 h 85080"/>
                      <a:gd name="connsiteX6" fmla="*/ 42174 w 308750"/>
                      <a:gd name="connsiteY6" fmla="*/ 56524 h 85080"/>
                      <a:gd name="connsiteX7" fmla="*/ 0 w 308750"/>
                      <a:gd name="connsiteY7" fmla="*/ 84945 h 85080"/>
                      <a:gd name="connsiteX8" fmla="*/ 51517 w 308750"/>
                      <a:gd name="connsiteY8" fmla="*/ 56873 h 8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8750" h="85080">
                        <a:moveTo>
                          <a:pt x="51517" y="56873"/>
                        </a:moveTo>
                        <a:cubicBezTo>
                          <a:pt x="68587" y="41767"/>
                          <a:pt x="90241" y="26225"/>
                          <a:pt x="112158" y="32468"/>
                        </a:cubicBezTo>
                        <a:cubicBezTo>
                          <a:pt x="134336" y="17406"/>
                          <a:pt x="162234" y="10988"/>
                          <a:pt x="188734" y="14874"/>
                        </a:cubicBezTo>
                        <a:cubicBezTo>
                          <a:pt x="199605" y="16489"/>
                          <a:pt x="210127" y="19720"/>
                          <a:pt x="220648" y="22907"/>
                        </a:cubicBezTo>
                        <a:cubicBezTo>
                          <a:pt x="250030" y="31944"/>
                          <a:pt x="279369" y="40938"/>
                          <a:pt x="308750" y="49975"/>
                        </a:cubicBezTo>
                        <a:cubicBezTo>
                          <a:pt x="273300" y="24740"/>
                          <a:pt x="233658" y="1907"/>
                          <a:pt x="190219" y="117"/>
                        </a:cubicBezTo>
                        <a:cubicBezTo>
                          <a:pt x="136563" y="-2109"/>
                          <a:pt x="87491" y="27753"/>
                          <a:pt x="42174" y="56524"/>
                        </a:cubicBezTo>
                        <a:cubicBezTo>
                          <a:pt x="28902" y="64950"/>
                          <a:pt x="10085" y="73201"/>
                          <a:pt x="0" y="84945"/>
                        </a:cubicBezTo>
                        <a:cubicBezTo>
                          <a:pt x="19079" y="86822"/>
                          <a:pt x="38157" y="68835"/>
                          <a:pt x="51517" y="56873"/>
                        </a:cubicBezTo>
                        <a:close/>
                      </a:path>
                    </a:pathLst>
                  </a:custGeom>
                  <a:solidFill>
                    <a:srgbClr val="296347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08B5E571-F918-4355-BD7C-8DFA75F5E804}"/>
                      </a:ext>
                    </a:extLst>
                  </p:cNvPr>
                  <p:cNvSpPr/>
                  <p:nvPr/>
                </p:nvSpPr>
                <p:spPr>
                  <a:xfrm>
                    <a:off x="1998407" y="5573480"/>
                    <a:ext cx="89640" cy="16631"/>
                  </a:xfrm>
                  <a:custGeom>
                    <a:avLst/>
                    <a:gdLst>
                      <a:gd name="connsiteX0" fmla="*/ 83562 w 89640"/>
                      <a:gd name="connsiteY0" fmla="*/ 3534 h 16631"/>
                      <a:gd name="connsiteX1" fmla="*/ 89150 w 89640"/>
                      <a:gd name="connsiteY1" fmla="*/ 9428 h 16631"/>
                      <a:gd name="connsiteX2" fmla="*/ 87142 w 89640"/>
                      <a:gd name="connsiteY2" fmla="*/ 16631 h 16631"/>
                      <a:gd name="connsiteX3" fmla="*/ 62955 w 89640"/>
                      <a:gd name="connsiteY3" fmla="*/ 15583 h 16631"/>
                      <a:gd name="connsiteX4" fmla="*/ 0 w 89640"/>
                      <a:gd name="connsiteY4" fmla="*/ 4145 h 16631"/>
                      <a:gd name="connsiteX5" fmla="*/ 83562 w 89640"/>
                      <a:gd name="connsiteY5" fmla="*/ 3534 h 16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640" h="16631">
                        <a:moveTo>
                          <a:pt x="83562" y="3534"/>
                        </a:moveTo>
                        <a:cubicBezTo>
                          <a:pt x="86312" y="3839"/>
                          <a:pt x="88102" y="6895"/>
                          <a:pt x="89150" y="9428"/>
                        </a:cubicBezTo>
                        <a:cubicBezTo>
                          <a:pt x="90198" y="11960"/>
                          <a:pt x="89587" y="15409"/>
                          <a:pt x="87142" y="16631"/>
                        </a:cubicBezTo>
                        <a:cubicBezTo>
                          <a:pt x="88320" y="9995"/>
                          <a:pt x="69198" y="18159"/>
                          <a:pt x="62955" y="15583"/>
                        </a:cubicBezTo>
                        <a:cubicBezTo>
                          <a:pt x="41912" y="6939"/>
                          <a:pt x="19472" y="10694"/>
                          <a:pt x="0" y="4145"/>
                        </a:cubicBezTo>
                        <a:cubicBezTo>
                          <a:pt x="23968" y="-2928"/>
                          <a:pt x="54966" y="565"/>
                          <a:pt x="83562" y="3534"/>
                        </a:cubicBezTo>
                        <a:close/>
                      </a:path>
                    </a:pathLst>
                  </a:custGeom>
                  <a:solidFill>
                    <a:srgbClr val="296347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CF6E5324-9E78-43DD-A368-7ADD79AEE08F}"/>
                      </a:ext>
                    </a:extLst>
                  </p:cNvPr>
                  <p:cNvSpPr/>
                  <p:nvPr/>
                </p:nvSpPr>
                <p:spPr>
                  <a:xfrm>
                    <a:off x="1987056" y="5573693"/>
                    <a:ext cx="98633" cy="14569"/>
                  </a:xfrm>
                  <a:custGeom>
                    <a:avLst/>
                    <a:gdLst>
                      <a:gd name="connsiteX0" fmla="*/ 32001 w 98633"/>
                      <a:gd name="connsiteY0" fmla="*/ 6333 h 14569"/>
                      <a:gd name="connsiteX1" fmla="*/ 93516 w 98633"/>
                      <a:gd name="connsiteY1" fmla="*/ 3583 h 14569"/>
                      <a:gd name="connsiteX2" fmla="*/ 98318 w 98633"/>
                      <a:gd name="connsiteY2" fmla="*/ 8429 h 14569"/>
                      <a:gd name="connsiteX3" fmla="*/ 96092 w 98633"/>
                      <a:gd name="connsiteY3" fmla="*/ 14148 h 14569"/>
                      <a:gd name="connsiteX4" fmla="*/ 62999 w 98633"/>
                      <a:gd name="connsiteY4" fmla="*/ 13100 h 14569"/>
                      <a:gd name="connsiteX5" fmla="*/ 56363 w 98633"/>
                      <a:gd name="connsiteY5" fmla="*/ 9782 h 14569"/>
                      <a:gd name="connsiteX6" fmla="*/ 41781 w 98633"/>
                      <a:gd name="connsiteY6" fmla="*/ 11223 h 14569"/>
                      <a:gd name="connsiteX7" fmla="*/ 27155 w 98633"/>
                      <a:gd name="connsiteY7" fmla="*/ 9258 h 14569"/>
                      <a:gd name="connsiteX8" fmla="*/ 0 w 98633"/>
                      <a:gd name="connsiteY8" fmla="*/ 10437 h 14569"/>
                      <a:gd name="connsiteX9" fmla="*/ 32001 w 98633"/>
                      <a:gd name="connsiteY9" fmla="*/ 6333 h 14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8633" h="14569">
                        <a:moveTo>
                          <a:pt x="32001" y="6333"/>
                        </a:moveTo>
                        <a:cubicBezTo>
                          <a:pt x="49159" y="5548"/>
                          <a:pt x="78934" y="-5542"/>
                          <a:pt x="93516" y="3583"/>
                        </a:cubicBezTo>
                        <a:cubicBezTo>
                          <a:pt x="95480" y="4805"/>
                          <a:pt x="97489" y="6290"/>
                          <a:pt x="98318" y="8429"/>
                        </a:cubicBezTo>
                        <a:cubicBezTo>
                          <a:pt x="99148" y="10568"/>
                          <a:pt x="98318" y="13537"/>
                          <a:pt x="96092" y="14148"/>
                        </a:cubicBezTo>
                        <a:cubicBezTo>
                          <a:pt x="88975" y="9520"/>
                          <a:pt x="70115" y="17728"/>
                          <a:pt x="62999" y="13100"/>
                        </a:cubicBezTo>
                        <a:cubicBezTo>
                          <a:pt x="60903" y="11747"/>
                          <a:pt x="58764" y="10350"/>
                          <a:pt x="56363" y="9782"/>
                        </a:cubicBezTo>
                        <a:cubicBezTo>
                          <a:pt x="51560" y="8647"/>
                          <a:pt x="46671" y="10830"/>
                          <a:pt x="41781" y="11223"/>
                        </a:cubicBezTo>
                        <a:cubicBezTo>
                          <a:pt x="36847" y="11616"/>
                          <a:pt x="32001" y="10132"/>
                          <a:pt x="27155" y="9258"/>
                        </a:cubicBezTo>
                        <a:cubicBezTo>
                          <a:pt x="18162" y="7643"/>
                          <a:pt x="8863" y="8211"/>
                          <a:pt x="0" y="10437"/>
                        </a:cubicBezTo>
                        <a:cubicBezTo>
                          <a:pt x="10522" y="8211"/>
                          <a:pt x="21218" y="6813"/>
                          <a:pt x="32001" y="6333"/>
                        </a:cubicBezTo>
                        <a:close/>
                      </a:path>
                    </a:pathLst>
                  </a:custGeom>
                  <a:solidFill>
                    <a:srgbClr val="142D2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66" name="Graphic 2180">
                  <a:extLst>
                    <a:ext uri="{FF2B5EF4-FFF2-40B4-BE49-F238E27FC236}">
                      <a16:creationId xmlns:a16="http://schemas.microsoft.com/office/drawing/2014/main" id="{1AE989C8-6483-4175-817D-F4E188BD5A9B}"/>
                    </a:ext>
                  </a:extLst>
                </p:cNvPr>
                <p:cNvGrpSpPr/>
                <p:nvPr/>
              </p:nvGrpSpPr>
              <p:grpSpPr>
                <a:xfrm>
                  <a:off x="1809960" y="5231154"/>
                  <a:ext cx="275195" cy="386311"/>
                  <a:chOff x="1809960" y="5231154"/>
                  <a:chExt cx="275195" cy="386311"/>
                </a:xfrm>
              </p:grpSpPr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AFD6FA2B-6E39-41E3-8A3C-7F86878AA6E0}"/>
                      </a:ext>
                    </a:extLst>
                  </p:cNvPr>
                  <p:cNvSpPr/>
                  <p:nvPr/>
                </p:nvSpPr>
                <p:spPr>
                  <a:xfrm>
                    <a:off x="1809960" y="5238139"/>
                    <a:ext cx="81478" cy="270991"/>
                  </a:xfrm>
                  <a:custGeom>
                    <a:avLst/>
                    <a:gdLst>
                      <a:gd name="connsiteX0" fmla="*/ 16565 w 81478"/>
                      <a:gd name="connsiteY0" fmla="*/ 224534 h 270991"/>
                      <a:gd name="connsiteX1" fmla="*/ 5782 w 81478"/>
                      <a:gd name="connsiteY1" fmla="*/ 187293 h 270991"/>
                      <a:gd name="connsiteX2" fmla="*/ 2813 w 81478"/>
                      <a:gd name="connsiteY2" fmla="*/ 115825 h 270991"/>
                      <a:gd name="connsiteX3" fmla="*/ 22503 w 81478"/>
                      <a:gd name="connsiteY3" fmla="*/ 64134 h 270991"/>
                      <a:gd name="connsiteX4" fmla="*/ 30972 w 81478"/>
                      <a:gd name="connsiteY4" fmla="*/ 26588 h 270991"/>
                      <a:gd name="connsiteX5" fmla="*/ 56469 w 81478"/>
                      <a:gd name="connsiteY5" fmla="*/ 0 h 270991"/>
                      <a:gd name="connsiteX6" fmla="*/ 80961 w 81478"/>
                      <a:gd name="connsiteY6" fmla="*/ 180963 h 270991"/>
                      <a:gd name="connsiteX7" fmla="*/ 75809 w 81478"/>
                      <a:gd name="connsiteY7" fmla="*/ 109757 h 270991"/>
                      <a:gd name="connsiteX8" fmla="*/ 47606 w 81478"/>
                      <a:gd name="connsiteY8" fmla="*/ 73695 h 270991"/>
                      <a:gd name="connsiteX9" fmla="*/ 22022 w 81478"/>
                      <a:gd name="connsiteY9" fmla="*/ 88320 h 270991"/>
                      <a:gd name="connsiteX10" fmla="*/ 10235 w 81478"/>
                      <a:gd name="connsiteY10" fmla="*/ 157344 h 270991"/>
                      <a:gd name="connsiteX11" fmla="*/ 28615 w 81478"/>
                      <a:gd name="connsiteY11" fmla="*/ 221914 h 270991"/>
                      <a:gd name="connsiteX12" fmla="*/ 81048 w 81478"/>
                      <a:gd name="connsiteY12" fmla="*/ 269371 h 270991"/>
                      <a:gd name="connsiteX13" fmla="*/ 16565 w 81478"/>
                      <a:gd name="connsiteY13" fmla="*/ 224534 h 270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478" h="270991">
                        <a:moveTo>
                          <a:pt x="16565" y="224534"/>
                        </a:moveTo>
                        <a:cubicBezTo>
                          <a:pt x="10628" y="213008"/>
                          <a:pt x="8183" y="200042"/>
                          <a:pt x="5782" y="187293"/>
                        </a:cubicBezTo>
                        <a:cubicBezTo>
                          <a:pt x="1372" y="163674"/>
                          <a:pt x="-3037" y="139139"/>
                          <a:pt x="2813" y="115825"/>
                        </a:cubicBezTo>
                        <a:cubicBezTo>
                          <a:pt x="7310" y="97925"/>
                          <a:pt x="17569" y="81903"/>
                          <a:pt x="22503" y="64134"/>
                        </a:cubicBezTo>
                        <a:cubicBezTo>
                          <a:pt x="25952" y="51779"/>
                          <a:pt x="26781" y="38725"/>
                          <a:pt x="30972" y="26588"/>
                        </a:cubicBezTo>
                        <a:cubicBezTo>
                          <a:pt x="35163" y="14451"/>
                          <a:pt x="43939" y="2663"/>
                          <a:pt x="56469" y="0"/>
                        </a:cubicBezTo>
                        <a:cubicBezTo>
                          <a:pt x="70046" y="59419"/>
                          <a:pt x="78254" y="120060"/>
                          <a:pt x="80961" y="180963"/>
                        </a:cubicBezTo>
                        <a:cubicBezTo>
                          <a:pt x="82445" y="157126"/>
                          <a:pt x="80743" y="133114"/>
                          <a:pt x="75809" y="109757"/>
                        </a:cubicBezTo>
                        <a:cubicBezTo>
                          <a:pt x="72404" y="93690"/>
                          <a:pt x="63978" y="74874"/>
                          <a:pt x="47606" y="73695"/>
                        </a:cubicBezTo>
                        <a:cubicBezTo>
                          <a:pt x="37346" y="72953"/>
                          <a:pt x="28004" y="79982"/>
                          <a:pt x="22022" y="88320"/>
                        </a:cubicBezTo>
                        <a:cubicBezTo>
                          <a:pt x="8226" y="107748"/>
                          <a:pt x="8314" y="133550"/>
                          <a:pt x="10235" y="157344"/>
                        </a:cubicBezTo>
                        <a:cubicBezTo>
                          <a:pt x="12068" y="179915"/>
                          <a:pt x="15430" y="203491"/>
                          <a:pt x="28615" y="221914"/>
                        </a:cubicBezTo>
                        <a:cubicBezTo>
                          <a:pt x="42629" y="241560"/>
                          <a:pt x="65681" y="251384"/>
                          <a:pt x="81048" y="269371"/>
                        </a:cubicBezTo>
                        <a:cubicBezTo>
                          <a:pt x="62057" y="279412"/>
                          <a:pt x="24598" y="240120"/>
                          <a:pt x="16565" y="224534"/>
                        </a:cubicBezTo>
                        <a:close/>
                      </a:path>
                    </a:pathLst>
                  </a:custGeom>
                  <a:solidFill>
                    <a:srgbClr val="7A7D7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A14352E7-7EAE-4131-A56C-FC8112B4AB2A}"/>
                      </a:ext>
                    </a:extLst>
                  </p:cNvPr>
                  <p:cNvSpPr/>
                  <p:nvPr/>
                </p:nvSpPr>
                <p:spPr>
                  <a:xfrm>
                    <a:off x="1815445" y="5307504"/>
                    <a:ext cx="78826" cy="195735"/>
                  </a:xfrm>
                  <a:custGeom>
                    <a:avLst/>
                    <a:gdLst>
                      <a:gd name="connsiteX0" fmla="*/ 47622 w 78826"/>
                      <a:gd name="connsiteY0" fmla="*/ 177260 h 195735"/>
                      <a:gd name="connsiteX1" fmla="*/ 17760 w 78826"/>
                      <a:gd name="connsiteY1" fmla="*/ 147092 h 195735"/>
                      <a:gd name="connsiteX2" fmla="*/ 6321 w 78826"/>
                      <a:gd name="connsiteY2" fmla="*/ 121552 h 195735"/>
                      <a:gd name="connsiteX3" fmla="*/ 7937 w 78826"/>
                      <a:gd name="connsiteY3" fmla="*/ 30132 h 195735"/>
                      <a:gd name="connsiteX4" fmla="*/ 27976 w 78826"/>
                      <a:gd name="connsiteY4" fmla="*/ 2540 h 195735"/>
                      <a:gd name="connsiteX5" fmla="*/ 66439 w 78826"/>
                      <a:gd name="connsiteY5" fmla="*/ 14590 h 195735"/>
                      <a:gd name="connsiteX6" fmla="*/ 70673 w 78826"/>
                      <a:gd name="connsiteY6" fmla="*/ 56851 h 195735"/>
                      <a:gd name="connsiteX7" fmla="*/ 57663 w 78826"/>
                      <a:gd name="connsiteY7" fmla="*/ 38209 h 195735"/>
                      <a:gd name="connsiteX8" fmla="*/ 36445 w 78826"/>
                      <a:gd name="connsiteY8" fmla="*/ 33668 h 195735"/>
                      <a:gd name="connsiteX9" fmla="*/ 30944 w 78826"/>
                      <a:gd name="connsiteY9" fmla="*/ 52529 h 195735"/>
                      <a:gd name="connsiteX10" fmla="*/ 44304 w 78826"/>
                      <a:gd name="connsiteY10" fmla="*/ 59339 h 195735"/>
                      <a:gd name="connsiteX11" fmla="*/ 55917 w 78826"/>
                      <a:gd name="connsiteY11" fmla="*/ 80557 h 195735"/>
                      <a:gd name="connsiteX12" fmla="*/ 37275 w 78826"/>
                      <a:gd name="connsiteY12" fmla="*/ 81649 h 195735"/>
                      <a:gd name="connsiteX13" fmla="*/ 27845 w 78826"/>
                      <a:gd name="connsiteY13" fmla="*/ 94964 h 195735"/>
                      <a:gd name="connsiteX14" fmla="*/ 46487 w 78826"/>
                      <a:gd name="connsiteY14" fmla="*/ 105792 h 195735"/>
                      <a:gd name="connsiteX15" fmla="*/ 41291 w 78826"/>
                      <a:gd name="connsiteY15" fmla="*/ 142072 h 195735"/>
                      <a:gd name="connsiteX16" fmla="*/ 48277 w 78826"/>
                      <a:gd name="connsiteY16" fmla="*/ 150454 h 195735"/>
                      <a:gd name="connsiteX17" fmla="*/ 78794 w 78826"/>
                      <a:gd name="connsiteY17" fmla="*/ 189266 h 195735"/>
                      <a:gd name="connsiteX18" fmla="*/ 47622 w 78826"/>
                      <a:gd name="connsiteY18" fmla="*/ 177260 h 195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8826" h="195735">
                        <a:moveTo>
                          <a:pt x="47622" y="177260"/>
                        </a:moveTo>
                        <a:cubicBezTo>
                          <a:pt x="36664" y="168223"/>
                          <a:pt x="25574" y="158967"/>
                          <a:pt x="17760" y="147092"/>
                        </a:cubicBezTo>
                        <a:cubicBezTo>
                          <a:pt x="12608" y="139277"/>
                          <a:pt x="9028" y="130502"/>
                          <a:pt x="6321" y="121552"/>
                        </a:cubicBezTo>
                        <a:cubicBezTo>
                          <a:pt x="-2629" y="91908"/>
                          <a:pt x="-2061" y="59470"/>
                          <a:pt x="7937" y="30132"/>
                        </a:cubicBezTo>
                        <a:cubicBezTo>
                          <a:pt x="11691" y="19087"/>
                          <a:pt x="17498" y="7648"/>
                          <a:pt x="27976" y="2540"/>
                        </a:cubicBezTo>
                        <a:cubicBezTo>
                          <a:pt x="41160" y="-3878"/>
                          <a:pt x="58187" y="2496"/>
                          <a:pt x="66439" y="14590"/>
                        </a:cubicBezTo>
                        <a:cubicBezTo>
                          <a:pt x="74690" y="26683"/>
                          <a:pt x="75170" y="42880"/>
                          <a:pt x="70673" y="56851"/>
                        </a:cubicBezTo>
                        <a:cubicBezTo>
                          <a:pt x="67137" y="50084"/>
                          <a:pt x="63426" y="43186"/>
                          <a:pt x="57663" y="38209"/>
                        </a:cubicBezTo>
                        <a:cubicBezTo>
                          <a:pt x="51900" y="33232"/>
                          <a:pt x="43431" y="30569"/>
                          <a:pt x="36445" y="33668"/>
                        </a:cubicBezTo>
                        <a:cubicBezTo>
                          <a:pt x="29460" y="36768"/>
                          <a:pt x="25924" y="46809"/>
                          <a:pt x="30944" y="52529"/>
                        </a:cubicBezTo>
                        <a:cubicBezTo>
                          <a:pt x="34262" y="56327"/>
                          <a:pt x="39763" y="57069"/>
                          <a:pt x="44304" y="59339"/>
                        </a:cubicBezTo>
                        <a:cubicBezTo>
                          <a:pt x="51988" y="63181"/>
                          <a:pt x="56834" y="72044"/>
                          <a:pt x="55917" y="80557"/>
                        </a:cubicBezTo>
                        <a:cubicBezTo>
                          <a:pt x="49805" y="81692"/>
                          <a:pt x="43343" y="80295"/>
                          <a:pt x="37275" y="81649"/>
                        </a:cubicBezTo>
                        <a:cubicBezTo>
                          <a:pt x="31206" y="83002"/>
                          <a:pt x="25269" y="89289"/>
                          <a:pt x="27845" y="94964"/>
                        </a:cubicBezTo>
                        <a:cubicBezTo>
                          <a:pt x="30857" y="101688"/>
                          <a:pt x="41641" y="100247"/>
                          <a:pt x="46487" y="105792"/>
                        </a:cubicBezTo>
                        <a:cubicBezTo>
                          <a:pt x="54956" y="115484"/>
                          <a:pt x="36795" y="130022"/>
                          <a:pt x="41291" y="142072"/>
                        </a:cubicBezTo>
                        <a:cubicBezTo>
                          <a:pt x="42558" y="145520"/>
                          <a:pt x="45526" y="148009"/>
                          <a:pt x="48277" y="150454"/>
                        </a:cubicBezTo>
                        <a:cubicBezTo>
                          <a:pt x="55524" y="156872"/>
                          <a:pt x="79842" y="178570"/>
                          <a:pt x="78794" y="189266"/>
                        </a:cubicBezTo>
                        <a:cubicBezTo>
                          <a:pt x="77135" y="206991"/>
                          <a:pt x="54956" y="183329"/>
                          <a:pt x="47622" y="177260"/>
                        </a:cubicBezTo>
                        <a:close/>
                      </a:path>
                    </a:pathLst>
                  </a:custGeom>
                  <a:solidFill>
                    <a:srgbClr val="2B674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412AFF48-CE10-4FB1-A4C0-EAEDD2ABE38B}"/>
                      </a:ext>
                    </a:extLst>
                  </p:cNvPr>
                  <p:cNvSpPr/>
                  <p:nvPr/>
                </p:nvSpPr>
                <p:spPr>
                  <a:xfrm>
                    <a:off x="1832048" y="5337805"/>
                    <a:ext cx="64243" cy="168613"/>
                  </a:xfrm>
                  <a:custGeom>
                    <a:avLst/>
                    <a:gdLst>
                      <a:gd name="connsiteX0" fmla="*/ 38965 w 64243"/>
                      <a:gd name="connsiteY0" fmla="*/ 129321 h 168613"/>
                      <a:gd name="connsiteX1" fmla="*/ 23729 w 64243"/>
                      <a:gd name="connsiteY1" fmla="*/ 119455 h 168613"/>
                      <a:gd name="connsiteX2" fmla="*/ 14910 w 64243"/>
                      <a:gd name="connsiteY2" fmla="*/ 104392 h 168613"/>
                      <a:gd name="connsiteX3" fmla="*/ 19363 w 64243"/>
                      <a:gd name="connsiteY3" fmla="*/ 82607 h 168613"/>
                      <a:gd name="connsiteX4" fmla="*/ 66 w 64243"/>
                      <a:gd name="connsiteY4" fmla="*/ 60909 h 168613"/>
                      <a:gd name="connsiteX5" fmla="*/ 9540 w 64243"/>
                      <a:gd name="connsiteY5" fmla="*/ 51304 h 168613"/>
                      <a:gd name="connsiteX6" fmla="*/ 35298 w 64243"/>
                      <a:gd name="connsiteY6" fmla="*/ 38119 h 168613"/>
                      <a:gd name="connsiteX7" fmla="*/ 16831 w 64243"/>
                      <a:gd name="connsiteY7" fmla="*/ 30872 h 168613"/>
                      <a:gd name="connsiteX8" fmla="*/ 8274 w 64243"/>
                      <a:gd name="connsiteY8" fmla="*/ 13976 h 168613"/>
                      <a:gd name="connsiteX9" fmla="*/ 26436 w 64243"/>
                      <a:gd name="connsiteY9" fmla="*/ 6 h 168613"/>
                      <a:gd name="connsiteX10" fmla="*/ 49618 w 64243"/>
                      <a:gd name="connsiteY10" fmla="*/ 8213 h 168613"/>
                      <a:gd name="connsiteX11" fmla="*/ 61056 w 64243"/>
                      <a:gd name="connsiteY11" fmla="*/ 20787 h 168613"/>
                      <a:gd name="connsiteX12" fmla="*/ 59834 w 64243"/>
                      <a:gd name="connsiteY12" fmla="*/ 34408 h 168613"/>
                      <a:gd name="connsiteX13" fmla="*/ 61930 w 64243"/>
                      <a:gd name="connsiteY13" fmla="*/ 115875 h 168613"/>
                      <a:gd name="connsiteX14" fmla="*/ 64243 w 64243"/>
                      <a:gd name="connsiteY14" fmla="*/ 168614 h 168613"/>
                      <a:gd name="connsiteX15" fmla="*/ 54639 w 64243"/>
                      <a:gd name="connsiteY15" fmla="*/ 167784 h 168613"/>
                      <a:gd name="connsiteX16" fmla="*/ 53416 w 64243"/>
                      <a:gd name="connsiteY16" fmla="*/ 154861 h 168613"/>
                      <a:gd name="connsiteX17" fmla="*/ 38965 w 64243"/>
                      <a:gd name="connsiteY17" fmla="*/ 129321 h 16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243" h="168613">
                        <a:moveTo>
                          <a:pt x="38965" y="129321"/>
                        </a:moveTo>
                        <a:cubicBezTo>
                          <a:pt x="34163" y="125654"/>
                          <a:pt x="28575" y="123122"/>
                          <a:pt x="23729" y="119455"/>
                        </a:cubicBezTo>
                        <a:cubicBezTo>
                          <a:pt x="18926" y="115787"/>
                          <a:pt x="14779" y="110417"/>
                          <a:pt x="14910" y="104392"/>
                        </a:cubicBezTo>
                        <a:cubicBezTo>
                          <a:pt x="15084" y="96840"/>
                          <a:pt x="21764" y="89767"/>
                          <a:pt x="19363" y="82607"/>
                        </a:cubicBezTo>
                        <a:cubicBezTo>
                          <a:pt x="16132" y="73002"/>
                          <a:pt x="-1200" y="70950"/>
                          <a:pt x="66" y="60909"/>
                        </a:cubicBezTo>
                        <a:cubicBezTo>
                          <a:pt x="677" y="56281"/>
                          <a:pt x="5349" y="53443"/>
                          <a:pt x="9540" y="51304"/>
                        </a:cubicBezTo>
                        <a:cubicBezTo>
                          <a:pt x="18140" y="46895"/>
                          <a:pt x="26697" y="42485"/>
                          <a:pt x="35298" y="38119"/>
                        </a:cubicBezTo>
                        <a:cubicBezTo>
                          <a:pt x="28880" y="36460"/>
                          <a:pt x="22244" y="34714"/>
                          <a:pt x="16831" y="30872"/>
                        </a:cubicBezTo>
                        <a:cubicBezTo>
                          <a:pt x="11417" y="27030"/>
                          <a:pt x="7313" y="20569"/>
                          <a:pt x="8274" y="13976"/>
                        </a:cubicBezTo>
                        <a:cubicBezTo>
                          <a:pt x="9409" y="5725"/>
                          <a:pt x="18140" y="180"/>
                          <a:pt x="26436" y="6"/>
                        </a:cubicBezTo>
                        <a:cubicBezTo>
                          <a:pt x="34731" y="-169"/>
                          <a:pt x="42589" y="3760"/>
                          <a:pt x="49618" y="8213"/>
                        </a:cubicBezTo>
                        <a:cubicBezTo>
                          <a:pt x="54551" y="11313"/>
                          <a:pt x="59616" y="15155"/>
                          <a:pt x="61056" y="20787"/>
                        </a:cubicBezTo>
                        <a:cubicBezTo>
                          <a:pt x="62192" y="25240"/>
                          <a:pt x="60794" y="29912"/>
                          <a:pt x="59834" y="34408"/>
                        </a:cubicBezTo>
                        <a:cubicBezTo>
                          <a:pt x="53940" y="61040"/>
                          <a:pt x="62061" y="88588"/>
                          <a:pt x="61930" y="115875"/>
                        </a:cubicBezTo>
                        <a:cubicBezTo>
                          <a:pt x="61842" y="133600"/>
                          <a:pt x="58393" y="151892"/>
                          <a:pt x="64243" y="168614"/>
                        </a:cubicBezTo>
                        <a:cubicBezTo>
                          <a:pt x="64243" y="168570"/>
                          <a:pt x="55774" y="168614"/>
                          <a:pt x="54639" y="167784"/>
                        </a:cubicBezTo>
                        <a:cubicBezTo>
                          <a:pt x="51714" y="165601"/>
                          <a:pt x="54595" y="157961"/>
                          <a:pt x="53416" y="154861"/>
                        </a:cubicBezTo>
                        <a:cubicBezTo>
                          <a:pt x="49618" y="144820"/>
                          <a:pt x="48134" y="136394"/>
                          <a:pt x="38965" y="129321"/>
                        </a:cubicBezTo>
                        <a:close/>
                      </a:path>
                    </a:pathLst>
                  </a:custGeom>
                  <a:solidFill>
                    <a:srgbClr val="16382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38A15144-6726-45EB-A430-3695DF6F6570}"/>
                      </a:ext>
                    </a:extLst>
                  </p:cNvPr>
                  <p:cNvSpPr/>
                  <p:nvPr/>
                </p:nvSpPr>
                <p:spPr>
                  <a:xfrm>
                    <a:off x="1863131" y="5231154"/>
                    <a:ext cx="222024" cy="386311"/>
                  </a:xfrm>
                  <a:custGeom>
                    <a:avLst/>
                    <a:gdLst>
                      <a:gd name="connsiteX0" fmla="*/ 25912 w 222024"/>
                      <a:gd name="connsiteY0" fmla="*/ 266533 h 386311"/>
                      <a:gd name="connsiteX1" fmla="*/ 18665 w 222024"/>
                      <a:gd name="connsiteY1" fmla="*/ 98406 h 386311"/>
                      <a:gd name="connsiteX2" fmla="*/ 2031 w 222024"/>
                      <a:gd name="connsiteY2" fmla="*/ 49377 h 386311"/>
                      <a:gd name="connsiteX3" fmla="*/ 10065 w 222024"/>
                      <a:gd name="connsiteY3" fmla="*/ 0 h 386311"/>
                      <a:gd name="connsiteX4" fmla="*/ 69876 w 222024"/>
                      <a:gd name="connsiteY4" fmla="*/ 188691 h 386311"/>
                      <a:gd name="connsiteX5" fmla="*/ 108164 w 222024"/>
                      <a:gd name="connsiteY5" fmla="*/ 266751 h 386311"/>
                      <a:gd name="connsiteX6" fmla="*/ 141257 w 222024"/>
                      <a:gd name="connsiteY6" fmla="*/ 320145 h 386311"/>
                      <a:gd name="connsiteX7" fmla="*/ 196834 w 222024"/>
                      <a:gd name="connsiteY7" fmla="*/ 345292 h 386311"/>
                      <a:gd name="connsiteX8" fmla="*/ 222025 w 222024"/>
                      <a:gd name="connsiteY8" fmla="*/ 349614 h 386311"/>
                      <a:gd name="connsiteX9" fmla="*/ 146758 w 222024"/>
                      <a:gd name="connsiteY9" fmla="*/ 355246 h 386311"/>
                      <a:gd name="connsiteX10" fmla="*/ 95460 w 222024"/>
                      <a:gd name="connsiteY10" fmla="*/ 386069 h 386311"/>
                      <a:gd name="connsiteX11" fmla="*/ 25912 w 222024"/>
                      <a:gd name="connsiteY11" fmla="*/ 266533 h 386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2024" h="386311">
                        <a:moveTo>
                          <a:pt x="25912" y="266533"/>
                        </a:moveTo>
                        <a:cubicBezTo>
                          <a:pt x="19626" y="210563"/>
                          <a:pt x="34906" y="152323"/>
                          <a:pt x="18665" y="98406"/>
                        </a:cubicBezTo>
                        <a:cubicBezTo>
                          <a:pt x="13688" y="81859"/>
                          <a:pt x="5830" y="66229"/>
                          <a:pt x="2031" y="49377"/>
                        </a:cubicBezTo>
                        <a:cubicBezTo>
                          <a:pt x="-1767" y="32525"/>
                          <a:pt x="-850" y="13359"/>
                          <a:pt x="10065" y="0"/>
                        </a:cubicBezTo>
                        <a:cubicBezTo>
                          <a:pt x="10632" y="66579"/>
                          <a:pt x="40582" y="128923"/>
                          <a:pt x="69876" y="188691"/>
                        </a:cubicBezTo>
                        <a:cubicBezTo>
                          <a:pt x="82624" y="214711"/>
                          <a:pt x="95373" y="240731"/>
                          <a:pt x="108164" y="266751"/>
                        </a:cubicBezTo>
                        <a:cubicBezTo>
                          <a:pt x="117420" y="285612"/>
                          <a:pt x="126894" y="304821"/>
                          <a:pt x="141257" y="320145"/>
                        </a:cubicBezTo>
                        <a:cubicBezTo>
                          <a:pt x="155621" y="335513"/>
                          <a:pt x="175878" y="346733"/>
                          <a:pt x="196834" y="345292"/>
                        </a:cubicBezTo>
                        <a:cubicBezTo>
                          <a:pt x="205740" y="344681"/>
                          <a:pt x="216568" y="342542"/>
                          <a:pt x="222025" y="349614"/>
                        </a:cubicBezTo>
                        <a:cubicBezTo>
                          <a:pt x="220890" y="348130"/>
                          <a:pt x="152346" y="352277"/>
                          <a:pt x="146758" y="355246"/>
                        </a:cubicBezTo>
                        <a:cubicBezTo>
                          <a:pt x="127505" y="365419"/>
                          <a:pt x="121917" y="388950"/>
                          <a:pt x="95460" y="386069"/>
                        </a:cubicBezTo>
                        <a:cubicBezTo>
                          <a:pt x="49095" y="381048"/>
                          <a:pt x="30060" y="303468"/>
                          <a:pt x="25912" y="266533"/>
                        </a:cubicBezTo>
                        <a:close/>
                      </a:path>
                    </a:pathLst>
                  </a:custGeom>
                  <a:solidFill>
                    <a:srgbClr val="21573D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D7355ED3-0B7E-447B-A076-9267A8CF4517}"/>
                      </a:ext>
                    </a:extLst>
                  </p:cNvPr>
                  <p:cNvSpPr/>
                  <p:nvPr/>
                </p:nvSpPr>
                <p:spPr>
                  <a:xfrm>
                    <a:off x="1869813" y="5244382"/>
                    <a:ext cx="211370" cy="363888"/>
                  </a:xfrm>
                  <a:custGeom>
                    <a:avLst/>
                    <a:gdLst>
                      <a:gd name="connsiteX0" fmla="*/ 111262 w 211370"/>
                      <a:gd name="connsiteY0" fmla="*/ 352365 h 363888"/>
                      <a:gd name="connsiteX1" fmla="*/ 70267 w 211370"/>
                      <a:gd name="connsiteY1" fmla="*/ 359874 h 363888"/>
                      <a:gd name="connsiteX2" fmla="*/ 109428 w 211370"/>
                      <a:gd name="connsiteY2" fmla="*/ 343764 h 363888"/>
                      <a:gd name="connsiteX3" fmla="*/ 106547 w 211370"/>
                      <a:gd name="connsiteY3" fmla="*/ 306131 h 363888"/>
                      <a:gd name="connsiteX4" fmla="*/ 65727 w 211370"/>
                      <a:gd name="connsiteY4" fmla="*/ 325995 h 363888"/>
                      <a:gd name="connsiteX5" fmla="*/ 44334 w 211370"/>
                      <a:gd name="connsiteY5" fmla="*/ 323289 h 363888"/>
                      <a:gd name="connsiteX6" fmla="*/ 36083 w 211370"/>
                      <a:gd name="connsiteY6" fmla="*/ 305345 h 363888"/>
                      <a:gd name="connsiteX7" fmla="*/ 80745 w 211370"/>
                      <a:gd name="connsiteY7" fmla="*/ 312374 h 363888"/>
                      <a:gd name="connsiteX8" fmla="*/ 93842 w 211370"/>
                      <a:gd name="connsiteY8" fmla="*/ 296701 h 363888"/>
                      <a:gd name="connsiteX9" fmla="*/ 61492 w 211370"/>
                      <a:gd name="connsiteY9" fmla="*/ 270637 h 363888"/>
                      <a:gd name="connsiteX10" fmla="*/ 24120 w 211370"/>
                      <a:gd name="connsiteY10" fmla="*/ 248982 h 363888"/>
                      <a:gd name="connsiteX11" fmla="*/ 61055 w 211370"/>
                      <a:gd name="connsiteY11" fmla="*/ 265791 h 363888"/>
                      <a:gd name="connsiteX12" fmla="*/ 65639 w 211370"/>
                      <a:gd name="connsiteY12" fmla="*/ 240076 h 363888"/>
                      <a:gd name="connsiteX13" fmla="*/ 44683 w 211370"/>
                      <a:gd name="connsiteY13" fmla="*/ 220124 h 363888"/>
                      <a:gd name="connsiteX14" fmla="*/ 28617 w 211370"/>
                      <a:gd name="connsiteY14" fmla="*/ 196811 h 363888"/>
                      <a:gd name="connsiteX15" fmla="*/ 52978 w 211370"/>
                      <a:gd name="connsiteY15" fmla="*/ 207289 h 363888"/>
                      <a:gd name="connsiteX16" fmla="*/ 51276 w 211370"/>
                      <a:gd name="connsiteY16" fmla="*/ 177689 h 363888"/>
                      <a:gd name="connsiteX17" fmla="*/ 21 w 211370"/>
                      <a:gd name="connsiteY17" fmla="*/ 0 h 363888"/>
                      <a:gd name="connsiteX18" fmla="*/ 12813 w 211370"/>
                      <a:gd name="connsiteY18" fmla="*/ 63086 h 363888"/>
                      <a:gd name="connsiteX19" fmla="*/ 90393 w 211370"/>
                      <a:gd name="connsiteY19" fmla="*/ 248895 h 363888"/>
                      <a:gd name="connsiteX20" fmla="*/ 152039 w 211370"/>
                      <a:gd name="connsiteY20" fmla="*/ 322503 h 363888"/>
                      <a:gd name="connsiteX21" fmla="*/ 211370 w 211370"/>
                      <a:gd name="connsiteY21" fmla="*/ 334116 h 363888"/>
                      <a:gd name="connsiteX22" fmla="*/ 151689 w 211370"/>
                      <a:gd name="connsiteY22" fmla="*/ 331627 h 363888"/>
                      <a:gd name="connsiteX23" fmla="*/ 111262 w 211370"/>
                      <a:gd name="connsiteY23" fmla="*/ 352365 h 363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11370" h="363888">
                        <a:moveTo>
                          <a:pt x="111262" y="352365"/>
                        </a:moveTo>
                        <a:cubicBezTo>
                          <a:pt x="99518" y="361621"/>
                          <a:pt x="82360" y="368649"/>
                          <a:pt x="70267" y="359874"/>
                        </a:cubicBezTo>
                        <a:cubicBezTo>
                          <a:pt x="84631" y="358215"/>
                          <a:pt x="99867" y="354548"/>
                          <a:pt x="109428" y="343764"/>
                        </a:cubicBezTo>
                        <a:cubicBezTo>
                          <a:pt x="119033" y="332937"/>
                          <a:pt x="119164" y="313116"/>
                          <a:pt x="106547" y="306131"/>
                        </a:cubicBezTo>
                        <a:cubicBezTo>
                          <a:pt x="102050" y="321717"/>
                          <a:pt x="81924" y="325297"/>
                          <a:pt x="65727" y="325995"/>
                        </a:cubicBezTo>
                        <a:cubicBezTo>
                          <a:pt x="58436" y="326301"/>
                          <a:pt x="50839" y="326519"/>
                          <a:pt x="44334" y="323289"/>
                        </a:cubicBezTo>
                        <a:cubicBezTo>
                          <a:pt x="37829" y="320014"/>
                          <a:pt x="33114" y="311981"/>
                          <a:pt x="36083" y="305345"/>
                        </a:cubicBezTo>
                        <a:cubicBezTo>
                          <a:pt x="47565" y="316609"/>
                          <a:pt x="66338" y="319534"/>
                          <a:pt x="80745" y="312374"/>
                        </a:cubicBezTo>
                        <a:cubicBezTo>
                          <a:pt x="87075" y="309187"/>
                          <a:pt x="92838" y="303730"/>
                          <a:pt x="93842" y="296701"/>
                        </a:cubicBezTo>
                        <a:cubicBezTo>
                          <a:pt x="96113" y="281377"/>
                          <a:pt x="76816" y="272732"/>
                          <a:pt x="61492" y="270637"/>
                        </a:cubicBezTo>
                        <a:cubicBezTo>
                          <a:pt x="46124" y="268541"/>
                          <a:pt x="26696" y="264263"/>
                          <a:pt x="24120" y="248982"/>
                        </a:cubicBezTo>
                        <a:cubicBezTo>
                          <a:pt x="37305" y="252344"/>
                          <a:pt x="49879" y="258063"/>
                          <a:pt x="61055" y="265791"/>
                        </a:cubicBezTo>
                        <a:cubicBezTo>
                          <a:pt x="69612" y="261163"/>
                          <a:pt x="70398" y="248502"/>
                          <a:pt x="65639" y="240076"/>
                        </a:cubicBezTo>
                        <a:cubicBezTo>
                          <a:pt x="60881" y="231606"/>
                          <a:pt x="52324" y="226149"/>
                          <a:pt x="44683" y="220124"/>
                        </a:cubicBezTo>
                        <a:cubicBezTo>
                          <a:pt x="37043" y="214143"/>
                          <a:pt x="29578" y="206459"/>
                          <a:pt x="28617" y="196811"/>
                        </a:cubicBezTo>
                        <a:cubicBezTo>
                          <a:pt x="27220" y="208555"/>
                          <a:pt x="45426" y="216370"/>
                          <a:pt x="52978" y="207289"/>
                        </a:cubicBezTo>
                        <a:cubicBezTo>
                          <a:pt x="59658" y="199256"/>
                          <a:pt x="55511" y="187250"/>
                          <a:pt x="51276" y="177689"/>
                        </a:cubicBezTo>
                        <a:cubicBezTo>
                          <a:pt x="26347" y="121108"/>
                          <a:pt x="9058" y="61165"/>
                          <a:pt x="21" y="0"/>
                        </a:cubicBezTo>
                        <a:cubicBezTo>
                          <a:pt x="-416" y="21567"/>
                          <a:pt x="6002" y="42610"/>
                          <a:pt x="12813" y="63086"/>
                        </a:cubicBezTo>
                        <a:cubicBezTo>
                          <a:pt x="34118" y="126783"/>
                          <a:pt x="60051" y="188952"/>
                          <a:pt x="90393" y="248895"/>
                        </a:cubicBezTo>
                        <a:cubicBezTo>
                          <a:pt x="105106" y="278015"/>
                          <a:pt x="122657" y="308358"/>
                          <a:pt x="152039" y="322503"/>
                        </a:cubicBezTo>
                        <a:cubicBezTo>
                          <a:pt x="170331" y="331322"/>
                          <a:pt x="191156" y="332762"/>
                          <a:pt x="211370" y="334116"/>
                        </a:cubicBezTo>
                        <a:cubicBezTo>
                          <a:pt x="192117" y="332850"/>
                          <a:pt x="170943" y="330536"/>
                          <a:pt x="151689" y="331627"/>
                        </a:cubicBezTo>
                        <a:cubicBezTo>
                          <a:pt x="134226" y="332544"/>
                          <a:pt x="125058" y="341450"/>
                          <a:pt x="111262" y="352365"/>
                        </a:cubicBezTo>
                        <a:close/>
                      </a:path>
                    </a:pathLst>
                  </a:custGeom>
                  <a:solidFill>
                    <a:srgbClr val="16382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CF88DE23-C90D-4F79-8ED1-31E5D42683F4}"/>
                    </a:ext>
                  </a:extLst>
                </p:cNvPr>
                <p:cNvSpPr/>
                <p:nvPr/>
              </p:nvSpPr>
              <p:spPr>
                <a:xfrm>
                  <a:off x="2016133" y="5577750"/>
                  <a:ext cx="128398" cy="11400"/>
                </a:xfrm>
                <a:custGeom>
                  <a:avLst/>
                  <a:gdLst>
                    <a:gd name="connsiteX0" fmla="*/ 55184 w 128398"/>
                    <a:gd name="connsiteY0" fmla="*/ 10135 h 11400"/>
                    <a:gd name="connsiteX1" fmla="*/ 33879 w 128398"/>
                    <a:gd name="connsiteY1" fmla="*/ 9742 h 11400"/>
                    <a:gd name="connsiteX2" fmla="*/ 0 w 128398"/>
                    <a:gd name="connsiteY2" fmla="*/ 11401 h 11400"/>
                    <a:gd name="connsiteX3" fmla="*/ 35843 w 128398"/>
                    <a:gd name="connsiteY3" fmla="*/ 7384 h 11400"/>
                    <a:gd name="connsiteX4" fmla="*/ 58764 w 128398"/>
                    <a:gd name="connsiteY4" fmla="*/ 6031 h 11400"/>
                    <a:gd name="connsiteX5" fmla="*/ 67845 w 128398"/>
                    <a:gd name="connsiteY5" fmla="*/ 1054 h 11400"/>
                    <a:gd name="connsiteX6" fmla="*/ 91420 w 128398"/>
                    <a:gd name="connsiteY6" fmla="*/ 4415 h 11400"/>
                    <a:gd name="connsiteX7" fmla="*/ 128399 w 128398"/>
                    <a:gd name="connsiteY7" fmla="*/ 8956 h 11400"/>
                    <a:gd name="connsiteX8" fmla="*/ 55184 w 128398"/>
                    <a:gd name="connsiteY8" fmla="*/ 10135 h 1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398" h="11400">
                      <a:moveTo>
                        <a:pt x="55184" y="10135"/>
                      </a:moveTo>
                      <a:cubicBezTo>
                        <a:pt x="48068" y="10004"/>
                        <a:pt x="40995" y="9873"/>
                        <a:pt x="33879" y="9742"/>
                      </a:cubicBezTo>
                      <a:cubicBezTo>
                        <a:pt x="22528" y="9523"/>
                        <a:pt x="11133" y="9349"/>
                        <a:pt x="0" y="11401"/>
                      </a:cubicBezTo>
                      <a:cubicBezTo>
                        <a:pt x="11569" y="7908"/>
                        <a:pt x="23794" y="6555"/>
                        <a:pt x="35843" y="7384"/>
                      </a:cubicBezTo>
                      <a:cubicBezTo>
                        <a:pt x="43571" y="7908"/>
                        <a:pt x="51735" y="9305"/>
                        <a:pt x="58764" y="6031"/>
                      </a:cubicBezTo>
                      <a:cubicBezTo>
                        <a:pt x="61907" y="4590"/>
                        <a:pt x="64614" y="2276"/>
                        <a:pt x="67845" y="1054"/>
                      </a:cubicBezTo>
                      <a:cubicBezTo>
                        <a:pt x="75441" y="-1828"/>
                        <a:pt x="83736" y="1840"/>
                        <a:pt x="91420" y="4415"/>
                      </a:cubicBezTo>
                      <a:cubicBezTo>
                        <a:pt x="103252" y="8432"/>
                        <a:pt x="115912" y="9960"/>
                        <a:pt x="128399" y="8956"/>
                      </a:cubicBezTo>
                      <a:cubicBezTo>
                        <a:pt x="104299" y="10920"/>
                        <a:pt x="79327" y="10571"/>
                        <a:pt x="55184" y="10135"/>
                      </a:cubicBezTo>
                      <a:close/>
                    </a:path>
                  </a:pathLst>
                </a:custGeom>
                <a:solidFill>
                  <a:srgbClr val="16382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88E3D74F-502F-4EE7-AD2A-7D31722CDC5A}"/>
                    </a:ext>
                  </a:extLst>
                </p:cNvPr>
                <p:cNvSpPr/>
                <p:nvPr/>
              </p:nvSpPr>
              <p:spPr>
                <a:xfrm>
                  <a:off x="2425166" y="5607727"/>
                  <a:ext cx="43789" cy="15519"/>
                </a:xfrm>
                <a:custGeom>
                  <a:avLst/>
                  <a:gdLst>
                    <a:gd name="connsiteX0" fmla="*/ 0 w 43789"/>
                    <a:gd name="connsiteY0" fmla="*/ 10936 h 15519"/>
                    <a:gd name="connsiteX1" fmla="*/ 14407 w 43789"/>
                    <a:gd name="connsiteY1" fmla="*/ 4649 h 15519"/>
                    <a:gd name="connsiteX2" fmla="*/ 29862 w 43789"/>
                    <a:gd name="connsiteY2" fmla="*/ 21 h 15519"/>
                    <a:gd name="connsiteX3" fmla="*/ 43789 w 43789"/>
                    <a:gd name="connsiteY3" fmla="*/ 6614 h 15519"/>
                    <a:gd name="connsiteX4" fmla="*/ 16546 w 43789"/>
                    <a:gd name="connsiteY4" fmla="*/ 15520 h 15519"/>
                    <a:gd name="connsiteX5" fmla="*/ 25147 w 43789"/>
                    <a:gd name="connsiteY5" fmla="*/ 9976 h 15519"/>
                    <a:gd name="connsiteX6" fmla="*/ 3405 w 43789"/>
                    <a:gd name="connsiteY6" fmla="*/ 12377 h 15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789" h="15519">
                      <a:moveTo>
                        <a:pt x="0" y="10936"/>
                      </a:moveTo>
                      <a:cubicBezTo>
                        <a:pt x="4802" y="8840"/>
                        <a:pt x="9605" y="6745"/>
                        <a:pt x="14407" y="4649"/>
                      </a:cubicBezTo>
                      <a:cubicBezTo>
                        <a:pt x="19384" y="2466"/>
                        <a:pt x="24449" y="283"/>
                        <a:pt x="29862" y="21"/>
                      </a:cubicBezTo>
                      <a:cubicBezTo>
                        <a:pt x="35276" y="-241"/>
                        <a:pt x="41126" y="1899"/>
                        <a:pt x="43789" y="6614"/>
                      </a:cubicBezTo>
                      <a:cubicBezTo>
                        <a:pt x="34708" y="9583"/>
                        <a:pt x="25627" y="12551"/>
                        <a:pt x="16546" y="15520"/>
                      </a:cubicBezTo>
                      <a:cubicBezTo>
                        <a:pt x="19734" y="14254"/>
                        <a:pt x="22702" y="12377"/>
                        <a:pt x="25147" y="9976"/>
                      </a:cubicBezTo>
                      <a:cubicBezTo>
                        <a:pt x="18249" y="6526"/>
                        <a:pt x="9386" y="7531"/>
                        <a:pt x="3405" y="12377"/>
                      </a:cubicBezTo>
                    </a:path>
                  </a:pathLst>
                </a:custGeom>
                <a:solidFill>
                  <a:srgbClr val="41514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69" name="Graphic 2180">
                  <a:extLst>
                    <a:ext uri="{FF2B5EF4-FFF2-40B4-BE49-F238E27FC236}">
                      <a16:creationId xmlns:a16="http://schemas.microsoft.com/office/drawing/2014/main" id="{C83DEDE7-8E22-44A8-ADA9-35EED01FFCBE}"/>
                    </a:ext>
                  </a:extLst>
                </p:cNvPr>
                <p:cNvGrpSpPr/>
                <p:nvPr/>
              </p:nvGrpSpPr>
              <p:grpSpPr>
                <a:xfrm>
                  <a:off x="2231501" y="5609146"/>
                  <a:ext cx="230949" cy="569985"/>
                  <a:chOff x="2231501" y="5609146"/>
                  <a:chExt cx="230949" cy="569985"/>
                </a:xfrm>
              </p:grpSpPr>
              <p:grpSp>
                <p:nvGrpSpPr>
                  <p:cNvPr id="370" name="Graphic 2180">
                    <a:extLst>
                      <a:ext uri="{FF2B5EF4-FFF2-40B4-BE49-F238E27FC236}">
                        <a16:creationId xmlns:a16="http://schemas.microsoft.com/office/drawing/2014/main" id="{21E62AE2-9B04-4D44-BE56-551DF725434F}"/>
                      </a:ext>
                    </a:extLst>
                  </p:cNvPr>
                  <p:cNvGrpSpPr/>
                  <p:nvPr/>
                </p:nvGrpSpPr>
                <p:grpSpPr>
                  <a:xfrm>
                    <a:off x="2231501" y="5609146"/>
                    <a:ext cx="230949" cy="569985"/>
                    <a:chOff x="2231501" y="5609146"/>
                    <a:chExt cx="230949" cy="569985"/>
                  </a:xfrm>
                </p:grpSpPr>
                <p:grpSp>
                  <p:nvGrpSpPr>
                    <p:cNvPr id="377" name="Graphic 2180">
                      <a:extLst>
                        <a:ext uri="{FF2B5EF4-FFF2-40B4-BE49-F238E27FC236}">
                          <a16:creationId xmlns:a16="http://schemas.microsoft.com/office/drawing/2014/main" id="{F884C734-8DB5-4267-9CD8-A1EBC2D306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1501" y="5609146"/>
                      <a:ext cx="230949" cy="569985"/>
                      <a:chOff x="2231501" y="5609146"/>
                      <a:chExt cx="230949" cy="569985"/>
                    </a:xfrm>
                  </p:grpSpPr>
                  <p:sp>
                    <p:nvSpPr>
                      <p:cNvPr id="379" name="Freeform: Shape 378">
                        <a:extLst>
                          <a:ext uri="{FF2B5EF4-FFF2-40B4-BE49-F238E27FC236}">
                            <a16:creationId xmlns:a16="http://schemas.microsoft.com/office/drawing/2014/main" id="{780447DD-7C39-4DBB-947F-37D00D93A4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86135" y="5609146"/>
                        <a:ext cx="76314" cy="50448"/>
                      </a:xfrm>
                      <a:custGeom>
                        <a:avLst/>
                        <a:gdLst>
                          <a:gd name="connsiteX0" fmla="*/ 76314 w 76314"/>
                          <a:gd name="connsiteY0" fmla="*/ 9867 h 50448"/>
                          <a:gd name="connsiteX1" fmla="*/ 72865 w 76314"/>
                          <a:gd name="connsiteY1" fmla="*/ 0 h 50448"/>
                          <a:gd name="connsiteX2" fmla="*/ 47020 w 76314"/>
                          <a:gd name="connsiteY2" fmla="*/ 13010 h 50448"/>
                          <a:gd name="connsiteX3" fmla="*/ 38856 w 76314"/>
                          <a:gd name="connsiteY3" fmla="*/ 14975 h 50448"/>
                          <a:gd name="connsiteX4" fmla="*/ 31958 w 76314"/>
                          <a:gd name="connsiteY4" fmla="*/ 19602 h 50448"/>
                          <a:gd name="connsiteX5" fmla="*/ 0 w 76314"/>
                          <a:gd name="connsiteY5" fmla="*/ 46976 h 50448"/>
                          <a:gd name="connsiteX6" fmla="*/ 29033 w 76314"/>
                          <a:gd name="connsiteY6" fmla="*/ 28421 h 50448"/>
                          <a:gd name="connsiteX7" fmla="*/ 76314 w 76314"/>
                          <a:gd name="connsiteY7" fmla="*/ 9867 h 504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6314" h="50448">
                            <a:moveTo>
                              <a:pt x="76314" y="9867"/>
                            </a:moveTo>
                            <a:cubicBezTo>
                              <a:pt x="74568" y="6811"/>
                              <a:pt x="73389" y="3449"/>
                              <a:pt x="72865" y="0"/>
                            </a:cubicBezTo>
                            <a:cubicBezTo>
                              <a:pt x="65662" y="6549"/>
                              <a:pt x="56581" y="11089"/>
                              <a:pt x="47020" y="13010"/>
                            </a:cubicBezTo>
                            <a:cubicBezTo>
                              <a:pt x="44269" y="13534"/>
                              <a:pt x="41432" y="13883"/>
                              <a:pt x="38856" y="14975"/>
                            </a:cubicBezTo>
                            <a:cubicBezTo>
                              <a:pt x="36280" y="16066"/>
                              <a:pt x="34097" y="17856"/>
                              <a:pt x="31958" y="19602"/>
                            </a:cubicBezTo>
                            <a:cubicBezTo>
                              <a:pt x="21654" y="28028"/>
                              <a:pt x="7815" y="36586"/>
                              <a:pt x="0" y="46976"/>
                            </a:cubicBezTo>
                            <a:cubicBezTo>
                              <a:pt x="11962" y="59288"/>
                              <a:pt x="21218" y="35450"/>
                              <a:pt x="29033" y="28421"/>
                            </a:cubicBezTo>
                            <a:cubicBezTo>
                              <a:pt x="33442" y="24448"/>
                              <a:pt x="71075" y="655"/>
                              <a:pt x="76314" y="9867"/>
                            </a:cubicBezTo>
                            <a:close/>
                          </a:path>
                        </a:pathLst>
                      </a:custGeom>
                      <a:solidFill>
                        <a:srgbClr val="25483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0" name="Freeform: Shape 379">
                        <a:extLst>
                          <a:ext uri="{FF2B5EF4-FFF2-40B4-BE49-F238E27FC236}">
                            <a16:creationId xmlns:a16="http://schemas.microsoft.com/office/drawing/2014/main" id="{263E2982-F119-4961-8C08-DD70BE72A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88481" y="5609320"/>
                        <a:ext cx="72008" cy="43701"/>
                      </a:xfrm>
                      <a:custGeom>
                        <a:avLst/>
                        <a:gdLst>
                          <a:gd name="connsiteX0" fmla="*/ 70956 w 72008"/>
                          <a:gd name="connsiteY0" fmla="*/ 0 h 43701"/>
                          <a:gd name="connsiteX1" fmla="*/ 69996 w 72008"/>
                          <a:gd name="connsiteY1" fmla="*/ 6898 h 43701"/>
                          <a:gd name="connsiteX2" fmla="*/ 62661 w 72008"/>
                          <a:gd name="connsiteY2" fmla="*/ 9474 h 43701"/>
                          <a:gd name="connsiteX3" fmla="*/ 1627 w 72008"/>
                          <a:gd name="connsiteY3" fmla="*/ 43702 h 43701"/>
                          <a:gd name="connsiteX4" fmla="*/ 70956 w 72008"/>
                          <a:gd name="connsiteY4" fmla="*/ 0 h 437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2008" h="43701">
                            <a:moveTo>
                              <a:pt x="70956" y="0"/>
                            </a:moveTo>
                            <a:cubicBezTo>
                              <a:pt x="72833" y="1834"/>
                              <a:pt x="72004" y="5239"/>
                              <a:pt x="69996" y="6898"/>
                            </a:cubicBezTo>
                            <a:cubicBezTo>
                              <a:pt x="67987" y="8557"/>
                              <a:pt x="65237" y="9037"/>
                              <a:pt x="62661" y="9474"/>
                            </a:cubicBezTo>
                            <a:cubicBezTo>
                              <a:pt x="38081" y="14058"/>
                              <a:pt x="19614" y="27417"/>
                              <a:pt x="1627" y="43702"/>
                            </a:cubicBezTo>
                            <a:cubicBezTo>
                              <a:pt x="-11514" y="29775"/>
                              <a:pt x="58906" y="2838"/>
                              <a:pt x="709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6D7875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1" name="Freeform: Shape 380">
                        <a:extLst>
                          <a:ext uri="{FF2B5EF4-FFF2-40B4-BE49-F238E27FC236}">
                            <a16:creationId xmlns:a16="http://schemas.microsoft.com/office/drawing/2014/main" id="{CA1619AC-80ED-4401-988E-1A930F801F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82048" y="5617615"/>
                        <a:ext cx="77695" cy="57280"/>
                      </a:xfrm>
                      <a:custGeom>
                        <a:avLst/>
                        <a:gdLst>
                          <a:gd name="connsiteX0" fmla="*/ 27401 w 77695"/>
                          <a:gd name="connsiteY0" fmla="*/ 27767 h 57280"/>
                          <a:gd name="connsiteX1" fmla="*/ 32204 w 77695"/>
                          <a:gd name="connsiteY1" fmla="*/ 21043 h 57280"/>
                          <a:gd name="connsiteX2" fmla="*/ 42856 w 77695"/>
                          <a:gd name="connsiteY2" fmla="*/ 14800 h 57280"/>
                          <a:gd name="connsiteX3" fmla="*/ 77695 w 77695"/>
                          <a:gd name="connsiteY3" fmla="*/ 0 h 57280"/>
                          <a:gd name="connsiteX4" fmla="*/ 21464 w 77695"/>
                          <a:gd name="connsiteY4" fmla="*/ 23139 h 57280"/>
                          <a:gd name="connsiteX5" fmla="*/ 8978 w 77695"/>
                          <a:gd name="connsiteY5" fmla="*/ 31740 h 57280"/>
                          <a:gd name="connsiteX6" fmla="*/ 3739 w 77695"/>
                          <a:gd name="connsiteY6" fmla="*/ 33704 h 57280"/>
                          <a:gd name="connsiteX7" fmla="*/ 1163 w 77695"/>
                          <a:gd name="connsiteY7" fmla="*/ 49858 h 57280"/>
                          <a:gd name="connsiteX8" fmla="*/ 27401 w 77695"/>
                          <a:gd name="connsiteY8" fmla="*/ 27767 h 57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7695" h="57280">
                            <a:moveTo>
                              <a:pt x="27401" y="27767"/>
                            </a:moveTo>
                            <a:cubicBezTo>
                              <a:pt x="28798" y="25365"/>
                              <a:pt x="30239" y="22964"/>
                              <a:pt x="32204" y="21043"/>
                            </a:cubicBezTo>
                            <a:cubicBezTo>
                              <a:pt x="35129" y="18118"/>
                              <a:pt x="39058" y="16416"/>
                              <a:pt x="42856" y="14800"/>
                            </a:cubicBezTo>
                            <a:cubicBezTo>
                              <a:pt x="54469" y="9867"/>
                              <a:pt x="66082" y="4933"/>
                              <a:pt x="77695" y="0"/>
                            </a:cubicBezTo>
                            <a:cubicBezTo>
                              <a:pt x="57176" y="1703"/>
                              <a:pt x="37268" y="9910"/>
                              <a:pt x="21464" y="23139"/>
                            </a:cubicBezTo>
                            <a:cubicBezTo>
                              <a:pt x="17578" y="26413"/>
                              <a:pt x="13780" y="30037"/>
                              <a:pt x="8978" y="31740"/>
                            </a:cubicBezTo>
                            <a:cubicBezTo>
                              <a:pt x="7188" y="32351"/>
                              <a:pt x="5310" y="32700"/>
                              <a:pt x="3739" y="33704"/>
                            </a:cubicBezTo>
                            <a:cubicBezTo>
                              <a:pt x="-1195" y="36891"/>
                              <a:pt x="-322" y="44182"/>
                              <a:pt x="1163" y="49858"/>
                            </a:cubicBezTo>
                            <a:cubicBezTo>
                              <a:pt x="7144" y="73171"/>
                              <a:pt x="23297" y="34752"/>
                              <a:pt x="27401" y="27767"/>
                            </a:cubicBezTo>
                            <a:close/>
                          </a:path>
                        </a:pathLst>
                      </a:custGeom>
                      <a:solidFill>
                        <a:srgbClr val="394844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2" name="Freeform: Shape 381">
                        <a:extLst>
                          <a:ext uri="{FF2B5EF4-FFF2-40B4-BE49-F238E27FC236}">
                            <a16:creationId xmlns:a16="http://schemas.microsoft.com/office/drawing/2014/main" id="{BCC0EDD3-8220-44E9-95D1-0327F0F543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31501" y="5654550"/>
                        <a:ext cx="219685" cy="524580"/>
                      </a:xfrm>
                      <a:custGeom>
                        <a:avLst/>
                        <a:gdLst>
                          <a:gd name="connsiteX0" fmla="*/ 159306 w 219685"/>
                          <a:gd name="connsiteY0" fmla="*/ 0 h 524580"/>
                          <a:gd name="connsiteX1" fmla="*/ 219685 w 219685"/>
                          <a:gd name="connsiteY1" fmla="*/ 515821 h 524580"/>
                          <a:gd name="connsiteX2" fmla="*/ 91287 w 219685"/>
                          <a:gd name="connsiteY2" fmla="*/ 479541 h 524580"/>
                          <a:gd name="connsiteX3" fmla="*/ 13924 w 219685"/>
                          <a:gd name="connsiteY3" fmla="*/ 190786 h 524580"/>
                          <a:gd name="connsiteX4" fmla="*/ 57102 w 219685"/>
                          <a:gd name="connsiteY4" fmla="*/ 98755 h 524580"/>
                          <a:gd name="connsiteX5" fmla="*/ 159306 w 219685"/>
                          <a:gd name="connsiteY5" fmla="*/ 0 h 5245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19685" h="524580">
                            <a:moveTo>
                              <a:pt x="159306" y="0"/>
                            </a:moveTo>
                            <a:cubicBezTo>
                              <a:pt x="159306" y="0"/>
                              <a:pt x="185894" y="476834"/>
                              <a:pt x="219685" y="515821"/>
                            </a:cubicBezTo>
                            <a:cubicBezTo>
                              <a:pt x="219685" y="515821"/>
                              <a:pt x="183493" y="551271"/>
                              <a:pt x="91287" y="479541"/>
                            </a:cubicBezTo>
                            <a:cubicBezTo>
                              <a:pt x="-919" y="407811"/>
                              <a:pt x="-16025" y="250860"/>
                              <a:pt x="13924" y="190786"/>
                            </a:cubicBezTo>
                            <a:cubicBezTo>
                              <a:pt x="43830" y="130713"/>
                              <a:pt x="55225" y="114733"/>
                              <a:pt x="57102" y="98755"/>
                            </a:cubicBezTo>
                            <a:cubicBezTo>
                              <a:pt x="58980" y="82819"/>
                              <a:pt x="107004" y="5021"/>
                              <a:pt x="15930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6554E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3" name="Freeform: Shape 382">
                        <a:extLst>
                          <a:ext uri="{FF2B5EF4-FFF2-40B4-BE49-F238E27FC236}">
                            <a16:creationId xmlns:a16="http://schemas.microsoft.com/office/drawing/2014/main" id="{12BBD3D6-D7BB-45B5-86F4-2BBD2C7852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0487" y="5668826"/>
                        <a:ext cx="145434" cy="212091"/>
                      </a:xfrm>
                      <a:custGeom>
                        <a:avLst/>
                        <a:gdLst>
                          <a:gd name="connsiteX0" fmla="*/ 101074 w 145434"/>
                          <a:gd name="connsiteY0" fmla="*/ 94302 h 212091"/>
                          <a:gd name="connsiteX1" fmla="*/ 92 w 145434"/>
                          <a:gd name="connsiteY1" fmla="*/ 212091 h 212091"/>
                          <a:gd name="connsiteX2" fmla="*/ 17294 w 145434"/>
                          <a:gd name="connsiteY2" fmla="*/ 170092 h 212091"/>
                          <a:gd name="connsiteX3" fmla="*/ 59729 w 145434"/>
                          <a:gd name="connsiteY3" fmla="*/ 69460 h 212091"/>
                          <a:gd name="connsiteX4" fmla="*/ 138096 w 145434"/>
                          <a:gd name="connsiteY4" fmla="*/ 0 h 212091"/>
                          <a:gd name="connsiteX5" fmla="*/ 113865 w 145434"/>
                          <a:gd name="connsiteY5" fmla="*/ 24230 h 212091"/>
                          <a:gd name="connsiteX6" fmla="*/ 66540 w 145434"/>
                          <a:gd name="connsiteY6" fmla="*/ 91289 h 212091"/>
                          <a:gd name="connsiteX7" fmla="*/ 145299 w 145434"/>
                          <a:gd name="connsiteY7" fmla="*/ 47282 h 212091"/>
                          <a:gd name="connsiteX8" fmla="*/ 101074 w 145434"/>
                          <a:gd name="connsiteY8" fmla="*/ 94302 h 2120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5434" h="212091">
                            <a:moveTo>
                              <a:pt x="101074" y="94302"/>
                            </a:moveTo>
                            <a:cubicBezTo>
                              <a:pt x="61956" y="128748"/>
                              <a:pt x="21747" y="164679"/>
                              <a:pt x="92" y="212091"/>
                            </a:cubicBezTo>
                            <a:cubicBezTo>
                              <a:pt x="-1086" y="196724"/>
                              <a:pt x="9261" y="183233"/>
                              <a:pt x="17294" y="170092"/>
                            </a:cubicBezTo>
                            <a:cubicBezTo>
                              <a:pt x="36285" y="139008"/>
                              <a:pt x="44318" y="102510"/>
                              <a:pt x="59729" y="69460"/>
                            </a:cubicBezTo>
                            <a:cubicBezTo>
                              <a:pt x="75141" y="36411"/>
                              <a:pt x="101903" y="4584"/>
                              <a:pt x="138096" y="0"/>
                            </a:cubicBezTo>
                            <a:cubicBezTo>
                              <a:pt x="130019" y="8077"/>
                              <a:pt x="121942" y="16154"/>
                              <a:pt x="113865" y="24230"/>
                            </a:cubicBezTo>
                            <a:cubicBezTo>
                              <a:pt x="94307" y="43789"/>
                              <a:pt x="74006" y="64614"/>
                              <a:pt x="66540" y="91289"/>
                            </a:cubicBezTo>
                            <a:cubicBezTo>
                              <a:pt x="70513" y="77057"/>
                              <a:pt x="132115" y="49159"/>
                              <a:pt x="145299" y="47282"/>
                            </a:cubicBezTo>
                            <a:cubicBezTo>
                              <a:pt x="147919" y="62868"/>
                              <a:pt x="111857" y="84828"/>
                              <a:pt x="101074" y="94302"/>
                            </a:cubicBezTo>
                            <a:close/>
                          </a:path>
                        </a:pathLst>
                      </a:custGeom>
                      <a:solidFill>
                        <a:srgbClr val="45524E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4" name="Freeform: Shape 383">
                        <a:extLst>
                          <a:ext uri="{FF2B5EF4-FFF2-40B4-BE49-F238E27FC236}">
                            <a16:creationId xmlns:a16="http://schemas.microsoft.com/office/drawing/2014/main" id="{09BECCF9-6F32-4025-BD2C-F13F011CED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3179" y="5775833"/>
                        <a:ext cx="150247" cy="159395"/>
                      </a:xfrm>
                      <a:custGeom>
                        <a:avLst/>
                        <a:gdLst>
                          <a:gd name="connsiteX0" fmla="*/ 87292 w 150247"/>
                          <a:gd name="connsiteY0" fmla="*/ 90329 h 159395"/>
                          <a:gd name="connsiteX1" fmla="*/ 1722 w 150247"/>
                          <a:gd name="connsiteY1" fmla="*/ 159396 h 159395"/>
                          <a:gd name="connsiteX2" fmla="*/ 8751 w 150247"/>
                          <a:gd name="connsiteY2" fmla="*/ 104823 h 159395"/>
                          <a:gd name="connsiteX3" fmla="*/ 39443 w 150247"/>
                          <a:gd name="connsiteY3" fmla="*/ 58196 h 159395"/>
                          <a:gd name="connsiteX4" fmla="*/ 113007 w 150247"/>
                          <a:gd name="connsiteY4" fmla="*/ 0 h 159395"/>
                          <a:gd name="connsiteX5" fmla="*/ 94103 w 150247"/>
                          <a:gd name="connsiteY5" fmla="*/ 31041 h 159395"/>
                          <a:gd name="connsiteX6" fmla="*/ 66860 w 150247"/>
                          <a:gd name="connsiteY6" fmla="*/ 56625 h 159395"/>
                          <a:gd name="connsiteX7" fmla="*/ 64634 w 150247"/>
                          <a:gd name="connsiteY7" fmla="*/ 63217 h 159395"/>
                          <a:gd name="connsiteX8" fmla="*/ 74195 w 150247"/>
                          <a:gd name="connsiteY8" fmla="*/ 71556 h 159395"/>
                          <a:gd name="connsiteX9" fmla="*/ 87511 w 150247"/>
                          <a:gd name="connsiteY9" fmla="*/ 67976 h 159395"/>
                          <a:gd name="connsiteX10" fmla="*/ 150247 w 150247"/>
                          <a:gd name="connsiteY10" fmla="*/ 37502 h 159395"/>
                          <a:gd name="connsiteX11" fmla="*/ 87292 w 150247"/>
                          <a:gd name="connsiteY11" fmla="*/ 90329 h 159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50247" h="159395">
                            <a:moveTo>
                              <a:pt x="87292" y="90329"/>
                            </a:moveTo>
                            <a:cubicBezTo>
                              <a:pt x="58653" y="113729"/>
                              <a:pt x="20364" y="127482"/>
                              <a:pt x="1722" y="159396"/>
                            </a:cubicBezTo>
                            <a:cubicBezTo>
                              <a:pt x="-2381" y="141191"/>
                              <a:pt x="1198" y="121893"/>
                              <a:pt x="8751" y="104823"/>
                            </a:cubicBezTo>
                            <a:cubicBezTo>
                              <a:pt x="16304" y="87753"/>
                              <a:pt x="27568" y="72647"/>
                              <a:pt x="39443" y="58196"/>
                            </a:cubicBezTo>
                            <a:cubicBezTo>
                              <a:pt x="59569" y="33661"/>
                              <a:pt x="82883" y="9823"/>
                              <a:pt x="113007" y="0"/>
                            </a:cubicBezTo>
                            <a:cubicBezTo>
                              <a:pt x="112920" y="12530"/>
                              <a:pt x="103795" y="23095"/>
                              <a:pt x="94103" y="31041"/>
                            </a:cubicBezTo>
                            <a:cubicBezTo>
                              <a:pt x="84411" y="38987"/>
                              <a:pt x="73365" y="45928"/>
                              <a:pt x="66860" y="56625"/>
                            </a:cubicBezTo>
                            <a:cubicBezTo>
                              <a:pt x="65638" y="58633"/>
                              <a:pt x="64547" y="60859"/>
                              <a:pt x="64634" y="63217"/>
                            </a:cubicBezTo>
                            <a:cubicBezTo>
                              <a:pt x="64808" y="67845"/>
                              <a:pt x="69567" y="71250"/>
                              <a:pt x="74195" y="71556"/>
                            </a:cubicBezTo>
                            <a:cubicBezTo>
                              <a:pt x="78823" y="71861"/>
                              <a:pt x="83276" y="69940"/>
                              <a:pt x="87511" y="67976"/>
                            </a:cubicBezTo>
                            <a:cubicBezTo>
                              <a:pt x="102878" y="60859"/>
                              <a:pt x="135404" y="35800"/>
                              <a:pt x="150247" y="37502"/>
                            </a:cubicBezTo>
                            <a:cubicBezTo>
                              <a:pt x="125886" y="51648"/>
                              <a:pt x="108816" y="72735"/>
                              <a:pt x="87292" y="90329"/>
                            </a:cubicBezTo>
                            <a:close/>
                          </a:path>
                        </a:pathLst>
                      </a:custGeom>
                      <a:solidFill>
                        <a:srgbClr val="45524E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5" name="Freeform: Shape 384">
                        <a:extLst>
                          <a:ext uri="{FF2B5EF4-FFF2-40B4-BE49-F238E27FC236}">
                            <a16:creationId xmlns:a16="http://schemas.microsoft.com/office/drawing/2014/main" id="{F55F2C65-D629-47F7-AA40-29921A8654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8479" y="5832064"/>
                        <a:ext cx="150329" cy="215147"/>
                      </a:xfrm>
                      <a:custGeom>
                        <a:avLst/>
                        <a:gdLst>
                          <a:gd name="connsiteX0" fmla="*/ 47983 w 150329"/>
                          <a:gd name="connsiteY0" fmla="*/ 86050 h 215147"/>
                          <a:gd name="connsiteX1" fmla="*/ 24146 w 150329"/>
                          <a:gd name="connsiteY1" fmla="*/ 103601 h 215147"/>
                          <a:gd name="connsiteX2" fmla="*/ 19430 w 150329"/>
                          <a:gd name="connsiteY2" fmla="*/ 215147 h 215147"/>
                          <a:gd name="connsiteX3" fmla="*/ 96487 w 150329"/>
                          <a:gd name="connsiteY3" fmla="*/ 124338 h 215147"/>
                          <a:gd name="connsiteX4" fmla="*/ 107227 w 150329"/>
                          <a:gd name="connsiteY4" fmla="*/ 116131 h 215147"/>
                          <a:gd name="connsiteX5" fmla="*/ 104040 w 150329"/>
                          <a:gd name="connsiteY5" fmla="*/ 104911 h 215147"/>
                          <a:gd name="connsiteX6" fmla="*/ 98714 w 150329"/>
                          <a:gd name="connsiteY6" fmla="*/ 105696 h 215147"/>
                          <a:gd name="connsiteX7" fmla="*/ 43879 w 150329"/>
                          <a:gd name="connsiteY7" fmla="*/ 128006 h 215147"/>
                          <a:gd name="connsiteX8" fmla="*/ 70467 w 150329"/>
                          <a:gd name="connsiteY8" fmla="*/ 98013 h 215147"/>
                          <a:gd name="connsiteX9" fmla="*/ 106878 w 150329"/>
                          <a:gd name="connsiteY9" fmla="*/ 78978 h 215147"/>
                          <a:gd name="connsiteX10" fmla="*/ 147043 w 150329"/>
                          <a:gd name="connsiteY10" fmla="*/ 0 h 215147"/>
                          <a:gd name="connsiteX11" fmla="*/ 47983 w 150329"/>
                          <a:gd name="connsiteY11" fmla="*/ 86050 h 215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50329" h="215147">
                            <a:moveTo>
                              <a:pt x="47983" y="86050"/>
                            </a:moveTo>
                            <a:cubicBezTo>
                              <a:pt x="39775" y="91551"/>
                              <a:pt x="31393" y="96877"/>
                              <a:pt x="24146" y="103601"/>
                            </a:cubicBezTo>
                            <a:cubicBezTo>
                              <a:pt x="-6022" y="131717"/>
                              <a:pt x="-8292" y="184587"/>
                              <a:pt x="19430" y="215147"/>
                            </a:cubicBezTo>
                            <a:cubicBezTo>
                              <a:pt x="50733" y="190219"/>
                              <a:pt x="61779" y="144290"/>
                              <a:pt x="96487" y="124338"/>
                            </a:cubicBezTo>
                            <a:cubicBezTo>
                              <a:pt x="100460" y="122068"/>
                              <a:pt x="104826" y="120016"/>
                              <a:pt x="107227" y="116131"/>
                            </a:cubicBezTo>
                            <a:cubicBezTo>
                              <a:pt x="109628" y="112245"/>
                              <a:pt x="108493" y="105871"/>
                              <a:pt x="104040" y="104911"/>
                            </a:cubicBezTo>
                            <a:cubicBezTo>
                              <a:pt x="102250" y="104518"/>
                              <a:pt x="100416" y="105085"/>
                              <a:pt x="98714" y="105696"/>
                            </a:cubicBezTo>
                            <a:cubicBezTo>
                              <a:pt x="79766" y="112944"/>
                              <a:pt x="63438" y="133419"/>
                              <a:pt x="43879" y="128006"/>
                            </a:cubicBezTo>
                            <a:cubicBezTo>
                              <a:pt x="47590" y="114821"/>
                              <a:pt x="58635" y="104954"/>
                              <a:pt x="70467" y="98013"/>
                            </a:cubicBezTo>
                            <a:cubicBezTo>
                              <a:pt x="82298" y="91115"/>
                              <a:pt x="95352" y="86356"/>
                              <a:pt x="106878" y="78978"/>
                            </a:cubicBezTo>
                            <a:cubicBezTo>
                              <a:pt x="126044" y="66753"/>
                              <a:pt x="161232" y="24361"/>
                              <a:pt x="147043" y="0"/>
                            </a:cubicBezTo>
                            <a:cubicBezTo>
                              <a:pt x="112859" y="27548"/>
                              <a:pt x="85092" y="61078"/>
                              <a:pt x="47983" y="86050"/>
                            </a:cubicBezTo>
                            <a:close/>
                          </a:path>
                        </a:pathLst>
                      </a:custGeom>
                      <a:solidFill>
                        <a:srgbClr val="45524E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6" name="Freeform: Shape 385">
                        <a:extLst>
                          <a:ext uri="{FF2B5EF4-FFF2-40B4-BE49-F238E27FC236}">
                            <a16:creationId xmlns:a16="http://schemas.microsoft.com/office/drawing/2014/main" id="{4E2BF881-C056-4FFB-BB3E-8D39A179AE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4913" y="5898997"/>
                        <a:ext cx="84726" cy="141403"/>
                      </a:xfrm>
                      <a:custGeom>
                        <a:avLst/>
                        <a:gdLst>
                          <a:gd name="connsiteX0" fmla="*/ 19240 w 84726"/>
                          <a:gd name="connsiteY0" fmla="*/ 141404 h 141403"/>
                          <a:gd name="connsiteX1" fmla="*/ 2257 w 84726"/>
                          <a:gd name="connsiteY1" fmla="*/ 118221 h 141403"/>
                          <a:gd name="connsiteX2" fmla="*/ 5531 w 84726"/>
                          <a:gd name="connsiteY2" fmla="*/ 52559 h 141403"/>
                          <a:gd name="connsiteX3" fmla="*/ 11512 w 84726"/>
                          <a:gd name="connsiteY3" fmla="*/ 36581 h 141403"/>
                          <a:gd name="connsiteX4" fmla="*/ 22645 w 84726"/>
                          <a:gd name="connsiteY4" fmla="*/ 29028 h 141403"/>
                          <a:gd name="connsiteX5" fmla="*/ 78265 w 84726"/>
                          <a:gd name="connsiteY5" fmla="*/ 1436 h 141403"/>
                          <a:gd name="connsiteX6" fmla="*/ 84727 w 84726"/>
                          <a:gd name="connsiteY6" fmla="*/ 388 h 141403"/>
                          <a:gd name="connsiteX7" fmla="*/ 70407 w 84726"/>
                          <a:gd name="connsiteY7" fmla="*/ 17895 h 141403"/>
                          <a:gd name="connsiteX8" fmla="*/ 49233 w 84726"/>
                          <a:gd name="connsiteY8" fmla="*/ 28067 h 141403"/>
                          <a:gd name="connsiteX9" fmla="*/ 25526 w 84726"/>
                          <a:gd name="connsiteY9" fmla="*/ 56183 h 141403"/>
                          <a:gd name="connsiteX10" fmla="*/ 22034 w 84726"/>
                          <a:gd name="connsiteY10" fmla="*/ 82902 h 141403"/>
                          <a:gd name="connsiteX11" fmla="*/ 43950 w 84726"/>
                          <a:gd name="connsiteY11" fmla="*/ 82946 h 141403"/>
                          <a:gd name="connsiteX12" fmla="*/ 60802 w 84726"/>
                          <a:gd name="connsiteY12" fmla="*/ 65919 h 141403"/>
                          <a:gd name="connsiteX13" fmla="*/ 81933 w 84726"/>
                          <a:gd name="connsiteY13" fmla="*/ 60112 h 141403"/>
                          <a:gd name="connsiteX14" fmla="*/ 19240 w 84726"/>
                          <a:gd name="connsiteY14" fmla="*/ 141404 h 141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84726" h="141403">
                            <a:moveTo>
                              <a:pt x="19240" y="141404"/>
                            </a:moveTo>
                            <a:cubicBezTo>
                              <a:pt x="9679" y="138392"/>
                              <a:pt x="4527" y="128001"/>
                              <a:pt x="2257" y="118221"/>
                            </a:cubicBezTo>
                            <a:cubicBezTo>
                              <a:pt x="-2677" y="96698"/>
                              <a:pt x="1427" y="74258"/>
                              <a:pt x="5531" y="52559"/>
                            </a:cubicBezTo>
                            <a:cubicBezTo>
                              <a:pt x="6579" y="46884"/>
                              <a:pt x="7801" y="40946"/>
                              <a:pt x="11512" y="36581"/>
                            </a:cubicBezTo>
                            <a:cubicBezTo>
                              <a:pt x="14437" y="33132"/>
                              <a:pt x="18585" y="31036"/>
                              <a:pt x="22645" y="29028"/>
                            </a:cubicBezTo>
                            <a:cubicBezTo>
                              <a:pt x="41200" y="19816"/>
                              <a:pt x="59711" y="10648"/>
                              <a:pt x="78265" y="1436"/>
                            </a:cubicBezTo>
                            <a:cubicBezTo>
                              <a:pt x="80317" y="432"/>
                              <a:pt x="82675" y="-572"/>
                              <a:pt x="84727" y="388"/>
                            </a:cubicBezTo>
                            <a:cubicBezTo>
                              <a:pt x="83723" y="8159"/>
                              <a:pt x="77261" y="14184"/>
                              <a:pt x="70407" y="17895"/>
                            </a:cubicBezTo>
                            <a:cubicBezTo>
                              <a:pt x="63509" y="21649"/>
                              <a:pt x="55825" y="23832"/>
                              <a:pt x="49233" y="28067"/>
                            </a:cubicBezTo>
                            <a:cubicBezTo>
                              <a:pt x="38798" y="34703"/>
                              <a:pt x="31988" y="45618"/>
                              <a:pt x="25526" y="56183"/>
                            </a:cubicBezTo>
                            <a:cubicBezTo>
                              <a:pt x="20462" y="64435"/>
                              <a:pt x="15616" y="75698"/>
                              <a:pt x="22034" y="82902"/>
                            </a:cubicBezTo>
                            <a:cubicBezTo>
                              <a:pt x="27360" y="88883"/>
                              <a:pt x="37401" y="87530"/>
                              <a:pt x="43950" y="82946"/>
                            </a:cubicBezTo>
                            <a:cubicBezTo>
                              <a:pt x="50499" y="78362"/>
                              <a:pt x="54952" y="71376"/>
                              <a:pt x="60802" y="65919"/>
                            </a:cubicBezTo>
                            <a:cubicBezTo>
                              <a:pt x="66609" y="60505"/>
                              <a:pt x="74511" y="56882"/>
                              <a:pt x="81933" y="60112"/>
                            </a:cubicBezTo>
                            <a:cubicBezTo>
                              <a:pt x="76912" y="68669"/>
                              <a:pt x="13477" y="139614"/>
                              <a:pt x="19240" y="141404"/>
                            </a:cubicBezTo>
                            <a:close/>
                          </a:path>
                        </a:pathLst>
                      </a:custGeom>
                      <a:solidFill>
                        <a:srgbClr val="3E4F49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7" name="Freeform: Shape 386">
                        <a:extLst>
                          <a:ext uri="{FF2B5EF4-FFF2-40B4-BE49-F238E27FC236}">
                            <a16:creationId xmlns:a16="http://schemas.microsoft.com/office/drawing/2014/main" id="{CA8BEC21-D9D6-48AC-9256-CD8B38215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6809" y="5736191"/>
                        <a:ext cx="142317" cy="224752"/>
                      </a:xfrm>
                      <a:custGeom>
                        <a:avLst/>
                        <a:gdLst>
                          <a:gd name="connsiteX0" fmla="*/ 75193 w 142317"/>
                          <a:gd name="connsiteY0" fmla="*/ 155467 h 224752"/>
                          <a:gd name="connsiteX1" fmla="*/ 56813 w 142317"/>
                          <a:gd name="connsiteY1" fmla="*/ 169219 h 224752"/>
                          <a:gd name="connsiteX2" fmla="*/ 36992 w 142317"/>
                          <a:gd name="connsiteY2" fmla="*/ 177951 h 224752"/>
                          <a:gd name="connsiteX3" fmla="*/ 494 w 142317"/>
                          <a:gd name="connsiteY3" fmla="*/ 224752 h 224752"/>
                          <a:gd name="connsiteX4" fmla="*/ 23458 w 142317"/>
                          <a:gd name="connsiteY4" fmla="*/ 172231 h 224752"/>
                          <a:gd name="connsiteX5" fmla="*/ 39961 w 142317"/>
                          <a:gd name="connsiteY5" fmla="*/ 159920 h 224752"/>
                          <a:gd name="connsiteX6" fmla="*/ 48168 w 142317"/>
                          <a:gd name="connsiteY6" fmla="*/ 144421 h 224752"/>
                          <a:gd name="connsiteX7" fmla="*/ 91215 w 142317"/>
                          <a:gd name="connsiteY7" fmla="*/ 116349 h 224752"/>
                          <a:gd name="connsiteX8" fmla="*/ 122606 w 142317"/>
                          <a:gd name="connsiteY8" fmla="*/ 78716 h 224752"/>
                          <a:gd name="connsiteX9" fmla="*/ 102261 w 142317"/>
                          <a:gd name="connsiteY9" fmla="*/ 87666 h 224752"/>
                          <a:gd name="connsiteX10" fmla="*/ 108329 w 142317"/>
                          <a:gd name="connsiteY10" fmla="*/ 61383 h 224752"/>
                          <a:gd name="connsiteX11" fmla="*/ 128237 w 142317"/>
                          <a:gd name="connsiteY11" fmla="*/ 39511 h 224752"/>
                          <a:gd name="connsiteX12" fmla="*/ 134917 w 142317"/>
                          <a:gd name="connsiteY12" fmla="*/ 10653 h 224752"/>
                          <a:gd name="connsiteX13" fmla="*/ 120554 w 142317"/>
                          <a:gd name="connsiteY13" fmla="*/ 25409 h 224752"/>
                          <a:gd name="connsiteX14" fmla="*/ 135703 w 142317"/>
                          <a:gd name="connsiteY14" fmla="*/ 0 h 224752"/>
                          <a:gd name="connsiteX15" fmla="*/ 138846 w 142317"/>
                          <a:gd name="connsiteY15" fmla="*/ 44139 h 224752"/>
                          <a:gd name="connsiteX16" fmla="*/ 135179 w 142317"/>
                          <a:gd name="connsiteY16" fmla="*/ 102728 h 224752"/>
                          <a:gd name="connsiteX17" fmla="*/ 75193 w 142317"/>
                          <a:gd name="connsiteY17" fmla="*/ 155467 h 224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142317" h="224752">
                            <a:moveTo>
                              <a:pt x="75193" y="155467"/>
                            </a:moveTo>
                            <a:cubicBezTo>
                              <a:pt x="69386" y="160487"/>
                              <a:pt x="63536" y="165552"/>
                              <a:pt x="56813" y="169219"/>
                            </a:cubicBezTo>
                            <a:cubicBezTo>
                              <a:pt x="50482" y="172668"/>
                              <a:pt x="43497" y="174764"/>
                              <a:pt x="36992" y="177951"/>
                            </a:cubicBezTo>
                            <a:cubicBezTo>
                              <a:pt x="18568" y="186901"/>
                              <a:pt x="4685" y="204713"/>
                              <a:pt x="494" y="224752"/>
                            </a:cubicBezTo>
                            <a:cubicBezTo>
                              <a:pt x="-2300" y="204844"/>
                              <a:pt x="6955" y="183714"/>
                              <a:pt x="23458" y="172231"/>
                            </a:cubicBezTo>
                            <a:cubicBezTo>
                              <a:pt x="29133" y="168302"/>
                              <a:pt x="35682" y="165290"/>
                              <a:pt x="39961" y="159920"/>
                            </a:cubicBezTo>
                            <a:cubicBezTo>
                              <a:pt x="43628" y="155336"/>
                              <a:pt x="45243" y="149486"/>
                              <a:pt x="48168" y="144421"/>
                            </a:cubicBezTo>
                            <a:cubicBezTo>
                              <a:pt x="56944" y="129316"/>
                              <a:pt x="75280" y="123509"/>
                              <a:pt x="91215" y="116349"/>
                            </a:cubicBezTo>
                            <a:cubicBezTo>
                              <a:pt x="107151" y="109233"/>
                              <a:pt x="123959" y="96092"/>
                              <a:pt x="122606" y="78716"/>
                            </a:cubicBezTo>
                            <a:cubicBezTo>
                              <a:pt x="114965" y="78585"/>
                              <a:pt x="107325" y="81946"/>
                              <a:pt x="102261" y="87666"/>
                            </a:cubicBezTo>
                            <a:cubicBezTo>
                              <a:pt x="95494" y="80287"/>
                              <a:pt x="100907" y="68151"/>
                              <a:pt x="108329" y="61383"/>
                            </a:cubicBezTo>
                            <a:cubicBezTo>
                              <a:pt x="115708" y="54616"/>
                              <a:pt x="125356" y="49072"/>
                              <a:pt x="128237" y="39511"/>
                            </a:cubicBezTo>
                            <a:cubicBezTo>
                              <a:pt x="131163" y="29775"/>
                              <a:pt x="126884" y="16896"/>
                              <a:pt x="134917" y="10653"/>
                            </a:cubicBezTo>
                            <a:cubicBezTo>
                              <a:pt x="130115" y="15586"/>
                              <a:pt x="125356" y="20476"/>
                              <a:pt x="120554" y="25409"/>
                            </a:cubicBezTo>
                            <a:cubicBezTo>
                              <a:pt x="125618" y="16939"/>
                              <a:pt x="130639" y="8470"/>
                              <a:pt x="135703" y="0"/>
                            </a:cubicBezTo>
                            <a:cubicBezTo>
                              <a:pt x="145570" y="11744"/>
                              <a:pt x="142426" y="29207"/>
                              <a:pt x="138846" y="44139"/>
                            </a:cubicBezTo>
                            <a:cubicBezTo>
                              <a:pt x="134612" y="61951"/>
                              <a:pt x="142252" y="88190"/>
                              <a:pt x="135179" y="102728"/>
                            </a:cubicBezTo>
                            <a:cubicBezTo>
                              <a:pt x="126011" y="121719"/>
                              <a:pt x="91215" y="141540"/>
                              <a:pt x="75193" y="155467"/>
                            </a:cubicBezTo>
                            <a:close/>
                          </a:path>
                        </a:pathLst>
                      </a:custGeom>
                      <a:solidFill>
                        <a:srgbClr val="3E4D48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8" name="Freeform: Shape 387">
                        <a:extLst>
                          <a:ext uri="{FF2B5EF4-FFF2-40B4-BE49-F238E27FC236}">
                            <a16:creationId xmlns:a16="http://schemas.microsoft.com/office/drawing/2014/main" id="{7EECBA18-7CC0-4C75-8912-AD7AC21779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6296" y="5935472"/>
                        <a:ext cx="125162" cy="182104"/>
                      </a:xfrm>
                      <a:custGeom>
                        <a:avLst/>
                        <a:gdLst>
                          <a:gd name="connsiteX0" fmla="*/ 50551 w 125162"/>
                          <a:gd name="connsiteY0" fmla="*/ 42978 h 182104"/>
                          <a:gd name="connsiteX1" fmla="*/ 29421 w 125162"/>
                          <a:gd name="connsiteY1" fmla="*/ 70308 h 182104"/>
                          <a:gd name="connsiteX2" fmla="*/ 10910 w 125162"/>
                          <a:gd name="connsiteY2" fmla="*/ 97551 h 182104"/>
                          <a:gd name="connsiteX3" fmla="*/ 2527 w 125162"/>
                          <a:gd name="connsiteY3" fmla="*/ 134267 h 182104"/>
                          <a:gd name="connsiteX4" fmla="*/ 18332 w 125162"/>
                          <a:gd name="connsiteY4" fmla="*/ 148151 h 182104"/>
                          <a:gd name="connsiteX5" fmla="*/ 37235 w 125162"/>
                          <a:gd name="connsiteY5" fmla="*/ 173080 h 182104"/>
                          <a:gd name="connsiteX6" fmla="*/ 41427 w 125162"/>
                          <a:gd name="connsiteY6" fmla="*/ 180414 h 182104"/>
                          <a:gd name="connsiteX7" fmla="*/ 60680 w 125162"/>
                          <a:gd name="connsiteY7" fmla="*/ 171289 h 182104"/>
                          <a:gd name="connsiteX8" fmla="*/ 87617 w 125162"/>
                          <a:gd name="connsiteY8" fmla="*/ 122305 h 182104"/>
                          <a:gd name="connsiteX9" fmla="*/ 96174 w 125162"/>
                          <a:gd name="connsiteY9" fmla="*/ 79520 h 182104"/>
                          <a:gd name="connsiteX10" fmla="*/ 72031 w 125162"/>
                          <a:gd name="connsiteY10" fmla="*/ 82707 h 182104"/>
                          <a:gd name="connsiteX11" fmla="*/ 82072 w 125162"/>
                          <a:gd name="connsiteY11" fmla="*/ 64676 h 182104"/>
                          <a:gd name="connsiteX12" fmla="*/ 71900 w 125162"/>
                          <a:gd name="connsiteY12" fmla="*/ 60049 h 182104"/>
                          <a:gd name="connsiteX13" fmla="*/ 91110 w 125162"/>
                          <a:gd name="connsiteY13" fmla="*/ 41450 h 182104"/>
                          <a:gd name="connsiteX14" fmla="*/ 125163 w 125162"/>
                          <a:gd name="connsiteY14" fmla="*/ 1372 h 182104"/>
                          <a:gd name="connsiteX15" fmla="*/ 50551 w 125162"/>
                          <a:gd name="connsiteY15" fmla="*/ 42978 h 1821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5162" h="182104">
                            <a:moveTo>
                              <a:pt x="50551" y="42978"/>
                            </a:moveTo>
                            <a:cubicBezTo>
                              <a:pt x="42562" y="51273"/>
                              <a:pt x="35969" y="60791"/>
                              <a:pt x="29421" y="70308"/>
                            </a:cubicBezTo>
                            <a:cubicBezTo>
                              <a:pt x="23221" y="79345"/>
                              <a:pt x="17022" y="88426"/>
                              <a:pt x="10910" y="97551"/>
                            </a:cubicBezTo>
                            <a:cubicBezTo>
                              <a:pt x="3488" y="108553"/>
                              <a:pt x="-4065" y="122742"/>
                              <a:pt x="2527" y="134267"/>
                            </a:cubicBezTo>
                            <a:cubicBezTo>
                              <a:pt x="6020" y="140423"/>
                              <a:pt x="12700" y="143872"/>
                              <a:pt x="18332" y="148151"/>
                            </a:cubicBezTo>
                            <a:cubicBezTo>
                              <a:pt x="26758" y="154525"/>
                              <a:pt x="33394" y="163257"/>
                              <a:pt x="37235" y="173080"/>
                            </a:cubicBezTo>
                            <a:cubicBezTo>
                              <a:pt x="38283" y="175743"/>
                              <a:pt x="39200" y="178581"/>
                              <a:pt x="41427" y="180414"/>
                            </a:cubicBezTo>
                            <a:cubicBezTo>
                              <a:pt x="47670" y="185522"/>
                              <a:pt x="56314" y="178057"/>
                              <a:pt x="60680" y="171289"/>
                            </a:cubicBezTo>
                            <a:cubicBezTo>
                              <a:pt x="70721" y="155573"/>
                              <a:pt x="79759" y="139201"/>
                              <a:pt x="87617" y="122305"/>
                            </a:cubicBezTo>
                            <a:cubicBezTo>
                              <a:pt x="93904" y="108858"/>
                              <a:pt x="99579" y="93971"/>
                              <a:pt x="96174" y="79520"/>
                            </a:cubicBezTo>
                            <a:cubicBezTo>
                              <a:pt x="90018" y="85720"/>
                              <a:pt x="79584" y="87117"/>
                              <a:pt x="72031" y="82707"/>
                            </a:cubicBezTo>
                            <a:cubicBezTo>
                              <a:pt x="75393" y="76682"/>
                              <a:pt x="78711" y="70657"/>
                              <a:pt x="82072" y="64676"/>
                            </a:cubicBezTo>
                            <a:cubicBezTo>
                              <a:pt x="79147" y="62275"/>
                              <a:pt x="75611" y="60660"/>
                              <a:pt x="71900" y="60049"/>
                            </a:cubicBezTo>
                            <a:cubicBezTo>
                              <a:pt x="75655" y="51841"/>
                              <a:pt x="83862" y="46820"/>
                              <a:pt x="91110" y="41450"/>
                            </a:cubicBezTo>
                            <a:cubicBezTo>
                              <a:pt x="104163" y="31715"/>
                              <a:pt x="120099" y="17089"/>
                              <a:pt x="125163" y="1372"/>
                            </a:cubicBezTo>
                            <a:cubicBezTo>
                              <a:pt x="106172" y="-7622"/>
                              <a:pt x="62994" y="30055"/>
                              <a:pt x="50551" y="42978"/>
                            </a:cubicBezTo>
                            <a:close/>
                          </a:path>
                        </a:pathLst>
                      </a:custGeom>
                      <a:solidFill>
                        <a:srgbClr val="3E4D48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9" name="Freeform: Shape 388">
                        <a:extLst>
                          <a:ext uri="{FF2B5EF4-FFF2-40B4-BE49-F238E27FC236}">
                            <a16:creationId xmlns:a16="http://schemas.microsoft.com/office/drawing/2014/main" id="{2B686F78-2F7A-475D-A0C4-4549127C80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8053" y="5827698"/>
                        <a:ext cx="88407" cy="293815"/>
                      </a:xfrm>
                      <a:custGeom>
                        <a:avLst/>
                        <a:gdLst>
                          <a:gd name="connsiteX0" fmla="*/ 36954 w 88407"/>
                          <a:gd name="connsiteY0" fmla="*/ 265311 h 293815"/>
                          <a:gd name="connsiteX1" fmla="*/ 26825 w 88407"/>
                          <a:gd name="connsiteY1" fmla="*/ 287358 h 293815"/>
                          <a:gd name="connsiteX2" fmla="*/ 4952 w 88407"/>
                          <a:gd name="connsiteY2" fmla="*/ 291244 h 293815"/>
                          <a:gd name="connsiteX3" fmla="*/ 3599 w 88407"/>
                          <a:gd name="connsiteY3" fmla="*/ 267930 h 293815"/>
                          <a:gd name="connsiteX4" fmla="*/ 21630 w 88407"/>
                          <a:gd name="connsiteY4" fmla="*/ 249768 h 293815"/>
                          <a:gd name="connsiteX5" fmla="*/ 47737 w 88407"/>
                          <a:gd name="connsiteY5" fmla="*/ 186027 h 293815"/>
                          <a:gd name="connsiteX6" fmla="*/ 15605 w 88407"/>
                          <a:gd name="connsiteY6" fmla="*/ 202792 h 293815"/>
                          <a:gd name="connsiteX7" fmla="*/ 40970 w 88407"/>
                          <a:gd name="connsiteY7" fmla="*/ 173105 h 293815"/>
                          <a:gd name="connsiteX8" fmla="*/ 22678 w 88407"/>
                          <a:gd name="connsiteY8" fmla="*/ 167211 h 293815"/>
                          <a:gd name="connsiteX9" fmla="*/ 40883 w 88407"/>
                          <a:gd name="connsiteY9" fmla="*/ 143242 h 293815"/>
                          <a:gd name="connsiteX10" fmla="*/ 65681 w 88407"/>
                          <a:gd name="connsiteY10" fmla="*/ 124338 h 293815"/>
                          <a:gd name="connsiteX11" fmla="*/ 57299 w 88407"/>
                          <a:gd name="connsiteY11" fmla="*/ 99279 h 293815"/>
                          <a:gd name="connsiteX12" fmla="*/ 37128 w 88407"/>
                          <a:gd name="connsiteY12" fmla="*/ 101723 h 293815"/>
                          <a:gd name="connsiteX13" fmla="*/ 70134 w 88407"/>
                          <a:gd name="connsiteY13" fmla="*/ 0 h 293815"/>
                          <a:gd name="connsiteX14" fmla="*/ 79608 w 88407"/>
                          <a:gd name="connsiteY14" fmla="*/ 80506 h 293815"/>
                          <a:gd name="connsiteX15" fmla="*/ 88121 w 88407"/>
                          <a:gd name="connsiteY15" fmla="*/ 155554 h 293815"/>
                          <a:gd name="connsiteX16" fmla="*/ 69174 w 88407"/>
                          <a:gd name="connsiteY16" fmla="*/ 195632 h 293815"/>
                          <a:gd name="connsiteX17" fmla="*/ 36954 w 88407"/>
                          <a:gd name="connsiteY17" fmla="*/ 265311 h 293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88407" h="293815">
                            <a:moveTo>
                              <a:pt x="36954" y="265311"/>
                            </a:moveTo>
                            <a:cubicBezTo>
                              <a:pt x="34553" y="273125"/>
                              <a:pt x="32326" y="281333"/>
                              <a:pt x="26825" y="287358"/>
                            </a:cubicBezTo>
                            <a:cubicBezTo>
                              <a:pt x="21324" y="293383"/>
                              <a:pt x="11370" y="296264"/>
                              <a:pt x="4952" y="291244"/>
                            </a:cubicBezTo>
                            <a:cubicBezTo>
                              <a:pt x="-1815" y="286005"/>
                              <a:pt x="-1029" y="275134"/>
                              <a:pt x="3599" y="267930"/>
                            </a:cubicBezTo>
                            <a:cubicBezTo>
                              <a:pt x="8227" y="260727"/>
                              <a:pt x="15605" y="255880"/>
                              <a:pt x="21630" y="249768"/>
                            </a:cubicBezTo>
                            <a:cubicBezTo>
                              <a:pt x="38002" y="233178"/>
                              <a:pt x="43241" y="208904"/>
                              <a:pt x="47737" y="186027"/>
                            </a:cubicBezTo>
                            <a:cubicBezTo>
                              <a:pt x="37041" y="191616"/>
                              <a:pt x="26345" y="197204"/>
                              <a:pt x="15605" y="202792"/>
                            </a:cubicBezTo>
                            <a:cubicBezTo>
                              <a:pt x="16784" y="188953"/>
                              <a:pt x="27480" y="176423"/>
                              <a:pt x="40970" y="173105"/>
                            </a:cubicBezTo>
                            <a:cubicBezTo>
                              <a:pt x="34858" y="171140"/>
                              <a:pt x="28790" y="169175"/>
                              <a:pt x="22678" y="167211"/>
                            </a:cubicBezTo>
                            <a:cubicBezTo>
                              <a:pt x="22721" y="156689"/>
                              <a:pt x="31846" y="148569"/>
                              <a:pt x="40883" y="143242"/>
                            </a:cubicBezTo>
                            <a:cubicBezTo>
                              <a:pt x="49920" y="137873"/>
                              <a:pt x="60180" y="133332"/>
                              <a:pt x="65681" y="124338"/>
                            </a:cubicBezTo>
                            <a:cubicBezTo>
                              <a:pt x="71138" y="115345"/>
                              <a:pt x="67733" y="100370"/>
                              <a:pt x="57299" y="99279"/>
                            </a:cubicBezTo>
                            <a:cubicBezTo>
                              <a:pt x="50488" y="98580"/>
                              <a:pt x="43634" y="103994"/>
                              <a:pt x="37128" y="101723"/>
                            </a:cubicBezTo>
                            <a:cubicBezTo>
                              <a:pt x="61271" y="74175"/>
                              <a:pt x="73496" y="36498"/>
                              <a:pt x="70134" y="0"/>
                            </a:cubicBezTo>
                            <a:cubicBezTo>
                              <a:pt x="73277" y="26850"/>
                              <a:pt x="76377" y="53699"/>
                              <a:pt x="79608" y="80506"/>
                            </a:cubicBezTo>
                            <a:cubicBezTo>
                              <a:pt x="82489" y="104343"/>
                              <a:pt x="89955" y="131542"/>
                              <a:pt x="88121" y="155554"/>
                            </a:cubicBezTo>
                            <a:cubicBezTo>
                              <a:pt x="86855" y="171751"/>
                              <a:pt x="77600" y="182273"/>
                              <a:pt x="69174" y="195632"/>
                            </a:cubicBezTo>
                            <a:cubicBezTo>
                              <a:pt x="55465" y="217374"/>
                              <a:pt x="44507" y="240731"/>
                              <a:pt x="36954" y="265311"/>
                            </a:cubicBezTo>
                            <a:close/>
                          </a:path>
                        </a:pathLst>
                      </a:custGeom>
                      <a:solidFill>
                        <a:srgbClr val="4D5854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0" name="Freeform: Shape 389">
                        <a:extLst>
                          <a:ext uri="{FF2B5EF4-FFF2-40B4-BE49-F238E27FC236}">
                            <a16:creationId xmlns:a16="http://schemas.microsoft.com/office/drawing/2014/main" id="{728DAD59-7FED-483F-8549-98BB91C56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8159" y="5873409"/>
                        <a:ext cx="61999" cy="159963"/>
                      </a:xfrm>
                      <a:custGeom>
                        <a:avLst/>
                        <a:gdLst>
                          <a:gd name="connsiteX0" fmla="*/ 26887 w 61999"/>
                          <a:gd name="connsiteY0" fmla="*/ 154244 h 159963"/>
                          <a:gd name="connsiteX1" fmla="*/ 11781 w 61999"/>
                          <a:gd name="connsiteY1" fmla="*/ 137130 h 159963"/>
                          <a:gd name="connsiteX2" fmla="*/ 299 w 61999"/>
                          <a:gd name="connsiteY2" fmla="*/ 136781 h 159963"/>
                          <a:gd name="connsiteX3" fmla="*/ 9729 w 61999"/>
                          <a:gd name="connsiteY3" fmla="*/ 125037 h 159963"/>
                          <a:gd name="connsiteX4" fmla="*/ 22870 w 61999"/>
                          <a:gd name="connsiteY4" fmla="*/ 115869 h 159963"/>
                          <a:gd name="connsiteX5" fmla="*/ 11301 w 61999"/>
                          <a:gd name="connsiteY5" fmla="*/ 117746 h 159963"/>
                          <a:gd name="connsiteX6" fmla="*/ 6804 w 61999"/>
                          <a:gd name="connsiteY6" fmla="*/ 106919 h 159963"/>
                          <a:gd name="connsiteX7" fmla="*/ 12567 w 61999"/>
                          <a:gd name="connsiteY7" fmla="*/ 98973 h 159963"/>
                          <a:gd name="connsiteX8" fmla="*/ 35880 w 61999"/>
                          <a:gd name="connsiteY8" fmla="*/ 76489 h 159963"/>
                          <a:gd name="connsiteX9" fmla="*/ 41774 w 61999"/>
                          <a:gd name="connsiteY9" fmla="*/ 68456 h 159963"/>
                          <a:gd name="connsiteX10" fmla="*/ 34003 w 61999"/>
                          <a:gd name="connsiteY10" fmla="*/ 53874 h 159963"/>
                          <a:gd name="connsiteX11" fmla="*/ 16322 w 61999"/>
                          <a:gd name="connsiteY11" fmla="*/ 53743 h 159963"/>
                          <a:gd name="connsiteX12" fmla="*/ 36797 w 61999"/>
                          <a:gd name="connsiteY12" fmla="*/ 21916 h 159963"/>
                          <a:gd name="connsiteX13" fmla="*/ 38238 w 61999"/>
                          <a:gd name="connsiteY13" fmla="*/ 0 h 159963"/>
                          <a:gd name="connsiteX14" fmla="*/ 49414 w 61999"/>
                          <a:gd name="connsiteY14" fmla="*/ 23750 h 159963"/>
                          <a:gd name="connsiteX15" fmla="*/ 47886 w 61999"/>
                          <a:gd name="connsiteY15" fmla="*/ 51080 h 159963"/>
                          <a:gd name="connsiteX16" fmla="*/ 55177 w 61999"/>
                          <a:gd name="connsiteY16" fmla="*/ 85352 h 159963"/>
                          <a:gd name="connsiteX17" fmla="*/ 60809 w 61999"/>
                          <a:gd name="connsiteY17" fmla="*/ 159963 h 159963"/>
                          <a:gd name="connsiteX18" fmla="*/ 51903 w 61999"/>
                          <a:gd name="connsiteY18" fmla="*/ 147477 h 159963"/>
                          <a:gd name="connsiteX19" fmla="*/ 53169 w 61999"/>
                          <a:gd name="connsiteY19" fmla="*/ 130713 h 159963"/>
                          <a:gd name="connsiteX20" fmla="*/ 48498 w 61999"/>
                          <a:gd name="connsiteY20" fmla="*/ 115825 h 159963"/>
                          <a:gd name="connsiteX21" fmla="*/ 49589 w 61999"/>
                          <a:gd name="connsiteY21" fmla="*/ 104168 h 159963"/>
                          <a:gd name="connsiteX22" fmla="*/ 26887 w 61999"/>
                          <a:gd name="connsiteY22" fmla="*/ 154244 h 1599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61999" h="159963">
                            <a:moveTo>
                              <a:pt x="26887" y="154244"/>
                            </a:moveTo>
                            <a:cubicBezTo>
                              <a:pt x="28371" y="145644"/>
                              <a:pt x="20513" y="136737"/>
                              <a:pt x="11781" y="137130"/>
                            </a:cubicBezTo>
                            <a:cubicBezTo>
                              <a:pt x="7852" y="137305"/>
                              <a:pt x="3530" y="138964"/>
                              <a:pt x="299" y="136781"/>
                            </a:cubicBezTo>
                            <a:cubicBezTo>
                              <a:pt x="-1404" y="131455"/>
                              <a:pt x="4490" y="126871"/>
                              <a:pt x="9729" y="125037"/>
                            </a:cubicBezTo>
                            <a:cubicBezTo>
                              <a:pt x="14968" y="123159"/>
                              <a:pt x="21386" y="121238"/>
                              <a:pt x="22870" y="115869"/>
                            </a:cubicBezTo>
                            <a:cubicBezTo>
                              <a:pt x="20033" y="118968"/>
                              <a:pt x="15012" y="119798"/>
                              <a:pt x="11301" y="117746"/>
                            </a:cubicBezTo>
                            <a:cubicBezTo>
                              <a:pt x="7634" y="115694"/>
                              <a:pt x="5669" y="110979"/>
                              <a:pt x="6804" y="106919"/>
                            </a:cubicBezTo>
                            <a:cubicBezTo>
                              <a:pt x="7721" y="103732"/>
                              <a:pt x="10166" y="101287"/>
                              <a:pt x="12567" y="98973"/>
                            </a:cubicBezTo>
                            <a:cubicBezTo>
                              <a:pt x="20338" y="91464"/>
                              <a:pt x="28109" y="83955"/>
                              <a:pt x="35880" y="76489"/>
                            </a:cubicBezTo>
                            <a:cubicBezTo>
                              <a:pt x="38282" y="74131"/>
                              <a:pt x="40814" y="71687"/>
                              <a:pt x="41774" y="68456"/>
                            </a:cubicBezTo>
                            <a:cubicBezTo>
                              <a:pt x="43521" y="62693"/>
                              <a:pt x="39504" y="56363"/>
                              <a:pt x="34003" y="53874"/>
                            </a:cubicBezTo>
                            <a:cubicBezTo>
                              <a:pt x="28502" y="51385"/>
                              <a:pt x="22128" y="52040"/>
                              <a:pt x="16322" y="53743"/>
                            </a:cubicBezTo>
                            <a:cubicBezTo>
                              <a:pt x="18723" y="41126"/>
                              <a:pt x="35226" y="34665"/>
                              <a:pt x="36797" y="21916"/>
                            </a:cubicBezTo>
                            <a:cubicBezTo>
                              <a:pt x="37714" y="14451"/>
                              <a:pt x="33348" y="5719"/>
                              <a:pt x="38238" y="0"/>
                            </a:cubicBezTo>
                            <a:cubicBezTo>
                              <a:pt x="46009" y="4802"/>
                              <a:pt x="49153" y="14625"/>
                              <a:pt x="49414" y="23750"/>
                            </a:cubicBezTo>
                            <a:cubicBezTo>
                              <a:pt x="49676" y="32874"/>
                              <a:pt x="47625" y="41955"/>
                              <a:pt x="47886" y="51080"/>
                            </a:cubicBezTo>
                            <a:cubicBezTo>
                              <a:pt x="48192" y="62780"/>
                              <a:pt x="52209" y="74044"/>
                              <a:pt x="55177" y="85352"/>
                            </a:cubicBezTo>
                            <a:cubicBezTo>
                              <a:pt x="61595" y="109582"/>
                              <a:pt x="63516" y="135035"/>
                              <a:pt x="60809" y="159963"/>
                            </a:cubicBezTo>
                            <a:cubicBezTo>
                              <a:pt x="55221" y="159570"/>
                              <a:pt x="51990" y="153109"/>
                              <a:pt x="51903" y="147477"/>
                            </a:cubicBezTo>
                            <a:cubicBezTo>
                              <a:pt x="51859" y="141845"/>
                              <a:pt x="53737" y="136301"/>
                              <a:pt x="53169" y="130713"/>
                            </a:cubicBezTo>
                            <a:cubicBezTo>
                              <a:pt x="52645" y="125517"/>
                              <a:pt x="50026" y="120802"/>
                              <a:pt x="48498" y="115825"/>
                            </a:cubicBezTo>
                            <a:cubicBezTo>
                              <a:pt x="47188" y="111459"/>
                              <a:pt x="47013" y="107486"/>
                              <a:pt x="49589" y="104168"/>
                            </a:cubicBezTo>
                            <a:cubicBezTo>
                              <a:pt x="48192" y="123116"/>
                              <a:pt x="29725" y="137567"/>
                              <a:pt x="26887" y="154244"/>
                            </a:cubicBezTo>
                            <a:close/>
                          </a:path>
                        </a:pathLst>
                      </a:custGeom>
                      <a:solidFill>
                        <a:srgbClr val="646C69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1" name="Freeform: Shape 390">
                        <a:extLst>
                          <a:ext uri="{FF2B5EF4-FFF2-40B4-BE49-F238E27FC236}">
                            <a16:creationId xmlns:a16="http://schemas.microsoft.com/office/drawing/2014/main" id="{6D06D0E4-3C91-40F5-9E06-1A1A0AF8D0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8015" y="5645120"/>
                        <a:ext cx="70266" cy="512909"/>
                      </a:xfrm>
                      <a:custGeom>
                        <a:avLst/>
                        <a:gdLst>
                          <a:gd name="connsiteX0" fmla="*/ 49334 w 70266"/>
                          <a:gd name="connsiteY0" fmla="*/ 472163 h 512909"/>
                          <a:gd name="connsiteX1" fmla="*/ 28814 w 70266"/>
                          <a:gd name="connsiteY1" fmla="*/ 349309 h 512909"/>
                          <a:gd name="connsiteX2" fmla="*/ 5676 w 70266"/>
                          <a:gd name="connsiteY2" fmla="*/ 208206 h 512909"/>
                          <a:gd name="connsiteX3" fmla="*/ 1484 w 70266"/>
                          <a:gd name="connsiteY3" fmla="*/ 173323 h 512909"/>
                          <a:gd name="connsiteX4" fmla="*/ 4497 w 70266"/>
                          <a:gd name="connsiteY4" fmla="*/ 113642 h 512909"/>
                          <a:gd name="connsiteX5" fmla="*/ 0 w 70266"/>
                          <a:gd name="connsiteY5" fmla="*/ 50120 h 512909"/>
                          <a:gd name="connsiteX6" fmla="*/ 8382 w 70266"/>
                          <a:gd name="connsiteY6" fmla="*/ 0 h 512909"/>
                          <a:gd name="connsiteX7" fmla="*/ 16328 w 70266"/>
                          <a:gd name="connsiteY7" fmla="*/ 49072 h 512909"/>
                          <a:gd name="connsiteX8" fmla="*/ 49508 w 70266"/>
                          <a:gd name="connsiteY8" fmla="*/ 376945 h 512909"/>
                          <a:gd name="connsiteX9" fmla="*/ 65967 w 70266"/>
                          <a:gd name="connsiteY9" fmla="*/ 480240 h 512909"/>
                          <a:gd name="connsiteX10" fmla="*/ 62126 w 70266"/>
                          <a:gd name="connsiteY10" fmla="*/ 512503 h 512909"/>
                          <a:gd name="connsiteX11" fmla="*/ 49334 w 70266"/>
                          <a:gd name="connsiteY11" fmla="*/ 472163 h 5129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70266" h="512909">
                            <a:moveTo>
                              <a:pt x="49334" y="472163"/>
                            </a:moveTo>
                            <a:cubicBezTo>
                              <a:pt x="42261" y="431255"/>
                              <a:pt x="35538" y="390304"/>
                              <a:pt x="28814" y="349309"/>
                            </a:cubicBezTo>
                            <a:cubicBezTo>
                              <a:pt x="21087" y="302289"/>
                              <a:pt x="13403" y="255226"/>
                              <a:pt x="5676" y="208206"/>
                            </a:cubicBezTo>
                            <a:cubicBezTo>
                              <a:pt x="3798" y="196636"/>
                              <a:pt x="1877" y="185023"/>
                              <a:pt x="1484" y="173323"/>
                            </a:cubicBezTo>
                            <a:cubicBezTo>
                              <a:pt x="830" y="153415"/>
                              <a:pt x="4584" y="133594"/>
                              <a:pt x="4497" y="113642"/>
                            </a:cubicBezTo>
                            <a:cubicBezTo>
                              <a:pt x="4410" y="92424"/>
                              <a:pt x="0" y="71338"/>
                              <a:pt x="0" y="50120"/>
                            </a:cubicBezTo>
                            <a:cubicBezTo>
                              <a:pt x="0" y="33093"/>
                              <a:pt x="2838" y="16110"/>
                              <a:pt x="8382" y="0"/>
                            </a:cubicBezTo>
                            <a:cubicBezTo>
                              <a:pt x="16983" y="14407"/>
                              <a:pt x="16590" y="32263"/>
                              <a:pt x="16328" y="49072"/>
                            </a:cubicBezTo>
                            <a:cubicBezTo>
                              <a:pt x="14800" y="159047"/>
                              <a:pt x="32176" y="268323"/>
                              <a:pt x="49508" y="376945"/>
                            </a:cubicBezTo>
                            <a:cubicBezTo>
                              <a:pt x="55009" y="411391"/>
                              <a:pt x="60467" y="445793"/>
                              <a:pt x="65967" y="480240"/>
                            </a:cubicBezTo>
                            <a:cubicBezTo>
                              <a:pt x="67103" y="487225"/>
                              <a:pt x="77057" y="516694"/>
                              <a:pt x="62126" y="512503"/>
                            </a:cubicBezTo>
                            <a:cubicBezTo>
                              <a:pt x="52346" y="509753"/>
                              <a:pt x="50774" y="480458"/>
                              <a:pt x="49334" y="472163"/>
                            </a:cubicBezTo>
                            <a:close/>
                          </a:path>
                        </a:pathLst>
                      </a:custGeom>
                      <a:solidFill>
                        <a:srgbClr val="506A60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2" name="Freeform: Shape 391">
                        <a:extLst>
                          <a:ext uri="{FF2B5EF4-FFF2-40B4-BE49-F238E27FC236}">
                            <a16:creationId xmlns:a16="http://schemas.microsoft.com/office/drawing/2014/main" id="{45C49480-9A0B-4E01-83E4-D5ADD8D4AF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83691" y="5646430"/>
                        <a:ext cx="63540" cy="526648"/>
                      </a:xfrm>
                      <a:custGeom>
                        <a:avLst/>
                        <a:gdLst>
                          <a:gd name="connsiteX0" fmla="*/ 16284 w 63540"/>
                          <a:gd name="connsiteY0" fmla="*/ 210127 h 526648"/>
                          <a:gd name="connsiteX1" fmla="*/ 11307 w 63540"/>
                          <a:gd name="connsiteY1" fmla="*/ 162889 h 526648"/>
                          <a:gd name="connsiteX2" fmla="*/ 11307 w 63540"/>
                          <a:gd name="connsiteY2" fmla="*/ 84173 h 526648"/>
                          <a:gd name="connsiteX3" fmla="*/ 0 w 63540"/>
                          <a:gd name="connsiteY3" fmla="*/ 0 h 526648"/>
                          <a:gd name="connsiteX4" fmla="*/ 28727 w 63540"/>
                          <a:gd name="connsiteY4" fmla="*/ 214886 h 526648"/>
                          <a:gd name="connsiteX5" fmla="*/ 59157 w 63540"/>
                          <a:gd name="connsiteY5" fmla="*/ 400695 h 526648"/>
                          <a:gd name="connsiteX6" fmla="*/ 58808 w 63540"/>
                          <a:gd name="connsiteY6" fmla="*/ 526648 h 526648"/>
                          <a:gd name="connsiteX7" fmla="*/ 37109 w 63540"/>
                          <a:gd name="connsiteY7" fmla="*/ 367820 h 526648"/>
                          <a:gd name="connsiteX8" fmla="*/ 16284 w 63540"/>
                          <a:gd name="connsiteY8" fmla="*/ 210127 h 5266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3540" h="526648">
                            <a:moveTo>
                              <a:pt x="16284" y="210127"/>
                            </a:moveTo>
                            <a:cubicBezTo>
                              <a:pt x="14233" y="194410"/>
                              <a:pt x="12137" y="178693"/>
                              <a:pt x="11307" y="162889"/>
                            </a:cubicBezTo>
                            <a:cubicBezTo>
                              <a:pt x="9910" y="136694"/>
                              <a:pt x="11919" y="110412"/>
                              <a:pt x="11307" y="84173"/>
                            </a:cubicBezTo>
                            <a:cubicBezTo>
                              <a:pt x="10609" y="55795"/>
                              <a:pt x="6811" y="27548"/>
                              <a:pt x="0" y="0"/>
                            </a:cubicBezTo>
                            <a:cubicBezTo>
                              <a:pt x="30561" y="66011"/>
                              <a:pt x="21654" y="142500"/>
                              <a:pt x="28727" y="214886"/>
                            </a:cubicBezTo>
                            <a:cubicBezTo>
                              <a:pt x="34839" y="277360"/>
                              <a:pt x="53263" y="338176"/>
                              <a:pt x="59157" y="400695"/>
                            </a:cubicBezTo>
                            <a:cubicBezTo>
                              <a:pt x="62868" y="439943"/>
                              <a:pt x="66972" y="488055"/>
                              <a:pt x="58808" y="526648"/>
                            </a:cubicBezTo>
                            <a:cubicBezTo>
                              <a:pt x="43833" y="477708"/>
                              <a:pt x="43789" y="418725"/>
                              <a:pt x="37109" y="367820"/>
                            </a:cubicBezTo>
                            <a:cubicBezTo>
                              <a:pt x="30168" y="315256"/>
                              <a:pt x="23226" y="262691"/>
                              <a:pt x="16284" y="210127"/>
                            </a:cubicBezTo>
                            <a:close/>
                          </a:path>
                        </a:pathLst>
                      </a:custGeom>
                      <a:solidFill>
                        <a:srgbClr val="25483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3" name="Freeform: Shape 392">
                        <a:extLst>
                          <a:ext uri="{FF2B5EF4-FFF2-40B4-BE49-F238E27FC236}">
                            <a16:creationId xmlns:a16="http://schemas.microsoft.com/office/drawing/2014/main" id="{9C261D81-414C-4FD1-9453-0D70004E86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93863" y="5674153"/>
                        <a:ext cx="53569" cy="489625"/>
                      </a:xfrm>
                      <a:custGeom>
                        <a:avLst/>
                        <a:gdLst>
                          <a:gd name="connsiteX0" fmla="*/ 40209 w 53569"/>
                          <a:gd name="connsiteY0" fmla="*/ 323725 h 489625"/>
                          <a:gd name="connsiteX1" fmla="*/ 23444 w 53569"/>
                          <a:gd name="connsiteY1" fmla="*/ 212004 h 489625"/>
                          <a:gd name="connsiteX2" fmla="*/ 0 w 53569"/>
                          <a:gd name="connsiteY2" fmla="*/ 0 h 489625"/>
                          <a:gd name="connsiteX3" fmla="*/ 8732 w 53569"/>
                          <a:gd name="connsiteY3" fmla="*/ 87447 h 489625"/>
                          <a:gd name="connsiteX4" fmla="*/ 13316 w 53569"/>
                          <a:gd name="connsiteY4" fmla="*/ 121413 h 489625"/>
                          <a:gd name="connsiteX5" fmla="*/ 11307 w 53569"/>
                          <a:gd name="connsiteY5" fmla="*/ 152629 h 489625"/>
                          <a:gd name="connsiteX6" fmla="*/ 17245 w 53569"/>
                          <a:gd name="connsiteY6" fmla="*/ 203316 h 489625"/>
                          <a:gd name="connsiteX7" fmla="*/ 42043 w 53569"/>
                          <a:gd name="connsiteY7" fmla="*/ 366423 h 489625"/>
                          <a:gd name="connsiteX8" fmla="*/ 45666 w 53569"/>
                          <a:gd name="connsiteY8" fmla="*/ 463257 h 489625"/>
                          <a:gd name="connsiteX9" fmla="*/ 48417 w 53569"/>
                          <a:gd name="connsiteY9" fmla="*/ 489626 h 489625"/>
                          <a:gd name="connsiteX10" fmla="*/ 48941 w 53569"/>
                          <a:gd name="connsiteY10" fmla="*/ 407549 h 489625"/>
                          <a:gd name="connsiteX11" fmla="*/ 40209 w 53569"/>
                          <a:gd name="connsiteY11" fmla="*/ 323725 h 489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53569" h="489625">
                            <a:moveTo>
                              <a:pt x="40209" y="323725"/>
                            </a:moveTo>
                            <a:cubicBezTo>
                              <a:pt x="34752" y="286485"/>
                              <a:pt x="27243" y="249506"/>
                              <a:pt x="23444" y="212004"/>
                            </a:cubicBezTo>
                            <a:cubicBezTo>
                              <a:pt x="16241" y="141059"/>
                              <a:pt x="22222" y="67757"/>
                              <a:pt x="0" y="0"/>
                            </a:cubicBezTo>
                            <a:cubicBezTo>
                              <a:pt x="568" y="29294"/>
                              <a:pt x="3493" y="58589"/>
                              <a:pt x="8732" y="87447"/>
                            </a:cubicBezTo>
                            <a:cubicBezTo>
                              <a:pt x="10784" y="98711"/>
                              <a:pt x="13185" y="109975"/>
                              <a:pt x="13316" y="121413"/>
                            </a:cubicBezTo>
                            <a:cubicBezTo>
                              <a:pt x="13447" y="131848"/>
                              <a:pt x="11657" y="142195"/>
                              <a:pt x="11307" y="152629"/>
                            </a:cubicBezTo>
                            <a:cubicBezTo>
                              <a:pt x="10740" y="169656"/>
                              <a:pt x="14014" y="186551"/>
                              <a:pt x="17245" y="203316"/>
                            </a:cubicBezTo>
                            <a:cubicBezTo>
                              <a:pt x="27636" y="257365"/>
                              <a:pt x="37764" y="311544"/>
                              <a:pt x="42043" y="366423"/>
                            </a:cubicBezTo>
                            <a:cubicBezTo>
                              <a:pt x="44575" y="398643"/>
                              <a:pt x="45099" y="430949"/>
                              <a:pt x="45666" y="463257"/>
                            </a:cubicBezTo>
                            <a:cubicBezTo>
                              <a:pt x="45797" y="472032"/>
                              <a:pt x="44400" y="482728"/>
                              <a:pt x="48417" y="489626"/>
                            </a:cubicBezTo>
                            <a:cubicBezTo>
                              <a:pt x="59026" y="474346"/>
                              <a:pt x="50163" y="427282"/>
                              <a:pt x="48941" y="407549"/>
                            </a:cubicBezTo>
                            <a:cubicBezTo>
                              <a:pt x="47194" y="379564"/>
                              <a:pt x="44488" y="351492"/>
                              <a:pt x="40209" y="323725"/>
                            </a:cubicBezTo>
                            <a:close/>
                          </a:path>
                        </a:pathLst>
                      </a:custGeom>
                      <a:solidFill>
                        <a:srgbClr val="243631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4" name="Freeform: Shape 393">
                        <a:extLst>
                          <a:ext uri="{FF2B5EF4-FFF2-40B4-BE49-F238E27FC236}">
                            <a16:creationId xmlns:a16="http://schemas.microsoft.com/office/drawing/2014/main" id="{6C378192-5D9F-4E19-A2BD-706BE34C8E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7542" y="5927414"/>
                        <a:ext cx="123267" cy="135733"/>
                      </a:xfrm>
                      <a:custGeom>
                        <a:avLst/>
                        <a:gdLst>
                          <a:gd name="connsiteX0" fmla="*/ 56990 w 123267"/>
                          <a:gd name="connsiteY0" fmla="*/ 41475 h 135733"/>
                          <a:gd name="connsiteX1" fmla="*/ 40575 w 123267"/>
                          <a:gd name="connsiteY1" fmla="*/ 50119 h 135733"/>
                          <a:gd name="connsiteX2" fmla="*/ 22282 w 123267"/>
                          <a:gd name="connsiteY2" fmla="*/ 66928 h 135733"/>
                          <a:gd name="connsiteX3" fmla="*/ 147 w 123267"/>
                          <a:gd name="connsiteY3" fmla="*/ 135733 h 135733"/>
                          <a:gd name="connsiteX4" fmla="*/ 20841 w 123267"/>
                          <a:gd name="connsiteY4" fmla="*/ 81117 h 135733"/>
                          <a:gd name="connsiteX5" fmla="*/ 61443 w 123267"/>
                          <a:gd name="connsiteY5" fmla="*/ 40165 h 135733"/>
                          <a:gd name="connsiteX6" fmla="*/ 77116 w 123267"/>
                          <a:gd name="connsiteY6" fmla="*/ 33180 h 135733"/>
                          <a:gd name="connsiteX7" fmla="*/ 93881 w 123267"/>
                          <a:gd name="connsiteY7" fmla="*/ 23444 h 135733"/>
                          <a:gd name="connsiteX8" fmla="*/ 123132 w 123267"/>
                          <a:gd name="connsiteY8" fmla="*/ 4890 h 135733"/>
                          <a:gd name="connsiteX9" fmla="*/ 122259 w 123267"/>
                          <a:gd name="connsiteY9" fmla="*/ 0 h 135733"/>
                          <a:gd name="connsiteX10" fmla="*/ 56990 w 123267"/>
                          <a:gd name="connsiteY10" fmla="*/ 41475 h 1357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3267" h="135733">
                            <a:moveTo>
                              <a:pt x="56990" y="41475"/>
                            </a:moveTo>
                            <a:cubicBezTo>
                              <a:pt x="51489" y="44313"/>
                              <a:pt x="45770" y="46801"/>
                              <a:pt x="40575" y="50119"/>
                            </a:cubicBezTo>
                            <a:cubicBezTo>
                              <a:pt x="33546" y="54573"/>
                              <a:pt x="27477" y="60423"/>
                              <a:pt x="22282" y="66928"/>
                            </a:cubicBezTo>
                            <a:cubicBezTo>
                              <a:pt x="6827" y="86137"/>
                              <a:pt x="-1206" y="111153"/>
                              <a:pt x="147" y="135733"/>
                            </a:cubicBezTo>
                            <a:cubicBezTo>
                              <a:pt x="5342" y="116916"/>
                              <a:pt x="11236" y="98143"/>
                              <a:pt x="20841" y="81117"/>
                            </a:cubicBezTo>
                            <a:cubicBezTo>
                              <a:pt x="30402" y="64134"/>
                              <a:pt x="43980" y="48853"/>
                              <a:pt x="61443" y="40165"/>
                            </a:cubicBezTo>
                            <a:cubicBezTo>
                              <a:pt x="66551" y="37633"/>
                              <a:pt x="71965" y="35669"/>
                              <a:pt x="77116" y="33180"/>
                            </a:cubicBezTo>
                            <a:cubicBezTo>
                              <a:pt x="82923" y="30386"/>
                              <a:pt x="88424" y="26893"/>
                              <a:pt x="93881" y="23444"/>
                            </a:cubicBezTo>
                            <a:cubicBezTo>
                              <a:pt x="103617" y="17245"/>
                              <a:pt x="113396" y="11089"/>
                              <a:pt x="123132" y="4890"/>
                            </a:cubicBezTo>
                            <a:cubicBezTo>
                              <a:pt x="121560" y="1484"/>
                              <a:pt x="124791" y="2663"/>
                              <a:pt x="122259" y="0"/>
                            </a:cubicBezTo>
                            <a:cubicBezTo>
                              <a:pt x="100954" y="13578"/>
                              <a:pt x="80172" y="29556"/>
                              <a:pt x="56990" y="41475"/>
                            </a:cubicBezTo>
                            <a:close/>
                          </a:path>
                        </a:pathLst>
                      </a:custGeom>
                      <a:solidFill>
                        <a:srgbClr val="21302C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5" name="Freeform: Shape 394">
                        <a:extLst>
                          <a:ext uri="{FF2B5EF4-FFF2-40B4-BE49-F238E27FC236}">
                            <a16:creationId xmlns:a16="http://schemas.microsoft.com/office/drawing/2014/main" id="{4FA5DE91-024B-49F8-A97C-8E5CB64100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0667" y="5843372"/>
                        <a:ext cx="130363" cy="114820"/>
                      </a:xfrm>
                      <a:custGeom>
                        <a:avLst/>
                        <a:gdLst>
                          <a:gd name="connsiteX0" fmla="*/ 101418 w 130363"/>
                          <a:gd name="connsiteY0" fmla="*/ 30910 h 114820"/>
                          <a:gd name="connsiteX1" fmla="*/ 59855 w 130363"/>
                          <a:gd name="connsiteY1" fmla="*/ 57454 h 114820"/>
                          <a:gd name="connsiteX2" fmla="*/ 51124 w 130363"/>
                          <a:gd name="connsiteY2" fmla="*/ 61994 h 114820"/>
                          <a:gd name="connsiteX3" fmla="*/ 0 w 130363"/>
                          <a:gd name="connsiteY3" fmla="*/ 114821 h 114820"/>
                          <a:gd name="connsiteX4" fmla="*/ 14975 w 130363"/>
                          <a:gd name="connsiteY4" fmla="*/ 89848 h 114820"/>
                          <a:gd name="connsiteX5" fmla="*/ 27024 w 130363"/>
                          <a:gd name="connsiteY5" fmla="*/ 73913 h 114820"/>
                          <a:gd name="connsiteX6" fmla="*/ 45186 w 130363"/>
                          <a:gd name="connsiteY6" fmla="*/ 63784 h 114820"/>
                          <a:gd name="connsiteX7" fmla="*/ 102204 w 130363"/>
                          <a:gd name="connsiteY7" fmla="*/ 22615 h 114820"/>
                          <a:gd name="connsiteX8" fmla="*/ 130363 w 130363"/>
                          <a:gd name="connsiteY8" fmla="*/ 0 h 114820"/>
                          <a:gd name="connsiteX9" fmla="*/ 101418 w 130363"/>
                          <a:gd name="connsiteY9" fmla="*/ 30910 h 1148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30363" h="114820">
                            <a:moveTo>
                              <a:pt x="101418" y="30910"/>
                            </a:moveTo>
                            <a:cubicBezTo>
                              <a:pt x="89848" y="42698"/>
                              <a:pt x="74655" y="50076"/>
                              <a:pt x="59855" y="57454"/>
                            </a:cubicBezTo>
                            <a:cubicBezTo>
                              <a:pt x="56930" y="58939"/>
                              <a:pt x="54005" y="60379"/>
                              <a:pt x="51124" y="61994"/>
                            </a:cubicBezTo>
                            <a:cubicBezTo>
                              <a:pt x="29600" y="74219"/>
                              <a:pt x="13709" y="94214"/>
                              <a:pt x="0" y="114821"/>
                            </a:cubicBezTo>
                            <a:cubicBezTo>
                              <a:pt x="4977" y="106482"/>
                              <a:pt x="9998" y="98187"/>
                              <a:pt x="14975" y="89848"/>
                            </a:cubicBezTo>
                            <a:cubicBezTo>
                              <a:pt x="18424" y="84129"/>
                              <a:pt x="21960" y="78279"/>
                              <a:pt x="27024" y="73913"/>
                            </a:cubicBezTo>
                            <a:cubicBezTo>
                              <a:pt x="32307" y="69373"/>
                              <a:pt x="38856" y="66710"/>
                              <a:pt x="45186" y="63784"/>
                            </a:cubicBezTo>
                            <a:cubicBezTo>
                              <a:pt x="66579" y="53830"/>
                              <a:pt x="86050" y="39773"/>
                              <a:pt x="102204" y="22615"/>
                            </a:cubicBezTo>
                            <a:cubicBezTo>
                              <a:pt x="110280" y="14014"/>
                              <a:pt x="118750" y="3361"/>
                              <a:pt x="130363" y="0"/>
                            </a:cubicBezTo>
                            <a:cubicBezTo>
                              <a:pt x="127394" y="9299"/>
                              <a:pt x="109102" y="23095"/>
                              <a:pt x="101418" y="30910"/>
                            </a:cubicBezTo>
                            <a:close/>
                          </a:path>
                        </a:pathLst>
                      </a:custGeom>
                      <a:solidFill>
                        <a:srgbClr val="2A3835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6" name="Freeform: Shape 395">
                        <a:extLst>
                          <a:ext uri="{FF2B5EF4-FFF2-40B4-BE49-F238E27FC236}">
                            <a16:creationId xmlns:a16="http://schemas.microsoft.com/office/drawing/2014/main" id="{3BFA1B46-7FEF-4889-9C06-F4657ACCBC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3068" y="5756841"/>
                        <a:ext cx="126695" cy="134990"/>
                      </a:xfrm>
                      <a:custGeom>
                        <a:avLst/>
                        <a:gdLst>
                          <a:gd name="connsiteX0" fmla="*/ 99672 w 126695"/>
                          <a:gd name="connsiteY0" fmla="*/ 26457 h 134990"/>
                          <a:gd name="connsiteX1" fmla="*/ 61907 w 126695"/>
                          <a:gd name="connsiteY1" fmla="*/ 58502 h 134990"/>
                          <a:gd name="connsiteX2" fmla="*/ 45143 w 126695"/>
                          <a:gd name="connsiteY2" fmla="*/ 73389 h 134990"/>
                          <a:gd name="connsiteX3" fmla="*/ 24623 w 126695"/>
                          <a:gd name="connsiteY3" fmla="*/ 99671 h 134990"/>
                          <a:gd name="connsiteX4" fmla="*/ 0 w 126695"/>
                          <a:gd name="connsiteY4" fmla="*/ 134991 h 134990"/>
                          <a:gd name="connsiteX5" fmla="*/ 23183 w 126695"/>
                          <a:gd name="connsiteY5" fmla="*/ 97532 h 134990"/>
                          <a:gd name="connsiteX6" fmla="*/ 34446 w 126695"/>
                          <a:gd name="connsiteY6" fmla="*/ 81248 h 134990"/>
                          <a:gd name="connsiteX7" fmla="*/ 46321 w 126695"/>
                          <a:gd name="connsiteY7" fmla="*/ 69591 h 134990"/>
                          <a:gd name="connsiteX8" fmla="*/ 126696 w 126695"/>
                          <a:gd name="connsiteY8" fmla="*/ 0 h 134990"/>
                          <a:gd name="connsiteX9" fmla="*/ 99672 w 126695"/>
                          <a:gd name="connsiteY9" fmla="*/ 26457 h 1349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26695" h="134990">
                            <a:moveTo>
                              <a:pt x="99672" y="26457"/>
                            </a:moveTo>
                            <a:cubicBezTo>
                              <a:pt x="87404" y="37502"/>
                              <a:pt x="74655" y="48024"/>
                              <a:pt x="61907" y="58502"/>
                            </a:cubicBezTo>
                            <a:cubicBezTo>
                              <a:pt x="56144" y="63261"/>
                              <a:pt x="50338" y="68019"/>
                              <a:pt x="45143" y="73389"/>
                            </a:cubicBezTo>
                            <a:cubicBezTo>
                              <a:pt x="37371" y="81379"/>
                              <a:pt x="30997" y="90547"/>
                              <a:pt x="24623" y="99671"/>
                            </a:cubicBezTo>
                            <a:cubicBezTo>
                              <a:pt x="16416" y="111459"/>
                              <a:pt x="8208" y="123203"/>
                              <a:pt x="0" y="134991"/>
                            </a:cubicBezTo>
                            <a:cubicBezTo>
                              <a:pt x="7728" y="122505"/>
                              <a:pt x="15455" y="110019"/>
                              <a:pt x="23183" y="97532"/>
                            </a:cubicBezTo>
                            <a:cubicBezTo>
                              <a:pt x="26675" y="91900"/>
                              <a:pt x="30168" y="86269"/>
                              <a:pt x="34446" y="81248"/>
                            </a:cubicBezTo>
                            <a:cubicBezTo>
                              <a:pt x="38070" y="77056"/>
                              <a:pt x="42174" y="73302"/>
                              <a:pt x="46321" y="69591"/>
                            </a:cubicBezTo>
                            <a:cubicBezTo>
                              <a:pt x="70508" y="47849"/>
                              <a:pt x="97620" y="14363"/>
                              <a:pt x="126696" y="0"/>
                            </a:cubicBezTo>
                            <a:cubicBezTo>
                              <a:pt x="118707" y="9561"/>
                              <a:pt x="108971" y="18118"/>
                              <a:pt x="99672" y="26457"/>
                            </a:cubicBezTo>
                            <a:close/>
                          </a:path>
                        </a:pathLst>
                      </a:custGeom>
                      <a:solidFill>
                        <a:srgbClr val="2A3835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7" name="Freeform: Shape 396">
                        <a:extLst>
                          <a:ext uri="{FF2B5EF4-FFF2-40B4-BE49-F238E27FC236}">
                            <a16:creationId xmlns:a16="http://schemas.microsoft.com/office/drawing/2014/main" id="{E118407D-B3D6-4C63-B965-E989F1C4D4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93013" y="5689913"/>
                        <a:ext cx="83387" cy="82339"/>
                      </a:xfrm>
                      <a:custGeom>
                        <a:avLst/>
                        <a:gdLst>
                          <a:gd name="connsiteX0" fmla="*/ 51342 w 83387"/>
                          <a:gd name="connsiteY0" fmla="*/ 27854 h 82339"/>
                          <a:gd name="connsiteX1" fmla="*/ 0 w 83387"/>
                          <a:gd name="connsiteY1" fmla="*/ 82339 h 82339"/>
                          <a:gd name="connsiteX2" fmla="*/ 69111 w 83387"/>
                          <a:gd name="connsiteY2" fmla="*/ 8382 h 82339"/>
                          <a:gd name="connsiteX3" fmla="*/ 83387 w 83387"/>
                          <a:gd name="connsiteY3" fmla="*/ 0 h 82339"/>
                          <a:gd name="connsiteX4" fmla="*/ 51342 w 83387"/>
                          <a:gd name="connsiteY4" fmla="*/ 27854 h 823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387" h="82339">
                            <a:moveTo>
                              <a:pt x="51342" y="27854"/>
                            </a:moveTo>
                            <a:cubicBezTo>
                              <a:pt x="34053" y="45885"/>
                              <a:pt x="16939" y="64046"/>
                              <a:pt x="0" y="82339"/>
                            </a:cubicBezTo>
                            <a:cubicBezTo>
                              <a:pt x="19253" y="54573"/>
                              <a:pt x="44313" y="31347"/>
                              <a:pt x="69111" y="8382"/>
                            </a:cubicBezTo>
                            <a:cubicBezTo>
                              <a:pt x="73564" y="4235"/>
                              <a:pt x="77712" y="917"/>
                              <a:pt x="83387" y="0"/>
                            </a:cubicBezTo>
                            <a:cubicBezTo>
                              <a:pt x="75747" y="9867"/>
                              <a:pt x="60729" y="18031"/>
                              <a:pt x="51342" y="27854"/>
                            </a:cubicBezTo>
                            <a:close/>
                          </a:path>
                        </a:pathLst>
                      </a:custGeom>
                      <a:solidFill>
                        <a:srgbClr val="2A3835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98" name="Freeform: Shape 397">
                        <a:extLst>
                          <a:ext uri="{FF2B5EF4-FFF2-40B4-BE49-F238E27FC236}">
                            <a16:creationId xmlns:a16="http://schemas.microsoft.com/office/drawing/2014/main" id="{702C86FE-C0F1-4797-AC34-5ED1EEAA52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21478" y="5660051"/>
                        <a:ext cx="117131" cy="510249"/>
                      </a:xfrm>
                      <a:custGeom>
                        <a:avLst/>
                        <a:gdLst>
                          <a:gd name="connsiteX0" fmla="*/ 84522 w 117131"/>
                          <a:gd name="connsiteY0" fmla="*/ 315037 h 510249"/>
                          <a:gd name="connsiteX1" fmla="*/ 76882 w 117131"/>
                          <a:gd name="connsiteY1" fmla="*/ 280242 h 510249"/>
                          <a:gd name="connsiteX2" fmla="*/ 76183 w 117131"/>
                          <a:gd name="connsiteY2" fmla="*/ 269153 h 510249"/>
                          <a:gd name="connsiteX3" fmla="*/ 72211 w 117131"/>
                          <a:gd name="connsiteY3" fmla="*/ 259111 h 510249"/>
                          <a:gd name="connsiteX4" fmla="*/ 61776 w 117131"/>
                          <a:gd name="connsiteY4" fmla="*/ 196593 h 510249"/>
                          <a:gd name="connsiteX5" fmla="*/ 58982 w 117131"/>
                          <a:gd name="connsiteY5" fmla="*/ 120759 h 510249"/>
                          <a:gd name="connsiteX6" fmla="*/ 52433 w 117131"/>
                          <a:gd name="connsiteY6" fmla="*/ 16677 h 510249"/>
                          <a:gd name="connsiteX7" fmla="*/ 47762 w 117131"/>
                          <a:gd name="connsiteY7" fmla="*/ 0 h 510249"/>
                          <a:gd name="connsiteX8" fmla="*/ 27679 w 117131"/>
                          <a:gd name="connsiteY8" fmla="*/ 50469 h 510249"/>
                          <a:gd name="connsiteX9" fmla="*/ 44488 w 117131"/>
                          <a:gd name="connsiteY9" fmla="*/ 59244 h 510249"/>
                          <a:gd name="connsiteX10" fmla="*/ 37721 w 117131"/>
                          <a:gd name="connsiteY10" fmla="*/ 80419 h 510249"/>
                          <a:gd name="connsiteX11" fmla="*/ 0 w 117131"/>
                          <a:gd name="connsiteY11" fmla="*/ 123989 h 510249"/>
                          <a:gd name="connsiteX12" fmla="*/ 25933 w 117131"/>
                          <a:gd name="connsiteY12" fmla="*/ 120366 h 510249"/>
                          <a:gd name="connsiteX13" fmla="*/ 51255 w 117131"/>
                          <a:gd name="connsiteY13" fmla="*/ 119667 h 510249"/>
                          <a:gd name="connsiteX14" fmla="*/ 28290 w 117131"/>
                          <a:gd name="connsiteY14" fmla="*/ 166992 h 510249"/>
                          <a:gd name="connsiteX15" fmla="*/ 31390 w 117131"/>
                          <a:gd name="connsiteY15" fmla="*/ 186857 h 510249"/>
                          <a:gd name="connsiteX16" fmla="*/ 14058 w 117131"/>
                          <a:gd name="connsiteY16" fmla="*/ 211829 h 510249"/>
                          <a:gd name="connsiteX17" fmla="*/ 38375 w 117131"/>
                          <a:gd name="connsiteY17" fmla="*/ 200566 h 510249"/>
                          <a:gd name="connsiteX18" fmla="*/ 44400 w 117131"/>
                          <a:gd name="connsiteY18" fmla="*/ 198950 h 510249"/>
                          <a:gd name="connsiteX19" fmla="*/ 50381 w 117131"/>
                          <a:gd name="connsiteY19" fmla="*/ 211961 h 510249"/>
                          <a:gd name="connsiteX20" fmla="*/ 43789 w 117131"/>
                          <a:gd name="connsiteY20" fmla="*/ 226979 h 510249"/>
                          <a:gd name="connsiteX21" fmla="*/ 68194 w 117131"/>
                          <a:gd name="connsiteY21" fmla="*/ 273562 h 510249"/>
                          <a:gd name="connsiteX22" fmla="*/ 52346 w 117131"/>
                          <a:gd name="connsiteY22" fmla="*/ 331977 h 510249"/>
                          <a:gd name="connsiteX23" fmla="*/ 73477 w 117131"/>
                          <a:gd name="connsiteY23" fmla="*/ 321019 h 510249"/>
                          <a:gd name="connsiteX24" fmla="*/ 94258 w 117131"/>
                          <a:gd name="connsiteY24" fmla="*/ 433744 h 510249"/>
                          <a:gd name="connsiteX25" fmla="*/ 82427 w 117131"/>
                          <a:gd name="connsiteY25" fmla="*/ 499318 h 510249"/>
                          <a:gd name="connsiteX26" fmla="*/ 116829 w 117131"/>
                          <a:gd name="connsiteY26" fmla="*/ 496611 h 510249"/>
                          <a:gd name="connsiteX27" fmla="*/ 105609 w 117131"/>
                          <a:gd name="connsiteY27" fmla="*/ 440205 h 510249"/>
                          <a:gd name="connsiteX28" fmla="*/ 84522 w 117131"/>
                          <a:gd name="connsiteY28" fmla="*/ 315037 h 5102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117131" h="510249">
                            <a:moveTo>
                              <a:pt x="84522" y="315037"/>
                            </a:moveTo>
                            <a:cubicBezTo>
                              <a:pt x="81248" y="303599"/>
                              <a:pt x="77275" y="292161"/>
                              <a:pt x="76882" y="280242"/>
                            </a:cubicBezTo>
                            <a:cubicBezTo>
                              <a:pt x="76751" y="276531"/>
                              <a:pt x="76969" y="272776"/>
                              <a:pt x="76183" y="269153"/>
                            </a:cubicBezTo>
                            <a:cubicBezTo>
                              <a:pt x="75398" y="265616"/>
                              <a:pt x="73695" y="262429"/>
                              <a:pt x="72211" y="259111"/>
                            </a:cubicBezTo>
                            <a:cubicBezTo>
                              <a:pt x="63479" y="239727"/>
                              <a:pt x="62562" y="217854"/>
                              <a:pt x="61776" y="196593"/>
                            </a:cubicBezTo>
                            <a:cubicBezTo>
                              <a:pt x="60859" y="171315"/>
                              <a:pt x="59899" y="146037"/>
                              <a:pt x="58982" y="120759"/>
                            </a:cubicBezTo>
                            <a:cubicBezTo>
                              <a:pt x="57716" y="86007"/>
                              <a:pt x="56406" y="51211"/>
                              <a:pt x="52433" y="16677"/>
                            </a:cubicBezTo>
                            <a:cubicBezTo>
                              <a:pt x="51779" y="10871"/>
                              <a:pt x="50949" y="4890"/>
                              <a:pt x="47762" y="0"/>
                            </a:cubicBezTo>
                            <a:cubicBezTo>
                              <a:pt x="44575" y="17944"/>
                              <a:pt x="37677" y="35232"/>
                              <a:pt x="27679" y="50469"/>
                            </a:cubicBezTo>
                            <a:cubicBezTo>
                              <a:pt x="33660" y="45754"/>
                              <a:pt x="43134" y="51735"/>
                              <a:pt x="44488" y="59244"/>
                            </a:cubicBezTo>
                            <a:cubicBezTo>
                              <a:pt x="45841" y="66710"/>
                              <a:pt x="41868" y="74044"/>
                              <a:pt x="37721" y="80419"/>
                            </a:cubicBezTo>
                            <a:cubicBezTo>
                              <a:pt x="27155" y="96528"/>
                              <a:pt x="14451" y="111241"/>
                              <a:pt x="0" y="123989"/>
                            </a:cubicBezTo>
                            <a:cubicBezTo>
                              <a:pt x="5981" y="131629"/>
                              <a:pt x="17987" y="125954"/>
                              <a:pt x="25933" y="120366"/>
                            </a:cubicBezTo>
                            <a:cubicBezTo>
                              <a:pt x="33835" y="114777"/>
                              <a:pt x="47194" y="110848"/>
                              <a:pt x="51255" y="119667"/>
                            </a:cubicBezTo>
                            <a:cubicBezTo>
                              <a:pt x="43615" y="135428"/>
                              <a:pt x="35931" y="151188"/>
                              <a:pt x="28290" y="166992"/>
                            </a:cubicBezTo>
                            <a:cubicBezTo>
                              <a:pt x="24841" y="174065"/>
                              <a:pt x="23619" y="185766"/>
                              <a:pt x="31390" y="186857"/>
                            </a:cubicBezTo>
                            <a:cubicBezTo>
                              <a:pt x="25627" y="195196"/>
                              <a:pt x="19864" y="203491"/>
                              <a:pt x="14058" y="211829"/>
                            </a:cubicBezTo>
                            <a:cubicBezTo>
                              <a:pt x="22178" y="208075"/>
                              <a:pt x="30255" y="204320"/>
                              <a:pt x="38375" y="200566"/>
                            </a:cubicBezTo>
                            <a:cubicBezTo>
                              <a:pt x="40296" y="199693"/>
                              <a:pt x="42305" y="198776"/>
                              <a:pt x="44400" y="198950"/>
                            </a:cubicBezTo>
                            <a:cubicBezTo>
                              <a:pt x="49858" y="199431"/>
                              <a:pt x="51997" y="206721"/>
                              <a:pt x="50381" y="211961"/>
                            </a:cubicBezTo>
                            <a:cubicBezTo>
                              <a:pt x="48766" y="217199"/>
                              <a:pt x="45012" y="221653"/>
                              <a:pt x="43789" y="226979"/>
                            </a:cubicBezTo>
                            <a:cubicBezTo>
                              <a:pt x="39816" y="244617"/>
                              <a:pt x="64046" y="255968"/>
                              <a:pt x="68194" y="273562"/>
                            </a:cubicBezTo>
                            <a:cubicBezTo>
                              <a:pt x="72909" y="293601"/>
                              <a:pt x="50120" y="311545"/>
                              <a:pt x="52346" y="331977"/>
                            </a:cubicBezTo>
                            <a:cubicBezTo>
                              <a:pt x="59375" y="328309"/>
                              <a:pt x="66404" y="324686"/>
                              <a:pt x="73477" y="321019"/>
                            </a:cubicBezTo>
                            <a:cubicBezTo>
                              <a:pt x="80418" y="358608"/>
                              <a:pt x="87360" y="396154"/>
                              <a:pt x="94258" y="433744"/>
                            </a:cubicBezTo>
                            <a:cubicBezTo>
                              <a:pt x="98493" y="456664"/>
                              <a:pt x="100457" y="481899"/>
                              <a:pt x="82427" y="499318"/>
                            </a:cubicBezTo>
                            <a:cubicBezTo>
                              <a:pt x="94389" y="511586"/>
                              <a:pt x="114079" y="517044"/>
                              <a:pt x="116829" y="496611"/>
                            </a:cubicBezTo>
                            <a:cubicBezTo>
                              <a:pt x="119056" y="479978"/>
                              <a:pt x="108359" y="456752"/>
                              <a:pt x="105609" y="440205"/>
                            </a:cubicBezTo>
                            <a:cubicBezTo>
                              <a:pt x="98886" y="398424"/>
                              <a:pt x="96179" y="355858"/>
                              <a:pt x="84522" y="315037"/>
                            </a:cubicBezTo>
                            <a:close/>
                          </a:path>
                        </a:pathLst>
                      </a:custGeom>
                      <a:solidFill>
                        <a:srgbClr val="435750">
                          <a:alpha val="36000"/>
                        </a:srgbClr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sp>
                  <p:nvSpPr>
                    <p:cNvPr id="378" name="Freeform: Shape 377">
                      <a:extLst>
                        <a:ext uri="{FF2B5EF4-FFF2-40B4-BE49-F238E27FC236}">
                          <a16:creationId xmlns:a16="http://schemas.microsoft.com/office/drawing/2014/main" id="{1EA4820D-6382-4E79-B60E-0751DE6A8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7754" y="5627613"/>
                      <a:ext cx="41299" cy="151537"/>
                    </a:xfrm>
                    <a:custGeom>
                      <a:avLst/>
                      <a:gdLst>
                        <a:gd name="connsiteX0" fmla="*/ 12442 w 41299"/>
                        <a:gd name="connsiteY0" fmla="*/ 9256 h 151537"/>
                        <a:gd name="connsiteX1" fmla="*/ 41300 w 41299"/>
                        <a:gd name="connsiteY1" fmla="*/ 0 h 151537"/>
                        <a:gd name="connsiteX2" fmla="*/ 27460 w 41299"/>
                        <a:gd name="connsiteY2" fmla="*/ 10085 h 151537"/>
                        <a:gd name="connsiteX3" fmla="*/ 4103 w 41299"/>
                        <a:gd name="connsiteY3" fmla="*/ 39729 h 151537"/>
                        <a:gd name="connsiteX4" fmla="*/ 6068 w 41299"/>
                        <a:gd name="connsiteY4" fmla="*/ 67976 h 151537"/>
                        <a:gd name="connsiteX5" fmla="*/ 7072 w 41299"/>
                        <a:gd name="connsiteY5" fmla="*/ 151538 h 151537"/>
                        <a:gd name="connsiteX6" fmla="*/ 479 w 41299"/>
                        <a:gd name="connsiteY6" fmla="*/ 83780 h 151537"/>
                        <a:gd name="connsiteX7" fmla="*/ 12442 w 41299"/>
                        <a:gd name="connsiteY7" fmla="*/ 9256 h 151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1299" h="151537">
                          <a:moveTo>
                            <a:pt x="12442" y="9256"/>
                          </a:moveTo>
                          <a:cubicBezTo>
                            <a:pt x="21130" y="3798"/>
                            <a:pt x="34140" y="7378"/>
                            <a:pt x="41300" y="0"/>
                          </a:cubicBezTo>
                          <a:cubicBezTo>
                            <a:pt x="40339" y="5938"/>
                            <a:pt x="33092" y="7902"/>
                            <a:pt x="27460" y="10085"/>
                          </a:cubicBezTo>
                          <a:cubicBezTo>
                            <a:pt x="15149" y="14844"/>
                            <a:pt x="5849" y="26675"/>
                            <a:pt x="4103" y="39729"/>
                          </a:cubicBezTo>
                          <a:cubicBezTo>
                            <a:pt x="2837" y="49115"/>
                            <a:pt x="5195" y="58546"/>
                            <a:pt x="6068" y="67976"/>
                          </a:cubicBezTo>
                          <a:cubicBezTo>
                            <a:pt x="8513" y="95655"/>
                            <a:pt x="-2577" y="124557"/>
                            <a:pt x="7072" y="151538"/>
                          </a:cubicBezTo>
                          <a:cubicBezTo>
                            <a:pt x="2182" y="129053"/>
                            <a:pt x="-699" y="106744"/>
                            <a:pt x="479" y="83780"/>
                          </a:cubicBezTo>
                          <a:cubicBezTo>
                            <a:pt x="1440" y="65225"/>
                            <a:pt x="-5283" y="20389"/>
                            <a:pt x="12442" y="9256"/>
                          </a:cubicBezTo>
                          <a:close/>
                        </a:path>
                      </a:pathLst>
                    </a:custGeom>
                    <a:solidFill>
                      <a:srgbClr val="79807E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371" name="Graphic 2180">
                    <a:extLst>
                      <a:ext uri="{FF2B5EF4-FFF2-40B4-BE49-F238E27FC236}">
                        <a16:creationId xmlns:a16="http://schemas.microsoft.com/office/drawing/2014/main" id="{34D9E684-DC6B-4736-963D-BC3E7DC1BA91}"/>
                      </a:ext>
                    </a:extLst>
                  </p:cNvPr>
                  <p:cNvGrpSpPr/>
                  <p:nvPr/>
                </p:nvGrpSpPr>
                <p:grpSpPr>
                  <a:xfrm>
                    <a:off x="2270878" y="5990019"/>
                    <a:ext cx="171794" cy="182196"/>
                    <a:chOff x="2270878" y="5990019"/>
                    <a:chExt cx="171794" cy="182196"/>
                  </a:xfrm>
                </p:grpSpPr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32B3E230-884D-48DE-93E2-A986F41189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878" y="6056336"/>
                      <a:ext cx="171794" cy="115879"/>
                    </a:xfrm>
                    <a:custGeom>
                      <a:avLst/>
                      <a:gdLst>
                        <a:gd name="connsiteX0" fmla="*/ 130581 w 171794"/>
                        <a:gd name="connsiteY0" fmla="*/ 103514 h 115879"/>
                        <a:gd name="connsiteX1" fmla="*/ 55053 w 171794"/>
                        <a:gd name="connsiteY1" fmla="*/ 65182 h 115879"/>
                        <a:gd name="connsiteX2" fmla="*/ 34927 w 171794"/>
                        <a:gd name="connsiteY2" fmla="*/ 44138 h 115879"/>
                        <a:gd name="connsiteX3" fmla="*/ 0 w 171794"/>
                        <a:gd name="connsiteY3" fmla="*/ 0 h 115879"/>
                        <a:gd name="connsiteX4" fmla="*/ 133769 w 171794"/>
                        <a:gd name="connsiteY4" fmla="*/ 111590 h 115879"/>
                        <a:gd name="connsiteX5" fmla="*/ 171795 w 171794"/>
                        <a:gd name="connsiteY5" fmla="*/ 114210 h 115879"/>
                        <a:gd name="connsiteX6" fmla="*/ 130581 w 171794"/>
                        <a:gd name="connsiteY6" fmla="*/ 103514 h 1158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1794" h="115879">
                          <a:moveTo>
                            <a:pt x="130581" y="103514"/>
                          </a:moveTo>
                          <a:cubicBezTo>
                            <a:pt x="103819" y="93909"/>
                            <a:pt x="76402" y="83911"/>
                            <a:pt x="55053" y="65182"/>
                          </a:cubicBezTo>
                          <a:cubicBezTo>
                            <a:pt x="47762" y="58764"/>
                            <a:pt x="41344" y="51429"/>
                            <a:pt x="34927" y="44138"/>
                          </a:cubicBezTo>
                          <a:cubicBezTo>
                            <a:pt x="22528" y="30037"/>
                            <a:pt x="10085" y="15848"/>
                            <a:pt x="0" y="0"/>
                          </a:cubicBezTo>
                          <a:cubicBezTo>
                            <a:pt x="25758" y="54093"/>
                            <a:pt x="75922" y="95961"/>
                            <a:pt x="133769" y="111590"/>
                          </a:cubicBezTo>
                          <a:cubicBezTo>
                            <a:pt x="145818" y="114821"/>
                            <a:pt x="159832" y="117877"/>
                            <a:pt x="171795" y="114210"/>
                          </a:cubicBezTo>
                          <a:cubicBezTo>
                            <a:pt x="166949" y="101243"/>
                            <a:pt x="142020" y="107617"/>
                            <a:pt x="130581" y="103514"/>
                          </a:cubicBezTo>
                          <a:close/>
                        </a:path>
                      </a:pathLst>
                    </a:custGeom>
                    <a:solidFill>
                      <a:srgbClr val="6B7D76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3759905D-1500-4491-AB7E-815A476117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0148" y="6003684"/>
                      <a:ext cx="65748" cy="139356"/>
                    </a:xfrm>
                    <a:custGeom>
                      <a:avLst/>
                      <a:gdLst>
                        <a:gd name="connsiteX0" fmla="*/ 29216 w 65748"/>
                        <a:gd name="connsiteY0" fmla="*/ 21655 h 139356"/>
                        <a:gd name="connsiteX1" fmla="*/ 9 w 65748"/>
                        <a:gd name="connsiteY1" fmla="*/ 80069 h 139356"/>
                        <a:gd name="connsiteX2" fmla="*/ 7125 w 65748"/>
                        <a:gd name="connsiteY2" fmla="*/ 90591 h 139356"/>
                        <a:gd name="connsiteX3" fmla="*/ 13674 w 65748"/>
                        <a:gd name="connsiteY3" fmla="*/ 83649 h 139356"/>
                        <a:gd name="connsiteX4" fmla="*/ 19437 w 65748"/>
                        <a:gd name="connsiteY4" fmla="*/ 92250 h 139356"/>
                        <a:gd name="connsiteX5" fmla="*/ 20659 w 65748"/>
                        <a:gd name="connsiteY5" fmla="*/ 103557 h 139356"/>
                        <a:gd name="connsiteX6" fmla="*/ 26160 w 65748"/>
                        <a:gd name="connsiteY6" fmla="*/ 107748 h 139356"/>
                        <a:gd name="connsiteX7" fmla="*/ 63924 w 65748"/>
                        <a:gd name="connsiteY7" fmla="*/ 139357 h 139356"/>
                        <a:gd name="connsiteX8" fmla="*/ 62090 w 65748"/>
                        <a:gd name="connsiteY8" fmla="*/ 121195 h 139356"/>
                        <a:gd name="connsiteX9" fmla="*/ 48207 w 65748"/>
                        <a:gd name="connsiteY9" fmla="*/ 76576 h 139356"/>
                        <a:gd name="connsiteX10" fmla="*/ 45238 w 65748"/>
                        <a:gd name="connsiteY10" fmla="*/ 54093 h 139356"/>
                        <a:gd name="connsiteX11" fmla="*/ 48120 w 65748"/>
                        <a:gd name="connsiteY11" fmla="*/ 35843 h 139356"/>
                        <a:gd name="connsiteX12" fmla="*/ 42488 w 65748"/>
                        <a:gd name="connsiteY12" fmla="*/ 0 h 139356"/>
                        <a:gd name="connsiteX13" fmla="*/ 29216 w 65748"/>
                        <a:gd name="connsiteY13" fmla="*/ 21655 h 1393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48" h="139356">
                          <a:moveTo>
                            <a:pt x="29216" y="21655"/>
                          </a:moveTo>
                          <a:cubicBezTo>
                            <a:pt x="17690" y="40515"/>
                            <a:pt x="794" y="58022"/>
                            <a:pt x="9" y="80069"/>
                          </a:cubicBezTo>
                          <a:cubicBezTo>
                            <a:pt x="-166" y="84915"/>
                            <a:pt x="2322" y="91333"/>
                            <a:pt x="7125" y="90591"/>
                          </a:cubicBezTo>
                          <a:cubicBezTo>
                            <a:pt x="8347" y="87404"/>
                            <a:pt x="10268" y="83693"/>
                            <a:pt x="13674" y="83649"/>
                          </a:cubicBezTo>
                          <a:cubicBezTo>
                            <a:pt x="17559" y="83605"/>
                            <a:pt x="19524" y="88408"/>
                            <a:pt x="19437" y="92250"/>
                          </a:cubicBezTo>
                          <a:cubicBezTo>
                            <a:pt x="19349" y="96135"/>
                            <a:pt x="18476" y="100414"/>
                            <a:pt x="20659" y="103557"/>
                          </a:cubicBezTo>
                          <a:cubicBezTo>
                            <a:pt x="21969" y="105478"/>
                            <a:pt x="24195" y="106526"/>
                            <a:pt x="26160" y="107748"/>
                          </a:cubicBezTo>
                          <a:cubicBezTo>
                            <a:pt x="40392" y="116524"/>
                            <a:pt x="47378" y="136912"/>
                            <a:pt x="63924" y="139357"/>
                          </a:cubicBezTo>
                          <a:cubicBezTo>
                            <a:pt x="67766" y="134249"/>
                            <a:pt x="64754" y="127045"/>
                            <a:pt x="62090" y="121195"/>
                          </a:cubicBezTo>
                          <a:cubicBezTo>
                            <a:pt x="55585" y="107006"/>
                            <a:pt x="51875" y="91726"/>
                            <a:pt x="48207" y="76576"/>
                          </a:cubicBezTo>
                          <a:cubicBezTo>
                            <a:pt x="46417" y="69198"/>
                            <a:pt x="44584" y="61645"/>
                            <a:pt x="45238" y="54093"/>
                          </a:cubicBezTo>
                          <a:cubicBezTo>
                            <a:pt x="45762" y="47937"/>
                            <a:pt x="47858" y="41999"/>
                            <a:pt x="48120" y="35843"/>
                          </a:cubicBezTo>
                          <a:cubicBezTo>
                            <a:pt x="48644" y="24143"/>
                            <a:pt x="44147" y="11308"/>
                            <a:pt x="42488" y="0"/>
                          </a:cubicBezTo>
                          <a:cubicBezTo>
                            <a:pt x="36201" y="3973"/>
                            <a:pt x="33494" y="14626"/>
                            <a:pt x="29216" y="21655"/>
                          </a:cubicBezTo>
                          <a:close/>
                        </a:path>
                      </a:pathLst>
                    </a:custGeom>
                    <a:solidFill>
                      <a:srgbClr val="4D5854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74" name="Freeform: Shape 373">
                      <a:extLst>
                        <a:ext uri="{FF2B5EF4-FFF2-40B4-BE49-F238E27FC236}">
                          <a16:creationId xmlns:a16="http://schemas.microsoft.com/office/drawing/2014/main" id="{871EE3C7-7012-4E8B-AB73-625A418D5A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4837" y="6009011"/>
                      <a:ext cx="44486" cy="112136"/>
                    </a:xfrm>
                    <a:custGeom>
                      <a:avLst/>
                      <a:gdLst>
                        <a:gd name="connsiteX0" fmla="*/ 35833 w 44486"/>
                        <a:gd name="connsiteY0" fmla="*/ 52826 h 112136"/>
                        <a:gd name="connsiteX1" fmla="*/ 22211 w 44486"/>
                        <a:gd name="connsiteY1" fmla="*/ 0 h 112136"/>
                        <a:gd name="connsiteX2" fmla="*/ 14877 w 44486"/>
                        <a:gd name="connsiteY2" fmla="*/ 23139 h 112136"/>
                        <a:gd name="connsiteX3" fmla="*/ 9245 w 44486"/>
                        <a:gd name="connsiteY3" fmla="*/ 35931 h 112136"/>
                        <a:gd name="connsiteX4" fmla="*/ 1692 w 44486"/>
                        <a:gd name="connsiteY4" fmla="*/ 53481 h 112136"/>
                        <a:gd name="connsiteX5" fmla="*/ 164 w 44486"/>
                        <a:gd name="connsiteY5" fmla="*/ 63173 h 112136"/>
                        <a:gd name="connsiteX6" fmla="*/ 6800 w 44486"/>
                        <a:gd name="connsiteY6" fmla="*/ 69416 h 112136"/>
                        <a:gd name="connsiteX7" fmla="*/ 12606 w 44486"/>
                        <a:gd name="connsiteY7" fmla="*/ 67845 h 112136"/>
                        <a:gd name="connsiteX8" fmla="*/ 22604 w 44486"/>
                        <a:gd name="connsiteY8" fmla="*/ 75354 h 112136"/>
                        <a:gd name="connsiteX9" fmla="*/ 23957 w 44486"/>
                        <a:gd name="connsiteY9" fmla="*/ 88844 h 112136"/>
                        <a:gd name="connsiteX10" fmla="*/ 43080 w 44486"/>
                        <a:gd name="connsiteY10" fmla="*/ 108796 h 112136"/>
                        <a:gd name="connsiteX11" fmla="*/ 35833 w 44486"/>
                        <a:gd name="connsiteY11" fmla="*/ 52826 h 112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4486" h="112136">
                          <a:moveTo>
                            <a:pt x="35833" y="52826"/>
                          </a:moveTo>
                          <a:cubicBezTo>
                            <a:pt x="33344" y="34708"/>
                            <a:pt x="30725" y="16197"/>
                            <a:pt x="22211" y="0"/>
                          </a:cubicBezTo>
                          <a:cubicBezTo>
                            <a:pt x="15619" y="5064"/>
                            <a:pt x="16929" y="15062"/>
                            <a:pt x="14877" y="23139"/>
                          </a:cubicBezTo>
                          <a:cubicBezTo>
                            <a:pt x="13742" y="27679"/>
                            <a:pt x="11384" y="31739"/>
                            <a:pt x="9245" y="35931"/>
                          </a:cubicBezTo>
                          <a:cubicBezTo>
                            <a:pt x="6320" y="41606"/>
                            <a:pt x="3831" y="47456"/>
                            <a:pt x="1692" y="53481"/>
                          </a:cubicBezTo>
                          <a:cubicBezTo>
                            <a:pt x="600" y="56581"/>
                            <a:pt x="-404" y="59943"/>
                            <a:pt x="164" y="63173"/>
                          </a:cubicBezTo>
                          <a:cubicBezTo>
                            <a:pt x="775" y="66448"/>
                            <a:pt x="3482" y="69547"/>
                            <a:pt x="6800" y="69416"/>
                          </a:cubicBezTo>
                          <a:cubicBezTo>
                            <a:pt x="8808" y="69329"/>
                            <a:pt x="10598" y="68150"/>
                            <a:pt x="12606" y="67845"/>
                          </a:cubicBezTo>
                          <a:cubicBezTo>
                            <a:pt x="17103" y="67103"/>
                            <a:pt x="21163" y="71032"/>
                            <a:pt x="22604" y="75354"/>
                          </a:cubicBezTo>
                          <a:cubicBezTo>
                            <a:pt x="24045" y="79676"/>
                            <a:pt x="23652" y="84347"/>
                            <a:pt x="23957" y="88844"/>
                          </a:cubicBezTo>
                          <a:cubicBezTo>
                            <a:pt x="24438" y="95393"/>
                            <a:pt x="33038" y="121238"/>
                            <a:pt x="43080" y="108796"/>
                          </a:cubicBezTo>
                          <a:cubicBezTo>
                            <a:pt x="48406" y="102160"/>
                            <a:pt x="36968" y="61340"/>
                            <a:pt x="35833" y="52826"/>
                          </a:cubicBezTo>
                          <a:close/>
                        </a:path>
                      </a:pathLst>
                    </a:custGeom>
                    <a:solidFill>
                      <a:srgbClr val="646C69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75" name="Freeform: Shape 374">
                      <a:extLst>
                        <a:ext uri="{FF2B5EF4-FFF2-40B4-BE49-F238E27FC236}">
                          <a16:creationId xmlns:a16="http://schemas.microsoft.com/office/drawing/2014/main" id="{5AD3893E-B454-4368-ABFE-7D93E8A56D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4432" y="5990019"/>
                      <a:ext cx="81742" cy="119710"/>
                    </a:xfrm>
                    <a:custGeom>
                      <a:avLst/>
                      <a:gdLst>
                        <a:gd name="connsiteX0" fmla="*/ 45506 w 81742"/>
                        <a:gd name="connsiteY0" fmla="*/ 50207 h 119710"/>
                        <a:gd name="connsiteX1" fmla="*/ 13635 w 81742"/>
                        <a:gd name="connsiteY1" fmla="*/ 83605 h 119710"/>
                        <a:gd name="connsiteX2" fmla="*/ 2066 w 81742"/>
                        <a:gd name="connsiteY2" fmla="*/ 119711 h 119710"/>
                        <a:gd name="connsiteX3" fmla="*/ 14596 w 81742"/>
                        <a:gd name="connsiteY3" fmla="*/ 93909 h 119710"/>
                        <a:gd name="connsiteX4" fmla="*/ 11016 w 81742"/>
                        <a:gd name="connsiteY4" fmla="*/ 98231 h 119710"/>
                        <a:gd name="connsiteX5" fmla="*/ 63668 w 81742"/>
                        <a:gd name="connsiteY5" fmla="*/ 19515 h 119710"/>
                        <a:gd name="connsiteX6" fmla="*/ 81742 w 81742"/>
                        <a:gd name="connsiteY6" fmla="*/ 0 h 119710"/>
                        <a:gd name="connsiteX7" fmla="*/ 45506 w 81742"/>
                        <a:gd name="connsiteY7" fmla="*/ 50207 h 1197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1742" h="119710">
                          <a:moveTo>
                            <a:pt x="45506" y="50207"/>
                          </a:moveTo>
                          <a:cubicBezTo>
                            <a:pt x="36687" y="62824"/>
                            <a:pt x="24244" y="72429"/>
                            <a:pt x="13635" y="83605"/>
                          </a:cubicBezTo>
                          <a:cubicBezTo>
                            <a:pt x="4336" y="93385"/>
                            <a:pt x="-4002" y="107617"/>
                            <a:pt x="2066" y="119711"/>
                          </a:cubicBezTo>
                          <a:cubicBezTo>
                            <a:pt x="6257" y="111110"/>
                            <a:pt x="10405" y="102510"/>
                            <a:pt x="14596" y="93909"/>
                          </a:cubicBezTo>
                          <a:cubicBezTo>
                            <a:pt x="12719" y="94520"/>
                            <a:pt x="11234" y="96266"/>
                            <a:pt x="11016" y="98231"/>
                          </a:cubicBezTo>
                          <a:cubicBezTo>
                            <a:pt x="28567" y="71992"/>
                            <a:pt x="46117" y="45754"/>
                            <a:pt x="63668" y="19515"/>
                          </a:cubicBezTo>
                          <a:cubicBezTo>
                            <a:pt x="68776" y="11875"/>
                            <a:pt x="75761" y="5807"/>
                            <a:pt x="81742" y="0"/>
                          </a:cubicBezTo>
                          <a:cubicBezTo>
                            <a:pt x="62751" y="6942"/>
                            <a:pt x="56333" y="34708"/>
                            <a:pt x="45506" y="50207"/>
                          </a:cubicBezTo>
                          <a:close/>
                        </a:path>
                      </a:pathLst>
                    </a:custGeom>
                    <a:solidFill>
                      <a:srgbClr val="21302C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76" name="Freeform: Shape 375">
                      <a:extLst>
                        <a:ext uri="{FF2B5EF4-FFF2-40B4-BE49-F238E27FC236}">
                          <a16:creationId xmlns:a16="http://schemas.microsoft.com/office/drawing/2014/main" id="{590EA503-107F-4713-A890-5AEFA619E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8967" y="6065941"/>
                      <a:ext cx="51222" cy="75266"/>
                    </a:xfrm>
                    <a:custGeom>
                      <a:avLst/>
                      <a:gdLst>
                        <a:gd name="connsiteX0" fmla="*/ 17169 w 51222"/>
                        <a:gd name="connsiteY0" fmla="*/ 33791 h 75266"/>
                        <a:gd name="connsiteX1" fmla="*/ 11 w 51222"/>
                        <a:gd name="connsiteY1" fmla="*/ 75267 h 75266"/>
                        <a:gd name="connsiteX2" fmla="*/ 18304 w 51222"/>
                        <a:gd name="connsiteY2" fmla="*/ 38201 h 75266"/>
                        <a:gd name="connsiteX3" fmla="*/ 42971 w 51222"/>
                        <a:gd name="connsiteY3" fmla="*/ 7902 h 75266"/>
                        <a:gd name="connsiteX4" fmla="*/ 51222 w 51222"/>
                        <a:gd name="connsiteY4" fmla="*/ 0 h 75266"/>
                        <a:gd name="connsiteX5" fmla="*/ 17169 w 51222"/>
                        <a:gd name="connsiteY5" fmla="*/ 33791 h 75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222" h="75266">
                          <a:moveTo>
                            <a:pt x="17169" y="33791"/>
                          </a:moveTo>
                          <a:cubicBezTo>
                            <a:pt x="7608" y="45710"/>
                            <a:pt x="-338" y="60030"/>
                            <a:pt x="11" y="75267"/>
                          </a:cubicBezTo>
                          <a:cubicBezTo>
                            <a:pt x="6123" y="62911"/>
                            <a:pt x="12235" y="50556"/>
                            <a:pt x="18304" y="38201"/>
                          </a:cubicBezTo>
                          <a:cubicBezTo>
                            <a:pt x="24198" y="26282"/>
                            <a:pt x="30921" y="13534"/>
                            <a:pt x="42971" y="7902"/>
                          </a:cubicBezTo>
                          <a:cubicBezTo>
                            <a:pt x="47249" y="5894"/>
                            <a:pt x="50524" y="4540"/>
                            <a:pt x="51222" y="0"/>
                          </a:cubicBezTo>
                          <a:cubicBezTo>
                            <a:pt x="39172" y="2183"/>
                            <a:pt x="25202" y="23794"/>
                            <a:pt x="17169" y="33791"/>
                          </a:cubicBezTo>
                          <a:close/>
                        </a:path>
                      </a:pathLst>
                    </a:custGeom>
                    <a:solidFill>
                      <a:srgbClr val="21302C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23" name="Graphic 3512">
              <a:extLst>
                <a:ext uri="{FF2B5EF4-FFF2-40B4-BE49-F238E27FC236}">
                  <a16:creationId xmlns:a16="http://schemas.microsoft.com/office/drawing/2014/main" id="{D8AFD682-46F9-4057-9D24-F34E9A7FD2BE}"/>
                </a:ext>
              </a:extLst>
            </p:cNvPr>
            <p:cNvGrpSpPr/>
            <p:nvPr/>
          </p:nvGrpSpPr>
          <p:grpSpPr>
            <a:xfrm>
              <a:off x="3099921" y="2473774"/>
              <a:ext cx="1218222" cy="1239859"/>
              <a:chOff x="4692675" y="4122640"/>
              <a:chExt cx="2271848" cy="2312200"/>
            </a:xfrm>
          </p:grpSpPr>
          <p:grpSp>
            <p:nvGrpSpPr>
              <p:cNvPr id="300" name="Graphic 3512">
                <a:extLst>
                  <a:ext uri="{FF2B5EF4-FFF2-40B4-BE49-F238E27FC236}">
                    <a16:creationId xmlns:a16="http://schemas.microsoft.com/office/drawing/2014/main" id="{6C8EB1AC-2264-4D8D-B352-F88D2218CD8B}"/>
                  </a:ext>
                </a:extLst>
              </p:cNvPr>
              <p:cNvGrpSpPr/>
              <p:nvPr/>
            </p:nvGrpSpPr>
            <p:grpSpPr>
              <a:xfrm>
                <a:off x="4692675" y="4122640"/>
                <a:ext cx="2271848" cy="2312200"/>
                <a:chOff x="4692675" y="4122640"/>
                <a:chExt cx="2271848" cy="2312200"/>
              </a:xfrm>
              <a:solidFill>
                <a:srgbClr val="938F50"/>
              </a:solidFill>
            </p:grpSpPr>
            <p:pic>
              <p:nvPicPr>
                <p:cNvPr id="319" name="Picture 318">
                  <a:extLst>
                    <a:ext uri="{FF2B5EF4-FFF2-40B4-BE49-F238E27FC236}">
                      <a16:creationId xmlns:a16="http://schemas.microsoft.com/office/drawing/2014/main" id="{854FCD09-FFDE-47DE-AD4C-97B57BB537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70969" y="4199310"/>
                  <a:ext cx="492301" cy="952319"/>
                </a:xfrm>
                <a:custGeom>
                  <a:avLst/>
                  <a:gdLst>
                    <a:gd name="connsiteX0" fmla="*/ 291 w 492301"/>
                    <a:gd name="connsiteY0" fmla="*/ 19 h 952319"/>
                    <a:gd name="connsiteX1" fmla="*/ 492592 w 492301"/>
                    <a:gd name="connsiteY1" fmla="*/ 19 h 952319"/>
                    <a:gd name="connsiteX2" fmla="*/ 492592 w 492301"/>
                    <a:gd name="connsiteY2" fmla="*/ 952339 h 952319"/>
                    <a:gd name="connsiteX3" fmla="*/ 291 w 492301"/>
                    <a:gd name="connsiteY3" fmla="*/ 952339 h 95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301" h="952319">
                      <a:moveTo>
                        <a:pt x="291" y="19"/>
                      </a:moveTo>
                      <a:lnTo>
                        <a:pt x="492592" y="19"/>
                      </a:lnTo>
                      <a:lnTo>
                        <a:pt x="492592" y="952339"/>
                      </a:lnTo>
                      <a:lnTo>
                        <a:pt x="291" y="95233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0" name="Picture 319">
                  <a:extLst>
                    <a:ext uri="{FF2B5EF4-FFF2-40B4-BE49-F238E27FC236}">
                      <a16:creationId xmlns:a16="http://schemas.microsoft.com/office/drawing/2014/main" id="{7F28A09D-12BF-471E-9872-AAD73E97F8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84976" y="5760953"/>
                  <a:ext cx="464054" cy="568970"/>
                </a:xfrm>
                <a:custGeom>
                  <a:avLst/>
                  <a:gdLst>
                    <a:gd name="connsiteX0" fmla="*/ 121 w 464054"/>
                    <a:gd name="connsiteY0" fmla="*/ 406 h 568970"/>
                    <a:gd name="connsiteX1" fmla="*/ 464176 w 464054"/>
                    <a:gd name="connsiteY1" fmla="*/ 406 h 568970"/>
                    <a:gd name="connsiteX2" fmla="*/ 464176 w 464054"/>
                    <a:gd name="connsiteY2" fmla="*/ 569377 h 568970"/>
                    <a:gd name="connsiteX3" fmla="*/ 121 w 464054"/>
                    <a:gd name="connsiteY3" fmla="*/ 569377 h 56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054" h="568970">
                      <a:moveTo>
                        <a:pt x="121" y="406"/>
                      </a:moveTo>
                      <a:lnTo>
                        <a:pt x="464176" y="406"/>
                      </a:lnTo>
                      <a:lnTo>
                        <a:pt x="464176" y="569377"/>
                      </a:lnTo>
                      <a:lnTo>
                        <a:pt x="121" y="5693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1" name="Picture 320">
                  <a:extLst>
                    <a:ext uri="{FF2B5EF4-FFF2-40B4-BE49-F238E27FC236}">
                      <a16:creationId xmlns:a16="http://schemas.microsoft.com/office/drawing/2014/main" id="{808D76E2-75E4-4F49-8F49-F5939CE3F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56219" y="5672177"/>
                  <a:ext cx="532653" cy="762662"/>
                </a:xfrm>
                <a:custGeom>
                  <a:avLst/>
                  <a:gdLst>
                    <a:gd name="connsiteX0" fmla="*/ 213 w 532653"/>
                    <a:gd name="connsiteY0" fmla="*/ 384 h 762662"/>
                    <a:gd name="connsiteX1" fmla="*/ 532867 w 532653"/>
                    <a:gd name="connsiteY1" fmla="*/ 384 h 762662"/>
                    <a:gd name="connsiteX2" fmla="*/ 532867 w 532653"/>
                    <a:gd name="connsiteY2" fmla="*/ 763047 h 762662"/>
                    <a:gd name="connsiteX3" fmla="*/ 213 w 532653"/>
                    <a:gd name="connsiteY3" fmla="*/ 763047 h 7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53" h="762662">
                      <a:moveTo>
                        <a:pt x="213" y="384"/>
                      </a:moveTo>
                      <a:lnTo>
                        <a:pt x="532867" y="384"/>
                      </a:lnTo>
                      <a:lnTo>
                        <a:pt x="532867" y="763047"/>
                      </a:lnTo>
                      <a:lnTo>
                        <a:pt x="213" y="76304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2" name="Picture 321">
                  <a:extLst>
                    <a:ext uri="{FF2B5EF4-FFF2-40B4-BE49-F238E27FC236}">
                      <a16:creationId xmlns:a16="http://schemas.microsoft.com/office/drawing/2014/main" id="{FC5E66A8-A75B-4E4B-9BA2-46E802D92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5319" y="5490591"/>
                  <a:ext cx="657746" cy="685993"/>
                </a:xfrm>
                <a:custGeom>
                  <a:avLst/>
                  <a:gdLst>
                    <a:gd name="connsiteX0" fmla="*/ 74 w 657746"/>
                    <a:gd name="connsiteY0" fmla="*/ 339 h 685993"/>
                    <a:gd name="connsiteX1" fmla="*/ 657821 w 657746"/>
                    <a:gd name="connsiteY1" fmla="*/ 339 h 685993"/>
                    <a:gd name="connsiteX2" fmla="*/ 657821 w 657746"/>
                    <a:gd name="connsiteY2" fmla="*/ 686332 h 685993"/>
                    <a:gd name="connsiteX3" fmla="*/ 74 w 657746"/>
                    <a:gd name="connsiteY3" fmla="*/ 686332 h 6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746" h="685993">
                      <a:moveTo>
                        <a:pt x="74" y="339"/>
                      </a:moveTo>
                      <a:lnTo>
                        <a:pt x="657821" y="339"/>
                      </a:lnTo>
                      <a:lnTo>
                        <a:pt x="657821" y="686332"/>
                      </a:lnTo>
                      <a:lnTo>
                        <a:pt x="74" y="6863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3" name="Picture 322">
                  <a:extLst>
                    <a:ext uri="{FF2B5EF4-FFF2-40B4-BE49-F238E27FC236}">
                      <a16:creationId xmlns:a16="http://schemas.microsoft.com/office/drawing/2014/main" id="{52959324-54C2-4836-98DF-69A19575E9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92165" y="5506732"/>
                  <a:ext cx="645640" cy="548794"/>
                </a:xfrm>
                <a:custGeom>
                  <a:avLst/>
                  <a:gdLst>
                    <a:gd name="connsiteX0" fmla="*/ 98 w 645640"/>
                    <a:gd name="connsiteY0" fmla="*/ 343 h 548794"/>
                    <a:gd name="connsiteX1" fmla="*/ 645739 w 645640"/>
                    <a:gd name="connsiteY1" fmla="*/ 343 h 548794"/>
                    <a:gd name="connsiteX2" fmla="*/ 645739 w 645640"/>
                    <a:gd name="connsiteY2" fmla="*/ 549137 h 548794"/>
                    <a:gd name="connsiteX3" fmla="*/ 98 w 645640"/>
                    <a:gd name="connsiteY3" fmla="*/ 549137 h 54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548794">
                      <a:moveTo>
                        <a:pt x="98" y="343"/>
                      </a:moveTo>
                      <a:lnTo>
                        <a:pt x="645739" y="343"/>
                      </a:lnTo>
                      <a:lnTo>
                        <a:pt x="645739" y="549137"/>
                      </a:lnTo>
                      <a:lnTo>
                        <a:pt x="98" y="54913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4" name="Picture 323">
                  <a:extLst>
                    <a:ext uri="{FF2B5EF4-FFF2-40B4-BE49-F238E27FC236}">
                      <a16:creationId xmlns:a16="http://schemas.microsoft.com/office/drawing/2014/main" id="{CEFDF138-75C4-4B6D-978B-C16A876CEA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93790" y="4853021"/>
                  <a:ext cx="746522" cy="387384"/>
                </a:xfrm>
                <a:custGeom>
                  <a:avLst/>
                  <a:gdLst>
                    <a:gd name="connsiteX0" fmla="*/ 371 w 746522"/>
                    <a:gd name="connsiteY0" fmla="*/ 181 h 387384"/>
                    <a:gd name="connsiteX1" fmla="*/ 746894 w 746522"/>
                    <a:gd name="connsiteY1" fmla="*/ 181 h 387384"/>
                    <a:gd name="connsiteX2" fmla="*/ 746894 w 746522"/>
                    <a:gd name="connsiteY2" fmla="*/ 387565 h 387384"/>
                    <a:gd name="connsiteX3" fmla="*/ 371 w 746522"/>
                    <a:gd name="connsiteY3" fmla="*/ 387565 h 38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22" h="387384">
                      <a:moveTo>
                        <a:pt x="371" y="181"/>
                      </a:moveTo>
                      <a:lnTo>
                        <a:pt x="746894" y="181"/>
                      </a:lnTo>
                      <a:lnTo>
                        <a:pt x="746894" y="387565"/>
                      </a:lnTo>
                      <a:lnTo>
                        <a:pt x="371" y="3875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5" name="Picture 324">
                  <a:extLst>
                    <a:ext uri="{FF2B5EF4-FFF2-40B4-BE49-F238E27FC236}">
                      <a16:creationId xmlns:a16="http://schemas.microsoft.com/office/drawing/2014/main" id="{9B28C4B3-15CD-4C86-B743-1026DBD510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11693" y="4477742"/>
                  <a:ext cx="286503" cy="431772"/>
                </a:xfrm>
                <a:custGeom>
                  <a:avLst/>
                  <a:gdLst>
                    <a:gd name="connsiteX0" fmla="*/ 425 w 286503"/>
                    <a:gd name="connsiteY0" fmla="*/ 88 h 431772"/>
                    <a:gd name="connsiteX1" fmla="*/ 286928 w 286503"/>
                    <a:gd name="connsiteY1" fmla="*/ 88 h 431772"/>
                    <a:gd name="connsiteX2" fmla="*/ 286928 w 286503"/>
                    <a:gd name="connsiteY2" fmla="*/ 431860 h 431772"/>
                    <a:gd name="connsiteX3" fmla="*/ 425 w 286503"/>
                    <a:gd name="connsiteY3" fmla="*/ 431860 h 43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03" h="431772">
                      <a:moveTo>
                        <a:pt x="425" y="88"/>
                      </a:moveTo>
                      <a:lnTo>
                        <a:pt x="286928" y="88"/>
                      </a:lnTo>
                      <a:lnTo>
                        <a:pt x="286928" y="431860"/>
                      </a:lnTo>
                      <a:lnTo>
                        <a:pt x="425" y="4318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6" name="Picture 325">
                  <a:extLst>
                    <a:ext uri="{FF2B5EF4-FFF2-40B4-BE49-F238E27FC236}">
                      <a16:creationId xmlns:a16="http://schemas.microsoft.com/office/drawing/2014/main" id="{DFBD3C59-FC75-4072-A97C-0566E328D7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37296" y="5397780"/>
                  <a:ext cx="673887" cy="447913"/>
                </a:xfrm>
                <a:custGeom>
                  <a:avLst/>
                  <a:gdLst>
                    <a:gd name="connsiteX0" fmla="*/ 357 w 673887"/>
                    <a:gd name="connsiteY0" fmla="*/ 316 h 447913"/>
                    <a:gd name="connsiteX1" fmla="*/ 674245 w 673887"/>
                    <a:gd name="connsiteY1" fmla="*/ 316 h 447913"/>
                    <a:gd name="connsiteX2" fmla="*/ 674245 w 673887"/>
                    <a:gd name="connsiteY2" fmla="*/ 448229 h 447913"/>
                    <a:gd name="connsiteX3" fmla="*/ 357 w 673887"/>
                    <a:gd name="connsiteY3" fmla="*/ 448229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887" h="447913">
                      <a:moveTo>
                        <a:pt x="357" y="316"/>
                      </a:moveTo>
                      <a:lnTo>
                        <a:pt x="674245" y="316"/>
                      </a:lnTo>
                      <a:lnTo>
                        <a:pt x="674245" y="448229"/>
                      </a:lnTo>
                      <a:lnTo>
                        <a:pt x="357" y="4482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7" name="Picture 326">
                  <a:extLst>
                    <a:ext uri="{FF2B5EF4-FFF2-40B4-BE49-F238E27FC236}">
                      <a16:creationId xmlns:a16="http://schemas.microsoft.com/office/drawing/2014/main" id="{A73FFB95-9EC8-4029-A9F3-AB17E69B9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39569" y="5478485"/>
                  <a:ext cx="706169" cy="706169"/>
                </a:xfrm>
                <a:custGeom>
                  <a:avLst/>
                  <a:gdLst>
                    <a:gd name="connsiteX0" fmla="*/ 308 w 706169"/>
                    <a:gd name="connsiteY0" fmla="*/ 336 h 706169"/>
                    <a:gd name="connsiteX1" fmla="*/ 706478 w 706169"/>
                    <a:gd name="connsiteY1" fmla="*/ 336 h 706169"/>
                    <a:gd name="connsiteX2" fmla="*/ 706478 w 706169"/>
                    <a:gd name="connsiteY2" fmla="*/ 706505 h 706169"/>
                    <a:gd name="connsiteX3" fmla="*/ 308 w 706169"/>
                    <a:gd name="connsiteY3" fmla="*/ 706505 h 70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169" h="706169">
                      <a:moveTo>
                        <a:pt x="308" y="336"/>
                      </a:moveTo>
                      <a:lnTo>
                        <a:pt x="706478" y="336"/>
                      </a:lnTo>
                      <a:lnTo>
                        <a:pt x="706478" y="706505"/>
                      </a:lnTo>
                      <a:lnTo>
                        <a:pt x="308" y="706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8" name="Picture 327">
                  <a:extLst>
                    <a:ext uri="{FF2B5EF4-FFF2-40B4-BE49-F238E27FC236}">
                      <a16:creationId xmlns:a16="http://schemas.microsoft.com/office/drawing/2014/main" id="{FD82759B-1F2D-4FE4-8B97-9C7280A58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12713" y="5595508"/>
                  <a:ext cx="560900" cy="625464"/>
                </a:xfrm>
                <a:custGeom>
                  <a:avLst/>
                  <a:gdLst>
                    <a:gd name="connsiteX0" fmla="*/ 227 w 560900"/>
                    <a:gd name="connsiteY0" fmla="*/ 365 h 625464"/>
                    <a:gd name="connsiteX1" fmla="*/ 561128 w 560900"/>
                    <a:gd name="connsiteY1" fmla="*/ 365 h 625464"/>
                    <a:gd name="connsiteX2" fmla="*/ 561128 w 560900"/>
                    <a:gd name="connsiteY2" fmla="*/ 625829 h 625464"/>
                    <a:gd name="connsiteX3" fmla="*/ 227 w 560900"/>
                    <a:gd name="connsiteY3" fmla="*/ 625829 h 62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00" h="625464">
                      <a:moveTo>
                        <a:pt x="227" y="365"/>
                      </a:moveTo>
                      <a:lnTo>
                        <a:pt x="561128" y="365"/>
                      </a:lnTo>
                      <a:lnTo>
                        <a:pt x="561128" y="625829"/>
                      </a:lnTo>
                      <a:lnTo>
                        <a:pt x="227" y="6258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9" name="Picture 328">
                  <a:extLst>
                    <a:ext uri="{FF2B5EF4-FFF2-40B4-BE49-F238E27FC236}">
                      <a16:creationId xmlns:a16="http://schemas.microsoft.com/office/drawing/2014/main" id="{F4A6E6F4-181A-467F-B884-BA8C479566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17630" y="5369534"/>
                  <a:ext cx="540724" cy="593182"/>
                </a:xfrm>
                <a:custGeom>
                  <a:avLst/>
                  <a:gdLst>
                    <a:gd name="connsiteX0" fmla="*/ 253 w 540724"/>
                    <a:gd name="connsiteY0" fmla="*/ 309 h 593182"/>
                    <a:gd name="connsiteX1" fmla="*/ 540978 w 540724"/>
                    <a:gd name="connsiteY1" fmla="*/ 309 h 593182"/>
                    <a:gd name="connsiteX2" fmla="*/ 540978 w 540724"/>
                    <a:gd name="connsiteY2" fmla="*/ 593491 h 593182"/>
                    <a:gd name="connsiteX3" fmla="*/ 253 w 540724"/>
                    <a:gd name="connsiteY3" fmla="*/ 593491 h 59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724" h="593182">
                      <a:moveTo>
                        <a:pt x="253" y="309"/>
                      </a:moveTo>
                      <a:lnTo>
                        <a:pt x="540978" y="309"/>
                      </a:lnTo>
                      <a:lnTo>
                        <a:pt x="540978" y="593491"/>
                      </a:lnTo>
                      <a:lnTo>
                        <a:pt x="253" y="59349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0" name="Picture 329">
                  <a:extLst>
                    <a:ext uri="{FF2B5EF4-FFF2-40B4-BE49-F238E27FC236}">
                      <a16:creationId xmlns:a16="http://schemas.microsoft.com/office/drawing/2014/main" id="{C6BB96D5-522F-44DC-ADC6-C6754532DF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53437" y="5010396"/>
                  <a:ext cx="811086" cy="516512"/>
                </a:xfrm>
                <a:custGeom>
                  <a:avLst/>
                  <a:gdLst>
                    <a:gd name="connsiteX0" fmla="*/ 361 w 811086"/>
                    <a:gd name="connsiteY0" fmla="*/ 220 h 516512"/>
                    <a:gd name="connsiteX1" fmla="*/ 811448 w 811086"/>
                    <a:gd name="connsiteY1" fmla="*/ 220 h 516512"/>
                    <a:gd name="connsiteX2" fmla="*/ 811448 w 811086"/>
                    <a:gd name="connsiteY2" fmla="*/ 516732 h 516512"/>
                    <a:gd name="connsiteX3" fmla="*/ 361 w 811086"/>
                    <a:gd name="connsiteY3" fmla="*/ 516732 h 51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1086" h="516512">
                      <a:moveTo>
                        <a:pt x="361" y="220"/>
                      </a:moveTo>
                      <a:lnTo>
                        <a:pt x="811448" y="220"/>
                      </a:lnTo>
                      <a:lnTo>
                        <a:pt x="811448" y="516732"/>
                      </a:lnTo>
                      <a:lnTo>
                        <a:pt x="361" y="5167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1" name="Picture 330">
                  <a:extLst>
                    <a:ext uri="{FF2B5EF4-FFF2-40B4-BE49-F238E27FC236}">
                      <a16:creationId xmlns:a16="http://schemas.microsoft.com/office/drawing/2014/main" id="{1939753D-35FB-40A8-9A64-9BCC9C7283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28344" y="4784422"/>
                  <a:ext cx="637570" cy="464054"/>
                </a:xfrm>
                <a:custGeom>
                  <a:avLst/>
                  <a:gdLst>
                    <a:gd name="connsiteX0" fmla="*/ 330 w 637570"/>
                    <a:gd name="connsiteY0" fmla="*/ 164 h 464054"/>
                    <a:gd name="connsiteX1" fmla="*/ 637901 w 637570"/>
                    <a:gd name="connsiteY1" fmla="*/ 164 h 464054"/>
                    <a:gd name="connsiteX2" fmla="*/ 637901 w 637570"/>
                    <a:gd name="connsiteY2" fmla="*/ 464218 h 464054"/>
                    <a:gd name="connsiteX3" fmla="*/ 330 w 637570"/>
                    <a:gd name="connsiteY3" fmla="*/ 464218 h 4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570" h="464054">
                      <a:moveTo>
                        <a:pt x="330" y="164"/>
                      </a:moveTo>
                      <a:lnTo>
                        <a:pt x="637901" y="164"/>
                      </a:lnTo>
                      <a:lnTo>
                        <a:pt x="637901" y="464218"/>
                      </a:lnTo>
                      <a:lnTo>
                        <a:pt x="330" y="4642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2" name="Picture 331">
                  <a:extLst>
                    <a:ext uri="{FF2B5EF4-FFF2-40B4-BE49-F238E27FC236}">
                      <a16:creationId xmlns:a16="http://schemas.microsoft.com/office/drawing/2014/main" id="{2574C887-8510-4AE3-A088-789E0BBFD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5710" y="5208123"/>
                  <a:ext cx="431772" cy="492300"/>
                </a:xfrm>
                <a:custGeom>
                  <a:avLst/>
                  <a:gdLst>
                    <a:gd name="connsiteX0" fmla="*/ 312 w 431772"/>
                    <a:gd name="connsiteY0" fmla="*/ 269 h 492300"/>
                    <a:gd name="connsiteX1" fmla="*/ 432085 w 431772"/>
                    <a:gd name="connsiteY1" fmla="*/ 269 h 492300"/>
                    <a:gd name="connsiteX2" fmla="*/ 432085 w 431772"/>
                    <a:gd name="connsiteY2" fmla="*/ 492570 h 492300"/>
                    <a:gd name="connsiteX3" fmla="*/ 312 w 431772"/>
                    <a:gd name="connsiteY3" fmla="*/ 492570 h 49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772" h="492300">
                      <a:moveTo>
                        <a:pt x="312" y="269"/>
                      </a:moveTo>
                      <a:lnTo>
                        <a:pt x="432085" y="269"/>
                      </a:lnTo>
                      <a:lnTo>
                        <a:pt x="432085" y="492570"/>
                      </a:lnTo>
                      <a:lnTo>
                        <a:pt x="312" y="4925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3" name="Picture 332">
                  <a:extLst>
                    <a:ext uri="{FF2B5EF4-FFF2-40B4-BE49-F238E27FC236}">
                      <a16:creationId xmlns:a16="http://schemas.microsoft.com/office/drawing/2014/main" id="{AA5E7655-4967-4C58-96C7-D1ED56700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92675" y="5151630"/>
                  <a:ext cx="827227" cy="500371"/>
                </a:xfrm>
                <a:custGeom>
                  <a:avLst/>
                  <a:gdLst>
                    <a:gd name="connsiteX0" fmla="*/ -1 w 827227"/>
                    <a:gd name="connsiteY0" fmla="*/ 255 h 500371"/>
                    <a:gd name="connsiteX1" fmla="*/ 827227 w 827227"/>
                    <a:gd name="connsiteY1" fmla="*/ 255 h 500371"/>
                    <a:gd name="connsiteX2" fmla="*/ 827227 w 827227"/>
                    <a:gd name="connsiteY2" fmla="*/ 500626 h 500371"/>
                    <a:gd name="connsiteX3" fmla="*/ -1 w 827227"/>
                    <a:gd name="connsiteY3" fmla="*/ 500626 h 50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227" h="500371">
                      <a:moveTo>
                        <a:pt x="-1" y="255"/>
                      </a:moveTo>
                      <a:lnTo>
                        <a:pt x="827227" y="255"/>
                      </a:lnTo>
                      <a:lnTo>
                        <a:pt x="827227" y="500626"/>
                      </a:lnTo>
                      <a:lnTo>
                        <a:pt x="-1" y="50062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4" name="Picture 333">
                  <a:extLst>
                    <a:ext uri="{FF2B5EF4-FFF2-40B4-BE49-F238E27FC236}">
                      <a16:creationId xmlns:a16="http://schemas.microsoft.com/office/drawing/2014/main" id="{1A473380-397B-4F2C-85FD-613FE3ECE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02508" y="5208123"/>
                  <a:ext cx="790909" cy="355102"/>
                </a:xfrm>
                <a:custGeom>
                  <a:avLst/>
                  <a:gdLst>
                    <a:gd name="connsiteX0" fmla="*/ 51 w 790909"/>
                    <a:gd name="connsiteY0" fmla="*/ 269 h 355102"/>
                    <a:gd name="connsiteX1" fmla="*/ 790961 w 790909"/>
                    <a:gd name="connsiteY1" fmla="*/ 269 h 355102"/>
                    <a:gd name="connsiteX2" fmla="*/ 790961 w 790909"/>
                    <a:gd name="connsiteY2" fmla="*/ 355371 h 355102"/>
                    <a:gd name="connsiteX3" fmla="*/ 51 w 790909"/>
                    <a:gd name="connsiteY3" fmla="*/ 355371 h 35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909" h="355102">
                      <a:moveTo>
                        <a:pt x="51" y="269"/>
                      </a:moveTo>
                      <a:lnTo>
                        <a:pt x="790961" y="269"/>
                      </a:lnTo>
                      <a:lnTo>
                        <a:pt x="790961" y="355371"/>
                      </a:lnTo>
                      <a:lnTo>
                        <a:pt x="51" y="3553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5" name="Picture 334">
                  <a:extLst>
                    <a:ext uri="{FF2B5EF4-FFF2-40B4-BE49-F238E27FC236}">
                      <a16:creationId xmlns:a16="http://schemas.microsoft.com/office/drawing/2014/main" id="{29C18E78-F7D2-43BA-9289-0756D5A06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18649" y="5401816"/>
                  <a:ext cx="758627" cy="165445"/>
                </a:xfrm>
                <a:custGeom>
                  <a:avLst/>
                  <a:gdLst>
                    <a:gd name="connsiteX0" fmla="*/ 55 w 758627"/>
                    <a:gd name="connsiteY0" fmla="*/ 317 h 165445"/>
                    <a:gd name="connsiteX1" fmla="*/ 758683 w 758627"/>
                    <a:gd name="connsiteY1" fmla="*/ 317 h 165445"/>
                    <a:gd name="connsiteX2" fmla="*/ 758683 w 758627"/>
                    <a:gd name="connsiteY2" fmla="*/ 165762 h 165445"/>
                    <a:gd name="connsiteX3" fmla="*/ 55 w 758627"/>
                    <a:gd name="connsiteY3" fmla="*/ 165762 h 16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627" h="165445">
                      <a:moveTo>
                        <a:pt x="55" y="317"/>
                      </a:moveTo>
                      <a:lnTo>
                        <a:pt x="758683" y="317"/>
                      </a:lnTo>
                      <a:lnTo>
                        <a:pt x="758683" y="165762"/>
                      </a:lnTo>
                      <a:lnTo>
                        <a:pt x="55" y="1657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6" name="Picture 335">
                  <a:extLst>
                    <a:ext uri="{FF2B5EF4-FFF2-40B4-BE49-F238E27FC236}">
                      <a16:creationId xmlns:a16="http://schemas.microsoft.com/office/drawing/2014/main" id="{49AACD01-DB59-497D-8F26-EAB0782372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10579" y="4606870"/>
                  <a:ext cx="516512" cy="738451"/>
                </a:xfrm>
                <a:custGeom>
                  <a:avLst/>
                  <a:gdLst>
                    <a:gd name="connsiteX0" fmla="*/ 53 w 516512"/>
                    <a:gd name="connsiteY0" fmla="*/ 120 h 738451"/>
                    <a:gd name="connsiteX1" fmla="*/ 516566 w 516512"/>
                    <a:gd name="connsiteY1" fmla="*/ 120 h 738451"/>
                    <a:gd name="connsiteX2" fmla="*/ 516566 w 516512"/>
                    <a:gd name="connsiteY2" fmla="*/ 738571 h 738451"/>
                    <a:gd name="connsiteX3" fmla="*/ 53 w 516512"/>
                    <a:gd name="connsiteY3" fmla="*/ 738571 h 73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512" h="738451">
                      <a:moveTo>
                        <a:pt x="53" y="120"/>
                      </a:moveTo>
                      <a:lnTo>
                        <a:pt x="516566" y="120"/>
                      </a:lnTo>
                      <a:lnTo>
                        <a:pt x="516566" y="738571"/>
                      </a:lnTo>
                      <a:lnTo>
                        <a:pt x="53" y="7385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7" name="Picture 336">
                  <a:extLst>
                    <a:ext uri="{FF2B5EF4-FFF2-40B4-BE49-F238E27FC236}">
                      <a16:creationId xmlns:a16="http://schemas.microsoft.com/office/drawing/2014/main" id="{304D03B6-95A4-4BD6-BA0A-4F118CB57E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39707" y="4356685"/>
                  <a:ext cx="468089" cy="1049165"/>
                </a:xfrm>
                <a:custGeom>
                  <a:avLst/>
                  <a:gdLst>
                    <a:gd name="connsiteX0" fmla="*/ 85 w 468089"/>
                    <a:gd name="connsiteY0" fmla="*/ 58 h 1049165"/>
                    <a:gd name="connsiteX1" fmla="*/ 468175 w 468089"/>
                    <a:gd name="connsiteY1" fmla="*/ 58 h 1049165"/>
                    <a:gd name="connsiteX2" fmla="*/ 468175 w 468089"/>
                    <a:gd name="connsiteY2" fmla="*/ 1049224 h 1049165"/>
                    <a:gd name="connsiteX3" fmla="*/ 85 w 468089"/>
                    <a:gd name="connsiteY3" fmla="*/ 1049224 h 104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89" h="1049165">
                      <a:moveTo>
                        <a:pt x="85" y="58"/>
                      </a:moveTo>
                      <a:lnTo>
                        <a:pt x="468175" y="58"/>
                      </a:lnTo>
                      <a:lnTo>
                        <a:pt x="468175" y="1049224"/>
                      </a:lnTo>
                      <a:lnTo>
                        <a:pt x="85" y="104922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8" name="Picture 337">
                  <a:extLst>
                    <a:ext uri="{FF2B5EF4-FFF2-40B4-BE49-F238E27FC236}">
                      <a16:creationId xmlns:a16="http://schemas.microsoft.com/office/drawing/2014/main" id="{F6FDA686-61B6-4829-AABD-D55EAA07E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33771" y="4122640"/>
                  <a:ext cx="310714" cy="573005"/>
                </a:xfrm>
                <a:custGeom>
                  <a:avLst/>
                  <a:gdLst>
                    <a:gd name="connsiteX0" fmla="*/ 257 w 310714"/>
                    <a:gd name="connsiteY0" fmla="*/ 0 h 573005"/>
                    <a:gd name="connsiteX1" fmla="*/ 310972 w 310714"/>
                    <a:gd name="connsiteY1" fmla="*/ 0 h 573005"/>
                    <a:gd name="connsiteX2" fmla="*/ 310972 w 310714"/>
                    <a:gd name="connsiteY2" fmla="*/ 573006 h 573005"/>
                    <a:gd name="connsiteX3" fmla="*/ 257 w 310714"/>
                    <a:gd name="connsiteY3" fmla="*/ 573006 h 57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714" h="573005">
                      <a:moveTo>
                        <a:pt x="257" y="0"/>
                      </a:moveTo>
                      <a:lnTo>
                        <a:pt x="310972" y="0"/>
                      </a:lnTo>
                      <a:lnTo>
                        <a:pt x="310972" y="573006"/>
                      </a:lnTo>
                      <a:lnTo>
                        <a:pt x="257" y="57300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9" name="Picture 338">
                  <a:extLst>
                    <a:ext uri="{FF2B5EF4-FFF2-40B4-BE49-F238E27FC236}">
                      <a16:creationId xmlns:a16="http://schemas.microsoft.com/office/drawing/2014/main" id="{25513E3C-37E7-4D54-984D-DD1D86254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70598" y="4191239"/>
                  <a:ext cx="613358" cy="976531"/>
                </a:xfrm>
                <a:custGeom>
                  <a:avLst/>
                  <a:gdLst>
                    <a:gd name="connsiteX0" fmla="*/ 167 w 613358"/>
                    <a:gd name="connsiteY0" fmla="*/ 17 h 976531"/>
                    <a:gd name="connsiteX1" fmla="*/ 613526 w 613358"/>
                    <a:gd name="connsiteY1" fmla="*/ 17 h 976531"/>
                    <a:gd name="connsiteX2" fmla="*/ 613526 w 613358"/>
                    <a:gd name="connsiteY2" fmla="*/ 976548 h 976531"/>
                    <a:gd name="connsiteX3" fmla="*/ 167 w 613358"/>
                    <a:gd name="connsiteY3" fmla="*/ 976548 h 97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358" h="976531">
                      <a:moveTo>
                        <a:pt x="167" y="17"/>
                      </a:moveTo>
                      <a:lnTo>
                        <a:pt x="613526" y="17"/>
                      </a:lnTo>
                      <a:lnTo>
                        <a:pt x="613526" y="976548"/>
                      </a:lnTo>
                      <a:lnTo>
                        <a:pt x="167" y="9765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40" name="Picture 339">
                  <a:extLst>
                    <a:ext uri="{FF2B5EF4-FFF2-40B4-BE49-F238E27FC236}">
                      <a16:creationId xmlns:a16="http://schemas.microsoft.com/office/drawing/2014/main" id="{C054648F-642A-4B94-BDA9-3383B647F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59002" y="5002325"/>
                  <a:ext cx="633534" cy="504406"/>
                </a:xfrm>
                <a:custGeom>
                  <a:avLst/>
                  <a:gdLst>
                    <a:gd name="connsiteX0" fmla="*/ 65 w 633534"/>
                    <a:gd name="connsiteY0" fmla="*/ 218 h 504406"/>
                    <a:gd name="connsiteX1" fmla="*/ 633600 w 633534"/>
                    <a:gd name="connsiteY1" fmla="*/ 218 h 504406"/>
                    <a:gd name="connsiteX2" fmla="*/ 633600 w 633534"/>
                    <a:gd name="connsiteY2" fmla="*/ 504625 h 504406"/>
                    <a:gd name="connsiteX3" fmla="*/ 65 w 633534"/>
                    <a:gd name="connsiteY3" fmla="*/ 504625 h 50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534" h="504406">
                      <a:moveTo>
                        <a:pt x="65" y="218"/>
                      </a:moveTo>
                      <a:lnTo>
                        <a:pt x="633600" y="218"/>
                      </a:lnTo>
                      <a:lnTo>
                        <a:pt x="633600" y="504625"/>
                      </a:lnTo>
                      <a:lnTo>
                        <a:pt x="65" y="50462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41" name="Picture 340">
                  <a:extLst>
                    <a:ext uri="{FF2B5EF4-FFF2-40B4-BE49-F238E27FC236}">
                      <a16:creationId xmlns:a16="http://schemas.microsoft.com/office/drawing/2014/main" id="{21413870-0FAA-4221-BA3E-94E7A482F6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96062" y="4421249"/>
                  <a:ext cx="500371" cy="944249"/>
                </a:xfrm>
                <a:custGeom>
                  <a:avLst/>
                  <a:gdLst>
                    <a:gd name="connsiteX0" fmla="*/ 322 w 500371"/>
                    <a:gd name="connsiteY0" fmla="*/ 74 h 944249"/>
                    <a:gd name="connsiteX1" fmla="*/ 500694 w 500371"/>
                    <a:gd name="connsiteY1" fmla="*/ 74 h 944249"/>
                    <a:gd name="connsiteX2" fmla="*/ 500694 w 500371"/>
                    <a:gd name="connsiteY2" fmla="*/ 944323 h 944249"/>
                    <a:gd name="connsiteX3" fmla="*/ 322 w 500371"/>
                    <a:gd name="connsiteY3" fmla="*/ 944323 h 9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371" h="944249">
                      <a:moveTo>
                        <a:pt x="322" y="74"/>
                      </a:moveTo>
                      <a:lnTo>
                        <a:pt x="500694" y="74"/>
                      </a:lnTo>
                      <a:lnTo>
                        <a:pt x="500694" y="944323"/>
                      </a:lnTo>
                      <a:lnTo>
                        <a:pt x="322" y="94432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42" name="Picture 341">
                  <a:extLst>
                    <a:ext uri="{FF2B5EF4-FFF2-40B4-BE49-F238E27FC236}">
                      <a16:creationId xmlns:a16="http://schemas.microsoft.com/office/drawing/2014/main" id="{15BB26EE-0D8B-48BE-B52A-1F889CFEB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81312" y="4324403"/>
                  <a:ext cx="629499" cy="1012848"/>
                </a:xfrm>
                <a:custGeom>
                  <a:avLst/>
                  <a:gdLst>
                    <a:gd name="connsiteX0" fmla="*/ 244 w 629499"/>
                    <a:gd name="connsiteY0" fmla="*/ 50 h 1012848"/>
                    <a:gd name="connsiteX1" fmla="*/ 629744 w 629499"/>
                    <a:gd name="connsiteY1" fmla="*/ 50 h 1012848"/>
                    <a:gd name="connsiteX2" fmla="*/ 629744 w 629499"/>
                    <a:gd name="connsiteY2" fmla="*/ 1012898 h 1012848"/>
                    <a:gd name="connsiteX3" fmla="*/ 244 w 629499"/>
                    <a:gd name="connsiteY3" fmla="*/ 1012898 h 10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9499" h="1012848">
                      <a:moveTo>
                        <a:pt x="244" y="50"/>
                      </a:moveTo>
                      <a:lnTo>
                        <a:pt x="629744" y="50"/>
                      </a:lnTo>
                      <a:lnTo>
                        <a:pt x="629744" y="1012898"/>
                      </a:lnTo>
                      <a:lnTo>
                        <a:pt x="244" y="10128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43" name="Picture 342">
                  <a:extLst>
                    <a:ext uri="{FF2B5EF4-FFF2-40B4-BE49-F238E27FC236}">
                      <a16:creationId xmlns:a16="http://schemas.microsoft.com/office/drawing/2014/main" id="{001C5928-1C4E-4FAB-8837-5BE49B6B6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2194" y="4316332"/>
                  <a:ext cx="548794" cy="992672"/>
                </a:xfrm>
                <a:custGeom>
                  <a:avLst/>
                  <a:gdLst>
                    <a:gd name="connsiteX0" fmla="*/ 269 w 548794"/>
                    <a:gd name="connsiteY0" fmla="*/ 48 h 992672"/>
                    <a:gd name="connsiteX1" fmla="*/ 549064 w 548794"/>
                    <a:gd name="connsiteY1" fmla="*/ 48 h 992672"/>
                    <a:gd name="connsiteX2" fmla="*/ 549064 w 548794"/>
                    <a:gd name="connsiteY2" fmla="*/ 992720 h 992672"/>
                    <a:gd name="connsiteX3" fmla="*/ 269 w 548794"/>
                    <a:gd name="connsiteY3" fmla="*/ 992720 h 99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4" h="992672">
                      <a:moveTo>
                        <a:pt x="269" y="48"/>
                      </a:moveTo>
                      <a:lnTo>
                        <a:pt x="549064" y="48"/>
                      </a:lnTo>
                      <a:lnTo>
                        <a:pt x="549064" y="992720"/>
                      </a:lnTo>
                      <a:lnTo>
                        <a:pt x="269" y="99272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344" name="Graphic 3512">
                  <a:extLst>
                    <a:ext uri="{FF2B5EF4-FFF2-40B4-BE49-F238E27FC236}">
                      <a16:creationId xmlns:a16="http://schemas.microsoft.com/office/drawing/2014/main" id="{D055BCAB-7033-4088-8B2D-9951CFBD85A1}"/>
                    </a:ext>
                  </a:extLst>
                </p:cNvPr>
                <p:cNvGrpSpPr/>
                <p:nvPr/>
              </p:nvGrpSpPr>
              <p:grpSpPr>
                <a:xfrm>
                  <a:off x="5088130" y="4659329"/>
                  <a:ext cx="1028989" cy="1004778"/>
                  <a:chOff x="5088130" y="4659329"/>
                  <a:chExt cx="1028989" cy="1004778"/>
                </a:xfrm>
                <a:solidFill>
                  <a:srgbClr val="938F50"/>
                </a:solidFill>
              </p:grpSpPr>
              <p:pic>
                <p:nvPicPr>
                  <p:cNvPr id="345" name="Picture 344">
                    <a:extLst>
                      <a:ext uri="{FF2B5EF4-FFF2-40B4-BE49-F238E27FC236}">
                        <a16:creationId xmlns:a16="http://schemas.microsoft.com/office/drawing/2014/main" id="{AF5B190A-56CF-463B-ADEB-CB5BEE794B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423056" y="4881268"/>
                    <a:ext cx="221938" cy="359137"/>
                  </a:xfrm>
                  <a:custGeom>
                    <a:avLst/>
                    <a:gdLst>
                      <a:gd name="connsiteX0" fmla="*/ 180 w 221938"/>
                      <a:gd name="connsiteY0" fmla="*/ 188 h 359137"/>
                      <a:gd name="connsiteX1" fmla="*/ 222119 w 221938"/>
                      <a:gd name="connsiteY1" fmla="*/ 188 h 359137"/>
                      <a:gd name="connsiteX2" fmla="*/ 222119 w 221938"/>
                      <a:gd name="connsiteY2" fmla="*/ 359325 h 359137"/>
                      <a:gd name="connsiteX3" fmla="*/ 180 w 221938"/>
                      <a:gd name="connsiteY3" fmla="*/ 359325 h 35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8" h="359137">
                        <a:moveTo>
                          <a:pt x="180" y="188"/>
                        </a:moveTo>
                        <a:lnTo>
                          <a:pt x="222119" y="188"/>
                        </a:lnTo>
                        <a:lnTo>
                          <a:pt x="222119" y="359325"/>
                        </a:lnTo>
                        <a:lnTo>
                          <a:pt x="180" y="35932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645ADB3B-E8B3-4E6F-BE0A-960617E506B7}"/>
                      </a:ext>
                    </a:extLst>
                  </p:cNvPr>
                  <p:cNvSpPr/>
                  <p:nvPr/>
                </p:nvSpPr>
                <p:spPr>
                  <a:xfrm>
                    <a:off x="5445344" y="4935746"/>
                    <a:ext cx="420070" cy="413599"/>
                  </a:xfrm>
                  <a:custGeom>
                    <a:avLst/>
                    <a:gdLst>
                      <a:gd name="connsiteX0" fmla="*/ 163630 w 420070"/>
                      <a:gd name="connsiteY0" fmla="*/ 35739 h 413599"/>
                      <a:gd name="connsiteX1" fmla="*/ 124649 w 420070"/>
                      <a:gd name="connsiteY1" fmla="*/ 74114 h 413599"/>
                      <a:gd name="connsiteX2" fmla="*/ 93093 w 420070"/>
                      <a:gd name="connsiteY2" fmla="*/ 121407 h 413599"/>
                      <a:gd name="connsiteX3" fmla="*/ 62627 w 420070"/>
                      <a:gd name="connsiteY3" fmla="*/ 130769 h 413599"/>
                      <a:gd name="connsiteX4" fmla="*/ 55001 w 420070"/>
                      <a:gd name="connsiteY4" fmla="*/ 155223 h 413599"/>
                      <a:gd name="connsiteX5" fmla="*/ 66380 w 420070"/>
                      <a:gd name="connsiteY5" fmla="*/ 272326 h 413599"/>
                      <a:gd name="connsiteX6" fmla="*/ 0 w 420070"/>
                      <a:gd name="connsiteY6" fmla="*/ 229673 h 413599"/>
                      <a:gd name="connsiteX7" fmla="*/ 138086 w 420070"/>
                      <a:gd name="connsiteY7" fmla="*/ 413600 h 413599"/>
                      <a:gd name="connsiteX8" fmla="*/ 175655 w 420070"/>
                      <a:gd name="connsiteY8" fmla="*/ 343104 h 413599"/>
                      <a:gd name="connsiteX9" fmla="*/ 102617 w 420070"/>
                      <a:gd name="connsiteY9" fmla="*/ 285682 h 413599"/>
                      <a:gd name="connsiteX10" fmla="*/ 117870 w 420070"/>
                      <a:gd name="connsiteY10" fmla="*/ 177215 h 413599"/>
                      <a:gd name="connsiteX11" fmla="*/ 142606 w 420070"/>
                      <a:gd name="connsiteY11" fmla="*/ 121891 h 413599"/>
                      <a:gd name="connsiteX12" fmla="*/ 170651 w 420070"/>
                      <a:gd name="connsiteY12" fmla="*/ 96913 h 413599"/>
                      <a:gd name="connsiteX13" fmla="*/ 193854 w 420070"/>
                      <a:gd name="connsiteY13" fmla="*/ 139525 h 413599"/>
                      <a:gd name="connsiteX14" fmla="*/ 241631 w 420070"/>
                      <a:gd name="connsiteY14" fmla="*/ 183671 h 413599"/>
                      <a:gd name="connsiteX15" fmla="*/ 305832 w 420070"/>
                      <a:gd name="connsiteY15" fmla="*/ 203726 h 413599"/>
                      <a:gd name="connsiteX16" fmla="*/ 374956 w 420070"/>
                      <a:gd name="connsiteY16" fmla="*/ 260502 h 413599"/>
                      <a:gd name="connsiteX17" fmla="*/ 420070 w 420070"/>
                      <a:gd name="connsiteY17" fmla="*/ 221360 h 413599"/>
                      <a:gd name="connsiteX18" fmla="*/ 316889 w 420070"/>
                      <a:gd name="connsiteY18" fmla="*/ 188715 h 413599"/>
                      <a:gd name="connsiteX19" fmla="*/ 259991 w 420070"/>
                      <a:gd name="connsiteY19" fmla="*/ 137629 h 413599"/>
                      <a:gd name="connsiteX20" fmla="*/ 200714 w 420070"/>
                      <a:gd name="connsiteY20" fmla="*/ 91102 h 413599"/>
                      <a:gd name="connsiteX21" fmla="*/ 192199 w 420070"/>
                      <a:gd name="connsiteY21" fmla="*/ 22503 h 413599"/>
                      <a:gd name="connsiteX22" fmla="*/ 198736 w 420070"/>
                      <a:gd name="connsiteY22" fmla="*/ 13424 h 413599"/>
                      <a:gd name="connsiteX23" fmla="*/ 173798 w 420070"/>
                      <a:gd name="connsiteY23" fmla="*/ 3779 h 413599"/>
                      <a:gd name="connsiteX24" fmla="*/ 162177 w 420070"/>
                      <a:gd name="connsiteY24" fmla="*/ 37474 h 413599"/>
                      <a:gd name="connsiteX25" fmla="*/ 140871 w 420070"/>
                      <a:gd name="connsiteY25" fmla="*/ 63380 h 41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20070" h="413599">
                        <a:moveTo>
                          <a:pt x="163630" y="35739"/>
                        </a:moveTo>
                        <a:cubicBezTo>
                          <a:pt x="144018" y="34407"/>
                          <a:pt x="130984" y="55471"/>
                          <a:pt x="124649" y="74114"/>
                        </a:cubicBezTo>
                        <a:cubicBezTo>
                          <a:pt x="118314" y="92716"/>
                          <a:pt x="111575" y="114709"/>
                          <a:pt x="93093" y="121407"/>
                        </a:cubicBezTo>
                        <a:cubicBezTo>
                          <a:pt x="82965" y="125079"/>
                          <a:pt x="70536" y="123465"/>
                          <a:pt x="62627" y="130769"/>
                        </a:cubicBezTo>
                        <a:cubicBezTo>
                          <a:pt x="56171" y="136741"/>
                          <a:pt x="55243" y="146426"/>
                          <a:pt x="55001" y="155223"/>
                        </a:cubicBezTo>
                        <a:cubicBezTo>
                          <a:pt x="53871" y="194526"/>
                          <a:pt x="57704" y="233991"/>
                          <a:pt x="66380" y="272326"/>
                        </a:cubicBezTo>
                        <a:cubicBezTo>
                          <a:pt x="52499" y="248881"/>
                          <a:pt x="27117" y="232578"/>
                          <a:pt x="0" y="229673"/>
                        </a:cubicBezTo>
                        <a:cubicBezTo>
                          <a:pt x="58794" y="280961"/>
                          <a:pt x="120816" y="337495"/>
                          <a:pt x="138086" y="413600"/>
                        </a:cubicBezTo>
                        <a:cubicBezTo>
                          <a:pt x="138732" y="385999"/>
                          <a:pt x="153098" y="359003"/>
                          <a:pt x="175655" y="343104"/>
                        </a:cubicBezTo>
                        <a:cubicBezTo>
                          <a:pt x="146843" y="329949"/>
                          <a:pt x="115731" y="314534"/>
                          <a:pt x="102617" y="285682"/>
                        </a:cubicBezTo>
                        <a:cubicBezTo>
                          <a:pt x="86960" y="251383"/>
                          <a:pt x="102455" y="211635"/>
                          <a:pt x="117870" y="177215"/>
                        </a:cubicBezTo>
                        <a:cubicBezTo>
                          <a:pt x="126102" y="158774"/>
                          <a:pt x="134374" y="140332"/>
                          <a:pt x="142606" y="121891"/>
                        </a:cubicBezTo>
                        <a:cubicBezTo>
                          <a:pt x="148094" y="109584"/>
                          <a:pt x="157294" y="95097"/>
                          <a:pt x="170651" y="96913"/>
                        </a:cubicBezTo>
                        <a:cubicBezTo>
                          <a:pt x="187760" y="99254"/>
                          <a:pt x="188729" y="123021"/>
                          <a:pt x="193854" y="139525"/>
                        </a:cubicBezTo>
                        <a:cubicBezTo>
                          <a:pt x="200552" y="160953"/>
                          <a:pt x="220769" y="175439"/>
                          <a:pt x="241631" y="183671"/>
                        </a:cubicBezTo>
                        <a:cubicBezTo>
                          <a:pt x="262493" y="191903"/>
                          <a:pt x="285010" y="195414"/>
                          <a:pt x="305832" y="203726"/>
                        </a:cubicBezTo>
                        <a:cubicBezTo>
                          <a:pt x="333958" y="214985"/>
                          <a:pt x="358452" y="235121"/>
                          <a:pt x="374956" y="260502"/>
                        </a:cubicBezTo>
                        <a:cubicBezTo>
                          <a:pt x="387667" y="245088"/>
                          <a:pt x="403001" y="231771"/>
                          <a:pt x="420070" y="221360"/>
                        </a:cubicBezTo>
                        <a:cubicBezTo>
                          <a:pt x="387869" y="204816"/>
                          <a:pt x="348162" y="206995"/>
                          <a:pt x="316889" y="188715"/>
                        </a:cubicBezTo>
                        <a:cubicBezTo>
                          <a:pt x="294816" y="175802"/>
                          <a:pt x="279482" y="154173"/>
                          <a:pt x="259991" y="137629"/>
                        </a:cubicBezTo>
                        <a:cubicBezTo>
                          <a:pt x="240784" y="121326"/>
                          <a:pt x="217460" y="109907"/>
                          <a:pt x="200714" y="91102"/>
                        </a:cubicBezTo>
                        <a:cubicBezTo>
                          <a:pt x="183967" y="72298"/>
                          <a:pt x="175897" y="41670"/>
                          <a:pt x="192199" y="22503"/>
                        </a:cubicBezTo>
                        <a:cubicBezTo>
                          <a:pt x="194620" y="19638"/>
                          <a:pt x="197606" y="17015"/>
                          <a:pt x="198736" y="13424"/>
                        </a:cubicBezTo>
                        <a:cubicBezTo>
                          <a:pt x="202328" y="1843"/>
                          <a:pt x="182636" y="-4533"/>
                          <a:pt x="173798" y="3779"/>
                        </a:cubicBezTo>
                        <a:cubicBezTo>
                          <a:pt x="164961" y="12092"/>
                          <a:pt x="164356" y="25570"/>
                          <a:pt x="162177" y="37474"/>
                        </a:cubicBezTo>
                        <a:cubicBezTo>
                          <a:pt x="159998" y="49378"/>
                          <a:pt x="152977" y="62977"/>
                          <a:pt x="140871" y="63380"/>
                        </a:cubicBezTo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347" name="Picture 346">
                    <a:extLst>
                      <a:ext uri="{FF2B5EF4-FFF2-40B4-BE49-F238E27FC236}">
                        <a16:creationId xmlns:a16="http://schemas.microsoft.com/office/drawing/2014/main" id="{610A5D6F-D028-426C-A756-A8467CA43F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536043" y="5018467"/>
                    <a:ext cx="347031" cy="270361"/>
                  </a:xfrm>
                  <a:custGeom>
                    <a:avLst/>
                    <a:gdLst>
                      <a:gd name="connsiteX0" fmla="*/ 208 w 347031"/>
                      <a:gd name="connsiteY0" fmla="*/ 222 h 270361"/>
                      <a:gd name="connsiteX1" fmla="*/ 347240 w 347031"/>
                      <a:gd name="connsiteY1" fmla="*/ 222 h 270361"/>
                      <a:gd name="connsiteX2" fmla="*/ 347240 w 347031"/>
                      <a:gd name="connsiteY2" fmla="*/ 270584 h 270361"/>
                      <a:gd name="connsiteX3" fmla="*/ 208 w 347031"/>
                      <a:gd name="connsiteY3" fmla="*/ 270584 h 270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31" h="270361">
                        <a:moveTo>
                          <a:pt x="208" y="222"/>
                        </a:moveTo>
                        <a:lnTo>
                          <a:pt x="347240" y="222"/>
                        </a:lnTo>
                        <a:lnTo>
                          <a:pt x="347240" y="270584"/>
                        </a:lnTo>
                        <a:lnTo>
                          <a:pt x="208" y="27058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8" name="Picture 347">
                    <a:extLst>
                      <a:ext uri="{FF2B5EF4-FFF2-40B4-BE49-F238E27FC236}">
                        <a16:creationId xmlns:a16="http://schemas.microsoft.com/office/drawing/2014/main" id="{B1527979-3DD2-4BB6-B19D-41C399CC34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576396" y="5151630"/>
                    <a:ext cx="351067" cy="242115"/>
                  </a:xfrm>
                  <a:custGeom>
                    <a:avLst/>
                    <a:gdLst>
                      <a:gd name="connsiteX0" fmla="*/ 218 w 351067"/>
                      <a:gd name="connsiteY0" fmla="*/ 255 h 242115"/>
                      <a:gd name="connsiteX1" fmla="*/ 351286 w 351067"/>
                      <a:gd name="connsiteY1" fmla="*/ 255 h 242115"/>
                      <a:gd name="connsiteX2" fmla="*/ 351286 w 351067"/>
                      <a:gd name="connsiteY2" fmla="*/ 242370 h 242115"/>
                      <a:gd name="connsiteX3" fmla="*/ 218 w 351067"/>
                      <a:gd name="connsiteY3" fmla="*/ 242370 h 24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067" h="242115">
                        <a:moveTo>
                          <a:pt x="218" y="255"/>
                        </a:moveTo>
                        <a:lnTo>
                          <a:pt x="351286" y="255"/>
                        </a:lnTo>
                        <a:lnTo>
                          <a:pt x="351286" y="242370"/>
                        </a:lnTo>
                        <a:lnTo>
                          <a:pt x="218" y="24237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F9F43234-F046-4494-8C45-270A1F383079}"/>
                      </a:ext>
                    </a:extLst>
                  </p:cNvPr>
                  <p:cNvSpPr/>
                  <p:nvPr/>
                </p:nvSpPr>
                <p:spPr>
                  <a:xfrm>
                    <a:off x="5755010" y="5137858"/>
                    <a:ext cx="177107" cy="82198"/>
                  </a:xfrm>
                  <a:custGeom>
                    <a:avLst/>
                    <a:gdLst>
                      <a:gd name="connsiteX0" fmla="*/ 91076 w 177107"/>
                      <a:gd name="connsiteY0" fmla="*/ 24655 h 82198"/>
                      <a:gd name="connsiteX1" fmla="*/ 94102 w 177107"/>
                      <a:gd name="connsiteY1" fmla="*/ 31717 h 82198"/>
                      <a:gd name="connsiteX2" fmla="*/ 87888 w 177107"/>
                      <a:gd name="connsiteY2" fmla="*/ 39142 h 82198"/>
                      <a:gd name="connsiteX3" fmla="*/ 0 w 177107"/>
                      <a:gd name="connsiteY3" fmla="*/ 82198 h 82198"/>
                      <a:gd name="connsiteX4" fmla="*/ 96564 w 177107"/>
                      <a:gd name="connsiteY4" fmla="*/ 45437 h 82198"/>
                      <a:gd name="connsiteX5" fmla="*/ 177107 w 177107"/>
                      <a:gd name="connsiteY5" fmla="*/ 33573 h 82198"/>
                      <a:gd name="connsiteX6" fmla="*/ 150676 w 177107"/>
                      <a:gd name="connsiteY6" fmla="*/ 16464 h 82198"/>
                      <a:gd name="connsiteX7" fmla="*/ 47818 w 177107"/>
                      <a:gd name="connsiteY7" fmla="*/ 0 h 82198"/>
                      <a:gd name="connsiteX8" fmla="*/ 91076 w 177107"/>
                      <a:gd name="connsiteY8" fmla="*/ 24655 h 8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07" h="82198">
                        <a:moveTo>
                          <a:pt x="91076" y="24655"/>
                        </a:moveTo>
                        <a:cubicBezTo>
                          <a:pt x="92770" y="26673"/>
                          <a:pt x="94344" y="29094"/>
                          <a:pt x="94102" y="31717"/>
                        </a:cubicBezTo>
                        <a:cubicBezTo>
                          <a:pt x="93779" y="35066"/>
                          <a:pt x="90712" y="37326"/>
                          <a:pt x="87888" y="39142"/>
                        </a:cubicBezTo>
                        <a:cubicBezTo>
                          <a:pt x="60367" y="56776"/>
                          <a:pt x="30103" y="69527"/>
                          <a:pt x="0" y="82198"/>
                        </a:cubicBezTo>
                        <a:cubicBezTo>
                          <a:pt x="32201" y="69931"/>
                          <a:pt x="64362" y="57664"/>
                          <a:pt x="96564" y="45437"/>
                        </a:cubicBezTo>
                        <a:cubicBezTo>
                          <a:pt x="122430" y="35591"/>
                          <a:pt x="150636" y="25624"/>
                          <a:pt x="177107" y="33573"/>
                        </a:cubicBezTo>
                        <a:cubicBezTo>
                          <a:pt x="175372" y="22436"/>
                          <a:pt x="161773" y="18280"/>
                          <a:pt x="150676" y="16464"/>
                        </a:cubicBezTo>
                        <a:cubicBezTo>
                          <a:pt x="116578" y="10855"/>
                          <a:pt x="82158" y="3430"/>
                          <a:pt x="47818" y="0"/>
                        </a:cubicBezTo>
                        <a:cubicBezTo>
                          <a:pt x="55485" y="14930"/>
                          <a:pt x="79051" y="10451"/>
                          <a:pt x="91076" y="24655"/>
                        </a:cubicBezTo>
                        <a:close/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350" name="Picture 349">
                    <a:extLst>
                      <a:ext uri="{FF2B5EF4-FFF2-40B4-BE49-F238E27FC236}">
                        <a16:creationId xmlns:a16="http://schemas.microsoft.com/office/drawing/2014/main" id="{B0ADCFA8-96B7-49A2-AC30-CC65D1A214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414986" y="4873197"/>
                    <a:ext cx="238080" cy="302643"/>
                  </a:xfrm>
                  <a:custGeom>
                    <a:avLst/>
                    <a:gdLst>
                      <a:gd name="connsiteX0" fmla="*/ 178 w 238080"/>
                      <a:gd name="connsiteY0" fmla="*/ 186 h 302643"/>
                      <a:gd name="connsiteX1" fmla="*/ 238258 w 238080"/>
                      <a:gd name="connsiteY1" fmla="*/ 186 h 302643"/>
                      <a:gd name="connsiteX2" fmla="*/ 238258 w 238080"/>
                      <a:gd name="connsiteY2" fmla="*/ 302830 h 302643"/>
                      <a:gd name="connsiteX3" fmla="*/ 178 w 238080"/>
                      <a:gd name="connsiteY3" fmla="*/ 302830 h 30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080" h="302643">
                        <a:moveTo>
                          <a:pt x="178" y="186"/>
                        </a:moveTo>
                        <a:lnTo>
                          <a:pt x="238258" y="186"/>
                        </a:lnTo>
                        <a:lnTo>
                          <a:pt x="238258" y="302830"/>
                        </a:lnTo>
                        <a:lnTo>
                          <a:pt x="178" y="30283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1" name="Picture 350">
                    <a:extLst>
                      <a:ext uri="{FF2B5EF4-FFF2-40B4-BE49-F238E27FC236}">
                        <a16:creationId xmlns:a16="http://schemas.microsoft.com/office/drawing/2014/main" id="{CE0B0D37-83F5-4A3B-A807-6B5EFF922E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314104" y="4756175"/>
                    <a:ext cx="371243" cy="230009"/>
                  </a:xfrm>
                  <a:custGeom>
                    <a:avLst/>
                    <a:gdLst>
                      <a:gd name="connsiteX0" fmla="*/ 153 w 371243"/>
                      <a:gd name="connsiteY0" fmla="*/ 157 h 230009"/>
                      <a:gd name="connsiteX1" fmla="*/ 371397 w 371243"/>
                      <a:gd name="connsiteY1" fmla="*/ 157 h 230009"/>
                      <a:gd name="connsiteX2" fmla="*/ 371397 w 371243"/>
                      <a:gd name="connsiteY2" fmla="*/ 230166 h 230009"/>
                      <a:gd name="connsiteX3" fmla="*/ 153 w 371243"/>
                      <a:gd name="connsiteY3" fmla="*/ 230166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43" h="230009">
                        <a:moveTo>
                          <a:pt x="153" y="157"/>
                        </a:moveTo>
                        <a:lnTo>
                          <a:pt x="371397" y="157"/>
                        </a:lnTo>
                        <a:lnTo>
                          <a:pt x="371397" y="230166"/>
                        </a:lnTo>
                        <a:lnTo>
                          <a:pt x="153" y="23016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2" name="Picture 351">
                    <a:extLst>
                      <a:ext uri="{FF2B5EF4-FFF2-40B4-BE49-F238E27FC236}">
                        <a16:creationId xmlns:a16="http://schemas.microsoft.com/office/drawing/2014/main" id="{3D890159-56DE-4387-B1F0-73B78264ED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18139" y="4869162"/>
                    <a:ext cx="117022" cy="230009"/>
                  </a:xfrm>
                  <a:custGeom>
                    <a:avLst/>
                    <a:gdLst>
                      <a:gd name="connsiteX0" fmla="*/ 154 w 117022"/>
                      <a:gd name="connsiteY0" fmla="*/ 185 h 230009"/>
                      <a:gd name="connsiteX1" fmla="*/ 117177 w 117022"/>
                      <a:gd name="connsiteY1" fmla="*/ 185 h 230009"/>
                      <a:gd name="connsiteX2" fmla="*/ 117177 w 117022"/>
                      <a:gd name="connsiteY2" fmla="*/ 230194 h 230009"/>
                      <a:gd name="connsiteX3" fmla="*/ 154 w 117022"/>
                      <a:gd name="connsiteY3" fmla="*/ 230194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22" h="230009">
                        <a:moveTo>
                          <a:pt x="154" y="185"/>
                        </a:moveTo>
                        <a:lnTo>
                          <a:pt x="117177" y="185"/>
                        </a:lnTo>
                        <a:lnTo>
                          <a:pt x="117177" y="230194"/>
                        </a:lnTo>
                        <a:lnTo>
                          <a:pt x="154" y="23019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3" name="Picture 352">
                    <a:extLst>
                      <a:ext uri="{FF2B5EF4-FFF2-40B4-BE49-F238E27FC236}">
                        <a16:creationId xmlns:a16="http://schemas.microsoft.com/office/drawing/2014/main" id="{B248FA8E-BD55-4232-8982-0F714ACA3E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225329" y="4836880"/>
                    <a:ext cx="193692" cy="411595"/>
                  </a:xfrm>
                  <a:custGeom>
                    <a:avLst/>
                    <a:gdLst>
                      <a:gd name="connsiteX0" fmla="*/ 131 w 193692"/>
                      <a:gd name="connsiteY0" fmla="*/ 177 h 411595"/>
                      <a:gd name="connsiteX1" fmla="*/ 193824 w 193692"/>
                      <a:gd name="connsiteY1" fmla="*/ 177 h 411595"/>
                      <a:gd name="connsiteX2" fmla="*/ 193824 w 193692"/>
                      <a:gd name="connsiteY2" fmla="*/ 411773 h 411595"/>
                      <a:gd name="connsiteX3" fmla="*/ 131 w 193692"/>
                      <a:gd name="connsiteY3" fmla="*/ 411773 h 4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92" h="411595">
                        <a:moveTo>
                          <a:pt x="131" y="177"/>
                        </a:moveTo>
                        <a:lnTo>
                          <a:pt x="193824" y="177"/>
                        </a:lnTo>
                        <a:lnTo>
                          <a:pt x="193824" y="411773"/>
                        </a:lnTo>
                        <a:lnTo>
                          <a:pt x="131" y="4117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4" name="Picture 353">
                    <a:extLst>
                      <a:ext uri="{FF2B5EF4-FFF2-40B4-BE49-F238E27FC236}">
                        <a16:creationId xmlns:a16="http://schemas.microsoft.com/office/drawing/2014/main" id="{9668040E-2D3A-42F3-AB60-56C080076A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5479550" y="4756175"/>
                    <a:ext cx="568970" cy="234044"/>
                  </a:xfrm>
                  <a:custGeom>
                    <a:avLst/>
                    <a:gdLst>
                      <a:gd name="connsiteX0" fmla="*/ 194 w 568970"/>
                      <a:gd name="connsiteY0" fmla="*/ 157 h 234044"/>
                      <a:gd name="connsiteX1" fmla="*/ 569165 w 568970"/>
                      <a:gd name="connsiteY1" fmla="*/ 157 h 234044"/>
                      <a:gd name="connsiteX2" fmla="*/ 569165 w 568970"/>
                      <a:gd name="connsiteY2" fmla="*/ 234202 h 234044"/>
                      <a:gd name="connsiteX3" fmla="*/ 194 w 568970"/>
                      <a:gd name="connsiteY3" fmla="*/ 234202 h 23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8970" h="234044">
                        <a:moveTo>
                          <a:pt x="194" y="157"/>
                        </a:moveTo>
                        <a:lnTo>
                          <a:pt x="569165" y="157"/>
                        </a:lnTo>
                        <a:lnTo>
                          <a:pt x="569165" y="234202"/>
                        </a:lnTo>
                        <a:lnTo>
                          <a:pt x="194" y="23420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5" name="Picture 354">
                    <a:extLst>
                      <a:ext uri="{FF2B5EF4-FFF2-40B4-BE49-F238E27FC236}">
                        <a16:creationId xmlns:a16="http://schemas.microsoft.com/office/drawing/2014/main" id="{480BC59E-5C3A-455F-AE1C-087EA6AAFF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5511832" y="4659329"/>
                    <a:ext cx="577041" cy="290538"/>
                  </a:xfrm>
                  <a:custGeom>
                    <a:avLst/>
                    <a:gdLst>
                      <a:gd name="connsiteX0" fmla="*/ 202 w 577041"/>
                      <a:gd name="connsiteY0" fmla="*/ 133 h 290538"/>
                      <a:gd name="connsiteX1" fmla="*/ 577244 w 577041"/>
                      <a:gd name="connsiteY1" fmla="*/ 133 h 290538"/>
                      <a:gd name="connsiteX2" fmla="*/ 577244 w 577041"/>
                      <a:gd name="connsiteY2" fmla="*/ 290671 h 290538"/>
                      <a:gd name="connsiteX3" fmla="*/ 202 w 577041"/>
                      <a:gd name="connsiteY3" fmla="*/ 290671 h 290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041" h="290538">
                        <a:moveTo>
                          <a:pt x="202" y="133"/>
                        </a:moveTo>
                        <a:lnTo>
                          <a:pt x="577244" y="133"/>
                        </a:lnTo>
                        <a:lnTo>
                          <a:pt x="577244" y="290671"/>
                        </a:lnTo>
                        <a:lnTo>
                          <a:pt x="202" y="2906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6" name="Picture 355">
                    <a:extLst>
                      <a:ext uri="{FF2B5EF4-FFF2-40B4-BE49-F238E27FC236}">
                        <a16:creationId xmlns:a16="http://schemas.microsoft.com/office/drawing/2014/main" id="{634F5A1E-0A3E-4191-89CA-1B28AABD01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5354457" y="4820739"/>
                    <a:ext cx="314749" cy="439842"/>
                  </a:xfrm>
                  <a:custGeom>
                    <a:avLst/>
                    <a:gdLst>
                      <a:gd name="connsiteX0" fmla="*/ 163 w 314749"/>
                      <a:gd name="connsiteY0" fmla="*/ 173 h 439842"/>
                      <a:gd name="connsiteX1" fmla="*/ 314913 w 314749"/>
                      <a:gd name="connsiteY1" fmla="*/ 173 h 439842"/>
                      <a:gd name="connsiteX2" fmla="*/ 314913 w 314749"/>
                      <a:gd name="connsiteY2" fmla="*/ 440015 h 439842"/>
                      <a:gd name="connsiteX3" fmla="*/ 163 w 314749"/>
                      <a:gd name="connsiteY3" fmla="*/ 440015 h 43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749" h="439842">
                        <a:moveTo>
                          <a:pt x="163" y="173"/>
                        </a:moveTo>
                        <a:lnTo>
                          <a:pt x="314913" y="173"/>
                        </a:lnTo>
                        <a:lnTo>
                          <a:pt x="314913" y="440015"/>
                        </a:lnTo>
                        <a:lnTo>
                          <a:pt x="163" y="4400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7" name="Picture 356">
                    <a:extLst>
                      <a:ext uri="{FF2B5EF4-FFF2-40B4-BE49-F238E27FC236}">
                        <a16:creationId xmlns:a16="http://schemas.microsoft.com/office/drawing/2014/main" id="{A5247869-CA05-465B-B372-CDECEC58C1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628854" y="4796528"/>
                    <a:ext cx="379313" cy="375278"/>
                  </a:xfrm>
                  <a:custGeom>
                    <a:avLst/>
                    <a:gdLst>
                      <a:gd name="connsiteX0" fmla="*/ 231 w 379313"/>
                      <a:gd name="connsiteY0" fmla="*/ 167 h 375278"/>
                      <a:gd name="connsiteX1" fmla="*/ 379545 w 379313"/>
                      <a:gd name="connsiteY1" fmla="*/ 167 h 375278"/>
                      <a:gd name="connsiteX2" fmla="*/ 379545 w 379313"/>
                      <a:gd name="connsiteY2" fmla="*/ 375445 h 375278"/>
                      <a:gd name="connsiteX3" fmla="*/ 231 w 379313"/>
                      <a:gd name="connsiteY3" fmla="*/ 375445 h 37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313" h="375278">
                        <a:moveTo>
                          <a:pt x="231" y="167"/>
                        </a:moveTo>
                        <a:lnTo>
                          <a:pt x="379545" y="167"/>
                        </a:lnTo>
                        <a:lnTo>
                          <a:pt x="379545" y="375445"/>
                        </a:lnTo>
                        <a:lnTo>
                          <a:pt x="231" y="37544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8" name="Picture 357">
                    <a:extLst>
                      <a:ext uri="{FF2B5EF4-FFF2-40B4-BE49-F238E27FC236}">
                        <a16:creationId xmlns:a16="http://schemas.microsoft.com/office/drawing/2014/main" id="{C73AEA6F-3CA2-40E2-85C9-C1DF16AE47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536043" y="5139524"/>
                    <a:ext cx="419666" cy="447913"/>
                  </a:xfrm>
                  <a:custGeom>
                    <a:avLst/>
                    <a:gdLst>
                      <a:gd name="connsiteX0" fmla="*/ 208 w 419666"/>
                      <a:gd name="connsiteY0" fmla="*/ 252 h 447913"/>
                      <a:gd name="connsiteX1" fmla="*/ 419875 w 419666"/>
                      <a:gd name="connsiteY1" fmla="*/ 252 h 447913"/>
                      <a:gd name="connsiteX2" fmla="*/ 419875 w 419666"/>
                      <a:gd name="connsiteY2" fmla="*/ 448165 h 447913"/>
                      <a:gd name="connsiteX3" fmla="*/ 208 w 419666"/>
                      <a:gd name="connsiteY3" fmla="*/ 448165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666" h="447913">
                        <a:moveTo>
                          <a:pt x="208" y="252"/>
                        </a:moveTo>
                        <a:lnTo>
                          <a:pt x="419875" y="252"/>
                        </a:lnTo>
                        <a:lnTo>
                          <a:pt x="419875" y="448165"/>
                        </a:lnTo>
                        <a:lnTo>
                          <a:pt x="208" y="4481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9" name="Picture 358">
                    <a:extLst>
                      <a:ext uri="{FF2B5EF4-FFF2-40B4-BE49-F238E27FC236}">
                        <a16:creationId xmlns:a16="http://schemas.microsoft.com/office/drawing/2014/main" id="{0B0FA545-B497-4150-9ED3-8DA214B434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088130" y="5179877"/>
                    <a:ext cx="504406" cy="371243"/>
                  </a:xfrm>
                  <a:custGeom>
                    <a:avLst/>
                    <a:gdLst>
                      <a:gd name="connsiteX0" fmla="*/ 97 w 504406"/>
                      <a:gd name="connsiteY0" fmla="*/ 262 h 371243"/>
                      <a:gd name="connsiteX1" fmla="*/ 504504 w 504406"/>
                      <a:gd name="connsiteY1" fmla="*/ 262 h 371243"/>
                      <a:gd name="connsiteX2" fmla="*/ 504504 w 504406"/>
                      <a:gd name="connsiteY2" fmla="*/ 371505 h 371243"/>
                      <a:gd name="connsiteX3" fmla="*/ 97 w 504406"/>
                      <a:gd name="connsiteY3" fmla="*/ 371505 h 37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406" h="371243">
                        <a:moveTo>
                          <a:pt x="97" y="262"/>
                        </a:moveTo>
                        <a:lnTo>
                          <a:pt x="504504" y="262"/>
                        </a:lnTo>
                        <a:lnTo>
                          <a:pt x="504504" y="371505"/>
                        </a:lnTo>
                        <a:lnTo>
                          <a:pt x="97" y="371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60" name="Picture 359">
                    <a:extLst>
                      <a:ext uri="{FF2B5EF4-FFF2-40B4-BE49-F238E27FC236}">
                        <a16:creationId xmlns:a16="http://schemas.microsoft.com/office/drawing/2014/main" id="{7EA26237-B055-4FDD-9B64-8FFA990EA8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5350421" y="5518838"/>
                    <a:ext cx="645640" cy="145269"/>
                  </a:xfrm>
                  <a:custGeom>
                    <a:avLst/>
                    <a:gdLst>
                      <a:gd name="connsiteX0" fmla="*/ 162 w 645640"/>
                      <a:gd name="connsiteY0" fmla="*/ 346 h 145269"/>
                      <a:gd name="connsiteX1" fmla="*/ 645803 w 645640"/>
                      <a:gd name="connsiteY1" fmla="*/ 346 h 145269"/>
                      <a:gd name="connsiteX2" fmla="*/ 645803 w 645640"/>
                      <a:gd name="connsiteY2" fmla="*/ 145615 h 145269"/>
                      <a:gd name="connsiteX3" fmla="*/ 162 w 645640"/>
                      <a:gd name="connsiteY3" fmla="*/ 145615 h 14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145269">
                        <a:moveTo>
                          <a:pt x="162" y="346"/>
                        </a:moveTo>
                        <a:lnTo>
                          <a:pt x="645803" y="346"/>
                        </a:lnTo>
                        <a:lnTo>
                          <a:pt x="645803" y="145615"/>
                        </a:lnTo>
                        <a:lnTo>
                          <a:pt x="162" y="1456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61" name="Picture 360">
                    <a:extLst>
                      <a:ext uri="{FF2B5EF4-FFF2-40B4-BE49-F238E27FC236}">
                        <a16:creationId xmlns:a16="http://schemas.microsoft.com/office/drawing/2014/main" id="{44BF2179-2A7D-4E69-B98D-E21FE7F474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911322" y="4925656"/>
                    <a:ext cx="205797" cy="665816"/>
                  </a:xfrm>
                  <a:custGeom>
                    <a:avLst/>
                    <a:gdLst>
                      <a:gd name="connsiteX0" fmla="*/ 301 w 205797"/>
                      <a:gd name="connsiteY0" fmla="*/ 199 h 665816"/>
                      <a:gd name="connsiteX1" fmla="*/ 206099 w 205797"/>
                      <a:gd name="connsiteY1" fmla="*/ 199 h 665816"/>
                      <a:gd name="connsiteX2" fmla="*/ 206099 w 205797"/>
                      <a:gd name="connsiteY2" fmla="*/ 666016 h 665816"/>
                      <a:gd name="connsiteX3" fmla="*/ 301 w 205797"/>
                      <a:gd name="connsiteY3" fmla="*/ 666016 h 66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797" h="665816">
                        <a:moveTo>
                          <a:pt x="301" y="199"/>
                        </a:moveTo>
                        <a:lnTo>
                          <a:pt x="206099" y="199"/>
                        </a:lnTo>
                        <a:lnTo>
                          <a:pt x="206099" y="666016"/>
                        </a:lnTo>
                        <a:lnTo>
                          <a:pt x="301" y="666016"/>
                        </a:lnTo>
                        <a:close/>
                      </a:path>
                    </a:pathLst>
                  </a:custGeom>
                </p:spPr>
              </p:pic>
            </p:grpSp>
          </p:grp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C74C8B18-010F-4131-8AF6-089276B95431}"/>
                  </a:ext>
                </a:extLst>
              </p:cNvPr>
              <p:cNvSpPr/>
              <p:nvPr/>
            </p:nvSpPr>
            <p:spPr>
              <a:xfrm>
                <a:off x="6128432" y="4787604"/>
                <a:ext cx="353849" cy="432291"/>
              </a:xfrm>
              <a:custGeom>
                <a:avLst/>
                <a:gdLst>
                  <a:gd name="connsiteX0" fmla="*/ 168472 w 353849"/>
                  <a:gd name="connsiteY0" fmla="*/ 232909 h 432291"/>
                  <a:gd name="connsiteX1" fmla="*/ 0 w 353849"/>
                  <a:gd name="connsiteY1" fmla="*/ 432291 h 432291"/>
                  <a:gd name="connsiteX2" fmla="*/ 197324 w 353849"/>
                  <a:gd name="connsiteY2" fmla="*/ 259744 h 432291"/>
                  <a:gd name="connsiteX3" fmla="*/ 334240 w 353849"/>
                  <a:gd name="connsiteY3" fmla="*/ 104588 h 432291"/>
                  <a:gd name="connsiteX4" fmla="*/ 303451 w 353849"/>
                  <a:gd name="connsiteY4" fmla="*/ 17265 h 432291"/>
                  <a:gd name="connsiteX5" fmla="*/ 168472 w 353849"/>
                  <a:gd name="connsiteY5" fmla="*/ 232909 h 43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849" h="432291">
                    <a:moveTo>
                      <a:pt x="168472" y="232909"/>
                    </a:moveTo>
                    <a:cubicBezTo>
                      <a:pt x="110566" y="298361"/>
                      <a:pt x="37972" y="353563"/>
                      <a:pt x="0" y="432291"/>
                    </a:cubicBezTo>
                    <a:cubicBezTo>
                      <a:pt x="65775" y="374789"/>
                      <a:pt x="131549" y="317246"/>
                      <a:pt x="197324" y="259744"/>
                    </a:cubicBezTo>
                    <a:cubicBezTo>
                      <a:pt x="249581" y="214024"/>
                      <a:pt x="303169" y="166691"/>
                      <a:pt x="334240" y="104588"/>
                    </a:cubicBezTo>
                    <a:cubicBezTo>
                      <a:pt x="360268" y="52614"/>
                      <a:pt x="369468" y="-38018"/>
                      <a:pt x="303451" y="17265"/>
                    </a:cubicBezTo>
                    <a:cubicBezTo>
                      <a:pt x="249823" y="62097"/>
                      <a:pt x="218630" y="176214"/>
                      <a:pt x="168472" y="23290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E99146F-C82B-4DE8-B8BC-880DC8967656}"/>
                  </a:ext>
                </a:extLst>
              </p:cNvPr>
              <p:cNvSpPr/>
              <p:nvPr/>
            </p:nvSpPr>
            <p:spPr>
              <a:xfrm>
                <a:off x="6332213" y="4996543"/>
                <a:ext cx="299496" cy="552953"/>
              </a:xfrm>
              <a:custGeom>
                <a:avLst/>
                <a:gdLst>
                  <a:gd name="connsiteX0" fmla="*/ 154268 w 299496"/>
                  <a:gd name="connsiteY0" fmla="*/ 164356 h 552953"/>
                  <a:gd name="connsiteX1" fmla="*/ 85870 w 299496"/>
                  <a:gd name="connsiteY1" fmla="*/ 221132 h 552953"/>
                  <a:gd name="connsiteX2" fmla="*/ 0 w 299496"/>
                  <a:gd name="connsiteY2" fmla="*/ 228557 h 552953"/>
                  <a:gd name="connsiteX3" fmla="*/ 42168 w 299496"/>
                  <a:gd name="connsiteY3" fmla="*/ 381695 h 552953"/>
                  <a:gd name="connsiteX4" fmla="*/ 39182 w 299496"/>
                  <a:gd name="connsiteY4" fmla="*/ 447509 h 552953"/>
                  <a:gd name="connsiteX5" fmla="*/ 72635 w 299496"/>
                  <a:gd name="connsiteY5" fmla="*/ 536003 h 552953"/>
                  <a:gd name="connsiteX6" fmla="*/ 159635 w 299496"/>
                  <a:gd name="connsiteY6" fmla="*/ 534671 h 552953"/>
                  <a:gd name="connsiteX7" fmla="*/ 91641 w 299496"/>
                  <a:gd name="connsiteY7" fmla="*/ 362810 h 552953"/>
                  <a:gd name="connsiteX8" fmla="*/ 96079 w 299496"/>
                  <a:gd name="connsiteY8" fmla="*/ 284041 h 552953"/>
                  <a:gd name="connsiteX9" fmla="*/ 218348 w 299496"/>
                  <a:gd name="connsiteY9" fmla="*/ 134253 h 552953"/>
                  <a:gd name="connsiteX10" fmla="*/ 299497 w 299496"/>
                  <a:gd name="connsiteY10" fmla="*/ 0 h 552953"/>
                  <a:gd name="connsiteX11" fmla="*/ 154268 w 299496"/>
                  <a:gd name="connsiteY11" fmla="*/ 164356 h 5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496" h="552953">
                    <a:moveTo>
                      <a:pt x="154268" y="164356"/>
                    </a:moveTo>
                    <a:cubicBezTo>
                      <a:pt x="133406" y="185581"/>
                      <a:pt x="112099" y="207089"/>
                      <a:pt x="85870" y="221132"/>
                    </a:cubicBezTo>
                    <a:cubicBezTo>
                      <a:pt x="59641" y="235134"/>
                      <a:pt x="27157" y="240703"/>
                      <a:pt x="0" y="228557"/>
                    </a:cubicBezTo>
                    <a:cubicBezTo>
                      <a:pt x="28207" y="274195"/>
                      <a:pt x="43056" y="328026"/>
                      <a:pt x="42168" y="381695"/>
                    </a:cubicBezTo>
                    <a:cubicBezTo>
                      <a:pt x="41805" y="403646"/>
                      <a:pt x="38860" y="425558"/>
                      <a:pt x="39182" y="447509"/>
                    </a:cubicBezTo>
                    <a:cubicBezTo>
                      <a:pt x="39626" y="479993"/>
                      <a:pt x="48383" y="514414"/>
                      <a:pt x="72635" y="536003"/>
                    </a:cubicBezTo>
                    <a:cubicBezTo>
                      <a:pt x="96887" y="557591"/>
                      <a:pt x="139378" y="560053"/>
                      <a:pt x="159635" y="534671"/>
                    </a:cubicBezTo>
                    <a:cubicBezTo>
                      <a:pt x="111978" y="493068"/>
                      <a:pt x="96281" y="425881"/>
                      <a:pt x="91641" y="362810"/>
                    </a:cubicBezTo>
                    <a:cubicBezTo>
                      <a:pt x="89704" y="336459"/>
                      <a:pt x="89260" y="309585"/>
                      <a:pt x="96079" y="284041"/>
                    </a:cubicBezTo>
                    <a:cubicBezTo>
                      <a:pt x="112987" y="220809"/>
                      <a:pt x="169723" y="178116"/>
                      <a:pt x="218348" y="134253"/>
                    </a:cubicBezTo>
                    <a:cubicBezTo>
                      <a:pt x="256804" y="99550"/>
                      <a:pt x="298084" y="53427"/>
                      <a:pt x="299497" y="0"/>
                    </a:cubicBezTo>
                    <a:cubicBezTo>
                      <a:pt x="246312" y="38052"/>
                      <a:pt x="202489" y="115327"/>
                      <a:pt x="154268" y="164356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68E9A88F-462D-4345-B830-258D357C8E59}"/>
                  </a:ext>
                </a:extLst>
              </p:cNvPr>
              <p:cNvSpPr/>
              <p:nvPr/>
            </p:nvSpPr>
            <p:spPr>
              <a:xfrm>
                <a:off x="5991796" y="5193680"/>
                <a:ext cx="297279" cy="445638"/>
              </a:xfrm>
              <a:custGeom>
                <a:avLst/>
                <a:gdLst>
                  <a:gd name="connsiteX0" fmla="*/ 930 w 297279"/>
                  <a:gd name="connsiteY0" fmla="*/ 379541 h 445638"/>
                  <a:gd name="connsiteX1" fmla="*/ 19815 w 297279"/>
                  <a:gd name="connsiteY1" fmla="*/ 445639 h 445638"/>
                  <a:gd name="connsiteX2" fmla="*/ 101771 w 297279"/>
                  <a:gd name="connsiteY2" fmla="*/ 184517 h 445638"/>
                  <a:gd name="connsiteX3" fmla="*/ 297279 w 297279"/>
                  <a:gd name="connsiteY3" fmla="*/ 1720 h 445638"/>
                  <a:gd name="connsiteX4" fmla="*/ 930 w 297279"/>
                  <a:gd name="connsiteY4" fmla="*/ 379541 h 44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279" h="445638">
                    <a:moveTo>
                      <a:pt x="930" y="379541"/>
                    </a:moveTo>
                    <a:cubicBezTo>
                      <a:pt x="-1531" y="403551"/>
                      <a:pt x="-321" y="432322"/>
                      <a:pt x="19815" y="445639"/>
                    </a:cubicBezTo>
                    <a:cubicBezTo>
                      <a:pt x="39628" y="356338"/>
                      <a:pt x="59885" y="265868"/>
                      <a:pt x="101771" y="184517"/>
                    </a:cubicBezTo>
                    <a:cubicBezTo>
                      <a:pt x="143698" y="103207"/>
                      <a:pt x="210481" y="30693"/>
                      <a:pt x="297279" y="1720"/>
                    </a:cubicBezTo>
                    <a:cubicBezTo>
                      <a:pt x="104475" y="-22733"/>
                      <a:pt x="17273" y="218978"/>
                      <a:pt x="930" y="379541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EF985FF6-B6F0-4570-9EF0-080270B56965}"/>
                  </a:ext>
                </a:extLst>
              </p:cNvPr>
              <p:cNvSpPr/>
              <p:nvPr/>
            </p:nvSpPr>
            <p:spPr>
              <a:xfrm>
                <a:off x="5598916" y="5617698"/>
                <a:ext cx="383964" cy="160232"/>
              </a:xfrm>
              <a:custGeom>
                <a:avLst/>
                <a:gdLst>
                  <a:gd name="connsiteX0" fmla="*/ 294301 w 383964"/>
                  <a:gd name="connsiteY0" fmla="*/ 28360 h 160232"/>
                  <a:gd name="connsiteX1" fmla="*/ 182565 w 383964"/>
                  <a:gd name="connsiteY1" fmla="*/ 39336 h 160232"/>
                  <a:gd name="connsiteX2" fmla="*/ 156215 w 383964"/>
                  <a:gd name="connsiteY2" fmla="*/ 20451 h 160232"/>
                  <a:gd name="connsiteX3" fmla="*/ 3198 w 383964"/>
                  <a:gd name="connsiteY3" fmla="*/ 39578 h 160232"/>
                  <a:gd name="connsiteX4" fmla="*/ 7637 w 383964"/>
                  <a:gd name="connsiteY4" fmla="*/ 160232 h 160232"/>
                  <a:gd name="connsiteX5" fmla="*/ 93224 w 383964"/>
                  <a:gd name="connsiteY5" fmla="*/ 32678 h 160232"/>
                  <a:gd name="connsiteX6" fmla="*/ 119534 w 383964"/>
                  <a:gd name="connsiteY6" fmla="*/ 88001 h 160232"/>
                  <a:gd name="connsiteX7" fmla="*/ 168643 w 383964"/>
                  <a:gd name="connsiteY7" fmla="*/ 47850 h 160232"/>
                  <a:gd name="connsiteX8" fmla="*/ 190313 w 383964"/>
                  <a:gd name="connsiteY8" fmla="*/ 58100 h 160232"/>
                  <a:gd name="connsiteX9" fmla="*/ 383965 w 383964"/>
                  <a:gd name="connsiteY9" fmla="*/ 44340 h 160232"/>
                  <a:gd name="connsiteX10" fmla="*/ 294301 w 383964"/>
                  <a:gd name="connsiteY10" fmla="*/ 28360 h 1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964" h="160232">
                    <a:moveTo>
                      <a:pt x="294301" y="28360"/>
                    </a:moveTo>
                    <a:cubicBezTo>
                      <a:pt x="256168" y="29087"/>
                      <a:pt x="216905" y="55881"/>
                      <a:pt x="182565" y="39336"/>
                    </a:cubicBezTo>
                    <a:cubicBezTo>
                      <a:pt x="172800" y="34655"/>
                      <a:pt x="164931" y="26907"/>
                      <a:pt x="156215" y="20451"/>
                    </a:cubicBezTo>
                    <a:cubicBezTo>
                      <a:pt x="110576" y="-13203"/>
                      <a:pt x="39152" y="-4285"/>
                      <a:pt x="3198" y="39578"/>
                    </a:cubicBezTo>
                    <a:cubicBezTo>
                      <a:pt x="-2250" y="79648"/>
                      <a:pt x="-716" y="120687"/>
                      <a:pt x="7637" y="160232"/>
                    </a:cubicBezTo>
                    <a:cubicBezTo>
                      <a:pt x="21881" y="110155"/>
                      <a:pt x="52307" y="64839"/>
                      <a:pt x="93224" y="32678"/>
                    </a:cubicBezTo>
                    <a:cubicBezTo>
                      <a:pt x="110172" y="45470"/>
                      <a:pt x="120301" y="66776"/>
                      <a:pt x="119534" y="88001"/>
                    </a:cubicBezTo>
                    <a:cubicBezTo>
                      <a:pt x="128493" y="66937"/>
                      <a:pt x="146086" y="43775"/>
                      <a:pt x="168643" y="47850"/>
                    </a:cubicBezTo>
                    <a:cubicBezTo>
                      <a:pt x="176552" y="49263"/>
                      <a:pt x="183412" y="53944"/>
                      <a:pt x="190313" y="58100"/>
                    </a:cubicBezTo>
                    <a:cubicBezTo>
                      <a:pt x="247452" y="92238"/>
                      <a:pt x="334573" y="89736"/>
                      <a:pt x="383965" y="44340"/>
                    </a:cubicBezTo>
                    <a:cubicBezTo>
                      <a:pt x="357695" y="34938"/>
                      <a:pt x="323678" y="27836"/>
                      <a:pt x="294301" y="2836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056863B6-C6C5-4D69-9FCD-1CB3B22DFEBD}"/>
                  </a:ext>
                </a:extLst>
              </p:cNvPr>
              <p:cNvSpPr/>
              <p:nvPr/>
            </p:nvSpPr>
            <p:spPr>
              <a:xfrm>
                <a:off x="5850468" y="4790297"/>
                <a:ext cx="188062" cy="774692"/>
              </a:xfrm>
              <a:custGeom>
                <a:avLst/>
                <a:gdLst>
                  <a:gd name="connsiteX0" fmla="*/ 121840 w 188062"/>
                  <a:gd name="connsiteY0" fmla="*/ 202938 h 774692"/>
                  <a:gd name="connsiteX1" fmla="*/ 82658 w 188062"/>
                  <a:gd name="connsiteY1" fmla="*/ 330734 h 774692"/>
                  <a:gd name="connsiteX2" fmla="*/ 73458 w 188062"/>
                  <a:gd name="connsiteY2" fmla="*/ 659648 h 774692"/>
                  <a:gd name="connsiteX3" fmla="*/ 86371 w 188062"/>
                  <a:gd name="connsiteY3" fmla="*/ 774693 h 774692"/>
                  <a:gd name="connsiteX4" fmla="*/ 11234 w 188062"/>
                  <a:gd name="connsiteY4" fmla="*/ 714689 h 774692"/>
                  <a:gd name="connsiteX5" fmla="*/ 1630 w 188062"/>
                  <a:gd name="connsiteY5" fmla="*/ 698184 h 774692"/>
                  <a:gd name="connsiteX6" fmla="*/ 2034 w 188062"/>
                  <a:gd name="connsiteY6" fmla="*/ 668969 h 774692"/>
                  <a:gd name="connsiteX7" fmla="*/ 74709 w 188062"/>
                  <a:gd name="connsiteY7" fmla="*/ 220531 h 774692"/>
                  <a:gd name="connsiteX8" fmla="*/ 82013 w 188062"/>
                  <a:gd name="connsiteY8" fmla="*/ 179332 h 774692"/>
                  <a:gd name="connsiteX9" fmla="*/ 106466 w 188062"/>
                  <a:gd name="connsiteY9" fmla="*/ 152780 h 774692"/>
                  <a:gd name="connsiteX10" fmla="*/ 88227 w 188062"/>
                  <a:gd name="connsiteY10" fmla="*/ 5412 h 774692"/>
                  <a:gd name="connsiteX11" fmla="*/ 154607 w 188062"/>
                  <a:gd name="connsiteY11" fmla="*/ 29947 h 774692"/>
                  <a:gd name="connsiteX12" fmla="*/ 121840 w 188062"/>
                  <a:gd name="connsiteY12" fmla="*/ 202938 h 77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062" h="774692">
                    <a:moveTo>
                      <a:pt x="121840" y="202938"/>
                    </a:moveTo>
                    <a:cubicBezTo>
                      <a:pt x="98032" y="240990"/>
                      <a:pt x="89518" y="286387"/>
                      <a:pt x="82658" y="330734"/>
                    </a:cubicBezTo>
                    <a:cubicBezTo>
                      <a:pt x="65831" y="439565"/>
                      <a:pt x="56550" y="550817"/>
                      <a:pt x="73458" y="659648"/>
                    </a:cubicBezTo>
                    <a:cubicBezTo>
                      <a:pt x="79390" y="697862"/>
                      <a:pt x="88590" y="736075"/>
                      <a:pt x="86371" y="774693"/>
                    </a:cubicBezTo>
                    <a:cubicBezTo>
                      <a:pt x="57034" y="761013"/>
                      <a:pt x="31047" y="740232"/>
                      <a:pt x="11234" y="714689"/>
                    </a:cubicBezTo>
                    <a:cubicBezTo>
                      <a:pt x="7320" y="709645"/>
                      <a:pt x="3567" y="704278"/>
                      <a:pt x="1630" y="698184"/>
                    </a:cubicBezTo>
                    <a:cubicBezTo>
                      <a:pt x="-1315" y="688782"/>
                      <a:pt x="299" y="678654"/>
                      <a:pt x="2034" y="668969"/>
                    </a:cubicBezTo>
                    <a:cubicBezTo>
                      <a:pt x="28586" y="519665"/>
                      <a:pt x="71682" y="372136"/>
                      <a:pt x="74709" y="220531"/>
                    </a:cubicBezTo>
                    <a:cubicBezTo>
                      <a:pt x="74991" y="206448"/>
                      <a:pt x="75112" y="191639"/>
                      <a:pt x="82013" y="179332"/>
                    </a:cubicBezTo>
                    <a:cubicBezTo>
                      <a:pt x="87944" y="168800"/>
                      <a:pt x="98073" y="161496"/>
                      <a:pt x="106466" y="152780"/>
                    </a:cubicBezTo>
                    <a:cubicBezTo>
                      <a:pt x="145689" y="111902"/>
                      <a:pt x="136246" y="35515"/>
                      <a:pt x="88227" y="5412"/>
                    </a:cubicBezTo>
                    <a:cubicBezTo>
                      <a:pt x="110219" y="-9034"/>
                      <a:pt x="140685" y="7591"/>
                      <a:pt x="154607" y="29947"/>
                    </a:cubicBezTo>
                    <a:cubicBezTo>
                      <a:pt x="222318" y="138858"/>
                      <a:pt x="174783" y="118238"/>
                      <a:pt x="121840" y="20293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B51C8F9-DC10-47CC-BA4F-755AB6479804}"/>
                  </a:ext>
                </a:extLst>
              </p:cNvPr>
              <p:cNvSpPr/>
              <p:nvPr/>
            </p:nvSpPr>
            <p:spPr>
              <a:xfrm>
                <a:off x="5347449" y="5327797"/>
                <a:ext cx="520507" cy="238929"/>
              </a:xfrm>
              <a:custGeom>
                <a:avLst/>
                <a:gdLst>
                  <a:gd name="connsiteX0" fmla="*/ 447510 w 520507"/>
                  <a:gd name="connsiteY0" fmla="*/ 230130 h 238929"/>
                  <a:gd name="connsiteX1" fmla="*/ 172830 w 520507"/>
                  <a:gd name="connsiteY1" fmla="*/ 212214 h 238929"/>
                  <a:gd name="connsiteX2" fmla="*/ 129572 w 520507"/>
                  <a:gd name="connsiteY2" fmla="*/ 207372 h 238929"/>
                  <a:gd name="connsiteX3" fmla="*/ 106369 w 520507"/>
                  <a:gd name="connsiteY3" fmla="*/ 184573 h 238929"/>
                  <a:gd name="connsiteX4" fmla="*/ 0 w 520507"/>
                  <a:gd name="connsiteY4" fmla="*/ 107459 h 238929"/>
                  <a:gd name="connsiteX5" fmla="*/ 135585 w 520507"/>
                  <a:gd name="connsiteY5" fmla="*/ 169319 h 238929"/>
                  <a:gd name="connsiteX6" fmla="*/ 227508 w 520507"/>
                  <a:gd name="connsiteY6" fmla="*/ 107419 h 238929"/>
                  <a:gd name="connsiteX7" fmla="*/ 265116 w 520507"/>
                  <a:gd name="connsiteY7" fmla="*/ 0 h 238929"/>
                  <a:gd name="connsiteX8" fmla="*/ 249903 w 520507"/>
                  <a:gd name="connsiteY8" fmla="*/ 90309 h 238929"/>
                  <a:gd name="connsiteX9" fmla="*/ 260960 w 520507"/>
                  <a:gd name="connsiteY9" fmla="*/ 177551 h 238929"/>
                  <a:gd name="connsiteX10" fmla="*/ 318503 w 520507"/>
                  <a:gd name="connsiteY10" fmla="*/ 195670 h 238929"/>
                  <a:gd name="connsiteX11" fmla="*/ 520508 w 520507"/>
                  <a:gd name="connsiteY11" fmla="*/ 199463 h 238929"/>
                  <a:gd name="connsiteX12" fmla="*/ 447510 w 520507"/>
                  <a:gd name="connsiteY12" fmla="*/ 230130 h 2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507" h="238929">
                    <a:moveTo>
                      <a:pt x="447510" y="230130"/>
                    </a:moveTo>
                    <a:cubicBezTo>
                      <a:pt x="359380" y="258418"/>
                      <a:pt x="265318" y="209188"/>
                      <a:pt x="172830" y="212214"/>
                    </a:cubicBezTo>
                    <a:cubicBezTo>
                      <a:pt x="158142" y="212698"/>
                      <a:pt x="142525" y="214312"/>
                      <a:pt x="129572" y="207372"/>
                    </a:cubicBezTo>
                    <a:cubicBezTo>
                      <a:pt x="119968" y="202207"/>
                      <a:pt x="113270" y="193006"/>
                      <a:pt x="106369" y="184573"/>
                    </a:cubicBezTo>
                    <a:cubicBezTo>
                      <a:pt x="78365" y="150233"/>
                      <a:pt x="41321" y="123398"/>
                      <a:pt x="0" y="107459"/>
                    </a:cubicBezTo>
                    <a:cubicBezTo>
                      <a:pt x="51288" y="107176"/>
                      <a:pt x="102213" y="130419"/>
                      <a:pt x="135585" y="169319"/>
                    </a:cubicBezTo>
                    <a:cubicBezTo>
                      <a:pt x="173556" y="165203"/>
                      <a:pt x="206686" y="139418"/>
                      <a:pt x="227508" y="107419"/>
                    </a:cubicBezTo>
                    <a:cubicBezTo>
                      <a:pt x="248289" y="75379"/>
                      <a:pt x="258256" y="37568"/>
                      <a:pt x="265116" y="0"/>
                    </a:cubicBezTo>
                    <a:cubicBezTo>
                      <a:pt x="272218" y="30103"/>
                      <a:pt x="258781" y="60690"/>
                      <a:pt x="249903" y="90309"/>
                    </a:cubicBezTo>
                    <a:cubicBezTo>
                      <a:pt x="241026" y="119928"/>
                      <a:pt x="238282" y="156487"/>
                      <a:pt x="260960" y="177551"/>
                    </a:cubicBezTo>
                    <a:cubicBezTo>
                      <a:pt x="275971" y="191513"/>
                      <a:pt x="297963" y="194459"/>
                      <a:pt x="318503" y="195670"/>
                    </a:cubicBezTo>
                    <a:cubicBezTo>
                      <a:pt x="367612" y="198575"/>
                      <a:pt x="491655" y="165889"/>
                      <a:pt x="520508" y="199463"/>
                    </a:cubicBezTo>
                    <a:cubicBezTo>
                      <a:pt x="497668" y="211165"/>
                      <a:pt x="472407" y="222141"/>
                      <a:pt x="447510" y="2301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40CBAA-0782-4047-8749-B66F59D43D7C}"/>
                  </a:ext>
                </a:extLst>
              </p:cNvPr>
              <p:cNvSpPr/>
              <p:nvPr/>
            </p:nvSpPr>
            <p:spPr>
              <a:xfrm>
                <a:off x="5643637" y="4475269"/>
                <a:ext cx="352963" cy="274114"/>
              </a:xfrm>
              <a:custGeom>
                <a:avLst/>
                <a:gdLst>
                  <a:gd name="connsiteX0" fmla="*/ 218267 w 352963"/>
                  <a:gd name="connsiteY0" fmla="*/ 85789 h 274114"/>
                  <a:gd name="connsiteX1" fmla="*/ 234368 w 352963"/>
                  <a:gd name="connsiteY1" fmla="*/ 116821 h 274114"/>
                  <a:gd name="connsiteX2" fmla="*/ 352964 w 352963"/>
                  <a:gd name="connsiteY2" fmla="*/ 274115 h 274114"/>
                  <a:gd name="connsiteX3" fmla="*/ 188648 w 352963"/>
                  <a:gd name="connsiteY3" fmla="*/ 190182 h 274114"/>
                  <a:gd name="connsiteX4" fmla="*/ 0 w 352963"/>
                  <a:gd name="connsiteY4" fmla="*/ 213465 h 274114"/>
                  <a:gd name="connsiteX5" fmla="*/ 249217 w 352963"/>
                  <a:gd name="connsiteY5" fmla="*/ 0 h 274114"/>
                  <a:gd name="connsiteX6" fmla="*/ 218267 w 352963"/>
                  <a:gd name="connsiteY6" fmla="*/ 85789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963" h="274114">
                    <a:moveTo>
                      <a:pt x="218267" y="85789"/>
                    </a:moveTo>
                    <a:cubicBezTo>
                      <a:pt x="219921" y="97451"/>
                      <a:pt x="227266" y="107418"/>
                      <a:pt x="234368" y="116821"/>
                    </a:cubicBezTo>
                    <a:cubicBezTo>
                      <a:pt x="273913" y="169239"/>
                      <a:pt x="313418" y="221697"/>
                      <a:pt x="352964" y="274115"/>
                    </a:cubicBezTo>
                    <a:cubicBezTo>
                      <a:pt x="316969" y="221656"/>
                      <a:pt x="252082" y="194983"/>
                      <a:pt x="188648" y="190182"/>
                    </a:cubicBezTo>
                    <a:cubicBezTo>
                      <a:pt x="125214" y="185380"/>
                      <a:pt x="62022" y="199463"/>
                      <a:pt x="0" y="213465"/>
                    </a:cubicBezTo>
                    <a:cubicBezTo>
                      <a:pt x="112261" y="188123"/>
                      <a:pt x="157213" y="30466"/>
                      <a:pt x="249217" y="0"/>
                    </a:cubicBezTo>
                    <a:cubicBezTo>
                      <a:pt x="240057" y="22194"/>
                      <a:pt x="214635" y="60246"/>
                      <a:pt x="218267" y="8578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299850CF-170C-4414-97C7-4BA1D4BD96C9}"/>
                  </a:ext>
                </a:extLst>
              </p:cNvPr>
              <p:cNvSpPr/>
              <p:nvPr/>
            </p:nvSpPr>
            <p:spPr>
              <a:xfrm>
                <a:off x="5175270" y="4608635"/>
                <a:ext cx="275479" cy="647980"/>
              </a:xfrm>
              <a:custGeom>
                <a:avLst/>
                <a:gdLst>
                  <a:gd name="connsiteX0" fmla="*/ 249010 w 275479"/>
                  <a:gd name="connsiteY0" fmla="*/ 72554 h 647980"/>
                  <a:gd name="connsiteX1" fmla="*/ 275320 w 275479"/>
                  <a:gd name="connsiteY1" fmla="*/ 124609 h 647980"/>
                  <a:gd name="connsiteX2" fmla="*/ 201434 w 275479"/>
                  <a:gd name="connsiteY2" fmla="*/ 205596 h 647980"/>
                  <a:gd name="connsiteX3" fmla="*/ 45835 w 275479"/>
                  <a:gd name="connsiteY3" fmla="*/ 408811 h 647980"/>
                  <a:gd name="connsiteX4" fmla="*/ 87479 w 275479"/>
                  <a:gd name="connsiteY4" fmla="*/ 584506 h 647980"/>
                  <a:gd name="connsiteX5" fmla="*/ 113748 w 275479"/>
                  <a:gd name="connsiteY5" fmla="*/ 647981 h 647980"/>
                  <a:gd name="connsiteX6" fmla="*/ 923 w 275479"/>
                  <a:gd name="connsiteY6" fmla="*/ 480034 h 647980"/>
                  <a:gd name="connsiteX7" fmla="*/ 114999 w 275479"/>
                  <a:gd name="connsiteY7" fmla="*/ 231664 h 647980"/>
                  <a:gd name="connsiteX8" fmla="*/ 162736 w 275479"/>
                  <a:gd name="connsiteY8" fmla="*/ 182918 h 647980"/>
                  <a:gd name="connsiteX9" fmla="*/ 214912 w 275479"/>
                  <a:gd name="connsiteY9" fmla="*/ 0 h 647980"/>
                  <a:gd name="connsiteX10" fmla="*/ 249010 w 275479"/>
                  <a:gd name="connsiteY10" fmla="*/ 72554 h 6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479" h="647980">
                    <a:moveTo>
                      <a:pt x="249010" y="72554"/>
                    </a:moveTo>
                    <a:cubicBezTo>
                      <a:pt x="259986" y="88897"/>
                      <a:pt x="273746" y="104997"/>
                      <a:pt x="275320" y="124609"/>
                    </a:cubicBezTo>
                    <a:cubicBezTo>
                      <a:pt x="278427" y="163347"/>
                      <a:pt x="235694" y="187195"/>
                      <a:pt x="201434" y="205596"/>
                    </a:cubicBezTo>
                    <a:cubicBezTo>
                      <a:pt x="123029" y="247643"/>
                      <a:pt x="53623" y="320197"/>
                      <a:pt x="45835" y="408811"/>
                    </a:cubicBezTo>
                    <a:cubicBezTo>
                      <a:pt x="40508" y="469381"/>
                      <a:pt x="64195" y="528336"/>
                      <a:pt x="87479" y="584506"/>
                    </a:cubicBezTo>
                    <a:cubicBezTo>
                      <a:pt x="96235" y="605651"/>
                      <a:pt x="104992" y="626836"/>
                      <a:pt x="113748" y="647981"/>
                    </a:cubicBezTo>
                    <a:cubicBezTo>
                      <a:pt x="51404" y="615457"/>
                      <a:pt x="7460" y="550045"/>
                      <a:pt x="923" y="480034"/>
                    </a:cubicBezTo>
                    <a:cubicBezTo>
                      <a:pt x="-7834" y="386133"/>
                      <a:pt x="46924" y="296914"/>
                      <a:pt x="114999" y="231664"/>
                    </a:cubicBezTo>
                    <a:cubicBezTo>
                      <a:pt x="131423" y="215886"/>
                      <a:pt x="148855" y="200956"/>
                      <a:pt x="162736" y="182918"/>
                    </a:cubicBezTo>
                    <a:cubicBezTo>
                      <a:pt x="204461" y="128725"/>
                      <a:pt x="200829" y="61901"/>
                      <a:pt x="214912" y="0"/>
                    </a:cubicBezTo>
                    <a:cubicBezTo>
                      <a:pt x="223669" y="23687"/>
                      <a:pt x="234362" y="50723"/>
                      <a:pt x="249010" y="72554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4CBD84C-B9F2-4DE4-A768-3E8AAD88B0E2}"/>
                  </a:ext>
                </a:extLst>
              </p:cNvPr>
              <p:cNvSpPr/>
              <p:nvPr/>
            </p:nvSpPr>
            <p:spPr>
              <a:xfrm>
                <a:off x="6096755" y="4757091"/>
                <a:ext cx="244668" cy="507029"/>
              </a:xfrm>
              <a:custGeom>
                <a:avLst/>
                <a:gdLst>
                  <a:gd name="connsiteX0" fmla="*/ 62748 w 244668"/>
                  <a:gd name="connsiteY0" fmla="*/ 242398 h 507029"/>
                  <a:gd name="connsiteX1" fmla="*/ 30910 w 244668"/>
                  <a:gd name="connsiteY1" fmla="*/ 275971 h 507029"/>
                  <a:gd name="connsiteX2" fmla="*/ 22194 w 244668"/>
                  <a:gd name="connsiteY2" fmla="*/ 359824 h 507029"/>
                  <a:gd name="connsiteX3" fmla="*/ 0 w 244668"/>
                  <a:gd name="connsiteY3" fmla="*/ 507030 h 507029"/>
                  <a:gd name="connsiteX4" fmla="*/ 193127 w 244668"/>
                  <a:gd name="connsiteY4" fmla="*/ 274115 h 507029"/>
                  <a:gd name="connsiteX5" fmla="*/ 224804 w 244668"/>
                  <a:gd name="connsiteY5" fmla="*/ 0 h 507029"/>
                  <a:gd name="connsiteX6" fmla="*/ 62748 w 244668"/>
                  <a:gd name="connsiteY6" fmla="*/ 242398 h 5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68" h="507029">
                    <a:moveTo>
                      <a:pt x="62748" y="242398"/>
                    </a:moveTo>
                    <a:cubicBezTo>
                      <a:pt x="51167" y="252688"/>
                      <a:pt x="38738" y="262574"/>
                      <a:pt x="30910" y="275971"/>
                    </a:cubicBezTo>
                    <a:cubicBezTo>
                      <a:pt x="16545" y="300626"/>
                      <a:pt x="20782" y="331335"/>
                      <a:pt x="22194" y="359824"/>
                    </a:cubicBezTo>
                    <a:cubicBezTo>
                      <a:pt x="24696" y="409699"/>
                      <a:pt x="17110" y="460100"/>
                      <a:pt x="0" y="507030"/>
                    </a:cubicBezTo>
                    <a:cubicBezTo>
                      <a:pt x="71263" y="435162"/>
                      <a:pt x="144745" y="363011"/>
                      <a:pt x="193127" y="274115"/>
                    </a:cubicBezTo>
                    <a:cubicBezTo>
                      <a:pt x="235215" y="196759"/>
                      <a:pt x="266932" y="82884"/>
                      <a:pt x="224804" y="0"/>
                    </a:cubicBezTo>
                    <a:cubicBezTo>
                      <a:pt x="167302" y="79010"/>
                      <a:pt x="140467" y="173395"/>
                      <a:pt x="62748" y="24239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9F48C797-0622-40FB-8B83-87F39DCECE1B}"/>
                  </a:ext>
                </a:extLst>
              </p:cNvPr>
              <p:cNvSpPr/>
              <p:nvPr/>
            </p:nvSpPr>
            <p:spPr>
              <a:xfrm>
                <a:off x="6154654" y="5488400"/>
                <a:ext cx="598072" cy="600033"/>
              </a:xfrm>
              <a:custGeom>
                <a:avLst/>
                <a:gdLst>
                  <a:gd name="connsiteX0" fmla="*/ 128893 w 598072"/>
                  <a:gd name="connsiteY0" fmla="*/ 101930 h 600033"/>
                  <a:gd name="connsiteX1" fmla="*/ 86483 w 598072"/>
                  <a:gd name="connsiteY1" fmla="*/ 176340 h 600033"/>
                  <a:gd name="connsiteX2" fmla="*/ 98427 w 598072"/>
                  <a:gd name="connsiteY2" fmla="*/ 205394 h 600033"/>
                  <a:gd name="connsiteX3" fmla="*/ 81802 w 598072"/>
                  <a:gd name="connsiteY3" fmla="*/ 255956 h 600033"/>
                  <a:gd name="connsiteX4" fmla="*/ 936 w 598072"/>
                  <a:gd name="connsiteY4" fmla="*/ 576396 h 600033"/>
                  <a:gd name="connsiteX5" fmla="*/ 4567 w 598072"/>
                  <a:gd name="connsiteY5" fmla="*/ 591891 h 600033"/>
                  <a:gd name="connsiteX6" fmla="*/ 36970 w 598072"/>
                  <a:gd name="connsiteY6" fmla="*/ 594917 h 600033"/>
                  <a:gd name="connsiteX7" fmla="*/ 56420 w 598072"/>
                  <a:gd name="connsiteY7" fmla="*/ 564532 h 600033"/>
                  <a:gd name="connsiteX8" fmla="*/ 310883 w 598072"/>
                  <a:gd name="connsiteY8" fmla="*/ 174162 h 600033"/>
                  <a:gd name="connsiteX9" fmla="*/ 422458 w 598072"/>
                  <a:gd name="connsiteY9" fmla="*/ 169965 h 600033"/>
                  <a:gd name="connsiteX10" fmla="*/ 598073 w 598072"/>
                  <a:gd name="connsiteY10" fmla="*/ 0 h 600033"/>
                  <a:gd name="connsiteX11" fmla="*/ 128893 w 598072"/>
                  <a:gd name="connsiteY11" fmla="*/ 101930 h 60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072" h="600033">
                    <a:moveTo>
                      <a:pt x="128893" y="101930"/>
                    </a:moveTo>
                    <a:cubicBezTo>
                      <a:pt x="103996" y="119645"/>
                      <a:pt x="77969" y="147004"/>
                      <a:pt x="86483" y="176340"/>
                    </a:cubicBezTo>
                    <a:cubicBezTo>
                      <a:pt x="89388" y="186429"/>
                      <a:pt x="96248" y="195105"/>
                      <a:pt x="98427" y="205394"/>
                    </a:cubicBezTo>
                    <a:cubicBezTo>
                      <a:pt x="102221" y="223230"/>
                      <a:pt x="91406" y="240461"/>
                      <a:pt x="81802" y="255956"/>
                    </a:cubicBezTo>
                    <a:cubicBezTo>
                      <a:pt x="22968" y="351148"/>
                      <a:pt x="-5682" y="464700"/>
                      <a:pt x="936" y="576396"/>
                    </a:cubicBezTo>
                    <a:cubicBezTo>
                      <a:pt x="1258" y="581762"/>
                      <a:pt x="1743" y="587331"/>
                      <a:pt x="4567" y="591891"/>
                    </a:cubicBezTo>
                    <a:cubicBezTo>
                      <a:pt x="11024" y="602221"/>
                      <a:pt x="27165" y="602140"/>
                      <a:pt x="36970" y="594917"/>
                    </a:cubicBezTo>
                    <a:cubicBezTo>
                      <a:pt x="46776" y="587694"/>
                      <a:pt x="51820" y="575831"/>
                      <a:pt x="56420" y="564532"/>
                    </a:cubicBezTo>
                    <a:cubicBezTo>
                      <a:pt x="115900" y="418617"/>
                      <a:pt x="182280" y="265197"/>
                      <a:pt x="310883" y="174162"/>
                    </a:cubicBezTo>
                    <a:cubicBezTo>
                      <a:pt x="344981" y="150031"/>
                      <a:pt x="399901" y="134777"/>
                      <a:pt x="422458" y="169965"/>
                    </a:cubicBezTo>
                    <a:cubicBezTo>
                      <a:pt x="456879" y="93981"/>
                      <a:pt x="520999" y="31919"/>
                      <a:pt x="598073" y="0"/>
                    </a:cubicBezTo>
                    <a:cubicBezTo>
                      <a:pt x="438438" y="66097"/>
                      <a:pt x="268191" y="2905"/>
                      <a:pt x="128893" y="1019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B30613CA-F2D6-4E08-B88F-805793010D37}"/>
                  </a:ext>
                </a:extLst>
              </p:cNvPr>
              <p:cNvSpPr/>
              <p:nvPr/>
            </p:nvSpPr>
            <p:spPr>
              <a:xfrm>
                <a:off x="5233937" y="5672932"/>
                <a:ext cx="741316" cy="576928"/>
              </a:xfrm>
              <a:custGeom>
                <a:avLst/>
                <a:gdLst>
                  <a:gd name="connsiteX0" fmla="*/ 600244 w 741316"/>
                  <a:gd name="connsiteY0" fmla="*/ 576880 h 576928"/>
                  <a:gd name="connsiteX1" fmla="*/ 421886 w 741316"/>
                  <a:gd name="connsiteY1" fmla="*/ 495448 h 576928"/>
                  <a:gd name="connsiteX2" fmla="*/ 381654 w 741316"/>
                  <a:gd name="connsiteY2" fmla="*/ 424751 h 576928"/>
                  <a:gd name="connsiteX3" fmla="*/ 314427 w 741316"/>
                  <a:gd name="connsiteY3" fmla="*/ 385932 h 576928"/>
                  <a:gd name="connsiteX4" fmla="*/ 268385 w 741316"/>
                  <a:gd name="connsiteY4" fmla="*/ 400660 h 576928"/>
                  <a:gd name="connsiteX5" fmla="*/ 167423 w 741316"/>
                  <a:gd name="connsiteY5" fmla="*/ 386577 h 576928"/>
                  <a:gd name="connsiteX6" fmla="*/ 0 w 741316"/>
                  <a:gd name="connsiteY6" fmla="*/ 316969 h 576928"/>
                  <a:gd name="connsiteX7" fmla="*/ 148618 w 741316"/>
                  <a:gd name="connsiteY7" fmla="*/ 366441 h 576928"/>
                  <a:gd name="connsiteX8" fmla="*/ 299376 w 741316"/>
                  <a:gd name="connsiteY8" fmla="*/ 338517 h 576928"/>
                  <a:gd name="connsiteX9" fmla="*/ 353730 w 741316"/>
                  <a:gd name="connsiteY9" fmla="*/ 202086 h 576928"/>
                  <a:gd name="connsiteX10" fmla="*/ 339163 w 741316"/>
                  <a:gd name="connsiteY10" fmla="*/ 163307 h 576928"/>
                  <a:gd name="connsiteX11" fmla="*/ 390250 w 741316"/>
                  <a:gd name="connsiteY11" fmla="*/ 0 h 576928"/>
                  <a:gd name="connsiteX12" fmla="*/ 363576 w 741316"/>
                  <a:gd name="connsiteY12" fmla="*/ 137320 h 576928"/>
                  <a:gd name="connsiteX13" fmla="*/ 532412 w 741316"/>
                  <a:gd name="connsiteY13" fmla="*/ 502107 h 576928"/>
                  <a:gd name="connsiteX14" fmla="*/ 562434 w 741316"/>
                  <a:gd name="connsiteY14" fmla="*/ 529506 h 576928"/>
                  <a:gd name="connsiteX15" fmla="*/ 599437 w 741316"/>
                  <a:gd name="connsiteY15" fmla="*/ 536366 h 576928"/>
                  <a:gd name="connsiteX16" fmla="*/ 741317 w 741316"/>
                  <a:gd name="connsiteY16" fmla="*/ 546817 h 576928"/>
                  <a:gd name="connsiteX17" fmla="*/ 600244 w 741316"/>
                  <a:gd name="connsiteY17" fmla="*/ 576880 h 57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316" h="576928">
                    <a:moveTo>
                      <a:pt x="600244" y="576880"/>
                    </a:moveTo>
                    <a:cubicBezTo>
                      <a:pt x="532169" y="577445"/>
                      <a:pt x="460302" y="551619"/>
                      <a:pt x="421886" y="495448"/>
                    </a:cubicBezTo>
                    <a:cubicBezTo>
                      <a:pt x="406552" y="473053"/>
                      <a:pt x="397150" y="447025"/>
                      <a:pt x="381654" y="424751"/>
                    </a:cubicBezTo>
                    <a:cubicBezTo>
                      <a:pt x="366119" y="402476"/>
                      <a:pt x="341463" y="383430"/>
                      <a:pt x="314427" y="385932"/>
                    </a:cubicBezTo>
                    <a:cubicBezTo>
                      <a:pt x="298326" y="387425"/>
                      <a:pt x="283961" y="396262"/>
                      <a:pt x="268385" y="400660"/>
                    </a:cubicBezTo>
                    <a:cubicBezTo>
                      <a:pt x="235094" y="410103"/>
                      <a:pt x="199826" y="398643"/>
                      <a:pt x="167423" y="386577"/>
                    </a:cubicBezTo>
                    <a:cubicBezTo>
                      <a:pt x="110768" y="365513"/>
                      <a:pt x="54879" y="342270"/>
                      <a:pt x="0" y="316969"/>
                    </a:cubicBezTo>
                    <a:cubicBezTo>
                      <a:pt x="48100" y="337630"/>
                      <a:pt x="96887" y="358452"/>
                      <a:pt x="148618" y="366441"/>
                    </a:cubicBezTo>
                    <a:cubicBezTo>
                      <a:pt x="200350" y="374431"/>
                      <a:pt x="256279" y="368257"/>
                      <a:pt x="299376" y="338517"/>
                    </a:cubicBezTo>
                    <a:cubicBezTo>
                      <a:pt x="342472" y="308778"/>
                      <a:pt x="368943" y="252203"/>
                      <a:pt x="353730" y="202086"/>
                    </a:cubicBezTo>
                    <a:cubicBezTo>
                      <a:pt x="349736" y="188890"/>
                      <a:pt x="343077" y="176583"/>
                      <a:pt x="339163" y="163307"/>
                    </a:cubicBezTo>
                    <a:cubicBezTo>
                      <a:pt x="322376" y="106692"/>
                      <a:pt x="357120" y="48867"/>
                      <a:pt x="390250" y="0"/>
                    </a:cubicBezTo>
                    <a:cubicBezTo>
                      <a:pt x="352237" y="31031"/>
                      <a:pt x="354094" y="89179"/>
                      <a:pt x="363576" y="137320"/>
                    </a:cubicBezTo>
                    <a:cubicBezTo>
                      <a:pt x="389685" y="270039"/>
                      <a:pt x="448115" y="396302"/>
                      <a:pt x="532412" y="502107"/>
                    </a:cubicBezTo>
                    <a:cubicBezTo>
                      <a:pt x="540926" y="512800"/>
                      <a:pt x="550126" y="523615"/>
                      <a:pt x="562434" y="529506"/>
                    </a:cubicBezTo>
                    <a:cubicBezTo>
                      <a:pt x="573813" y="534954"/>
                      <a:pt x="586807" y="535720"/>
                      <a:pt x="599437" y="536366"/>
                    </a:cubicBezTo>
                    <a:cubicBezTo>
                      <a:pt x="646650" y="538827"/>
                      <a:pt x="695073" y="538505"/>
                      <a:pt x="741317" y="546817"/>
                    </a:cubicBezTo>
                    <a:cubicBezTo>
                      <a:pt x="700157" y="566469"/>
                      <a:pt x="646811" y="577768"/>
                      <a:pt x="600244" y="57688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D2391EF-3123-4FBB-8471-129BF24275C0}"/>
                  </a:ext>
                </a:extLst>
              </p:cNvPr>
              <p:cNvSpPr/>
              <p:nvPr/>
            </p:nvSpPr>
            <p:spPr>
              <a:xfrm>
                <a:off x="6224480" y="5520210"/>
                <a:ext cx="504283" cy="564041"/>
              </a:xfrm>
              <a:custGeom>
                <a:avLst/>
                <a:gdLst>
                  <a:gd name="connsiteX0" fmla="*/ 176291 w 504283"/>
                  <a:gd name="connsiteY0" fmla="*/ 282698 h 564041"/>
                  <a:gd name="connsiteX1" fmla="*/ 215675 w 504283"/>
                  <a:gd name="connsiteY1" fmla="*/ 422076 h 564041"/>
                  <a:gd name="connsiteX2" fmla="*/ 299851 w 504283"/>
                  <a:gd name="connsiteY2" fmla="*/ 543941 h 564041"/>
                  <a:gd name="connsiteX3" fmla="*/ 257965 w 504283"/>
                  <a:gd name="connsiteY3" fmla="*/ 562785 h 564041"/>
                  <a:gd name="connsiteX4" fmla="*/ 216442 w 504283"/>
                  <a:gd name="connsiteY4" fmla="*/ 534498 h 564041"/>
                  <a:gd name="connsiteX5" fmla="*/ 132953 w 504283"/>
                  <a:gd name="connsiteY5" fmla="*/ 453753 h 564041"/>
                  <a:gd name="connsiteX6" fmla="*/ 61730 w 504283"/>
                  <a:gd name="connsiteY6" fmla="*/ 424134 h 564041"/>
                  <a:gd name="connsiteX7" fmla="*/ 3461 w 504283"/>
                  <a:gd name="connsiteY7" fmla="*/ 553020 h 564041"/>
                  <a:gd name="connsiteX8" fmla="*/ 168866 w 504283"/>
                  <a:gd name="connsiteY8" fmla="*/ 154377 h 564041"/>
                  <a:gd name="connsiteX9" fmla="*/ 215393 w 504283"/>
                  <a:gd name="connsiteY9" fmla="*/ 114025 h 564041"/>
                  <a:gd name="connsiteX10" fmla="*/ 373615 w 504283"/>
                  <a:gd name="connsiteY10" fmla="*/ 71009 h 564041"/>
                  <a:gd name="connsiteX11" fmla="*/ 428212 w 504283"/>
                  <a:gd name="connsiteY11" fmla="*/ 19923 h 564041"/>
                  <a:gd name="connsiteX12" fmla="*/ 497013 w 504283"/>
                  <a:gd name="connsiteY12" fmla="*/ 5234 h 564041"/>
                  <a:gd name="connsiteX13" fmla="*/ 503994 w 504283"/>
                  <a:gd name="connsiteY13" fmla="*/ 12700 h 564041"/>
                  <a:gd name="connsiteX14" fmla="*/ 498466 w 504283"/>
                  <a:gd name="connsiteY14" fmla="*/ 26258 h 564041"/>
                  <a:gd name="connsiteX15" fmla="*/ 176291 w 504283"/>
                  <a:gd name="connsiteY15" fmla="*/ 282698 h 5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283" h="564041">
                    <a:moveTo>
                      <a:pt x="176291" y="282698"/>
                    </a:moveTo>
                    <a:cubicBezTo>
                      <a:pt x="168503" y="331485"/>
                      <a:pt x="188841" y="380594"/>
                      <a:pt x="215675" y="422076"/>
                    </a:cubicBezTo>
                    <a:cubicBezTo>
                      <a:pt x="242469" y="463558"/>
                      <a:pt x="276123" y="500602"/>
                      <a:pt x="299851" y="543941"/>
                    </a:cubicBezTo>
                    <a:cubicBezTo>
                      <a:pt x="295008" y="560162"/>
                      <a:pt x="274348" y="567103"/>
                      <a:pt x="257965" y="562785"/>
                    </a:cubicBezTo>
                    <a:cubicBezTo>
                      <a:pt x="241582" y="558508"/>
                      <a:pt x="228629" y="546281"/>
                      <a:pt x="216442" y="534498"/>
                    </a:cubicBezTo>
                    <a:cubicBezTo>
                      <a:pt x="188599" y="507583"/>
                      <a:pt x="160796" y="480668"/>
                      <a:pt x="132953" y="453753"/>
                    </a:cubicBezTo>
                    <a:cubicBezTo>
                      <a:pt x="113382" y="434827"/>
                      <a:pt x="87152" y="414328"/>
                      <a:pt x="61730" y="424134"/>
                    </a:cubicBezTo>
                    <a:cubicBezTo>
                      <a:pt x="15728" y="441849"/>
                      <a:pt x="43088" y="523724"/>
                      <a:pt x="3461" y="553020"/>
                    </a:cubicBezTo>
                    <a:cubicBezTo>
                      <a:pt x="-18612" y="405814"/>
                      <a:pt x="68227" y="264096"/>
                      <a:pt x="168866" y="154377"/>
                    </a:cubicBezTo>
                    <a:cubicBezTo>
                      <a:pt x="182788" y="139164"/>
                      <a:pt x="197355" y="124073"/>
                      <a:pt x="215393" y="114025"/>
                    </a:cubicBezTo>
                    <a:cubicBezTo>
                      <a:pt x="263533" y="87231"/>
                      <a:pt x="327533" y="101193"/>
                      <a:pt x="373615" y="71009"/>
                    </a:cubicBezTo>
                    <a:cubicBezTo>
                      <a:pt x="394518" y="57330"/>
                      <a:pt x="409166" y="36064"/>
                      <a:pt x="428212" y="19923"/>
                    </a:cubicBezTo>
                    <a:cubicBezTo>
                      <a:pt x="447299" y="3782"/>
                      <a:pt x="475183" y="-6912"/>
                      <a:pt x="497013" y="5234"/>
                    </a:cubicBezTo>
                    <a:cubicBezTo>
                      <a:pt x="500080" y="6929"/>
                      <a:pt x="503066" y="9310"/>
                      <a:pt x="503994" y="12700"/>
                    </a:cubicBezTo>
                    <a:cubicBezTo>
                      <a:pt x="505326" y="17623"/>
                      <a:pt x="501815" y="22425"/>
                      <a:pt x="498466" y="26258"/>
                    </a:cubicBezTo>
                    <a:cubicBezTo>
                      <a:pt x="408238" y="128875"/>
                      <a:pt x="200906" y="128431"/>
                      <a:pt x="176291" y="282698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BD815A65-C7CB-4FA8-9B8E-E3F1975500EE}"/>
                  </a:ext>
                </a:extLst>
              </p:cNvPr>
              <p:cNvSpPr/>
              <p:nvPr/>
            </p:nvSpPr>
            <p:spPr>
              <a:xfrm>
                <a:off x="5700574" y="5619990"/>
                <a:ext cx="444040" cy="456669"/>
              </a:xfrm>
              <a:custGeom>
                <a:avLst/>
                <a:gdLst>
                  <a:gd name="connsiteX0" fmla="*/ 64242 w 444040"/>
                  <a:gd name="connsiteY0" fmla="*/ 130097 h 456669"/>
                  <a:gd name="connsiteX1" fmla="*/ 15294 w 444040"/>
                  <a:gd name="connsiteY1" fmla="*/ 0 h 456669"/>
                  <a:gd name="connsiteX2" fmla="*/ 929 w 444040"/>
                  <a:gd name="connsiteY2" fmla="*/ 135706 h 456669"/>
                  <a:gd name="connsiteX3" fmla="*/ 60772 w 444040"/>
                  <a:gd name="connsiteY3" fmla="*/ 254181 h 456669"/>
                  <a:gd name="connsiteX4" fmla="*/ 122511 w 444040"/>
                  <a:gd name="connsiteY4" fmla="*/ 287996 h 456669"/>
                  <a:gd name="connsiteX5" fmla="*/ 162420 w 444040"/>
                  <a:gd name="connsiteY5" fmla="*/ 342754 h 456669"/>
                  <a:gd name="connsiteX6" fmla="*/ 144826 w 444040"/>
                  <a:gd name="connsiteY6" fmla="*/ 399773 h 456669"/>
                  <a:gd name="connsiteX7" fmla="*/ 147166 w 444040"/>
                  <a:gd name="connsiteY7" fmla="*/ 456670 h 456669"/>
                  <a:gd name="connsiteX8" fmla="*/ 291467 w 444040"/>
                  <a:gd name="connsiteY8" fmla="*/ 350220 h 456669"/>
                  <a:gd name="connsiteX9" fmla="*/ 305429 w 444040"/>
                  <a:gd name="connsiteY9" fmla="*/ 345902 h 456669"/>
                  <a:gd name="connsiteX10" fmla="*/ 313459 w 444040"/>
                  <a:gd name="connsiteY10" fmla="*/ 360187 h 456669"/>
                  <a:gd name="connsiteX11" fmla="*/ 379799 w 444040"/>
                  <a:gd name="connsiteY11" fmla="*/ 304621 h 456669"/>
                  <a:gd name="connsiteX12" fmla="*/ 216250 w 444040"/>
                  <a:gd name="connsiteY12" fmla="*/ 262856 h 456669"/>
                  <a:gd name="connsiteX13" fmla="*/ 64242 w 444040"/>
                  <a:gd name="connsiteY13" fmla="*/ 130097 h 45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040" h="456669">
                    <a:moveTo>
                      <a:pt x="64242" y="130097"/>
                    </a:moveTo>
                    <a:cubicBezTo>
                      <a:pt x="34462" y="93941"/>
                      <a:pt x="24414" y="45921"/>
                      <a:pt x="15294" y="0"/>
                    </a:cubicBezTo>
                    <a:cubicBezTo>
                      <a:pt x="6175" y="44751"/>
                      <a:pt x="-2985" y="90228"/>
                      <a:pt x="929" y="135706"/>
                    </a:cubicBezTo>
                    <a:cubicBezTo>
                      <a:pt x="4843" y="181183"/>
                      <a:pt x="23728" y="227508"/>
                      <a:pt x="60772" y="254181"/>
                    </a:cubicBezTo>
                    <a:cubicBezTo>
                      <a:pt x="79818" y="267901"/>
                      <a:pt x="102496" y="275729"/>
                      <a:pt x="122511" y="287996"/>
                    </a:cubicBezTo>
                    <a:cubicBezTo>
                      <a:pt x="142526" y="300263"/>
                      <a:pt x="160927" y="319310"/>
                      <a:pt x="162420" y="342754"/>
                    </a:cubicBezTo>
                    <a:cubicBezTo>
                      <a:pt x="163711" y="362810"/>
                      <a:pt x="152574" y="381210"/>
                      <a:pt x="144826" y="399773"/>
                    </a:cubicBezTo>
                    <a:cubicBezTo>
                      <a:pt x="137119" y="418335"/>
                      <a:pt x="133487" y="441981"/>
                      <a:pt x="147166" y="456670"/>
                    </a:cubicBezTo>
                    <a:cubicBezTo>
                      <a:pt x="195267" y="421200"/>
                      <a:pt x="243367" y="385690"/>
                      <a:pt x="291467" y="350220"/>
                    </a:cubicBezTo>
                    <a:cubicBezTo>
                      <a:pt x="295583" y="347193"/>
                      <a:pt x="300708" y="344005"/>
                      <a:pt x="305429" y="345902"/>
                    </a:cubicBezTo>
                    <a:cubicBezTo>
                      <a:pt x="310715" y="348000"/>
                      <a:pt x="311845" y="354739"/>
                      <a:pt x="313459" y="360187"/>
                    </a:cubicBezTo>
                    <a:cubicBezTo>
                      <a:pt x="331497" y="420594"/>
                      <a:pt x="549441" y="349735"/>
                      <a:pt x="379799" y="304621"/>
                    </a:cubicBezTo>
                    <a:cubicBezTo>
                      <a:pt x="320682" y="288884"/>
                      <a:pt x="268870" y="297963"/>
                      <a:pt x="216250" y="262856"/>
                    </a:cubicBezTo>
                    <a:cubicBezTo>
                      <a:pt x="170450" y="232229"/>
                      <a:pt x="99429" y="172749"/>
                      <a:pt x="64242" y="130097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5DEC0F4C-8EA9-481E-85F2-28C31DEA0BFF}"/>
                  </a:ext>
                </a:extLst>
              </p:cNvPr>
              <p:cNvSpPr/>
              <p:nvPr/>
            </p:nvSpPr>
            <p:spPr>
              <a:xfrm>
                <a:off x="5876060" y="4323060"/>
                <a:ext cx="150718" cy="440689"/>
              </a:xfrm>
              <a:custGeom>
                <a:avLst/>
                <a:gdLst>
                  <a:gd name="connsiteX0" fmla="*/ 124979 w 150718"/>
                  <a:gd name="connsiteY0" fmla="*/ 440690 h 440689"/>
                  <a:gd name="connsiteX1" fmla="*/ 16269 w 150718"/>
                  <a:gd name="connsiteY1" fmla="*/ 268344 h 440689"/>
                  <a:gd name="connsiteX2" fmla="*/ 935 w 150718"/>
                  <a:gd name="connsiteY2" fmla="*/ 240420 h 440689"/>
                  <a:gd name="connsiteX3" fmla="*/ 1500 w 150718"/>
                  <a:gd name="connsiteY3" fmla="*/ 216047 h 440689"/>
                  <a:gd name="connsiteX4" fmla="*/ 148585 w 150718"/>
                  <a:gd name="connsiteY4" fmla="*/ 0 h 440689"/>
                  <a:gd name="connsiteX5" fmla="*/ 94190 w 150718"/>
                  <a:gd name="connsiteY5" fmla="*/ 199019 h 440689"/>
                  <a:gd name="connsiteX6" fmla="*/ 124979 w 150718"/>
                  <a:gd name="connsiteY6" fmla="*/ 440690 h 44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18" h="440689">
                    <a:moveTo>
                      <a:pt x="124979" y="440690"/>
                    </a:moveTo>
                    <a:cubicBezTo>
                      <a:pt x="93262" y="380565"/>
                      <a:pt x="56904" y="322861"/>
                      <a:pt x="16269" y="268344"/>
                    </a:cubicBezTo>
                    <a:cubicBezTo>
                      <a:pt x="9853" y="259749"/>
                      <a:pt x="3195" y="250872"/>
                      <a:pt x="935" y="240420"/>
                    </a:cubicBezTo>
                    <a:cubicBezTo>
                      <a:pt x="-800" y="232431"/>
                      <a:pt x="169" y="224118"/>
                      <a:pt x="1500" y="216047"/>
                    </a:cubicBezTo>
                    <a:cubicBezTo>
                      <a:pt x="14655" y="134374"/>
                      <a:pt x="68970" y="31636"/>
                      <a:pt x="148585" y="0"/>
                    </a:cubicBezTo>
                    <a:cubicBezTo>
                      <a:pt x="162467" y="60408"/>
                      <a:pt x="104440" y="136513"/>
                      <a:pt x="94190" y="199019"/>
                    </a:cubicBezTo>
                    <a:cubicBezTo>
                      <a:pt x="80834" y="280248"/>
                      <a:pt x="90437" y="365634"/>
                      <a:pt x="124979" y="440690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8C18005-4701-4C47-8FAC-F064D1FCC6C5}"/>
                  </a:ext>
                </a:extLst>
              </p:cNvPr>
              <p:cNvSpPr/>
              <p:nvPr/>
            </p:nvSpPr>
            <p:spPr>
              <a:xfrm>
                <a:off x="5158962" y="4356309"/>
                <a:ext cx="232763" cy="310151"/>
              </a:xfrm>
              <a:custGeom>
                <a:avLst/>
                <a:gdLst>
                  <a:gd name="connsiteX0" fmla="*/ 63273 w 232763"/>
                  <a:gd name="connsiteY0" fmla="*/ 57060 h 310151"/>
                  <a:gd name="connsiteX1" fmla="*/ 181829 w 232763"/>
                  <a:gd name="connsiteY1" fmla="*/ 158022 h 310151"/>
                  <a:gd name="connsiteX2" fmla="*/ 221414 w 232763"/>
                  <a:gd name="connsiteY2" fmla="*/ 217139 h 310151"/>
                  <a:gd name="connsiteX3" fmla="*/ 222262 w 232763"/>
                  <a:gd name="connsiteY3" fmla="*/ 310151 h 310151"/>
                  <a:gd name="connsiteX4" fmla="*/ 215119 w 232763"/>
                  <a:gd name="connsiteY4" fmla="*/ 204226 h 310151"/>
                  <a:gd name="connsiteX5" fmla="*/ 210721 w 232763"/>
                  <a:gd name="connsiteY5" fmla="*/ 41403 h 310151"/>
                  <a:gd name="connsiteX6" fmla="*/ 212658 w 232763"/>
                  <a:gd name="connsiteY6" fmla="*/ 16909 h 310151"/>
                  <a:gd name="connsiteX7" fmla="*/ 168795 w 232763"/>
                  <a:gd name="connsiteY7" fmla="*/ 244 h 310151"/>
                  <a:gd name="connsiteX8" fmla="*/ 0 w 232763"/>
                  <a:gd name="connsiteY8" fmla="*/ 15134 h 310151"/>
                  <a:gd name="connsiteX9" fmla="*/ 63273 w 232763"/>
                  <a:gd name="connsiteY9" fmla="*/ 57060 h 3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763" h="310151">
                    <a:moveTo>
                      <a:pt x="63273" y="57060"/>
                    </a:moveTo>
                    <a:cubicBezTo>
                      <a:pt x="111413" y="77680"/>
                      <a:pt x="147448" y="118477"/>
                      <a:pt x="181829" y="158022"/>
                    </a:cubicBezTo>
                    <a:cubicBezTo>
                      <a:pt x="197485" y="176019"/>
                      <a:pt x="213465" y="194622"/>
                      <a:pt x="221414" y="217139"/>
                    </a:cubicBezTo>
                    <a:cubicBezTo>
                      <a:pt x="231825" y="246717"/>
                      <a:pt x="227104" y="279201"/>
                      <a:pt x="222262" y="310151"/>
                    </a:cubicBezTo>
                    <a:cubicBezTo>
                      <a:pt x="244254" y="280452"/>
                      <a:pt x="226660" y="239332"/>
                      <a:pt x="215119" y="204226"/>
                    </a:cubicBezTo>
                    <a:cubicBezTo>
                      <a:pt x="197970" y="151888"/>
                      <a:pt x="196396" y="94548"/>
                      <a:pt x="210721" y="41403"/>
                    </a:cubicBezTo>
                    <a:cubicBezTo>
                      <a:pt x="212900" y="33373"/>
                      <a:pt x="215402" y="24778"/>
                      <a:pt x="212658" y="16909"/>
                    </a:cubicBezTo>
                    <a:cubicBezTo>
                      <a:pt x="207130" y="970"/>
                      <a:pt x="185662" y="-806"/>
                      <a:pt x="168795" y="244"/>
                    </a:cubicBezTo>
                    <a:cubicBezTo>
                      <a:pt x="113673" y="3795"/>
                      <a:pt x="52741" y="1495"/>
                      <a:pt x="0" y="15134"/>
                    </a:cubicBezTo>
                    <a:cubicBezTo>
                      <a:pt x="11985" y="44914"/>
                      <a:pt x="33493" y="44228"/>
                      <a:pt x="63273" y="57060"/>
                    </a:cubicBezTo>
                    <a:close/>
                  </a:path>
                </a:pathLst>
              </a:custGeom>
              <a:solidFill>
                <a:srgbClr val="EFF0E8">
                  <a:alpha val="39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CFC9E04E-5FF6-47E6-A17E-75FC1F508942}"/>
                  </a:ext>
                </a:extLst>
              </p:cNvPr>
              <p:cNvSpPr/>
              <p:nvPr/>
            </p:nvSpPr>
            <p:spPr>
              <a:xfrm>
                <a:off x="5327370" y="4761632"/>
                <a:ext cx="354681" cy="210861"/>
              </a:xfrm>
              <a:custGeom>
                <a:avLst/>
                <a:gdLst>
                  <a:gd name="connsiteX0" fmla="*/ 288868 w 354681"/>
                  <a:gd name="connsiteY0" fmla="*/ 178014 h 210861"/>
                  <a:gd name="connsiteX1" fmla="*/ 287738 w 354681"/>
                  <a:gd name="connsiteY1" fmla="*/ 130197 h 210861"/>
                  <a:gd name="connsiteX2" fmla="*/ 187421 w 354681"/>
                  <a:gd name="connsiteY2" fmla="*/ 83912 h 210861"/>
                  <a:gd name="connsiteX3" fmla="*/ 89526 w 354681"/>
                  <a:gd name="connsiteY3" fmla="*/ 165061 h 210861"/>
                  <a:gd name="connsiteX4" fmla="*/ 8377 w 354681"/>
                  <a:gd name="connsiteY4" fmla="*/ 210861 h 210861"/>
                  <a:gd name="connsiteX5" fmla="*/ 56276 w 354681"/>
                  <a:gd name="connsiteY5" fmla="*/ 48684 h 210861"/>
                  <a:gd name="connsiteX6" fmla="*/ 225837 w 354681"/>
                  <a:gd name="connsiteY6" fmla="*/ 705 h 210861"/>
                  <a:gd name="connsiteX7" fmla="*/ 354602 w 354681"/>
                  <a:gd name="connsiteY7" fmla="*/ 47756 h 210861"/>
                  <a:gd name="connsiteX8" fmla="*/ 288868 w 354681"/>
                  <a:gd name="connsiteY8" fmla="*/ 178014 h 2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681" h="210861">
                    <a:moveTo>
                      <a:pt x="288868" y="178014"/>
                    </a:moveTo>
                    <a:cubicBezTo>
                      <a:pt x="282734" y="163124"/>
                      <a:pt x="289070" y="146217"/>
                      <a:pt x="287738" y="130197"/>
                    </a:cubicBezTo>
                    <a:cubicBezTo>
                      <a:pt x="284187" y="87625"/>
                      <a:pt x="227330" y="68578"/>
                      <a:pt x="187421" y="83912"/>
                    </a:cubicBezTo>
                    <a:cubicBezTo>
                      <a:pt x="147513" y="99246"/>
                      <a:pt x="120073" y="135160"/>
                      <a:pt x="89526" y="165061"/>
                    </a:cubicBezTo>
                    <a:cubicBezTo>
                      <a:pt x="66929" y="187215"/>
                      <a:pt x="39852" y="207512"/>
                      <a:pt x="8377" y="210861"/>
                    </a:cubicBezTo>
                    <a:cubicBezTo>
                      <a:pt x="-13857" y="154892"/>
                      <a:pt x="10233" y="87504"/>
                      <a:pt x="56276" y="48684"/>
                    </a:cubicBezTo>
                    <a:cubicBezTo>
                      <a:pt x="102318" y="9906"/>
                      <a:pt x="165752" y="-3370"/>
                      <a:pt x="225837" y="705"/>
                    </a:cubicBezTo>
                    <a:cubicBezTo>
                      <a:pt x="263688" y="3288"/>
                      <a:pt x="350284" y="504"/>
                      <a:pt x="354602" y="47756"/>
                    </a:cubicBezTo>
                    <a:cubicBezTo>
                      <a:pt x="357750" y="81854"/>
                      <a:pt x="265544" y="121521"/>
                      <a:pt x="288868" y="178014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79517D6C-1B77-4137-9E43-90A594C8D8E5}"/>
                  </a:ext>
                </a:extLst>
              </p:cNvPr>
              <p:cNvSpPr/>
              <p:nvPr/>
            </p:nvSpPr>
            <p:spPr>
              <a:xfrm>
                <a:off x="5562690" y="4762718"/>
                <a:ext cx="432740" cy="82546"/>
              </a:xfrm>
              <a:custGeom>
                <a:avLst/>
                <a:gdLst>
                  <a:gd name="connsiteX0" fmla="*/ 78687 w 432740"/>
                  <a:gd name="connsiteY0" fmla="*/ 30731 h 82546"/>
                  <a:gd name="connsiteX1" fmla="*/ 41846 w 432740"/>
                  <a:gd name="connsiteY1" fmla="*/ 4179 h 82546"/>
                  <a:gd name="connsiteX2" fmla="*/ 0 w 432740"/>
                  <a:gd name="connsiteY2" fmla="*/ 9828 h 82546"/>
                  <a:gd name="connsiteX3" fmla="*/ 185823 w 432740"/>
                  <a:gd name="connsiteY3" fmla="*/ 4381 h 82546"/>
                  <a:gd name="connsiteX4" fmla="*/ 432741 w 432740"/>
                  <a:gd name="connsiteY4" fmla="*/ 40617 h 82546"/>
                  <a:gd name="connsiteX5" fmla="*/ 78687 w 432740"/>
                  <a:gd name="connsiteY5" fmla="*/ 30731 h 8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40" h="82546">
                    <a:moveTo>
                      <a:pt x="78687" y="30731"/>
                    </a:moveTo>
                    <a:cubicBezTo>
                      <a:pt x="66420" y="21813"/>
                      <a:pt x="55606" y="10514"/>
                      <a:pt x="41846" y="4179"/>
                    </a:cubicBezTo>
                    <a:cubicBezTo>
                      <a:pt x="28045" y="-2197"/>
                      <a:pt x="9483" y="-1995"/>
                      <a:pt x="0" y="9828"/>
                    </a:cubicBezTo>
                    <a:cubicBezTo>
                      <a:pt x="61860" y="6156"/>
                      <a:pt x="123842" y="4340"/>
                      <a:pt x="185823" y="4381"/>
                    </a:cubicBezTo>
                    <a:cubicBezTo>
                      <a:pt x="260516" y="4421"/>
                      <a:pt x="369791" y="-2762"/>
                      <a:pt x="432741" y="40617"/>
                    </a:cubicBezTo>
                    <a:cubicBezTo>
                      <a:pt x="394809" y="118377"/>
                      <a:pt x="135141" y="71729"/>
                      <a:pt x="78687" y="30731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0DD9165-3948-4D4B-BAEF-EFD65DF0E4E8}"/>
                  </a:ext>
                </a:extLst>
              </p:cNvPr>
              <p:cNvSpPr/>
              <p:nvPr/>
            </p:nvSpPr>
            <p:spPr>
              <a:xfrm>
                <a:off x="6301504" y="4494189"/>
                <a:ext cx="129502" cy="459500"/>
              </a:xfrm>
              <a:custGeom>
                <a:avLst/>
                <a:gdLst>
                  <a:gd name="connsiteX0" fmla="*/ 0 w 129502"/>
                  <a:gd name="connsiteY0" fmla="*/ 459500 h 459500"/>
                  <a:gd name="connsiteX1" fmla="*/ 122510 w 129502"/>
                  <a:gd name="connsiteY1" fmla="*/ 309873 h 459500"/>
                  <a:gd name="connsiteX2" fmla="*/ 129330 w 129502"/>
                  <a:gd name="connsiteY2" fmla="*/ 297687 h 459500"/>
                  <a:gd name="connsiteX3" fmla="*/ 120654 w 129502"/>
                  <a:gd name="connsiteY3" fmla="*/ 276824 h 459500"/>
                  <a:gd name="connsiteX4" fmla="*/ 18320 w 129502"/>
                  <a:gd name="connsiteY4" fmla="*/ 19698 h 459500"/>
                  <a:gd name="connsiteX5" fmla="*/ 33452 w 129502"/>
                  <a:gd name="connsiteY5" fmla="*/ 238610 h 459500"/>
                  <a:gd name="connsiteX6" fmla="*/ 0 w 129502"/>
                  <a:gd name="connsiteY6" fmla="*/ 459500 h 4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02" h="459500">
                    <a:moveTo>
                      <a:pt x="0" y="459500"/>
                    </a:moveTo>
                    <a:cubicBezTo>
                      <a:pt x="40837" y="409624"/>
                      <a:pt x="81674" y="359749"/>
                      <a:pt x="122510" y="309873"/>
                    </a:cubicBezTo>
                    <a:cubicBezTo>
                      <a:pt x="125496" y="306241"/>
                      <a:pt x="128604" y="302327"/>
                      <a:pt x="129330" y="297687"/>
                    </a:cubicBezTo>
                    <a:cubicBezTo>
                      <a:pt x="130541" y="290019"/>
                      <a:pt x="125133" y="283119"/>
                      <a:pt x="120654" y="276824"/>
                    </a:cubicBezTo>
                    <a:cubicBezTo>
                      <a:pt x="99308" y="246842"/>
                      <a:pt x="100357" y="-82838"/>
                      <a:pt x="18320" y="19698"/>
                    </a:cubicBezTo>
                    <a:cubicBezTo>
                      <a:pt x="-2623" y="45887"/>
                      <a:pt x="34421" y="199751"/>
                      <a:pt x="33452" y="238610"/>
                    </a:cubicBezTo>
                    <a:cubicBezTo>
                      <a:pt x="32080" y="292158"/>
                      <a:pt x="35470" y="416162"/>
                      <a:pt x="0" y="45950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4" name="Graphic 3512">
              <a:extLst>
                <a:ext uri="{FF2B5EF4-FFF2-40B4-BE49-F238E27FC236}">
                  <a16:creationId xmlns:a16="http://schemas.microsoft.com/office/drawing/2014/main" id="{51CB5F0C-F889-42AA-B82A-CF8EE6340A1A}"/>
                </a:ext>
              </a:extLst>
            </p:cNvPr>
            <p:cNvGrpSpPr/>
            <p:nvPr/>
          </p:nvGrpSpPr>
          <p:grpSpPr>
            <a:xfrm flipH="1" flipV="1">
              <a:off x="2338665" y="1988116"/>
              <a:ext cx="925152" cy="941584"/>
              <a:chOff x="4692675" y="4122640"/>
              <a:chExt cx="2271848" cy="2312200"/>
            </a:xfrm>
          </p:grpSpPr>
          <p:grpSp>
            <p:nvGrpSpPr>
              <p:cNvPr id="238" name="Graphic 3512">
                <a:extLst>
                  <a:ext uri="{FF2B5EF4-FFF2-40B4-BE49-F238E27FC236}">
                    <a16:creationId xmlns:a16="http://schemas.microsoft.com/office/drawing/2014/main" id="{80AB993F-8FF0-4A86-B351-CD60A3E687B7}"/>
                  </a:ext>
                </a:extLst>
              </p:cNvPr>
              <p:cNvGrpSpPr/>
              <p:nvPr/>
            </p:nvGrpSpPr>
            <p:grpSpPr>
              <a:xfrm>
                <a:off x="4692675" y="4122640"/>
                <a:ext cx="2271848" cy="2312200"/>
                <a:chOff x="4692675" y="4122640"/>
                <a:chExt cx="2271848" cy="2312200"/>
              </a:xfrm>
              <a:solidFill>
                <a:srgbClr val="938F50"/>
              </a:solidFill>
            </p:grpSpPr>
            <p:pic>
              <p:nvPicPr>
                <p:cNvPr id="257" name="Picture 256">
                  <a:extLst>
                    <a:ext uri="{FF2B5EF4-FFF2-40B4-BE49-F238E27FC236}">
                      <a16:creationId xmlns:a16="http://schemas.microsoft.com/office/drawing/2014/main" id="{3889CE47-512C-43AB-B167-374296D484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70969" y="4199310"/>
                  <a:ext cx="492301" cy="952319"/>
                </a:xfrm>
                <a:custGeom>
                  <a:avLst/>
                  <a:gdLst>
                    <a:gd name="connsiteX0" fmla="*/ 291 w 492301"/>
                    <a:gd name="connsiteY0" fmla="*/ 19 h 952319"/>
                    <a:gd name="connsiteX1" fmla="*/ 492592 w 492301"/>
                    <a:gd name="connsiteY1" fmla="*/ 19 h 952319"/>
                    <a:gd name="connsiteX2" fmla="*/ 492592 w 492301"/>
                    <a:gd name="connsiteY2" fmla="*/ 952339 h 952319"/>
                    <a:gd name="connsiteX3" fmla="*/ 291 w 492301"/>
                    <a:gd name="connsiteY3" fmla="*/ 952339 h 95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301" h="952319">
                      <a:moveTo>
                        <a:pt x="291" y="19"/>
                      </a:moveTo>
                      <a:lnTo>
                        <a:pt x="492592" y="19"/>
                      </a:lnTo>
                      <a:lnTo>
                        <a:pt x="492592" y="952339"/>
                      </a:lnTo>
                      <a:lnTo>
                        <a:pt x="291" y="95233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8" name="Picture 257">
                  <a:extLst>
                    <a:ext uri="{FF2B5EF4-FFF2-40B4-BE49-F238E27FC236}">
                      <a16:creationId xmlns:a16="http://schemas.microsoft.com/office/drawing/2014/main" id="{B7C09D9D-3E36-4EA9-BADE-311D7AC8F1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84976" y="5760953"/>
                  <a:ext cx="464054" cy="568970"/>
                </a:xfrm>
                <a:custGeom>
                  <a:avLst/>
                  <a:gdLst>
                    <a:gd name="connsiteX0" fmla="*/ 121 w 464054"/>
                    <a:gd name="connsiteY0" fmla="*/ 406 h 568970"/>
                    <a:gd name="connsiteX1" fmla="*/ 464176 w 464054"/>
                    <a:gd name="connsiteY1" fmla="*/ 406 h 568970"/>
                    <a:gd name="connsiteX2" fmla="*/ 464176 w 464054"/>
                    <a:gd name="connsiteY2" fmla="*/ 569377 h 568970"/>
                    <a:gd name="connsiteX3" fmla="*/ 121 w 464054"/>
                    <a:gd name="connsiteY3" fmla="*/ 569377 h 56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054" h="568970">
                      <a:moveTo>
                        <a:pt x="121" y="406"/>
                      </a:moveTo>
                      <a:lnTo>
                        <a:pt x="464176" y="406"/>
                      </a:lnTo>
                      <a:lnTo>
                        <a:pt x="464176" y="569377"/>
                      </a:lnTo>
                      <a:lnTo>
                        <a:pt x="121" y="5693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9" name="Picture 258">
                  <a:extLst>
                    <a:ext uri="{FF2B5EF4-FFF2-40B4-BE49-F238E27FC236}">
                      <a16:creationId xmlns:a16="http://schemas.microsoft.com/office/drawing/2014/main" id="{8F813E70-ED36-4B75-8436-065347F68C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56219" y="5672177"/>
                  <a:ext cx="532653" cy="762662"/>
                </a:xfrm>
                <a:custGeom>
                  <a:avLst/>
                  <a:gdLst>
                    <a:gd name="connsiteX0" fmla="*/ 213 w 532653"/>
                    <a:gd name="connsiteY0" fmla="*/ 384 h 762662"/>
                    <a:gd name="connsiteX1" fmla="*/ 532867 w 532653"/>
                    <a:gd name="connsiteY1" fmla="*/ 384 h 762662"/>
                    <a:gd name="connsiteX2" fmla="*/ 532867 w 532653"/>
                    <a:gd name="connsiteY2" fmla="*/ 763047 h 762662"/>
                    <a:gd name="connsiteX3" fmla="*/ 213 w 532653"/>
                    <a:gd name="connsiteY3" fmla="*/ 763047 h 7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53" h="762662">
                      <a:moveTo>
                        <a:pt x="213" y="384"/>
                      </a:moveTo>
                      <a:lnTo>
                        <a:pt x="532867" y="384"/>
                      </a:lnTo>
                      <a:lnTo>
                        <a:pt x="532867" y="763047"/>
                      </a:lnTo>
                      <a:lnTo>
                        <a:pt x="213" y="76304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0" name="Picture 259">
                  <a:extLst>
                    <a:ext uri="{FF2B5EF4-FFF2-40B4-BE49-F238E27FC236}">
                      <a16:creationId xmlns:a16="http://schemas.microsoft.com/office/drawing/2014/main" id="{8B66D433-3CDA-4398-8B7F-6C0F3F6D3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5319" y="5490591"/>
                  <a:ext cx="657746" cy="685993"/>
                </a:xfrm>
                <a:custGeom>
                  <a:avLst/>
                  <a:gdLst>
                    <a:gd name="connsiteX0" fmla="*/ 74 w 657746"/>
                    <a:gd name="connsiteY0" fmla="*/ 339 h 685993"/>
                    <a:gd name="connsiteX1" fmla="*/ 657821 w 657746"/>
                    <a:gd name="connsiteY1" fmla="*/ 339 h 685993"/>
                    <a:gd name="connsiteX2" fmla="*/ 657821 w 657746"/>
                    <a:gd name="connsiteY2" fmla="*/ 686332 h 685993"/>
                    <a:gd name="connsiteX3" fmla="*/ 74 w 657746"/>
                    <a:gd name="connsiteY3" fmla="*/ 686332 h 6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746" h="685993">
                      <a:moveTo>
                        <a:pt x="74" y="339"/>
                      </a:moveTo>
                      <a:lnTo>
                        <a:pt x="657821" y="339"/>
                      </a:lnTo>
                      <a:lnTo>
                        <a:pt x="657821" y="686332"/>
                      </a:lnTo>
                      <a:lnTo>
                        <a:pt x="74" y="6863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1" name="Picture 260">
                  <a:extLst>
                    <a:ext uri="{FF2B5EF4-FFF2-40B4-BE49-F238E27FC236}">
                      <a16:creationId xmlns:a16="http://schemas.microsoft.com/office/drawing/2014/main" id="{DE45A8F5-A819-4CF6-8686-91ADE84920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92165" y="5506732"/>
                  <a:ext cx="645640" cy="548794"/>
                </a:xfrm>
                <a:custGeom>
                  <a:avLst/>
                  <a:gdLst>
                    <a:gd name="connsiteX0" fmla="*/ 98 w 645640"/>
                    <a:gd name="connsiteY0" fmla="*/ 343 h 548794"/>
                    <a:gd name="connsiteX1" fmla="*/ 645739 w 645640"/>
                    <a:gd name="connsiteY1" fmla="*/ 343 h 548794"/>
                    <a:gd name="connsiteX2" fmla="*/ 645739 w 645640"/>
                    <a:gd name="connsiteY2" fmla="*/ 549137 h 548794"/>
                    <a:gd name="connsiteX3" fmla="*/ 98 w 645640"/>
                    <a:gd name="connsiteY3" fmla="*/ 549137 h 54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548794">
                      <a:moveTo>
                        <a:pt x="98" y="343"/>
                      </a:moveTo>
                      <a:lnTo>
                        <a:pt x="645739" y="343"/>
                      </a:lnTo>
                      <a:lnTo>
                        <a:pt x="645739" y="549137"/>
                      </a:lnTo>
                      <a:lnTo>
                        <a:pt x="98" y="54913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2" name="Picture 261">
                  <a:extLst>
                    <a:ext uri="{FF2B5EF4-FFF2-40B4-BE49-F238E27FC236}">
                      <a16:creationId xmlns:a16="http://schemas.microsoft.com/office/drawing/2014/main" id="{9B7BC4AC-EB4B-49DD-950C-2B73F83869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93790" y="4853021"/>
                  <a:ext cx="746522" cy="387384"/>
                </a:xfrm>
                <a:custGeom>
                  <a:avLst/>
                  <a:gdLst>
                    <a:gd name="connsiteX0" fmla="*/ 371 w 746522"/>
                    <a:gd name="connsiteY0" fmla="*/ 181 h 387384"/>
                    <a:gd name="connsiteX1" fmla="*/ 746894 w 746522"/>
                    <a:gd name="connsiteY1" fmla="*/ 181 h 387384"/>
                    <a:gd name="connsiteX2" fmla="*/ 746894 w 746522"/>
                    <a:gd name="connsiteY2" fmla="*/ 387565 h 387384"/>
                    <a:gd name="connsiteX3" fmla="*/ 371 w 746522"/>
                    <a:gd name="connsiteY3" fmla="*/ 387565 h 38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22" h="387384">
                      <a:moveTo>
                        <a:pt x="371" y="181"/>
                      </a:moveTo>
                      <a:lnTo>
                        <a:pt x="746894" y="181"/>
                      </a:lnTo>
                      <a:lnTo>
                        <a:pt x="746894" y="387565"/>
                      </a:lnTo>
                      <a:lnTo>
                        <a:pt x="371" y="3875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3" name="Picture 262">
                  <a:extLst>
                    <a:ext uri="{FF2B5EF4-FFF2-40B4-BE49-F238E27FC236}">
                      <a16:creationId xmlns:a16="http://schemas.microsoft.com/office/drawing/2014/main" id="{88AA0D61-7AF9-47F1-8A85-001DDDC051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11693" y="4477742"/>
                  <a:ext cx="286503" cy="431772"/>
                </a:xfrm>
                <a:custGeom>
                  <a:avLst/>
                  <a:gdLst>
                    <a:gd name="connsiteX0" fmla="*/ 425 w 286503"/>
                    <a:gd name="connsiteY0" fmla="*/ 88 h 431772"/>
                    <a:gd name="connsiteX1" fmla="*/ 286928 w 286503"/>
                    <a:gd name="connsiteY1" fmla="*/ 88 h 431772"/>
                    <a:gd name="connsiteX2" fmla="*/ 286928 w 286503"/>
                    <a:gd name="connsiteY2" fmla="*/ 431860 h 431772"/>
                    <a:gd name="connsiteX3" fmla="*/ 425 w 286503"/>
                    <a:gd name="connsiteY3" fmla="*/ 431860 h 43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03" h="431772">
                      <a:moveTo>
                        <a:pt x="425" y="88"/>
                      </a:moveTo>
                      <a:lnTo>
                        <a:pt x="286928" y="88"/>
                      </a:lnTo>
                      <a:lnTo>
                        <a:pt x="286928" y="431860"/>
                      </a:lnTo>
                      <a:lnTo>
                        <a:pt x="425" y="4318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4" name="Picture 263">
                  <a:extLst>
                    <a:ext uri="{FF2B5EF4-FFF2-40B4-BE49-F238E27FC236}">
                      <a16:creationId xmlns:a16="http://schemas.microsoft.com/office/drawing/2014/main" id="{C909E6EB-150A-42EB-87C4-868F781A71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37296" y="5397780"/>
                  <a:ext cx="673887" cy="447913"/>
                </a:xfrm>
                <a:custGeom>
                  <a:avLst/>
                  <a:gdLst>
                    <a:gd name="connsiteX0" fmla="*/ 357 w 673887"/>
                    <a:gd name="connsiteY0" fmla="*/ 316 h 447913"/>
                    <a:gd name="connsiteX1" fmla="*/ 674245 w 673887"/>
                    <a:gd name="connsiteY1" fmla="*/ 316 h 447913"/>
                    <a:gd name="connsiteX2" fmla="*/ 674245 w 673887"/>
                    <a:gd name="connsiteY2" fmla="*/ 448229 h 447913"/>
                    <a:gd name="connsiteX3" fmla="*/ 357 w 673887"/>
                    <a:gd name="connsiteY3" fmla="*/ 448229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887" h="447913">
                      <a:moveTo>
                        <a:pt x="357" y="316"/>
                      </a:moveTo>
                      <a:lnTo>
                        <a:pt x="674245" y="316"/>
                      </a:lnTo>
                      <a:lnTo>
                        <a:pt x="674245" y="448229"/>
                      </a:lnTo>
                      <a:lnTo>
                        <a:pt x="357" y="4482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FDC101DD-81E0-413F-A91C-9589FD7C9A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39569" y="5478485"/>
                  <a:ext cx="706169" cy="706169"/>
                </a:xfrm>
                <a:custGeom>
                  <a:avLst/>
                  <a:gdLst>
                    <a:gd name="connsiteX0" fmla="*/ 308 w 706169"/>
                    <a:gd name="connsiteY0" fmla="*/ 336 h 706169"/>
                    <a:gd name="connsiteX1" fmla="*/ 706478 w 706169"/>
                    <a:gd name="connsiteY1" fmla="*/ 336 h 706169"/>
                    <a:gd name="connsiteX2" fmla="*/ 706478 w 706169"/>
                    <a:gd name="connsiteY2" fmla="*/ 706505 h 706169"/>
                    <a:gd name="connsiteX3" fmla="*/ 308 w 706169"/>
                    <a:gd name="connsiteY3" fmla="*/ 706505 h 70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169" h="706169">
                      <a:moveTo>
                        <a:pt x="308" y="336"/>
                      </a:moveTo>
                      <a:lnTo>
                        <a:pt x="706478" y="336"/>
                      </a:lnTo>
                      <a:lnTo>
                        <a:pt x="706478" y="706505"/>
                      </a:lnTo>
                      <a:lnTo>
                        <a:pt x="308" y="706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6" name="Picture 265">
                  <a:extLst>
                    <a:ext uri="{FF2B5EF4-FFF2-40B4-BE49-F238E27FC236}">
                      <a16:creationId xmlns:a16="http://schemas.microsoft.com/office/drawing/2014/main" id="{10D5A15B-5B16-4188-BF50-C76C7457E0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12713" y="5595508"/>
                  <a:ext cx="560900" cy="625464"/>
                </a:xfrm>
                <a:custGeom>
                  <a:avLst/>
                  <a:gdLst>
                    <a:gd name="connsiteX0" fmla="*/ 227 w 560900"/>
                    <a:gd name="connsiteY0" fmla="*/ 365 h 625464"/>
                    <a:gd name="connsiteX1" fmla="*/ 561128 w 560900"/>
                    <a:gd name="connsiteY1" fmla="*/ 365 h 625464"/>
                    <a:gd name="connsiteX2" fmla="*/ 561128 w 560900"/>
                    <a:gd name="connsiteY2" fmla="*/ 625829 h 625464"/>
                    <a:gd name="connsiteX3" fmla="*/ 227 w 560900"/>
                    <a:gd name="connsiteY3" fmla="*/ 625829 h 62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00" h="625464">
                      <a:moveTo>
                        <a:pt x="227" y="365"/>
                      </a:moveTo>
                      <a:lnTo>
                        <a:pt x="561128" y="365"/>
                      </a:lnTo>
                      <a:lnTo>
                        <a:pt x="561128" y="625829"/>
                      </a:lnTo>
                      <a:lnTo>
                        <a:pt x="227" y="6258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7" name="Picture 266">
                  <a:extLst>
                    <a:ext uri="{FF2B5EF4-FFF2-40B4-BE49-F238E27FC236}">
                      <a16:creationId xmlns:a16="http://schemas.microsoft.com/office/drawing/2014/main" id="{5BB9583A-24D3-46D6-856D-93C851D440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17630" y="5369534"/>
                  <a:ext cx="540724" cy="593182"/>
                </a:xfrm>
                <a:custGeom>
                  <a:avLst/>
                  <a:gdLst>
                    <a:gd name="connsiteX0" fmla="*/ 253 w 540724"/>
                    <a:gd name="connsiteY0" fmla="*/ 309 h 593182"/>
                    <a:gd name="connsiteX1" fmla="*/ 540978 w 540724"/>
                    <a:gd name="connsiteY1" fmla="*/ 309 h 593182"/>
                    <a:gd name="connsiteX2" fmla="*/ 540978 w 540724"/>
                    <a:gd name="connsiteY2" fmla="*/ 593491 h 593182"/>
                    <a:gd name="connsiteX3" fmla="*/ 253 w 540724"/>
                    <a:gd name="connsiteY3" fmla="*/ 593491 h 59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724" h="593182">
                      <a:moveTo>
                        <a:pt x="253" y="309"/>
                      </a:moveTo>
                      <a:lnTo>
                        <a:pt x="540978" y="309"/>
                      </a:lnTo>
                      <a:lnTo>
                        <a:pt x="540978" y="593491"/>
                      </a:lnTo>
                      <a:lnTo>
                        <a:pt x="253" y="59349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8" name="Picture 267">
                  <a:extLst>
                    <a:ext uri="{FF2B5EF4-FFF2-40B4-BE49-F238E27FC236}">
                      <a16:creationId xmlns:a16="http://schemas.microsoft.com/office/drawing/2014/main" id="{CA2288FD-4208-44F2-86E3-34929A0632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53437" y="5010396"/>
                  <a:ext cx="811086" cy="516512"/>
                </a:xfrm>
                <a:custGeom>
                  <a:avLst/>
                  <a:gdLst>
                    <a:gd name="connsiteX0" fmla="*/ 361 w 811086"/>
                    <a:gd name="connsiteY0" fmla="*/ 220 h 516512"/>
                    <a:gd name="connsiteX1" fmla="*/ 811448 w 811086"/>
                    <a:gd name="connsiteY1" fmla="*/ 220 h 516512"/>
                    <a:gd name="connsiteX2" fmla="*/ 811448 w 811086"/>
                    <a:gd name="connsiteY2" fmla="*/ 516732 h 516512"/>
                    <a:gd name="connsiteX3" fmla="*/ 361 w 811086"/>
                    <a:gd name="connsiteY3" fmla="*/ 516732 h 51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1086" h="516512">
                      <a:moveTo>
                        <a:pt x="361" y="220"/>
                      </a:moveTo>
                      <a:lnTo>
                        <a:pt x="811448" y="220"/>
                      </a:lnTo>
                      <a:lnTo>
                        <a:pt x="811448" y="516732"/>
                      </a:lnTo>
                      <a:lnTo>
                        <a:pt x="361" y="5167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9" name="Picture 268">
                  <a:extLst>
                    <a:ext uri="{FF2B5EF4-FFF2-40B4-BE49-F238E27FC236}">
                      <a16:creationId xmlns:a16="http://schemas.microsoft.com/office/drawing/2014/main" id="{F5769CDC-4323-4C4F-A493-5AC741C8D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28344" y="4784422"/>
                  <a:ext cx="637570" cy="464054"/>
                </a:xfrm>
                <a:custGeom>
                  <a:avLst/>
                  <a:gdLst>
                    <a:gd name="connsiteX0" fmla="*/ 330 w 637570"/>
                    <a:gd name="connsiteY0" fmla="*/ 164 h 464054"/>
                    <a:gd name="connsiteX1" fmla="*/ 637901 w 637570"/>
                    <a:gd name="connsiteY1" fmla="*/ 164 h 464054"/>
                    <a:gd name="connsiteX2" fmla="*/ 637901 w 637570"/>
                    <a:gd name="connsiteY2" fmla="*/ 464218 h 464054"/>
                    <a:gd name="connsiteX3" fmla="*/ 330 w 637570"/>
                    <a:gd name="connsiteY3" fmla="*/ 464218 h 4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570" h="464054">
                      <a:moveTo>
                        <a:pt x="330" y="164"/>
                      </a:moveTo>
                      <a:lnTo>
                        <a:pt x="637901" y="164"/>
                      </a:lnTo>
                      <a:lnTo>
                        <a:pt x="637901" y="464218"/>
                      </a:lnTo>
                      <a:lnTo>
                        <a:pt x="330" y="4642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0" name="Picture 269">
                  <a:extLst>
                    <a:ext uri="{FF2B5EF4-FFF2-40B4-BE49-F238E27FC236}">
                      <a16:creationId xmlns:a16="http://schemas.microsoft.com/office/drawing/2014/main" id="{AB17D8B4-744F-473A-99E7-F9952ADC2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5710" y="5208123"/>
                  <a:ext cx="431772" cy="492300"/>
                </a:xfrm>
                <a:custGeom>
                  <a:avLst/>
                  <a:gdLst>
                    <a:gd name="connsiteX0" fmla="*/ 312 w 431772"/>
                    <a:gd name="connsiteY0" fmla="*/ 269 h 492300"/>
                    <a:gd name="connsiteX1" fmla="*/ 432085 w 431772"/>
                    <a:gd name="connsiteY1" fmla="*/ 269 h 492300"/>
                    <a:gd name="connsiteX2" fmla="*/ 432085 w 431772"/>
                    <a:gd name="connsiteY2" fmla="*/ 492570 h 492300"/>
                    <a:gd name="connsiteX3" fmla="*/ 312 w 431772"/>
                    <a:gd name="connsiteY3" fmla="*/ 492570 h 49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772" h="492300">
                      <a:moveTo>
                        <a:pt x="312" y="269"/>
                      </a:moveTo>
                      <a:lnTo>
                        <a:pt x="432085" y="269"/>
                      </a:lnTo>
                      <a:lnTo>
                        <a:pt x="432085" y="492570"/>
                      </a:lnTo>
                      <a:lnTo>
                        <a:pt x="312" y="4925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1" name="Picture 270">
                  <a:extLst>
                    <a:ext uri="{FF2B5EF4-FFF2-40B4-BE49-F238E27FC236}">
                      <a16:creationId xmlns:a16="http://schemas.microsoft.com/office/drawing/2014/main" id="{3C9EAC12-DB74-49C9-9DCD-F96080A1C8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92675" y="5151630"/>
                  <a:ext cx="827227" cy="500371"/>
                </a:xfrm>
                <a:custGeom>
                  <a:avLst/>
                  <a:gdLst>
                    <a:gd name="connsiteX0" fmla="*/ -1 w 827227"/>
                    <a:gd name="connsiteY0" fmla="*/ 255 h 500371"/>
                    <a:gd name="connsiteX1" fmla="*/ 827227 w 827227"/>
                    <a:gd name="connsiteY1" fmla="*/ 255 h 500371"/>
                    <a:gd name="connsiteX2" fmla="*/ 827227 w 827227"/>
                    <a:gd name="connsiteY2" fmla="*/ 500626 h 500371"/>
                    <a:gd name="connsiteX3" fmla="*/ -1 w 827227"/>
                    <a:gd name="connsiteY3" fmla="*/ 500626 h 50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227" h="500371">
                      <a:moveTo>
                        <a:pt x="-1" y="255"/>
                      </a:moveTo>
                      <a:lnTo>
                        <a:pt x="827227" y="255"/>
                      </a:lnTo>
                      <a:lnTo>
                        <a:pt x="827227" y="500626"/>
                      </a:lnTo>
                      <a:lnTo>
                        <a:pt x="-1" y="50062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2" name="Picture 271">
                  <a:extLst>
                    <a:ext uri="{FF2B5EF4-FFF2-40B4-BE49-F238E27FC236}">
                      <a16:creationId xmlns:a16="http://schemas.microsoft.com/office/drawing/2014/main" id="{4DF3BA43-FEE9-4891-9F45-48F9468BD6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02508" y="5208123"/>
                  <a:ext cx="790909" cy="355102"/>
                </a:xfrm>
                <a:custGeom>
                  <a:avLst/>
                  <a:gdLst>
                    <a:gd name="connsiteX0" fmla="*/ 51 w 790909"/>
                    <a:gd name="connsiteY0" fmla="*/ 269 h 355102"/>
                    <a:gd name="connsiteX1" fmla="*/ 790961 w 790909"/>
                    <a:gd name="connsiteY1" fmla="*/ 269 h 355102"/>
                    <a:gd name="connsiteX2" fmla="*/ 790961 w 790909"/>
                    <a:gd name="connsiteY2" fmla="*/ 355371 h 355102"/>
                    <a:gd name="connsiteX3" fmla="*/ 51 w 790909"/>
                    <a:gd name="connsiteY3" fmla="*/ 355371 h 35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909" h="355102">
                      <a:moveTo>
                        <a:pt x="51" y="269"/>
                      </a:moveTo>
                      <a:lnTo>
                        <a:pt x="790961" y="269"/>
                      </a:lnTo>
                      <a:lnTo>
                        <a:pt x="790961" y="355371"/>
                      </a:lnTo>
                      <a:lnTo>
                        <a:pt x="51" y="3553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3" name="Picture 272">
                  <a:extLst>
                    <a:ext uri="{FF2B5EF4-FFF2-40B4-BE49-F238E27FC236}">
                      <a16:creationId xmlns:a16="http://schemas.microsoft.com/office/drawing/2014/main" id="{82A44A4C-773C-4764-B718-10396C3E7C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18649" y="5401816"/>
                  <a:ext cx="758627" cy="165445"/>
                </a:xfrm>
                <a:custGeom>
                  <a:avLst/>
                  <a:gdLst>
                    <a:gd name="connsiteX0" fmla="*/ 55 w 758627"/>
                    <a:gd name="connsiteY0" fmla="*/ 317 h 165445"/>
                    <a:gd name="connsiteX1" fmla="*/ 758683 w 758627"/>
                    <a:gd name="connsiteY1" fmla="*/ 317 h 165445"/>
                    <a:gd name="connsiteX2" fmla="*/ 758683 w 758627"/>
                    <a:gd name="connsiteY2" fmla="*/ 165762 h 165445"/>
                    <a:gd name="connsiteX3" fmla="*/ 55 w 758627"/>
                    <a:gd name="connsiteY3" fmla="*/ 165762 h 16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627" h="165445">
                      <a:moveTo>
                        <a:pt x="55" y="317"/>
                      </a:moveTo>
                      <a:lnTo>
                        <a:pt x="758683" y="317"/>
                      </a:lnTo>
                      <a:lnTo>
                        <a:pt x="758683" y="165762"/>
                      </a:lnTo>
                      <a:lnTo>
                        <a:pt x="55" y="1657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4" name="Picture 273">
                  <a:extLst>
                    <a:ext uri="{FF2B5EF4-FFF2-40B4-BE49-F238E27FC236}">
                      <a16:creationId xmlns:a16="http://schemas.microsoft.com/office/drawing/2014/main" id="{C2DD7301-0928-4316-A627-E05A155C4B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10579" y="4606870"/>
                  <a:ext cx="516512" cy="738451"/>
                </a:xfrm>
                <a:custGeom>
                  <a:avLst/>
                  <a:gdLst>
                    <a:gd name="connsiteX0" fmla="*/ 53 w 516512"/>
                    <a:gd name="connsiteY0" fmla="*/ 120 h 738451"/>
                    <a:gd name="connsiteX1" fmla="*/ 516566 w 516512"/>
                    <a:gd name="connsiteY1" fmla="*/ 120 h 738451"/>
                    <a:gd name="connsiteX2" fmla="*/ 516566 w 516512"/>
                    <a:gd name="connsiteY2" fmla="*/ 738571 h 738451"/>
                    <a:gd name="connsiteX3" fmla="*/ 53 w 516512"/>
                    <a:gd name="connsiteY3" fmla="*/ 738571 h 73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512" h="738451">
                      <a:moveTo>
                        <a:pt x="53" y="120"/>
                      </a:moveTo>
                      <a:lnTo>
                        <a:pt x="516566" y="120"/>
                      </a:lnTo>
                      <a:lnTo>
                        <a:pt x="516566" y="738571"/>
                      </a:lnTo>
                      <a:lnTo>
                        <a:pt x="53" y="7385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5" name="Picture 274">
                  <a:extLst>
                    <a:ext uri="{FF2B5EF4-FFF2-40B4-BE49-F238E27FC236}">
                      <a16:creationId xmlns:a16="http://schemas.microsoft.com/office/drawing/2014/main" id="{BC216468-BCB8-4EB8-A269-F0CDA3A26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39707" y="4356685"/>
                  <a:ext cx="468089" cy="1049165"/>
                </a:xfrm>
                <a:custGeom>
                  <a:avLst/>
                  <a:gdLst>
                    <a:gd name="connsiteX0" fmla="*/ 85 w 468089"/>
                    <a:gd name="connsiteY0" fmla="*/ 58 h 1049165"/>
                    <a:gd name="connsiteX1" fmla="*/ 468175 w 468089"/>
                    <a:gd name="connsiteY1" fmla="*/ 58 h 1049165"/>
                    <a:gd name="connsiteX2" fmla="*/ 468175 w 468089"/>
                    <a:gd name="connsiteY2" fmla="*/ 1049224 h 1049165"/>
                    <a:gd name="connsiteX3" fmla="*/ 85 w 468089"/>
                    <a:gd name="connsiteY3" fmla="*/ 1049224 h 104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89" h="1049165">
                      <a:moveTo>
                        <a:pt x="85" y="58"/>
                      </a:moveTo>
                      <a:lnTo>
                        <a:pt x="468175" y="58"/>
                      </a:lnTo>
                      <a:lnTo>
                        <a:pt x="468175" y="1049224"/>
                      </a:lnTo>
                      <a:lnTo>
                        <a:pt x="85" y="104922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6" name="Picture 275">
                  <a:extLst>
                    <a:ext uri="{FF2B5EF4-FFF2-40B4-BE49-F238E27FC236}">
                      <a16:creationId xmlns:a16="http://schemas.microsoft.com/office/drawing/2014/main" id="{2F1105A5-9071-4373-B162-AACD398173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33771" y="4122640"/>
                  <a:ext cx="310714" cy="573005"/>
                </a:xfrm>
                <a:custGeom>
                  <a:avLst/>
                  <a:gdLst>
                    <a:gd name="connsiteX0" fmla="*/ 257 w 310714"/>
                    <a:gd name="connsiteY0" fmla="*/ 0 h 573005"/>
                    <a:gd name="connsiteX1" fmla="*/ 310972 w 310714"/>
                    <a:gd name="connsiteY1" fmla="*/ 0 h 573005"/>
                    <a:gd name="connsiteX2" fmla="*/ 310972 w 310714"/>
                    <a:gd name="connsiteY2" fmla="*/ 573006 h 573005"/>
                    <a:gd name="connsiteX3" fmla="*/ 257 w 310714"/>
                    <a:gd name="connsiteY3" fmla="*/ 573006 h 57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714" h="573005">
                      <a:moveTo>
                        <a:pt x="257" y="0"/>
                      </a:moveTo>
                      <a:lnTo>
                        <a:pt x="310972" y="0"/>
                      </a:lnTo>
                      <a:lnTo>
                        <a:pt x="310972" y="573006"/>
                      </a:lnTo>
                      <a:lnTo>
                        <a:pt x="257" y="57300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7" name="Picture 276">
                  <a:extLst>
                    <a:ext uri="{FF2B5EF4-FFF2-40B4-BE49-F238E27FC236}">
                      <a16:creationId xmlns:a16="http://schemas.microsoft.com/office/drawing/2014/main" id="{69EF7EA8-6F57-45DE-ADE5-47C2F1C32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70598" y="4191239"/>
                  <a:ext cx="613358" cy="976531"/>
                </a:xfrm>
                <a:custGeom>
                  <a:avLst/>
                  <a:gdLst>
                    <a:gd name="connsiteX0" fmla="*/ 167 w 613358"/>
                    <a:gd name="connsiteY0" fmla="*/ 17 h 976531"/>
                    <a:gd name="connsiteX1" fmla="*/ 613526 w 613358"/>
                    <a:gd name="connsiteY1" fmla="*/ 17 h 976531"/>
                    <a:gd name="connsiteX2" fmla="*/ 613526 w 613358"/>
                    <a:gd name="connsiteY2" fmla="*/ 976548 h 976531"/>
                    <a:gd name="connsiteX3" fmla="*/ 167 w 613358"/>
                    <a:gd name="connsiteY3" fmla="*/ 976548 h 97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358" h="976531">
                      <a:moveTo>
                        <a:pt x="167" y="17"/>
                      </a:moveTo>
                      <a:lnTo>
                        <a:pt x="613526" y="17"/>
                      </a:lnTo>
                      <a:lnTo>
                        <a:pt x="613526" y="976548"/>
                      </a:lnTo>
                      <a:lnTo>
                        <a:pt x="167" y="9765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8" name="Picture 277">
                  <a:extLst>
                    <a:ext uri="{FF2B5EF4-FFF2-40B4-BE49-F238E27FC236}">
                      <a16:creationId xmlns:a16="http://schemas.microsoft.com/office/drawing/2014/main" id="{8B936BC3-8830-4940-8CAB-838D795310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59002" y="5002325"/>
                  <a:ext cx="633534" cy="504406"/>
                </a:xfrm>
                <a:custGeom>
                  <a:avLst/>
                  <a:gdLst>
                    <a:gd name="connsiteX0" fmla="*/ 65 w 633534"/>
                    <a:gd name="connsiteY0" fmla="*/ 218 h 504406"/>
                    <a:gd name="connsiteX1" fmla="*/ 633600 w 633534"/>
                    <a:gd name="connsiteY1" fmla="*/ 218 h 504406"/>
                    <a:gd name="connsiteX2" fmla="*/ 633600 w 633534"/>
                    <a:gd name="connsiteY2" fmla="*/ 504625 h 504406"/>
                    <a:gd name="connsiteX3" fmla="*/ 65 w 633534"/>
                    <a:gd name="connsiteY3" fmla="*/ 504625 h 50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534" h="504406">
                      <a:moveTo>
                        <a:pt x="65" y="218"/>
                      </a:moveTo>
                      <a:lnTo>
                        <a:pt x="633600" y="218"/>
                      </a:lnTo>
                      <a:lnTo>
                        <a:pt x="633600" y="504625"/>
                      </a:lnTo>
                      <a:lnTo>
                        <a:pt x="65" y="50462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9" name="Picture 278">
                  <a:extLst>
                    <a:ext uri="{FF2B5EF4-FFF2-40B4-BE49-F238E27FC236}">
                      <a16:creationId xmlns:a16="http://schemas.microsoft.com/office/drawing/2014/main" id="{37FFC1E3-B594-4D3E-8D96-AA6E0E1005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96062" y="4421249"/>
                  <a:ext cx="500371" cy="944249"/>
                </a:xfrm>
                <a:custGeom>
                  <a:avLst/>
                  <a:gdLst>
                    <a:gd name="connsiteX0" fmla="*/ 322 w 500371"/>
                    <a:gd name="connsiteY0" fmla="*/ 74 h 944249"/>
                    <a:gd name="connsiteX1" fmla="*/ 500694 w 500371"/>
                    <a:gd name="connsiteY1" fmla="*/ 74 h 944249"/>
                    <a:gd name="connsiteX2" fmla="*/ 500694 w 500371"/>
                    <a:gd name="connsiteY2" fmla="*/ 944323 h 944249"/>
                    <a:gd name="connsiteX3" fmla="*/ 322 w 500371"/>
                    <a:gd name="connsiteY3" fmla="*/ 944323 h 9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371" h="944249">
                      <a:moveTo>
                        <a:pt x="322" y="74"/>
                      </a:moveTo>
                      <a:lnTo>
                        <a:pt x="500694" y="74"/>
                      </a:lnTo>
                      <a:lnTo>
                        <a:pt x="500694" y="944323"/>
                      </a:lnTo>
                      <a:lnTo>
                        <a:pt x="322" y="94432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80" name="Picture 279">
                  <a:extLst>
                    <a:ext uri="{FF2B5EF4-FFF2-40B4-BE49-F238E27FC236}">
                      <a16:creationId xmlns:a16="http://schemas.microsoft.com/office/drawing/2014/main" id="{3DC731BE-454E-400F-BAE1-4120C0B4D4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81312" y="4324403"/>
                  <a:ext cx="629499" cy="1012848"/>
                </a:xfrm>
                <a:custGeom>
                  <a:avLst/>
                  <a:gdLst>
                    <a:gd name="connsiteX0" fmla="*/ 244 w 629499"/>
                    <a:gd name="connsiteY0" fmla="*/ 50 h 1012848"/>
                    <a:gd name="connsiteX1" fmla="*/ 629744 w 629499"/>
                    <a:gd name="connsiteY1" fmla="*/ 50 h 1012848"/>
                    <a:gd name="connsiteX2" fmla="*/ 629744 w 629499"/>
                    <a:gd name="connsiteY2" fmla="*/ 1012898 h 1012848"/>
                    <a:gd name="connsiteX3" fmla="*/ 244 w 629499"/>
                    <a:gd name="connsiteY3" fmla="*/ 1012898 h 10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9499" h="1012848">
                      <a:moveTo>
                        <a:pt x="244" y="50"/>
                      </a:moveTo>
                      <a:lnTo>
                        <a:pt x="629744" y="50"/>
                      </a:lnTo>
                      <a:lnTo>
                        <a:pt x="629744" y="1012898"/>
                      </a:lnTo>
                      <a:lnTo>
                        <a:pt x="244" y="10128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81" name="Picture 280">
                  <a:extLst>
                    <a:ext uri="{FF2B5EF4-FFF2-40B4-BE49-F238E27FC236}">
                      <a16:creationId xmlns:a16="http://schemas.microsoft.com/office/drawing/2014/main" id="{23E359D0-DE67-48CA-A05E-8C97F52846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2194" y="4316332"/>
                  <a:ext cx="548794" cy="992672"/>
                </a:xfrm>
                <a:custGeom>
                  <a:avLst/>
                  <a:gdLst>
                    <a:gd name="connsiteX0" fmla="*/ 269 w 548794"/>
                    <a:gd name="connsiteY0" fmla="*/ 48 h 992672"/>
                    <a:gd name="connsiteX1" fmla="*/ 549064 w 548794"/>
                    <a:gd name="connsiteY1" fmla="*/ 48 h 992672"/>
                    <a:gd name="connsiteX2" fmla="*/ 549064 w 548794"/>
                    <a:gd name="connsiteY2" fmla="*/ 992720 h 992672"/>
                    <a:gd name="connsiteX3" fmla="*/ 269 w 548794"/>
                    <a:gd name="connsiteY3" fmla="*/ 992720 h 99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4" h="992672">
                      <a:moveTo>
                        <a:pt x="269" y="48"/>
                      </a:moveTo>
                      <a:lnTo>
                        <a:pt x="549064" y="48"/>
                      </a:lnTo>
                      <a:lnTo>
                        <a:pt x="549064" y="992720"/>
                      </a:lnTo>
                      <a:lnTo>
                        <a:pt x="269" y="99272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82" name="Graphic 3512">
                  <a:extLst>
                    <a:ext uri="{FF2B5EF4-FFF2-40B4-BE49-F238E27FC236}">
                      <a16:creationId xmlns:a16="http://schemas.microsoft.com/office/drawing/2014/main" id="{128CA8FC-FB07-4ED7-879C-CB4BE90E15E8}"/>
                    </a:ext>
                  </a:extLst>
                </p:cNvPr>
                <p:cNvGrpSpPr/>
                <p:nvPr/>
              </p:nvGrpSpPr>
              <p:grpSpPr>
                <a:xfrm>
                  <a:off x="5088130" y="4659329"/>
                  <a:ext cx="1028989" cy="1004778"/>
                  <a:chOff x="5088130" y="4659329"/>
                  <a:chExt cx="1028989" cy="1004778"/>
                </a:xfrm>
                <a:solidFill>
                  <a:srgbClr val="938F50"/>
                </a:solidFill>
              </p:grpSpPr>
              <p:pic>
                <p:nvPicPr>
                  <p:cNvPr id="283" name="Picture 282">
                    <a:extLst>
                      <a:ext uri="{FF2B5EF4-FFF2-40B4-BE49-F238E27FC236}">
                        <a16:creationId xmlns:a16="http://schemas.microsoft.com/office/drawing/2014/main" id="{97876EE1-3F40-4AAE-806B-01E1821E1E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423056" y="4881268"/>
                    <a:ext cx="221938" cy="359137"/>
                  </a:xfrm>
                  <a:custGeom>
                    <a:avLst/>
                    <a:gdLst>
                      <a:gd name="connsiteX0" fmla="*/ 180 w 221938"/>
                      <a:gd name="connsiteY0" fmla="*/ 188 h 359137"/>
                      <a:gd name="connsiteX1" fmla="*/ 222119 w 221938"/>
                      <a:gd name="connsiteY1" fmla="*/ 188 h 359137"/>
                      <a:gd name="connsiteX2" fmla="*/ 222119 w 221938"/>
                      <a:gd name="connsiteY2" fmla="*/ 359325 h 359137"/>
                      <a:gd name="connsiteX3" fmla="*/ 180 w 221938"/>
                      <a:gd name="connsiteY3" fmla="*/ 359325 h 35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8" h="359137">
                        <a:moveTo>
                          <a:pt x="180" y="188"/>
                        </a:moveTo>
                        <a:lnTo>
                          <a:pt x="222119" y="188"/>
                        </a:lnTo>
                        <a:lnTo>
                          <a:pt x="222119" y="359325"/>
                        </a:lnTo>
                        <a:lnTo>
                          <a:pt x="180" y="35932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CAA7AD61-04D5-4A34-A25E-BB1990CD95E1}"/>
                      </a:ext>
                    </a:extLst>
                  </p:cNvPr>
                  <p:cNvSpPr/>
                  <p:nvPr/>
                </p:nvSpPr>
                <p:spPr>
                  <a:xfrm>
                    <a:off x="5445344" y="4935746"/>
                    <a:ext cx="420070" cy="413599"/>
                  </a:xfrm>
                  <a:custGeom>
                    <a:avLst/>
                    <a:gdLst>
                      <a:gd name="connsiteX0" fmla="*/ 163630 w 420070"/>
                      <a:gd name="connsiteY0" fmla="*/ 35739 h 413599"/>
                      <a:gd name="connsiteX1" fmla="*/ 124649 w 420070"/>
                      <a:gd name="connsiteY1" fmla="*/ 74114 h 413599"/>
                      <a:gd name="connsiteX2" fmla="*/ 93093 w 420070"/>
                      <a:gd name="connsiteY2" fmla="*/ 121407 h 413599"/>
                      <a:gd name="connsiteX3" fmla="*/ 62627 w 420070"/>
                      <a:gd name="connsiteY3" fmla="*/ 130769 h 413599"/>
                      <a:gd name="connsiteX4" fmla="*/ 55001 w 420070"/>
                      <a:gd name="connsiteY4" fmla="*/ 155223 h 413599"/>
                      <a:gd name="connsiteX5" fmla="*/ 66380 w 420070"/>
                      <a:gd name="connsiteY5" fmla="*/ 272326 h 413599"/>
                      <a:gd name="connsiteX6" fmla="*/ 0 w 420070"/>
                      <a:gd name="connsiteY6" fmla="*/ 229673 h 413599"/>
                      <a:gd name="connsiteX7" fmla="*/ 138086 w 420070"/>
                      <a:gd name="connsiteY7" fmla="*/ 413600 h 413599"/>
                      <a:gd name="connsiteX8" fmla="*/ 175655 w 420070"/>
                      <a:gd name="connsiteY8" fmla="*/ 343104 h 413599"/>
                      <a:gd name="connsiteX9" fmla="*/ 102617 w 420070"/>
                      <a:gd name="connsiteY9" fmla="*/ 285682 h 413599"/>
                      <a:gd name="connsiteX10" fmla="*/ 117870 w 420070"/>
                      <a:gd name="connsiteY10" fmla="*/ 177215 h 413599"/>
                      <a:gd name="connsiteX11" fmla="*/ 142606 w 420070"/>
                      <a:gd name="connsiteY11" fmla="*/ 121891 h 413599"/>
                      <a:gd name="connsiteX12" fmla="*/ 170651 w 420070"/>
                      <a:gd name="connsiteY12" fmla="*/ 96913 h 413599"/>
                      <a:gd name="connsiteX13" fmla="*/ 193854 w 420070"/>
                      <a:gd name="connsiteY13" fmla="*/ 139525 h 413599"/>
                      <a:gd name="connsiteX14" fmla="*/ 241631 w 420070"/>
                      <a:gd name="connsiteY14" fmla="*/ 183671 h 413599"/>
                      <a:gd name="connsiteX15" fmla="*/ 305832 w 420070"/>
                      <a:gd name="connsiteY15" fmla="*/ 203726 h 413599"/>
                      <a:gd name="connsiteX16" fmla="*/ 374956 w 420070"/>
                      <a:gd name="connsiteY16" fmla="*/ 260502 h 413599"/>
                      <a:gd name="connsiteX17" fmla="*/ 420070 w 420070"/>
                      <a:gd name="connsiteY17" fmla="*/ 221360 h 413599"/>
                      <a:gd name="connsiteX18" fmla="*/ 316889 w 420070"/>
                      <a:gd name="connsiteY18" fmla="*/ 188715 h 413599"/>
                      <a:gd name="connsiteX19" fmla="*/ 259991 w 420070"/>
                      <a:gd name="connsiteY19" fmla="*/ 137629 h 413599"/>
                      <a:gd name="connsiteX20" fmla="*/ 200714 w 420070"/>
                      <a:gd name="connsiteY20" fmla="*/ 91102 h 413599"/>
                      <a:gd name="connsiteX21" fmla="*/ 192199 w 420070"/>
                      <a:gd name="connsiteY21" fmla="*/ 22503 h 413599"/>
                      <a:gd name="connsiteX22" fmla="*/ 198736 w 420070"/>
                      <a:gd name="connsiteY22" fmla="*/ 13424 h 413599"/>
                      <a:gd name="connsiteX23" fmla="*/ 173798 w 420070"/>
                      <a:gd name="connsiteY23" fmla="*/ 3779 h 413599"/>
                      <a:gd name="connsiteX24" fmla="*/ 162177 w 420070"/>
                      <a:gd name="connsiteY24" fmla="*/ 37474 h 413599"/>
                      <a:gd name="connsiteX25" fmla="*/ 140871 w 420070"/>
                      <a:gd name="connsiteY25" fmla="*/ 63380 h 41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20070" h="413599">
                        <a:moveTo>
                          <a:pt x="163630" y="35739"/>
                        </a:moveTo>
                        <a:cubicBezTo>
                          <a:pt x="144018" y="34407"/>
                          <a:pt x="130984" y="55471"/>
                          <a:pt x="124649" y="74114"/>
                        </a:cubicBezTo>
                        <a:cubicBezTo>
                          <a:pt x="118314" y="92716"/>
                          <a:pt x="111575" y="114709"/>
                          <a:pt x="93093" y="121407"/>
                        </a:cubicBezTo>
                        <a:cubicBezTo>
                          <a:pt x="82965" y="125079"/>
                          <a:pt x="70536" y="123465"/>
                          <a:pt x="62627" y="130769"/>
                        </a:cubicBezTo>
                        <a:cubicBezTo>
                          <a:pt x="56171" y="136741"/>
                          <a:pt x="55243" y="146426"/>
                          <a:pt x="55001" y="155223"/>
                        </a:cubicBezTo>
                        <a:cubicBezTo>
                          <a:pt x="53871" y="194526"/>
                          <a:pt x="57704" y="233991"/>
                          <a:pt x="66380" y="272326"/>
                        </a:cubicBezTo>
                        <a:cubicBezTo>
                          <a:pt x="52499" y="248881"/>
                          <a:pt x="27117" y="232578"/>
                          <a:pt x="0" y="229673"/>
                        </a:cubicBezTo>
                        <a:cubicBezTo>
                          <a:pt x="58794" y="280961"/>
                          <a:pt x="120816" y="337495"/>
                          <a:pt x="138086" y="413600"/>
                        </a:cubicBezTo>
                        <a:cubicBezTo>
                          <a:pt x="138732" y="385999"/>
                          <a:pt x="153098" y="359003"/>
                          <a:pt x="175655" y="343104"/>
                        </a:cubicBezTo>
                        <a:cubicBezTo>
                          <a:pt x="146843" y="329949"/>
                          <a:pt x="115731" y="314534"/>
                          <a:pt x="102617" y="285682"/>
                        </a:cubicBezTo>
                        <a:cubicBezTo>
                          <a:pt x="86960" y="251383"/>
                          <a:pt x="102455" y="211635"/>
                          <a:pt x="117870" y="177215"/>
                        </a:cubicBezTo>
                        <a:cubicBezTo>
                          <a:pt x="126102" y="158774"/>
                          <a:pt x="134374" y="140332"/>
                          <a:pt x="142606" y="121891"/>
                        </a:cubicBezTo>
                        <a:cubicBezTo>
                          <a:pt x="148094" y="109584"/>
                          <a:pt x="157294" y="95097"/>
                          <a:pt x="170651" y="96913"/>
                        </a:cubicBezTo>
                        <a:cubicBezTo>
                          <a:pt x="187760" y="99254"/>
                          <a:pt x="188729" y="123021"/>
                          <a:pt x="193854" y="139525"/>
                        </a:cubicBezTo>
                        <a:cubicBezTo>
                          <a:pt x="200552" y="160953"/>
                          <a:pt x="220769" y="175439"/>
                          <a:pt x="241631" y="183671"/>
                        </a:cubicBezTo>
                        <a:cubicBezTo>
                          <a:pt x="262493" y="191903"/>
                          <a:pt x="285010" y="195414"/>
                          <a:pt x="305832" y="203726"/>
                        </a:cubicBezTo>
                        <a:cubicBezTo>
                          <a:pt x="333958" y="214985"/>
                          <a:pt x="358452" y="235121"/>
                          <a:pt x="374956" y="260502"/>
                        </a:cubicBezTo>
                        <a:cubicBezTo>
                          <a:pt x="387667" y="245088"/>
                          <a:pt x="403001" y="231771"/>
                          <a:pt x="420070" y="221360"/>
                        </a:cubicBezTo>
                        <a:cubicBezTo>
                          <a:pt x="387869" y="204816"/>
                          <a:pt x="348162" y="206995"/>
                          <a:pt x="316889" y="188715"/>
                        </a:cubicBezTo>
                        <a:cubicBezTo>
                          <a:pt x="294816" y="175802"/>
                          <a:pt x="279482" y="154173"/>
                          <a:pt x="259991" y="137629"/>
                        </a:cubicBezTo>
                        <a:cubicBezTo>
                          <a:pt x="240784" y="121326"/>
                          <a:pt x="217460" y="109907"/>
                          <a:pt x="200714" y="91102"/>
                        </a:cubicBezTo>
                        <a:cubicBezTo>
                          <a:pt x="183967" y="72298"/>
                          <a:pt x="175897" y="41670"/>
                          <a:pt x="192199" y="22503"/>
                        </a:cubicBezTo>
                        <a:cubicBezTo>
                          <a:pt x="194620" y="19638"/>
                          <a:pt x="197606" y="17015"/>
                          <a:pt x="198736" y="13424"/>
                        </a:cubicBezTo>
                        <a:cubicBezTo>
                          <a:pt x="202328" y="1843"/>
                          <a:pt x="182636" y="-4533"/>
                          <a:pt x="173798" y="3779"/>
                        </a:cubicBezTo>
                        <a:cubicBezTo>
                          <a:pt x="164961" y="12092"/>
                          <a:pt x="164356" y="25570"/>
                          <a:pt x="162177" y="37474"/>
                        </a:cubicBezTo>
                        <a:cubicBezTo>
                          <a:pt x="159998" y="49378"/>
                          <a:pt x="152977" y="62977"/>
                          <a:pt x="140871" y="63380"/>
                        </a:cubicBezTo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285" name="Picture 284">
                    <a:extLst>
                      <a:ext uri="{FF2B5EF4-FFF2-40B4-BE49-F238E27FC236}">
                        <a16:creationId xmlns:a16="http://schemas.microsoft.com/office/drawing/2014/main" id="{4ED6717F-C4D4-421B-848F-42CBBD05FD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536043" y="5018467"/>
                    <a:ext cx="347031" cy="270361"/>
                  </a:xfrm>
                  <a:custGeom>
                    <a:avLst/>
                    <a:gdLst>
                      <a:gd name="connsiteX0" fmla="*/ 208 w 347031"/>
                      <a:gd name="connsiteY0" fmla="*/ 222 h 270361"/>
                      <a:gd name="connsiteX1" fmla="*/ 347240 w 347031"/>
                      <a:gd name="connsiteY1" fmla="*/ 222 h 270361"/>
                      <a:gd name="connsiteX2" fmla="*/ 347240 w 347031"/>
                      <a:gd name="connsiteY2" fmla="*/ 270584 h 270361"/>
                      <a:gd name="connsiteX3" fmla="*/ 208 w 347031"/>
                      <a:gd name="connsiteY3" fmla="*/ 270584 h 270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31" h="270361">
                        <a:moveTo>
                          <a:pt x="208" y="222"/>
                        </a:moveTo>
                        <a:lnTo>
                          <a:pt x="347240" y="222"/>
                        </a:lnTo>
                        <a:lnTo>
                          <a:pt x="347240" y="270584"/>
                        </a:lnTo>
                        <a:lnTo>
                          <a:pt x="208" y="27058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6" name="Picture 285">
                    <a:extLst>
                      <a:ext uri="{FF2B5EF4-FFF2-40B4-BE49-F238E27FC236}">
                        <a16:creationId xmlns:a16="http://schemas.microsoft.com/office/drawing/2014/main" id="{6FCF20DB-2C0F-4864-8291-9771AA51DD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576396" y="5151630"/>
                    <a:ext cx="351067" cy="242115"/>
                  </a:xfrm>
                  <a:custGeom>
                    <a:avLst/>
                    <a:gdLst>
                      <a:gd name="connsiteX0" fmla="*/ 218 w 351067"/>
                      <a:gd name="connsiteY0" fmla="*/ 255 h 242115"/>
                      <a:gd name="connsiteX1" fmla="*/ 351286 w 351067"/>
                      <a:gd name="connsiteY1" fmla="*/ 255 h 242115"/>
                      <a:gd name="connsiteX2" fmla="*/ 351286 w 351067"/>
                      <a:gd name="connsiteY2" fmla="*/ 242370 h 242115"/>
                      <a:gd name="connsiteX3" fmla="*/ 218 w 351067"/>
                      <a:gd name="connsiteY3" fmla="*/ 242370 h 24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067" h="242115">
                        <a:moveTo>
                          <a:pt x="218" y="255"/>
                        </a:moveTo>
                        <a:lnTo>
                          <a:pt x="351286" y="255"/>
                        </a:lnTo>
                        <a:lnTo>
                          <a:pt x="351286" y="242370"/>
                        </a:lnTo>
                        <a:lnTo>
                          <a:pt x="218" y="24237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97D7A977-131F-4957-B3F0-CEE42CA0C108}"/>
                      </a:ext>
                    </a:extLst>
                  </p:cNvPr>
                  <p:cNvSpPr/>
                  <p:nvPr/>
                </p:nvSpPr>
                <p:spPr>
                  <a:xfrm>
                    <a:off x="5755010" y="5137858"/>
                    <a:ext cx="177107" cy="82198"/>
                  </a:xfrm>
                  <a:custGeom>
                    <a:avLst/>
                    <a:gdLst>
                      <a:gd name="connsiteX0" fmla="*/ 91076 w 177107"/>
                      <a:gd name="connsiteY0" fmla="*/ 24655 h 82198"/>
                      <a:gd name="connsiteX1" fmla="*/ 94102 w 177107"/>
                      <a:gd name="connsiteY1" fmla="*/ 31717 h 82198"/>
                      <a:gd name="connsiteX2" fmla="*/ 87888 w 177107"/>
                      <a:gd name="connsiteY2" fmla="*/ 39142 h 82198"/>
                      <a:gd name="connsiteX3" fmla="*/ 0 w 177107"/>
                      <a:gd name="connsiteY3" fmla="*/ 82198 h 82198"/>
                      <a:gd name="connsiteX4" fmla="*/ 96564 w 177107"/>
                      <a:gd name="connsiteY4" fmla="*/ 45437 h 82198"/>
                      <a:gd name="connsiteX5" fmla="*/ 177107 w 177107"/>
                      <a:gd name="connsiteY5" fmla="*/ 33573 h 82198"/>
                      <a:gd name="connsiteX6" fmla="*/ 150676 w 177107"/>
                      <a:gd name="connsiteY6" fmla="*/ 16464 h 82198"/>
                      <a:gd name="connsiteX7" fmla="*/ 47818 w 177107"/>
                      <a:gd name="connsiteY7" fmla="*/ 0 h 82198"/>
                      <a:gd name="connsiteX8" fmla="*/ 91076 w 177107"/>
                      <a:gd name="connsiteY8" fmla="*/ 24655 h 8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07" h="82198">
                        <a:moveTo>
                          <a:pt x="91076" y="24655"/>
                        </a:moveTo>
                        <a:cubicBezTo>
                          <a:pt x="92770" y="26673"/>
                          <a:pt x="94344" y="29094"/>
                          <a:pt x="94102" y="31717"/>
                        </a:cubicBezTo>
                        <a:cubicBezTo>
                          <a:pt x="93779" y="35066"/>
                          <a:pt x="90712" y="37326"/>
                          <a:pt x="87888" y="39142"/>
                        </a:cubicBezTo>
                        <a:cubicBezTo>
                          <a:pt x="60367" y="56776"/>
                          <a:pt x="30103" y="69527"/>
                          <a:pt x="0" y="82198"/>
                        </a:cubicBezTo>
                        <a:cubicBezTo>
                          <a:pt x="32201" y="69931"/>
                          <a:pt x="64362" y="57664"/>
                          <a:pt x="96564" y="45437"/>
                        </a:cubicBezTo>
                        <a:cubicBezTo>
                          <a:pt x="122430" y="35591"/>
                          <a:pt x="150636" y="25624"/>
                          <a:pt x="177107" y="33573"/>
                        </a:cubicBezTo>
                        <a:cubicBezTo>
                          <a:pt x="175372" y="22436"/>
                          <a:pt x="161773" y="18280"/>
                          <a:pt x="150676" y="16464"/>
                        </a:cubicBezTo>
                        <a:cubicBezTo>
                          <a:pt x="116578" y="10855"/>
                          <a:pt x="82158" y="3430"/>
                          <a:pt x="47818" y="0"/>
                        </a:cubicBezTo>
                        <a:cubicBezTo>
                          <a:pt x="55485" y="14930"/>
                          <a:pt x="79051" y="10451"/>
                          <a:pt x="91076" y="24655"/>
                        </a:cubicBezTo>
                        <a:close/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288" name="Picture 287">
                    <a:extLst>
                      <a:ext uri="{FF2B5EF4-FFF2-40B4-BE49-F238E27FC236}">
                        <a16:creationId xmlns:a16="http://schemas.microsoft.com/office/drawing/2014/main" id="{B7556442-B90C-4BC2-8AE5-7E934725CA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414986" y="4873197"/>
                    <a:ext cx="238080" cy="302643"/>
                  </a:xfrm>
                  <a:custGeom>
                    <a:avLst/>
                    <a:gdLst>
                      <a:gd name="connsiteX0" fmla="*/ 178 w 238080"/>
                      <a:gd name="connsiteY0" fmla="*/ 186 h 302643"/>
                      <a:gd name="connsiteX1" fmla="*/ 238258 w 238080"/>
                      <a:gd name="connsiteY1" fmla="*/ 186 h 302643"/>
                      <a:gd name="connsiteX2" fmla="*/ 238258 w 238080"/>
                      <a:gd name="connsiteY2" fmla="*/ 302830 h 302643"/>
                      <a:gd name="connsiteX3" fmla="*/ 178 w 238080"/>
                      <a:gd name="connsiteY3" fmla="*/ 302830 h 30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080" h="302643">
                        <a:moveTo>
                          <a:pt x="178" y="186"/>
                        </a:moveTo>
                        <a:lnTo>
                          <a:pt x="238258" y="186"/>
                        </a:lnTo>
                        <a:lnTo>
                          <a:pt x="238258" y="302830"/>
                        </a:lnTo>
                        <a:lnTo>
                          <a:pt x="178" y="30283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9" name="Picture 288">
                    <a:extLst>
                      <a:ext uri="{FF2B5EF4-FFF2-40B4-BE49-F238E27FC236}">
                        <a16:creationId xmlns:a16="http://schemas.microsoft.com/office/drawing/2014/main" id="{69D55973-BF2A-4EED-BAA0-EC195A3C49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314104" y="4756175"/>
                    <a:ext cx="371243" cy="230009"/>
                  </a:xfrm>
                  <a:custGeom>
                    <a:avLst/>
                    <a:gdLst>
                      <a:gd name="connsiteX0" fmla="*/ 153 w 371243"/>
                      <a:gd name="connsiteY0" fmla="*/ 157 h 230009"/>
                      <a:gd name="connsiteX1" fmla="*/ 371397 w 371243"/>
                      <a:gd name="connsiteY1" fmla="*/ 157 h 230009"/>
                      <a:gd name="connsiteX2" fmla="*/ 371397 w 371243"/>
                      <a:gd name="connsiteY2" fmla="*/ 230166 h 230009"/>
                      <a:gd name="connsiteX3" fmla="*/ 153 w 371243"/>
                      <a:gd name="connsiteY3" fmla="*/ 230166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43" h="230009">
                        <a:moveTo>
                          <a:pt x="153" y="157"/>
                        </a:moveTo>
                        <a:lnTo>
                          <a:pt x="371397" y="157"/>
                        </a:lnTo>
                        <a:lnTo>
                          <a:pt x="371397" y="230166"/>
                        </a:lnTo>
                        <a:lnTo>
                          <a:pt x="153" y="23016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0" name="Picture 289">
                    <a:extLst>
                      <a:ext uri="{FF2B5EF4-FFF2-40B4-BE49-F238E27FC236}">
                        <a16:creationId xmlns:a16="http://schemas.microsoft.com/office/drawing/2014/main" id="{D957D09C-4307-4A64-80B9-AF68DB5F01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18139" y="4869162"/>
                    <a:ext cx="117022" cy="230009"/>
                  </a:xfrm>
                  <a:custGeom>
                    <a:avLst/>
                    <a:gdLst>
                      <a:gd name="connsiteX0" fmla="*/ 154 w 117022"/>
                      <a:gd name="connsiteY0" fmla="*/ 185 h 230009"/>
                      <a:gd name="connsiteX1" fmla="*/ 117177 w 117022"/>
                      <a:gd name="connsiteY1" fmla="*/ 185 h 230009"/>
                      <a:gd name="connsiteX2" fmla="*/ 117177 w 117022"/>
                      <a:gd name="connsiteY2" fmla="*/ 230194 h 230009"/>
                      <a:gd name="connsiteX3" fmla="*/ 154 w 117022"/>
                      <a:gd name="connsiteY3" fmla="*/ 230194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22" h="230009">
                        <a:moveTo>
                          <a:pt x="154" y="185"/>
                        </a:moveTo>
                        <a:lnTo>
                          <a:pt x="117177" y="185"/>
                        </a:lnTo>
                        <a:lnTo>
                          <a:pt x="117177" y="230194"/>
                        </a:lnTo>
                        <a:lnTo>
                          <a:pt x="154" y="23019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1" name="Picture 290">
                    <a:extLst>
                      <a:ext uri="{FF2B5EF4-FFF2-40B4-BE49-F238E27FC236}">
                        <a16:creationId xmlns:a16="http://schemas.microsoft.com/office/drawing/2014/main" id="{485C9B53-27AA-4FFB-9229-CB2FE3A8CD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225329" y="4836880"/>
                    <a:ext cx="193692" cy="411595"/>
                  </a:xfrm>
                  <a:custGeom>
                    <a:avLst/>
                    <a:gdLst>
                      <a:gd name="connsiteX0" fmla="*/ 131 w 193692"/>
                      <a:gd name="connsiteY0" fmla="*/ 177 h 411595"/>
                      <a:gd name="connsiteX1" fmla="*/ 193824 w 193692"/>
                      <a:gd name="connsiteY1" fmla="*/ 177 h 411595"/>
                      <a:gd name="connsiteX2" fmla="*/ 193824 w 193692"/>
                      <a:gd name="connsiteY2" fmla="*/ 411773 h 411595"/>
                      <a:gd name="connsiteX3" fmla="*/ 131 w 193692"/>
                      <a:gd name="connsiteY3" fmla="*/ 411773 h 4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92" h="411595">
                        <a:moveTo>
                          <a:pt x="131" y="177"/>
                        </a:moveTo>
                        <a:lnTo>
                          <a:pt x="193824" y="177"/>
                        </a:lnTo>
                        <a:lnTo>
                          <a:pt x="193824" y="411773"/>
                        </a:lnTo>
                        <a:lnTo>
                          <a:pt x="131" y="4117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2" name="Picture 291">
                    <a:extLst>
                      <a:ext uri="{FF2B5EF4-FFF2-40B4-BE49-F238E27FC236}">
                        <a16:creationId xmlns:a16="http://schemas.microsoft.com/office/drawing/2014/main" id="{8E7453CC-C2D3-4D6B-B35C-AB2861F829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5479550" y="4756175"/>
                    <a:ext cx="568970" cy="234044"/>
                  </a:xfrm>
                  <a:custGeom>
                    <a:avLst/>
                    <a:gdLst>
                      <a:gd name="connsiteX0" fmla="*/ 194 w 568970"/>
                      <a:gd name="connsiteY0" fmla="*/ 157 h 234044"/>
                      <a:gd name="connsiteX1" fmla="*/ 569165 w 568970"/>
                      <a:gd name="connsiteY1" fmla="*/ 157 h 234044"/>
                      <a:gd name="connsiteX2" fmla="*/ 569165 w 568970"/>
                      <a:gd name="connsiteY2" fmla="*/ 234202 h 234044"/>
                      <a:gd name="connsiteX3" fmla="*/ 194 w 568970"/>
                      <a:gd name="connsiteY3" fmla="*/ 234202 h 23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8970" h="234044">
                        <a:moveTo>
                          <a:pt x="194" y="157"/>
                        </a:moveTo>
                        <a:lnTo>
                          <a:pt x="569165" y="157"/>
                        </a:lnTo>
                        <a:lnTo>
                          <a:pt x="569165" y="234202"/>
                        </a:lnTo>
                        <a:lnTo>
                          <a:pt x="194" y="23420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3" name="Picture 292">
                    <a:extLst>
                      <a:ext uri="{FF2B5EF4-FFF2-40B4-BE49-F238E27FC236}">
                        <a16:creationId xmlns:a16="http://schemas.microsoft.com/office/drawing/2014/main" id="{71530CC2-D37C-4936-9ECC-56AC1A8508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5511832" y="4659329"/>
                    <a:ext cx="577041" cy="290538"/>
                  </a:xfrm>
                  <a:custGeom>
                    <a:avLst/>
                    <a:gdLst>
                      <a:gd name="connsiteX0" fmla="*/ 202 w 577041"/>
                      <a:gd name="connsiteY0" fmla="*/ 133 h 290538"/>
                      <a:gd name="connsiteX1" fmla="*/ 577244 w 577041"/>
                      <a:gd name="connsiteY1" fmla="*/ 133 h 290538"/>
                      <a:gd name="connsiteX2" fmla="*/ 577244 w 577041"/>
                      <a:gd name="connsiteY2" fmla="*/ 290671 h 290538"/>
                      <a:gd name="connsiteX3" fmla="*/ 202 w 577041"/>
                      <a:gd name="connsiteY3" fmla="*/ 290671 h 290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041" h="290538">
                        <a:moveTo>
                          <a:pt x="202" y="133"/>
                        </a:moveTo>
                        <a:lnTo>
                          <a:pt x="577244" y="133"/>
                        </a:lnTo>
                        <a:lnTo>
                          <a:pt x="577244" y="290671"/>
                        </a:lnTo>
                        <a:lnTo>
                          <a:pt x="202" y="2906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4" name="Picture 293">
                    <a:extLst>
                      <a:ext uri="{FF2B5EF4-FFF2-40B4-BE49-F238E27FC236}">
                        <a16:creationId xmlns:a16="http://schemas.microsoft.com/office/drawing/2014/main" id="{CACDD9A8-F522-45DA-A847-5E4F8CEB0A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5354457" y="4820739"/>
                    <a:ext cx="314749" cy="439842"/>
                  </a:xfrm>
                  <a:custGeom>
                    <a:avLst/>
                    <a:gdLst>
                      <a:gd name="connsiteX0" fmla="*/ 163 w 314749"/>
                      <a:gd name="connsiteY0" fmla="*/ 173 h 439842"/>
                      <a:gd name="connsiteX1" fmla="*/ 314913 w 314749"/>
                      <a:gd name="connsiteY1" fmla="*/ 173 h 439842"/>
                      <a:gd name="connsiteX2" fmla="*/ 314913 w 314749"/>
                      <a:gd name="connsiteY2" fmla="*/ 440015 h 439842"/>
                      <a:gd name="connsiteX3" fmla="*/ 163 w 314749"/>
                      <a:gd name="connsiteY3" fmla="*/ 440015 h 43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749" h="439842">
                        <a:moveTo>
                          <a:pt x="163" y="173"/>
                        </a:moveTo>
                        <a:lnTo>
                          <a:pt x="314913" y="173"/>
                        </a:lnTo>
                        <a:lnTo>
                          <a:pt x="314913" y="440015"/>
                        </a:lnTo>
                        <a:lnTo>
                          <a:pt x="163" y="4400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5" name="Picture 294">
                    <a:extLst>
                      <a:ext uri="{FF2B5EF4-FFF2-40B4-BE49-F238E27FC236}">
                        <a16:creationId xmlns:a16="http://schemas.microsoft.com/office/drawing/2014/main" id="{2E9C9B47-EAC8-4C6C-855B-D522873274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628854" y="4796528"/>
                    <a:ext cx="379313" cy="375278"/>
                  </a:xfrm>
                  <a:custGeom>
                    <a:avLst/>
                    <a:gdLst>
                      <a:gd name="connsiteX0" fmla="*/ 231 w 379313"/>
                      <a:gd name="connsiteY0" fmla="*/ 167 h 375278"/>
                      <a:gd name="connsiteX1" fmla="*/ 379545 w 379313"/>
                      <a:gd name="connsiteY1" fmla="*/ 167 h 375278"/>
                      <a:gd name="connsiteX2" fmla="*/ 379545 w 379313"/>
                      <a:gd name="connsiteY2" fmla="*/ 375445 h 375278"/>
                      <a:gd name="connsiteX3" fmla="*/ 231 w 379313"/>
                      <a:gd name="connsiteY3" fmla="*/ 375445 h 37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313" h="375278">
                        <a:moveTo>
                          <a:pt x="231" y="167"/>
                        </a:moveTo>
                        <a:lnTo>
                          <a:pt x="379545" y="167"/>
                        </a:lnTo>
                        <a:lnTo>
                          <a:pt x="379545" y="375445"/>
                        </a:lnTo>
                        <a:lnTo>
                          <a:pt x="231" y="37544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6" name="Picture 295">
                    <a:extLst>
                      <a:ext uri="{FF2B5EF4-FFF2-40B4-BE49-F238E27FC236}">
                        <a16:creationId xmlns:a16="http://schemas.microsoft.com/office/drawing/2014/main" id="{3108B8C5-38A7-4877-B5AF-663F9BF2A7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536043" y="5139524"/>
                    <a:ext cx="419666" cy="447913"/>
                  </a:xfrm>
                  <a:custGeom>
                    <a:avLst/>
                    <a:gdLst>
                      <a:gd name="connsiteX0" fmla="*/ 208 w 419666"/>
                      <a:gd name="connsiteY0" fmla="*/ 252 h 447913"/>
                      <a:gd name="connsiteX1" fmla="*/ 419875 w 419666"/>
                      <a:gd name="connsiteY1" fmla="*/ 252 h 447913"/>
                      <a:gd name="connsiteX2" fmla="*/ 419875 w 419666"/>
                      <a:gd name="connsiteY2" fmla="*/ 448165 h 447913"/>
                      <a:gd name="connsiteX3" fmla="*/ 208 w 419666"/>
                      <a:gd name="connsiteY3" fmla="*/ 448165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666" h="447913">
                        <a:moveTo>
                          <a:pt x="208" y="252"/>
                        </a:moveTo>
                        <a:lnTo>
                          <a:pt x="419875" y="252"/>
                        </a:lnTo>
                        <a:lnTo>
                          <a:pt x="419875" y="448165"/>
                        </a:lnTo>
                        <a:lnTo>
                          <a:pt x="208" y="4481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7" name="Picture 296">
                    <a:extLst>
                      <a:ext uri="{FF2B5EF4-FFF2-40B4-BE49-F238E27FC236}">
                        <a16:creationId xmlns:a16="http://schemas.microsoft.com/office/drawing/2014/main" id="{C7034815-651A-40DC-BEE2-43C5978D5B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088130" y="5179877"/>
                    <a:ext cx="504406" cy="371243"/>
                  </a:xfrm>
                  <a:custGeom>
                    <a:avLst/>
                    <a:gdLst>
                      <a:gd name="connsiteX0" fmla="*/ 97 w 504406"/>
                      <a:gd name="connsiteY0" fmla="*/ 262 h 371243"/>
                      <a:gd name="connsiteX1" fmla="*/ 504504 w 504406"/>
                      <a:gd name="connsiteY1" fmla="*/ 262 h 371243"/>
                      <a:gd name="connsiteX2" fmla="*/ 504504 w 504406"/>
                      <a:gd name="connsiteY2" fmla="*/ 371505 h 371243"/>
                      <a:gd name="connsiteX3" fmla="*/ 97 w 504406"/>
                      <a:gd name="connsiteY3" fmla="*/ 371505 h 37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406" h="371243">
                        <a:moveTo>
                          <a:pt x="97" y="262"/>
                        </a:moveTo>
                        <a:lnTo>
                          <a:pt x="504504" y="262"/>
                        </a:lnTo>
                        <a:lnTo>
                          <a:pt x="504504" y="371505"/>
                        </a:lnTo>
                        <a:lnTo>
                          <a:pt x="97" y="371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8" name="Picture 297">
                    <a:extLst>
                      <a:ext uri="{FF2B5EF4-FFF2-40B4-BE49-F238E27FC236}">
                        <a16:creationId xmlns:a16="http://schemas.microsoft.com/office/drawing/2014/main" id="{02987DC5-9029-471F-83BD-F907C27F2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5350421" y="5518838"/>
                    <a:ext cx="645640" cy="145269"/>
                  </a:xfrm>
                  <a:custGeom>
                    <a:avLst/>
                    <a:gdLst>
                      <a:gd name="connsiteX0" fmla="*/ 162 w 645640"/>
                      <a:gd name="connsiteY0" fmla="*/ 346 h 145269"/>
                      <a:gd name="connsiteX1" fmla="*/ 645803 w 645640"/>
                      <a:gd name="connsiteY1" fmla="*/ 346 h 145269"/>
                      <a:gd name="connsiteX2" fmla="*/ 645803 w 645640"/>
                      <a:gd name="connsiteY2" fmla="*/ 145615 h 145269"/>
                      <a:gd name="connsiteX3" fmla="*/ 162 w 645640"/>
                      <a:gd name="connsiteY3" fmla="*/ 145615 h 14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145269">
                        <a:moveTo>
                          <a:pt x="162" y="346"/>
                        </a:moveTo>
                        <a:lnTo>
                          <a:pt x="645803" y="346"/>
                        </a:lnTo>
                        <a:lnTo>
                          <a:pt x="645803" y="145615"/>
                        </a:lnTo>
                        <a:lnTo>
                          <a:pt x="162" y="1456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9" name="Picture 298">
                    <a:extLst>
                      <a:ext uri="{FF2B5EF4-FFF2-40B4-BE49-F238E27FC236}">
                        <a16:creationId xmlns:a16="http://schemas.microsoft.com/office/drawing/2014/main" id="{7256E8C6-63EB-4A87-BFA5-DEAB68D33A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911322" y="4925656"/>
                    <a:ext cx="205797" cy="665816"/>
                  </a:xfrm>
                  <a:custGeom>
                    <a:avLst/>
                    <a:gdLst>
                      <a:gd name="connsiteX0" fmla="*/ 301 w 205797"/>
                      <a:gd name="connsiteY0" fmla="*/ 199 h 665816"/>
                      <a:gd name="connsiteX1" fmla="*/ 206099 w 205797"/>
                      <a:gd name="connsiteY1" fmla="*/ 199 h 665816"/>
                      <a:gd name="connsiteX2" fmla="*/ 206099 w 205797"/>
                      <a:gd name="connsiteY2" fmla="*/ 666016 h 665816"/>
                      <a:gd name="connsiteX3" fmla="*/ 301 w 205797"/>
                      <a:gd name="connsiteY3" fmla="*/ 666016 h 66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797" h="665816">
                        <a:moveTo>
                          <a:pt x="301" y="199"/>
                        </a:moveTo>
                        <a:lnTo>
                          <a:pt x="206099" y="199"/>
                        </a:lnTo>
                        <a:lnTo>
                          <a:pt x="206099" y="666016"/>
                        </a:lnTo>
                        <a:lnTo>
                          <a:pt x="301" y="666016"/>
                        </a:lnTo>
                        <a:close/>
                      </a:path>
                    </a:pathLst>
                  </a:custGeom>
                </p:spPr>
              </p:pic>
            </p:grpSp>
          </p:grp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0A992EC-DC31-4190-B9C3-DD128FE8A800}"/>
                  </a:ext>
                </a:extLst>
              </p:cNvPr>
              <p:cNvSpPr/>
              <p:nvPr/>
            </p:nvSpPr>
            <p:spPr>
              <a:xfrm>
                <a:off x="6128432" y="4787604"/>
                <a:ext cx="353849" cy="432291"/>
              </a:xfrm>
              <a:custGeom>
                <a:avLst/>
                <a:gdLst>
                  <a:gd name="connsiteX0" fmla="*/ 168472 w 353849"/>
                  <a:gd name="connsiteY0" fmla="*/ 232909 h 432291"/>
                  <a:gd name="connsiteX1" fmla="*/ 0 w 353849"/>
                  <a:gd name="connsiteY1" fmla="*/ 432291 h 432291"/>
                  <a:gd name="connsiteX2" fmla="*/ 197324 w 353849"/>
                  <a:gd name="connsiteY2" fmla="*/ 259744 h 432291"/>
                  <a:gd name="connsiteX3" fmla="*/ 334240 w 353849"/>
                  <a:gd name="connsiteY3" fmla="*/ 104588 h 432291"/>
                  <a:gd name="connsiteX4" fmla="*/ 303451 w 353849"/>
                  <a:gd name="connsiteY4" fmla="*/ 17265 h 432291"/>
                  <a:gd name="connsiteX5" fmla="*/ 168472 w 353849"/>
                  <a:gd name="connsiteY5" fmla="*/ 232909 h 43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849" h="432291">
                    <a:moveTo>
                      <a:pt x="168472" y="232909"/>
                    </a:moveTo>
                    <a:cubicBezTo>
                      <a:pt x="110566" y="298361"/>
                      <a:pt x="37972" y="353563"/>
                      <a:pt x="0" y="432291"/>
                    </a:cubicBezTo>
                    <a:cubicBezTo>
                      <a:pt x="65775" y="374789"/>
                      <a:pt x="131549" y="317246"/>
                      <a:pt x="197324" y="259744"/>
                    </a:cubicBezTo>
                    <a:cubicBezTo>
                      <a:pt x="249581" y="214024"/>
                      <a:pt x="303169" y="166691"/>
                      <a:pt x="334240" y="104588"/>
                    </a:cubicBezTo>
                    <a:cubicBezTo>
                      <a:pt x="360268" y="52614"/>
                      <a:pt x="369468" y="-38018"/>
                      <a:pt x="303451" y="17265"/>
                    </a:cubicBezTo>
                    <a:cubicBezTo>
                      <a:pt x="249823" y="62097"/>
                      <a:pt x="218630" y="176214"/>
                      <a:pt x="168472" y="23290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D8D56DA-3186-4814-A6BE-C4D5BDA4B29D}"/>
                  </a:ext>
                </a:extLst>
              </p:cNvPr>
              <p:cNvSpPr/>
              <p:nvPr/>
            </p:nvSpPr>
            <p:spPr>
              <a:xfrm>
                <a:off x="6332213" y="4996543"/>
                <a:ext cx="299496" cy="552953"/>
              </a:xfrm>
              <a:custGeom>
                <a:avLst/>
                <a:gdLst>
                  <a:gd name="connsiteX0" fmla="*/ 154268 w 299496"/>
                  <a:gd name="connsiteY0" fmla="*/ 164356 h 552953"/>
                  <a:gd name="connsiteX1" fmla="*/ 85870 w 299496"/>
                  <a:gd name="connsiteY1" fmla="*/ 221132 h 552953"/>
                  <a:gd name="connsiteX2" fmla="*/ 0 w 299496"/>
                  <a:gd name="connsiteY2" fmla="*/ 228557 h 552953"/>
                  <a:gd name="connsiteX3" fmla="*/ 42168 w 299496"/>
                  <a:gd name="connsiteY3" fmla="*/ 381695 h 552953"/>
                  <a:gd name="connsiteX4" fmla="*/ 39182 w 299496"/>
                  <a:gd name="connsiteY4" fmla="*/ 447509 h 552953"/>
                  <a:gd name="connsiteX5" fmla="*/ 72635 w 299496"/>
                  <a:gd name="connsiteY5" fmla="*/ 536003 h 552953"/>
                  <a:gd name="connsiteX6" fmla="*/ 159635 w 299496"/>
                  <a:gd name="connsiteY6" fmla="*/ 534671 h 552953"/>
                  <a:gd name="connsiteX7" fmla="*/ 91641 w 299496"/>
                  <a:gd name="connsiteY7" fmla="*/ 362810 h 552953"/>
                  <a:gd name="connsiteX8" fmla="*/ 96079 w 299496"/>
                  <a:gd name="connsiteY8" fmla="*/ 284041 h 552953"/>
                  <a:gd name="connsiteX9" fmla="*/ 218348 w 299496"/>
                  <a:gd name="connsiteY9" fmla="*/ 134253 h 552953"/>
                  <a:gd name="connsiteX10" fmla="*/ 299497 w 299496"/>
                  <a:gd name="connsiteY10" fmla="*/ 0 h 552953"/>
                  <a:gd name="connsiteX11" fmla="*/ 154268 w 299496"/>
                  <a:gd name="connsiteY11" fmla="*/ 164356 h 5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496" h="552953">
                    <a:moveTo>
                      <a:pt x="154268" y="164356"/>
                    </a:moveTo>
                    <a:cubicBezTo>
                      <a:pt x="133406" y="185581"/>
                      <a:pt x="112099" y="207089"/>
                      <a:pt x="85870" y="221132"/>
                    </a:cubicBezTo>
                    <a:cubicBezTo>
                      <a:pt x="59641" y="235134"/>
                      <a:pt x="27157" y="240703"/>
                      <a:pt x="0" y="228557"/>
                    </a:cubicBezTo>
                    <a:cubicBezTo>
                      <a:pt x="28207" y="274195"/>
                      <a:pt x="43056" y="328026"/>
                      <a:pt x="42168" y="381695"/>
                    </a:cubicBezTo>
                    <a:cubicBezTo>
                      <a:pt x="41805" y="403646"/>
                      <a:pt x="38860" y="425558"/>
                      <a:pt x="39182" y="447509"/>
                    </a:cubicBezTo>
                    <a:cubicBezTo>
                      <a:pt x="39626" y="479993"/>
                      <a:pt x="48383" y="514414"/>
                      <a:pt x="72635" y="536003"/>
                    </a:cubicBezTo>
                    <a:cubicBezTo>
                      <a:pt x="96887" y="557591"/>
                      <a:pt x="139378" y="560053"/>
                      <a:pt x="159635" y="534671"/>
                    </a:cubicBezTo>
                    <a:cubicBezTo>
                      <a:pt x="111978" y="493068"/>
                      <a:pt x="96281" y="425881"/>
                      <a:pt x="91641" y="362810"/>
                    </a:cubicBezTo>
                    <a:cubicBezTo>
                      <a:pt x="89704" y="336459"/>
                      <a:pt x="89260" y="309585"/>
                      <a:pt x="96079" y="284041"/>
                    </a:cubicBezTo>
                    <a:cubicBezTo>
                      <a:pt x="112987" y="220809"/>
                      <a:pt x="169723" y="178116"/>
                      <a:pt x="218348" y="134253"/>
                    </a:cubicBezTo>
                    <a:cubicBezTo>
                      <a:pt x="256804" y="99550"/>
                      <a:pt x="298084" y="53427"/>
                      <a:pt x="299497" y="0"/>
                    </a:cubicBezTo>
                    <a:cubicBezTo>
                      <a:pt x="246312" y="38052"/>
                      <a:pt x="202489" y="115327"/>
                      <a:pt x="154268" y="164356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84774172-4DDA-4921-BA7C-89B60355A2B0}"/>
                  </a:ext>
                </a:extLst>
              </p:cNvPr>
              <p:cNvSpPr/>
              <p:nvPr/>
            </p:nvSpPr>
            <p:spPr>
              <a:xfrm>
                <a:off x="5991796" y="5193680"/>
                <a:ext cx="297279" cy="445638"/>
              </a:xfrm>
              <a:custGeom>
                <a:avLst/>
                <a:gdLst>
                  <a:gd name="connsiteX0" fmla="*/ 930 w 297279"/>
                  <a:gd name="connsiteY0" fmla="*/ 379541 h 445638"/>
                  <a:gd name="connsiteX1" fmla="*/ 19815 w 297279"/>
                  <a:gd name="connsiteY1" fmla="*/ 445639 h 445638"/>
                  <a:gd name="connsiteX2" fmla="*/ 101771 w 297279"/>
                  <a:gd name="connsiteY2" fmla="*/ 184517 h 445638"/>
                  <a:gd name="connsiteX3" fmla="*/ 297279 w 297279"/>
                  <a:gd name="connsiteY3" fmla="*/ 1720 h 445638"/>
                  <a:gd name="connsiteX4" fmla="*/ 930 w 297279"/>
                  <a:gd name="connsiteY4" fmla="*/ 379541 h 44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279" h="445638">
                    <a:moveTo>
                      <a:pt x="930" y="379541"/>
                    </a:moveTo>
                    <a:cubicBezTo>
                      <a:pt x="-1531" y="403551"/>
                      <a:pt x="-321" y="432322"/>
                      <a:pt x="19815" y="445639"/>
                    </a:cubicBezTo>
                    <a:cubicBezTo>
                      <a:pt x="39628" y="356338"/>
                      <a:pt x="59885" y="265868"/>
                      <a:pt x="101771" y="184517"/>
                    </a:cubicBezTo>
                    <a:cubicBezTo>
                      <a:pt x="143698" y="103207"/>
                      <a:pt x="210481" y="30693"/>
                      <a:pt x="297279" y="1720"/>
                    </a:cubicBezTo>
                    <a:cubicBezTo>
                      <a:pt x="104475" y="-22733"/>
                      <a:pt x="17273" y="218978"/>
                      <a:pt x="930" y="379541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0DDC0FC6-8BF9-44EA-A3B1-72B50FE90084}"/>
                  </a:ext>
                </a:extLst>
              </p:cNvPr>
              <p:cNvSpPr/>
              <p:nvPr/>
            </p:nvSpPr>
            <p:spPr>
              <a:xfrm>
                <a:off x="5598916" y="5617698"/>
                <a:ext cx="383964" cy="160232"/>
              </a:xfrm>
              <a:custGeom>
                <a:avLst/>
                <a:gdLst>
                  <a:gd name="connsiteX0" fmla="*/ 294301 w 383964"/>
                  <a:gd name="connsiteY0" fmla="*/ 28360 h 160232"/>
                  <a:gd name="connsiteX1" fmla="*/ 182565 w 383964"/>
                  <a:gd name="connsiteY1" fmla="*/ 39336 h 160232"/>
                  <a:gd name="connsiteX2" fmla="*/ 156215 w 383964"/>
                  <a:gd name="connsiteY2" fmla="*/ 20451 h 160232"/>
                  <a:gd name="connsiteX3" fmla="*/ 3198 w 383964"/>
                  <a:gd name="connsiteY3" fmla="*/ 39578 h 160232"/>
                  <a:gd name="connsiteX4" fmla="*/ 7637 w 383964"/>
                  <a:gd name="connsiteY4" fmla="*/ 160232 h 160232"/>
                  <a:gd name="connsiteX5" fmla="*/ 93224 w 383964"/>
                  <a:gd name="connsiteY5" fmla="*/ 32678 h 160232"/>
                  <a:gd name="connsiteX6" fmla="*/ 119534 w 383964"/>
                  <a:gd name="connsiteY6" fmla="*/ 88001 h 160232"/>
                  <a:gd name="connsiteX7" fmla="*/ 168643 w 383964"/>
                  <a:gd name="connsiteY7" fmla="*/ 47850 h 160232"/>
                  <a:gd name="connsiteX8" fmla="*/ 190313 w 383964"/>
                  <a:gd name="connsiteY8" fmla="*/ 58100 h 160232"/>
                  <a:gd name="connsiteX9" fmla="*/ 383965 w 383964"/>
                  <a:gd name="connsiteY9" fmla="*/ 44340 h 160232"/>
                  <a:gd name="connsiteX10" fmla="*/ 294301 w 383964"/>
                  <a:gd name="connsiteY10" fmla="*/ 28360 h 1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964" h="160232">
                    <a:moveTo>
                      <a:pt x="294301" y="28360"/>
                    </a:moveTo>
                    <a:cubicBezTo>
                      <a:pt x="256168" y="29087"/>
                      <a:pt x="216905" y="55881"/>
                      <a:pt x="182565" y="39336"/>
                    </a:cubicBezTo>
                    <a:cubicBezTo>
                      <a:pt x="172800" y="34655"/>
                      <a:pt x="164931" y="26907"/>
                      <a:pt x="156215" y="20451"/>
                    </a:cubicBezTo>
                    <a:cubicBezTo>
                      <a:pt x="110576" y="-13203"/>
                      <a:pt x="39152" y="-4285"/>
                      <a:pt x="3198" y="39578"/>
                    </a:cubicBezTo>
                    <a:cubicBezTo>
                      <a:pt x="-2250" y="79648"/>
                      <a:pt x="-716" y="120687"/>
                      <a:pt x="7637" y="160232"/>
                    </a:cubicBezTo>
                    <a:cubicBezTo>
                      <a:pt x="21881" y="110155"/>
                      <a:pt x="52307" y="64839"/>
                      <a:pt x="93224" y="32678"/>
                    </a:cubicBezTo>
                    <a:cubicBezTo>
                      <a:pt x="110172" y="45470"/>
                      <a:pt x="120301" y="66776"/>
                      <a:pt x="119534" y="88001"/>
                    </a:cubicBezTo>
                    <a:cubicBezTo>
                      <a:pt x="128493" y="66937"/>
                      <a:pt x="146086" y="43775"/>
                      <a:pt x="168643" y="47850"/>
                    </a:cubicBezTo>
                    <a:cubicBezTo>
                      <a:pt x="176552" y="49263"/>
                      <a:pt x="183412" y="53944"/>
                      <a:pt x="190313" y="58100"/>
                    </a:cubicBezTo>
                    <a:cubicBezTo>
                      <a:pt x="247452" y="92238"/>
                      <a:pt x="334573" y="89736"/>
                      <a:pt x="383965" y="44340"/>
                    </a:cubicBezTo>
                    <a:cubicBezTo>
                      <a:pt x="357695" y="34938"/>
                      <a:pt x="323678" y="27836"/>
                      <a:pt x="294301" y="2836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387899D3-CC53-4138-BE0F-15E21B117120}"/>
                  </a:ext>
                </a:extLst>
              </p:cNvPr>
              <p:cNvSpPr/>
              <p:nvPr/>
            </p:nvSpPr>
            <p:spPr>
              <a:xfrm>
                <a:off x="5850468" y="4790297"/>
                <a:ext cx="188062" cy="774692"/>
              </a:xfrm>
              <a:custGeom>
                <a:avLst/>
                <a:gdLst>
                  <a:gd name="connsiteX0" fmla="*/ 121840 w 188062"/>
                  <a:gd name="connsiteY0" fmla="*/ 202938 h 774692"/>
                  <a:gd name="connsiteX1" fmla="*/ 82658 w 188062"/>
                  <a:gd name="connsiteY1" fmla="*/ 330734 h 774692"/>
                  <a:gd name="connsiteX2" fmla="*/ 73458 w 188062"/>
                  <a:gd name="connsiteY2" fmla="*/ 659648 h 774692"/>
                  <a:gd name="connsiteX3" fmla="*/ 86371 w 188062"/>
                  <a:gd name="connsiteY3" fmla="*/ 774693 h 774692"/>
                  <a:gd name="connsiteX4" fmla="*/ 11234 w 188062"/>
                  <a:gd name="connsiteY4" fmla="*/ 714689 h 774692"/>
                  <a:gd name="connsiteX5" fmla="*/ 1630 w 188062"/>
                  <a:gd name="connsiteY5" fmla="*/ 698184 h 774692"/>
                  <a:gd name="connsiteX6" fmla="*/ 2034 w 188062"/>
                  <a:gd name="connsiteY6" fmla="*/ 668969 h 774692"/>
                  <a:gd name="connsiteX7" fmla="*/ 74709 w 188062"/>
                  <a:gd name="connsiteY7" fmla="*/ 220531 h 774692"/>
                  <a:gd name="connsiteX8" fmla="*/ 82013 w 188062"/>
                  <a:gd name="connsiteY8" fmla="*/ 179332 h 774692"/>
                  <a:gd name="connsiteX9" fmla="*/ 106466 w 188062"/>
                  <a:gd name="connsiteY9" fmla="*/ 152780 h 774692"/>
                  <a:gd name="connsiteX10" fmla="*/ 88227 w 188062"/>
                  <a:gd name="connsiteY10" fmla="*/ 5412 h 774692"/>
                  <a:gd name="connsiteX11" fmla="*/ 154607 w 188062"/>
                  <a:gd name="connsiteY11" fmla="*/ 29947 h 774692"/>
                  <a:gd name="connsiteX12" fmla="*/ 121840 w 188062"/>
                  <a:gd name="connsiteY12" fmla="*/ 202938 h 77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062" h="774692">
                    <a:moveTo>
                      <a:pt x="121840" y="202938"/>
                    </a:moveTo>
                    <a:cubicBezTo>
                      <a:pt x="98032" y="240990"/>
                      <a:pt x="89518" y="286387"/>
                      <a:pt x="82658" y="330734"/>
                    </a:cubicBezTo>
                    <a:cubicBezTo>
                      <a:pt x="65831" y="439565"/>
                      <a:pt x="56550" y="550817"/>
                      <a:pt x="73458" y="659648"/>
                    </a:cubicBezTo>
                    <a:cubicBezTo>
                      <a:pt x="79390" y="697862"/>
                      <a:pt x="88590" y="736075"/>
                      <a:pt x="86371" y="774693"/>
                    </a:cubicBezTo>
                    <a:cubicBezTo>
                      <a:pt x="57034" y="761013"/>
                      <a:pt x="31047" y="740232"/>
                      <a:pt x="11234" y="714689"/>
                    </a:cubicBezTo>
                    <a:cubicBezTo>
                      <a:pt x="7320" y="709645"/>
                      <a:pt x="3567" y="704278"/>
                      <a:pt x="1630" y="698184"/>
                    </a:cubicBezTo>
                    <a:cubicBezTo>
                      <a:pt x="-1315" y="688782"/>
                      <a:pt x="299" y="678654"/>
                      <a:pt x="2034" y="668969"/>
                    </a:cubicBezTo>
                    <a:cubicBezTo>
                      <a:pt x="28586" y="519665"/>
                      <a:pt x="71682" y="372136"/>
                      <a:pt x="74709" y="220531"/>
                    </a:cubicBezTo>
                    <a:cubicBezTo>
                      <a:pt x="74991" y="206448"/>
                      <a:pt x="75112" y="191639"/>
                      <a:pt x="82013" y="179332"/>
                    </a:cubicBezTo>
                    <a:cubicBezTo>
                      <a:pt x="87944" y="168800"/>
                      <a:pt x="98073" y="161496"/>
                      <a:pt x="106466" y="152780"/>
                    </a:cubicBezTo>
                    <a:cubicBezTo>
                      <a:pt x="145689" y="111902"/>
                      <a:pt x="136246" y="35515"/>
                      <a:pt x="88227" y="5412"/>
                    </a:cubicBezTo>
                    <a:cubicBezTo>
                      <a:pt x="110219" y="-9034"/>
                      <a:pt x="140685" y="7591"/>
                      <a:pt x="154607" y="29947"/>
                    </a:cubicBezTo>
                    <a:cubicBezTo>
                      <a:pt x="222318" y="138858"/>
                      <a:pt x="174783" y="118238"/>
                      <a:pt x="121840" y="20293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976755AD-D684-405A-9059-C417AFF1558A}"/>
                  </a:ext>
                </a:extLst>
              </p:cNvPr>
              <p:cNvSpPr/>
              <p:nvPr/>
            </p:nvSpPr>
            <p:spPr>
              <a:xfrm>
                <a:off x="5347449" y="5327797"/>
                <a:ext cx="520507" cy="238929"/>
              </a:xfrm>
              <a:custGeom>
                <a:avLst/>
                <a:gdLst>
                  <a:gd name="connsiteX0" fmla="*/ 447510 w 520507"/>
                  <a:gd name="connsiteY0" fmla="*/ 230130 h 238929"/>
                  <a:gd name="connsiteX1" fmla="*/ 172830 w 520507"/>
                  <a:gd name="connsiteY1" fmla="*/ 212214 h 238929"/>
                  <a:gd name="connsiteX2" fmla="*/ 129572 w 520507"/>
                  <a:gd name="connsiteY2" fmla="*/ 207372 h 238929"/>
                  <a:gd name="connsiteX3" fmla="*/ 106369 w 520507"/>
                  <a:gd name="connsiteY3" fmla="*/ 184573 h 238929"/>
                  <a:gd name="connsiteX4" fmla="*/ 0 w 520507"/>
                  <a:gd name="connsiteY4" fmla="*/ 107459 h 238929"/>
                  <a:gd name="connsiteX5" fmla="*/ 135585 w 520507"/>
                  <a:gd name="connsiteY5" fmla="*/ 169319 h 238929"/>
                  <a:gd name="connsiteX6" fmla="*/ 227508 w 520507"/>
                  <a:gd name="connsiteY6" fmla="*/ 107419 h 238929"/>
                  <a:gd name="connsiteX7" fmla="*/ 265116 w 520507"/>
                  <a:gd name="connsiteY7" fmla="*/ 0 h 238929"/>
                  <a:gd name="connsiteX8" fmla="*/ 249903 w 520507"/>
                  <a:gd name="connsiteY8" fmla="*/ 90309 h 238929"/>
                  <a:gd name="connsiteX9" fmla="*/ 260960 w 520507"/>
                  <a:gd name="connsiteY9" fmla="*/ 177551 h 238929"/>
                  <a:gd name="connsiteX10" fmla="*/ 318503 w 520507"/>
                  <a:gd name="connsiteY10" fmla="*/ 195670 h 238929"/>
                  <a:gd name="connsiteX11" fmla="*/ 520508 w 520507"/>
                  <a:gd name="connsiteY11" fmla="*/ 199463 h 238929"/>
                  <a:gd name="connsiteX12" fmla="*/ 447510 w 520507"/>
                  <a:gd name="connsiteY12" fmla="*/ 230130 h 2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507" h="238929">
                    <a:moveTo>
                      <a:pt x="447510" y="230130"/>
                    </a:moveTo>
                    <a:cubicBezTo>
                      <a:pt x="359380" y="258418"/>
                      <a:pt x="265318" y="209188"/>
                      <a:pt x="172830" y="212214"/>
                    </a:cubicBezTo>
                    <a:cubicBezTo>
                      <a:pt x="158142" y="212698"/>
                      <a:pt x="142525" y="214312"/>
                      <a:pt x="129572" y="207372"/>
                    </a:cubicBezTo>
                    <a:cubicBezTo>
                      <a:pt x="119968" y="202207"/>
                      <a:pt x="113270" y="193006"/>
                      <a:pt x="106369" y="184573"/>
                    </a:cubicBezTo>
                    <a:cubicBezTo>
                      <a:pt x="78365" y="150233"/>
                      <a:pt x="41321" y="123398"/>
                      <a:pt x="0" y="107459"/>
                    </a:cubicBezTo>
                    <a:cubicBezTo>
                      <a:pt x="51288" y="107176"/>
                      <a:pt x="102213" y="130419"/>
                      <a:pt x="135585" y="169319"/>
                    </a:cubicBezTo>
                    <a:cubicBezTo>
                      <a:pt x="173556" y="165203"/>
                      <a:pt x="206686" y="139418"/>
                      <a:pt x="227508" y="107419"/>
                    </a:cubicBezTo>
                    <a:cubicBezTo>
                      <a:pt x="248289" y="75379"/>
                      <a:pt x="258256" y="37568"/>
                      <a:pt x="265116" y="0"/>
                    </a:cubicBezTo>
                    <a:cubicBezTo>
                      <a:pt x="272218" y="30103"/>
                      <a:pt x="258781" y="60690"/>
                      <a:pt x="249903" y="90309"/>
                    </a:cubicBezTo>
                    <a:cubicBezTo>
                      <a:pt x="241026" y="119928"/>
                      <a:pt x="238282" y="156487"/>
                      <a:pt x="260960" y="177551"/>
                    </a:cubicBezTo>
                    <a:cubicBezTo>
                      <a:pt x="275971" y="191513"/>
                      <a:pt x="297963" y="194459"/>
                      <a:pt x="318503" y="195670"/>
                    </a:cubicBezTo>
                    <a:cubicBezTo>
                      <a:pt x="367612" y="198575"/>
                      <a:pt x="491655" y="165889"/>
                      <a:pt x="520508" y="199463"/>
                    </a:cubicBezTo>
                    <a:cubicBezTo>
                      <a:pt x="497668" y="211165"/>
                      <a:pt x="472407" y="222141"/>
                      <a:pt x="447510" y="2301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965FCBD1-AA79-4754-8360-9C880691D29F}"/>
                  </a:ext>
                </a:extLst>
              </p:cNvPr>
              <p:cNvSpPr/>
              <p:nvPr/>
            </p:nvSpPr>
            <p:spPr>
              <a:xfrm>
                <a:off x="5643637" y="4475269"/>
                <a:ext cx="352963" cy="274114"/>
              </a:xfrm>
              <a:custGeom>
                <a:avLst/>
                <a:gdLst>
                  <a:gd name="connsiteX0" fmla="*/ 218267 w 352963"/>
                  <a:gd name="connsiteY0" fmla="*/ 85789 h 274114"/>
                  <a:gd name="connsiteX1" fmla="*/ 234368 w 352963"/>
                  <a:gd name="connsiteY1" fmla="*/ 116821 h 274114"/>
                  <a:gd name="connsiteX2" fmla="*/ 352964 w 352963"/>
                  <a:gd name="connsiteY2" fmla="*/ 274115 h 274114"/>
                  <a:gd name="connsiteX3" fmla="*/ 188648 w 352963"/>
                  <a:gd name="connsiteY3" fmla="*/ 190182 h 274114"/>
                  <a:gd name="connsiteX4" fmla="*/ 0 w 352963"/>
                  <a:gd name="connsiteY4" fmla="*/ 213465 h 274114"/>
                  <a:gd name="connsiteX5" fmla="*/ 249217 w 352963"/>
                  <a:gd name="connsiteY5" fmla="*/ 0 h 274114"/>
                  <a:gd name="connsiteX6" fmla="*/ 218267 w 352963"/>
                  <a:gd name="connsiteY6" fmla="*/ 85789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963" h="274114">
                    <a:moveTo>
                      <a:pt x="218267" y="85789"/>
                    </a:moveTo>
                    <a:cubicBezTo>
                      <a:pt x="219921" y="97451"/>
                      <a:pt x="227266" y="107418"/>
                      <a:pt x="234368" y="116821"/>
                    </a:cubicBezTo>
                    <a:cubicBezTo>
                      <a:pt x="273913" y="169239"/>
                      <a:pt x="313418" y="221697"/>
                      <a:pt x="352964" y="274115"/>
                    </a:cubicBezTo>
                    <a:cubicBezTo>
                      <a:pt x="316969" y="221656"/>
                      <a:pt x="252082" y="194983"/>
                      <a:pt x="188648" y="190182"/>
                    </a:cubicBezTo>
                    <a:cubicBezTo>
                      <a:pt x="125214" y="185380"/>
                      <a:pt x="62022" y="199463"/>
                      <a:pt x="0" y="213465"/>
                    </a:cubicBezTo>
                    <a:cubicBezTo>
                      <a:pt x="112261" y="188123"/>
                      <a:pt x="157213" y="30466"/>
                      <a:pt x="249217" y="0"/>
                    </a:cubicBezTo>
                    <a:cubicBezTo>
                      <a:pt x="240057" y="22194"/>
                      <a:pt x="214635" y="60246"/>
                      <a:pt x="218267" y="8578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79F14DC-D70E-48B3-B802-7DB93A2AE679}"/>
                  </a:ext>
                </a:extLst>
              </p:cNvPr>
              <p:cNvSpPr/>
              <p:nvPr/>
            </p:nvSpPr>
            <p:spPr>
              <a:xfrm>
                <a:off x="5175270" y="4608635"/>
                <a:ext cx="275479" cy="647980"/>
              </a:xfrm>
              <a:custGeom>
                <a:avLst/>
                <a:gdLst>
                  <a:gd name="connsiteX0" fmla="*/ 249010 w 275479"/>
                  <a:gd name="connsiteY0" fmla="*/ 72554 h 647980"/>
                  <a:gd name="connsiteX1" fmla="*/ 275320 w 275479"/>
                  <a:gd name="connsiteY1" fmla="*/ 124609 h 647980"/>
                  <a:gd name="connsiteX2" fmla="*/ 201434 w 275479"/>
                  <a:gd name="connsiteY2" fmla="*/ 205596 h 647980"/>
                  <a:gd name="connsiteX3" fmla="*/ 45835 w 275479"/>
                  <a:gd name="connsiteY3" fmla="*/ 408811 h 647980"/>
                  <a:gd name="connsiteX4" fmla="*/ 87479 w 275479"/>
                  <a:gd name="connsiteY4" fmla="*/ 584506 h 647980"/>
                  <a:gd name="connsiteX5" fmla="*/ 113748 w 275479"/>
                  <a:gd name="connsiteY5" fmla="*/ 647981 h 647980"/>
                  <a:gd name="connsiteX6" fmla="*/ 923 w 275479"/>
                  <a:gd name="connsiteY6" fmla="*/ 480034 h 647980"/>
                  <a:gd name="connsiteX7" fmla="*/ 114999 w 275479"/>
                  <a:gd name="connsiteY7" fmla="*/ 231664 h 647980"/>
                  <a:gd name="connsiteX8" fmla="*/ 162736 w 275479"/>
                  <a:gd name="connsiteY8" fmla="*/ 182918 h 647980"/>
                  <a:gd name="connsiteX9" fmla="*/ 214912 w 275479"/>
                  <a:gd name="connsiteY9" fmla="*/ 0 h 647980"/>
                  <a:gd name="connsiteX10" fmla="*/ 249010 w 275479"/>
                  <a:gd name="connsiteY10" fmla="*/ 72554 h 6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479" h="647980">
                    <a:moveTo>
                      <a:pt x="249010" y="72554"/>
                    </a:moveTo>
                    <a:cubicBezTo>
                      <a:pt x="259986" y="88897"/>
                      <a:pt x="273746" y="104997"/>
                      <a:pt x="275320" y="124609"/>
                    </a:cubicBezTo>
                    <a:cubicBezTo>
                      <a:pt x="278427" y="163347"/>
                      <a:pt x="235694" y="187195"/>
                      <a:pt x="201434" y="205596"/>
                    </a:cubicBezTo>
                    <a:cubicBezTo>
                      <a:pt x="123029" y="247643"/>
                      <a:pt x="53623" y="320197"/>
                      <a:pt x="45835" y="408811"/>
                    </a:cubicBezTo>
                    <a:cubicBezTo>
                      <a:pt x="40508" y="469381"/>
                      <a:pt x="64195" y="528336"/>
                      <a:pt x="87479" y="584506"/>
                    </a:cubicBezTo>
                    <a:cubicBezTo>
                      <a:pt x="96235" y="605651"/>
                      <a:pt x="104992" y="626836"/>
                      <a:pt x="113748" y="647981"/>
                    </a:cubicBezTo>
                    <a:cubicBezTo>
                      <a:pt x="51404" y="615457"/>
                      <a:pt x="7460" y="550045"/>
                      <a:pt x="923" y="480034"/>
                    </a:cubicBezTo>
                    <a:cubicBezTo>
                      <a:pt x="-7834" y="386133"/>
                      <a:pt x="46924" y="296914"/>
                      <a:pt x="114999" y="231664"/>
                    </a:cubicBezTo>
                    <a:cubicBezTo>
                      <a:pt x="131423" y="215886"/>
                      <a:pt x="148855" y="200956"/>
                      <a:pt x="162736" y="182918"/>
                    </a:cubicBezTo>
                    <a:cubicBezTo>
                      <a:pt x="204461" y="128725"/>
                      <a:pt x="200829" y="61901"/>
                      <a:pt x="214912" y="0"/>
                    </a:cubicBezTo>
                    <a:cubicBezTo>
                      <a:pt x="223669" y="23687"/>
                      <a:pt x="234362" y="50723"/>
                      <a:pt x="249010" y="72554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8682A5BE-260D-40C4-9452-9D47C8ADA8E3}"/>
                  </a:ext>
                </a:extLst>
              </p:cNvPr>
              <p:cNvSpPr/>
              <p:nvPr/>
            </p:nvSpPr>
            <p:spPr>
              <a:xfrm>
                <a:off x="6096755" y="4757091"/>
                <a:ext cx="244668" cy="507029"/>
              </a:xfrm>
              <a:custGeom>
                <a:avLst/>
                <a:gdLst>
                  <a:gd name="connsiteX0" fmla="*/ 62748 w 244668"/>
                  <a:gd name="connsiteY0" fmla="*/ 242398 h 507029"/>
                  <a:gd name="connsiteX1" fmla="*/ 30910 w 244668"/>
                  <a:gd name="connsiteY1" fmla="*/ 275971 h 507029"/>
                  <a:gd name="connsiteX2" fmla="*/ 22194 w 244668"/>
                  <a:gd name="connsiteY2" fmla="*/ 359824 h 507029"/>
                  <a:gd name="connsiteX3" fmla="*/ 0 w 244668"/>
                  <a:gd name="connsiteY3" fmla="*/ 507030 h 507029"/>
                  <a:gd name="connsiteX4" fmla="*/ 193127 w 244668"/>
                  <a:gd name="connsiteY4" fmla="*/ 274115 h 507029"/>
                  <a:gd name="connsiteX5" fmla="*/ 224804 w 244668"/>
                  <a:gd name="connsiteY5" fmla="*/ 0 h 507029"/>
                  <a:gd name="connsiteX6" fmla="*/ 62748 w 244668"/>
                  <a:gd name="connsiteY6" fmla="*/ 242398 h 5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68" h="507029">
                    <a:moveTo>
                      <a:pt x="62748" y="242398"/>
                    </a:moveTo>
                    <a:cubicBezTo>
                      <a:pt x="51167" y="252688"/>
                      <a:pt x="38738" y="262574"/>
                      <a:pt x="30910" y="275971"/>
                    </a:cubicBezTo>
                    <a:cubicBezTo>
                      <a:pt x="16545" y="300626"/>
                      <a:pt x="20782" y="331335"/>
                      <a:pt x="22194" y="359824"/>
                    </a:cubicBezTo>
                    <a:cubicBezTo>
                      <a:pt x="24696" y="409699"/>
                      <a:pt x="17110" y="460100"/>
                      <a:pt x="0" y="507030"/>
                    </a:cubicBezTo>
                    <a:cubicBezTo>
                      <a:pt x="71263" y="435162"/>
                      <a:pt x="144745" y="363011"/>
                      <a:pt x="193127" y="274115"/>
                    </a:cubicBezTo>
                    <a:cubicBezTo>
                      <a:pt x="235215" y="196759"/>
                      <a:pt x="266932" y="82884"/>
                      <a:pt x="224804" y="0"/>
                    </a:cubicBezTo>
                    <a:cubicBezTo>
                      <a:pt x="167302" y="79010"/>
                      <a:pt x="140467" y="173395"/>
                      <a:pt x="62748" y="24239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86BBF2C8-37A2-4BB8-B708-4BD5561DDB6B}"/>
                  </a:ext>
                </a:extLst>
              </p:cNvPr>
              <p:cNvSpPr/>
              <p:nvPr/>
            </p:nvSpPr>
            <p:spPr>
              <a:xfrm>
                <a:off x="6154654" y="5488400"/>
                <a:ext cx="598072" cy="600033"/>
              </a:xfrm>
              <a:custGeom>
                <a:avLst/>
                <a:gdLst>
                  <a:gd name="connsiteX0" fmla="*/ 128893 w 598072"/>
                  <a:gd name="connsiteY0" fmla="*/ 101930 h 600033"/>
                  <a:gd name="connsiteX1" fmla="*/ 86483 w 598072"/>
                  <a:gd name="connsiteY1" fmla="*/ 176340 h 600033"/>
                  <a:gd name="connsiteX2" fmla="*/ 98427 w 598072"/>
                  <a:gd name="connsiteY2" fmla="*/ 205394 h 600033"/>
                  <a:gd name="connsiteX3" fmla="*/ 81802 w 598072"/>
                  <a:gd name="connsiteY3" fmla="*/ 255956 h 600033"/>
                  <a:gd name="connsiteX4" fmla="*/ 936 w 598072"/>
                  <a:gd name="connsiteY4" fmla="*/ 576396 h 600033"/>
                  <a:gd name="connsiteX5" fmla="*/ 4567 w 598072"/>
                  <a:gd name="connsiteY5" fmla="*/ 591891 h 600033"/>
                  <a:gd name="connsiteX6" fmla="*/ 36970 w 598072"/>
                  <a:gd name="connsiteY6" fmla="*/ 594917 h 600033"/>
                  <a:gd name="connsiteX7" fmla="*/ 56420 w 598072"/>
                  <a:gd name="connsiteY7" fmla="*/ 564532 h 600033"/>
                  <a:gd name="connsiteX8" fmla="*/ 310883 w 598072"/>
                  <a:gd name="connsiteY8" fmla="*/ 174162 h 600033"/>
                  <a:gd name="connsiteX9" fmla="*/ 422458 w 598072"/>
                  <a:gd name="connsiteY9" fmla="*/ 169965 h 600033"/>
                  <a:gd name="connsiteX10" fmla="*/ 598073 w 598072"/>
                  <a:gd name="connsiteY10" fmla="*/ 0 h 600033"/>
                  <a:gd name="connsiteX11" fmla="*/ 128893 w 598072"/>
                  <a:gd name="connsiteY11" fmla="*/ 101930 h 60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072" h="600033">
                    <a:moveTo>
                      <a:pt x="128893" y="101930"/>
                    </a:moveTo>
                    <a:cubicBezTo>
                      <a:pt x="103996" y="119645"/>
                      <a:pt x="77969" y="147004"/>
                      <a:pt x="86483" y="176340"/>
                    </a:cubicBezTo>
                    <a:cubicBezTo>
                      <a:pt x="89388" y="186429"/>
                      <a:pt x="96248" y="195105"/>
                      <a:pt x="98427" y="205394"/>
                    </a:cubicBezTo>
                    <a:cubicBezTo>
                      <a:pt x="102221" y="223230"/>
                      <a:pt x="91406" y="240461"/>
                      <a:pt x="81802" y="255956"/>
                    </a:cubicBezTo>
                    <a:cubicBezTo>
                      <a:pt x="22968" y="351148"/>
                      <a:pt x="-5682" y="464700"/>
                      <a:pt x="936" y="576396"/>
                    </a:cubicBezTo>
                    <a:cubicBezTo>
                      <a:pt x="1258" y="581762"/>
                      <a:pt x="1743" y="587331"/>
                      <a:pt x="4567" y="591891"/>
                    </a:cubicBezTo>
                    <a:cubicBezTo>
                      <a:pt x="11024" y="602221"/>
                      <a:pt x="27165" y="602140"/>
                      <a:pt x="36970" y="594917"/>
                    </a:cubicBezTo>
                    <a:cubicBezTo>
                      <a:pt x="46776" y="587694"/>
                      <a:pt x="51820" y="575831"/>
                      <a:pt x="56420" y="564532"/>
                    </a:cubicBezTo>
                    <a:cubicBezTo>
                      <a:pt x="115900" y="418617"/>
                      <a:pt x="182280" y="265197"/>
                      <a:pt x="310883" y="174162"/>
                    </a:cubicBezTo>
                    <a:cubicBezTo>
                      <a:pt x="344981" y="150031"/>
                      <a:pt x="399901" y="134777"/>
                      <a:pt x="422458" y="169965"/>
                    </a:cubicBezTo>
                    <a:cubicBezTo>
                      <a:pt x="456879" y="93981"/>
                      <a:pt x="520999" y="31919"/>
                      <a:pt x="598073" y="0"/>
                    </a:cubicBezTo>
                    <a:cubicBezTo>
                      <a:pt x="438438" y="66097"/>
                      <a:pt x="268191" y="2905"/>
                      <a:pt x="128893" y="1019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6F3B6D9-0F5D-4F8A-AFCE-2DF0C6DBE7F0}"/>
                  </a:ext>
                </a:extLst>
              </p:cNvPr>
              <p:cNvSpPr/>
              <p:nvPr/>
            </p:nvSpPr>
            <p:spPr>
              <a:xfrm>
                <a:off x="5233937" y="5672932"/>
                <a:ext cx="741316" cy="576928"/>
              </a:xfrm>
              <a:custGeom>
                <a:avLst/>
                <a:gdLst>
                  <a:gd name="connsiteX0" fmla="*/ 600244 w 741316"/>
                  <a:gd name="connsiteY0" fmla="*/ 576880 h 576928"/>
                  <a:gd name="connsiteX1" fmla="*/ 421886 w 741316"/>
                  <a:gd name="connsiteY1" fmla="*/ 495448 h 576928"/>
                  <a:gd name="connsiteX2" fmla="*/ 381654 w 741316"/>
                  <a:gd name="connsiteY2" fmla="*/ 424751 h 576928"/>
                  <a:gd name="connsiteX3" fmla="*/ 314427 w 741316"/>
                  <a:gd name="connsiteY3" fmla="*/ 385932 h 576928"/>
                  <a:gd name="connsiteX4" fmla="*/ 268385 w 741316"/>
                  <a:gd name="connsiteY4" fmla="*/ 400660 h 576928"/>
                  <a:gd name="connsiteX5" fmla="*/ 167423 w 741316"/>
                  <a:gd name="connsiteY5" fmla="*/ 386577 h 576928"/>
                  <a:gd name="connsiteX6" fmla="*/ 0 w 741316"/>
                  <a:gd name="connsiteY6" fmla="*/ 316969 h 576928"/>
                  <a:gd name="connsiteX7" fmla="*/ 148618 w 741316"/>
                  <a:gd name="connsiteY7" fmla="*/ 366441 h 576928"/>
                  <a:gd name="connsiteX8" fmla="*/ 299376 w 741316"/>
                  <a:gd name="connsiteY8" fmla="*/ 338517 h 576928"/>
                  <a:gd name="connsiteX9" fmla="*/ 353730 w 741316"/>
                  <a:gd name="connsiteY9" fmla="*/ 202086 h 576928"/>
                  <a:gd name="connsiteX10" fmla="*/ 339163 w 741316"/>
                  <a:gd name="connsiteY10" fmla="*/ 163307 h 576928"/>
                  <a:gd name="connsiteX11" fmla="*/ 390250 w 741316"/>
                  <a:gd name="connsiteY11" fmla="*/ 0 h 576928"/>
                  <a:gd name="connsiteX12" fmla="*/ 363576 w 741316"/>
                  <a:gd name="connsiteY12" fmla="*/ 137320 h 576928"/>
                  <a:gd name="connsiteX13" fmla="*/ 532412 w 741316"/>
                  <a:gd name="connsiteY13" fmla="*/ 502107 h 576928"/>
                  <a:gd name="connsiteX14" fmla="*/ 562434 w 741316"/>
                  <a:gd name="connsiteY14" fmla="*/ 529506 h 576928"/>
                  <a:gd name="connsiteX15" fmla="*/ 599437 w 741316"/>
                  <a:gd name="connsiteY15" fmla="*/ 536366 h 576928"/>
                  <a:gd name="connsiteX16" fmla="*/ 741317 w 741316"/>
                  <a:gd name="connsiteY16" fmla="*/ 546817 h 576928"/>
                  <a:gd name="connsiteX17" fmla="*/ 600244 w 741316"/>
                  <a:gd name="connsiteY17" fmla="*/ 576880 h 57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316" h="576928">
                    <a:moveTo>
                      <a:pt x="600244" y="576880"/>
                    </a:moveTo>
                    <a:cubicBezTo>
                      <a:pt x="532169" y="577445"/>
                      <a:pt x="460302" y="551619"/>
                      <a:pt x="421886" y="495448"/>
                    </a:cubicBezTo>
                    <a:cubicBezTo>
                      <a:pt x="406552" y="473053"/>
                      <a:pt x="397150" y="447025"/>
                      <a:pt x="381654" y="424751"/>
                    </a:cubicBezTo>
                    <a:cubicBezTo>
                      <a:pt x="366119" y="402476"/>
                      <a:pt x="341463" y="383430"/>
                      <a:pt x="314427" y="385932"/>
                    </a:cubicBezTo>
                    <a:cubicBezTo>
                      <a:pt x="298326" y="387425"/>
                      <a:pt x="283961" y="396262"/>
                      <a:pt x="268385" y="400660"/>
                    </a:cubicBezTo>
                    <a:cubicBezTo>
                      <a:pt x="235094" y="410103"/>
                      <a:pt x="199826" y="398643"/>
                      <a:pt x="167423" y="386577"/>
                    </a:cubicBezTo>
                    <a:cubicBezTo>
                      <a:pt x="110768" y="365513"/>
                      <a:pt x="54879" y="342270"/>
                      <a:pt x="0" y="316969"/>
                    </a:cubicBezTo>
                    <a:cubicBezTo>
                      <a:pt x="48100" y="337630"/>
                      <a:pt x="96887" y="358452"/>
                      <a:pt x="148618" y="366441"/>
                    </a:cubicBezTo>
                    <a:cubicBezTo>
                      <a:pt x="200350" y="374431"/>
                      <a:pt x="256279" y="368257"/>
                      <a:pt x="299376" y="338517"/>
                    </a:cubicBezTo>
                    <a:cubicBezTo>
                      <a:pt x="342472" y="308778"/>
                      <a:pt x="368943" y="252203"/>
                      <a:pt x="353730" y="202086"/>
                    </a:cubicBezTo>
                    <a:cubicBezTo>
                      <a:pt x="349736" y="188890"/>
                      <a:pt x="343077" y="176583"/>
                      <a:pt x="339163" y="163307"/>
                    </a:cubicBezTo>
                    <a:cubicBezTo>
                      <a:pt x="322376" y="106692"/>
                      <a:pt x="357120" y="48867"/>
                      <a:pt x="390250" y="0"/>
                    </a:cubicBezTo>
                    <a:cubicBezTo>
                      <a:pt x="352237" y="31031"/>
                      <a:pt x="354094" y="89179"/>
                      <a:pt x="363576" y="137320"/>
                    </a:cubicBezTo>
                    <a:cubicBezTo>
                      <a:pt x="389685" y="270039"/>
                      <a:pt x="448115" y="396302"/>
                      <a:pt x="532412" y="502107"/>
                    </a:cubicBezTo>
                    <a:cubicBezTo>
                      <a:pt x="540926" y="512800"/>
                      <a:pt x="550126" y="523615"/>
                      <a:pt x="562434" y="529506"/>
                    </a:cubicBezTo>
                    <a:cubicBezTo>
                      <a:pt x="573813" y="534954"/>
                      <a:pt x="586807" y="535720"/>
                      <a:pt x="599437" y="536366"/>
                    </a:cubicBezTo>
                    <a:cubicBezTo>
                      <a:pt x="646650" y="538827"/>
                      <a:pt x="695073" y="538505"/>
                      <a:pt x="741317" y="546817"/>
                    </a:cubicBezTo>
                    <a:cubicBezTo>
                      <a:pt x="700157" y="566469"/>
                      <a:pt x="646811" y="577768"/>
                      <a:pt x="600244" y="57688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6421CBC-5C8E-4725-8113-2E1873E6CEAD}"/>
                  </a:ext>
                </a:extLst>
              </p:cNvPr>
              <p:cNvSpPr/>
              <p:nvPr/>
            </p:nvSpPr>
            <p:spPr>
              <a:xfrm>
                <a:off x="6224480" y="5520210"/>
                <a:ext cx="504283" cy="564041"/>
              </a:xfrm>
              <a:custGeom>
                <a:avLst/>
                <a:gdLst>
                  <a:gd name="connsiteX0" fmla="*/ 176291 w 504283"/>
                  <a:gd name="connsiteY0" fmla="*/ 282698 h 564041"/>
                  <a:gd name="connsiteX1" fmla="*/ 215675 w 504283"/>
                  <a:gd name="connsiteY1" fmla="*/ 422076 h 564041"/>
                  <a:gd name="connsiteX2" fmla="*/ 299851 w 504283"/>
                  <a:gd name="connsiteY2" fmla="*/ 543941 h 564041"/>
                  <a:gd name="connsiteX3" fmla="*/ 257965 w 504283"/>
                  <a:gd name="connsiteY3" fmla="*/ 562785 h 564041"/>
                  <a:gd name="connsiteX4" fmla="*/ 216442 w 504283"/>
                  <a:gd name="connsiteY4" fmla="*/ 534498 h 564041"/>
                  <a:gd name="connsiteX5" fmla="*/ 132953 w 504283"/>
                  <a:gd name="connsiteY5" fmla="*/ 453753 h 564041"/>
                  <a:gd name="connsiteX6" fmla="*/ 61730 w 504283"/>
                  <a:gd name="connsiteY6" fmla="*/ 424134 h 564041"/>
                  <a:gd name="connsiteX7" fmla="*/ 3461 w 504283"/>
                  <a:gd name="connsiteY7" fmla="*/ 553020 h 564041"/>
                  <a:gd name="connsiteX8" fmla="*/ 168866 w 504283"/>
                  <a:gd name="connsiteY8" fmla="*/ 154377 h 564041"/>
                  <a:gd name="connsiteX9" fmla="*/ 215393 w 504283"/>
                  <a:gd name="connsiteY9" fmla="*/ 114025 h 564041"/>
                  <a:gd name="connsiteX10" fmla="*/ 373615 w 504283"/>
                  <a:gd name="connsiteY10" fmla="*/ 71009 h 564041"/>
                  <a:gd name="connsiteX11" fmla="*/ 428212 w 504283"/>
                  <a:gd name="connsiteY11" fmla="*/ 19923 h 564041"/>
                  <a:gd name="connsiteX12" fmla="*/ 497013 w 504283"/>
                  <a:gd name="connsiteY12" fmla="*/ 5234 h 564041"/>
                  <a:gd name="connsiteX13" fmla="*/ 503994 w 504283"/>
                  <a:gd name="connsiteY13" fmla="*/ 12700 h 564041"/>
                  <a:gd name="connsiteX14" fmla="*/ 498466 w 504283"/>
                  <a:gd name="connsiteY14" fmla="*/ 26258 h 564041"/>
                  <a:gd name="connsiteX15" fmla="*/ 176291 w 504283"/>
                  <a:gd name="connsiteY15" fmla="*/ 282698 h 5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283" h="564041">
                    <a:moveTo>
                      <a:pt x="176291" y="282698"/>
                    </a:moveTo>
                    <a:cubicBezTo>
                      <a:pt x="168503" y="331485"/>
                      <a:pt x="188841" y="380594"/>
                      <a:pt x="215675" y="422076"/>
                    </a:cubicBezTo>
                    <a:cubicBezTo>
                      <a:pt x="242469" y="463558"/>
                      <a:pt x="276123" y="500602"/>
                      <a:pt x="299851" y="543941"/>
                    </a:cubicBezTo>
                    <a:cubicBezTo>
                      <a:pt x="295008" y="560162"/>
                      <a:pt x="274348" y="567103"/>
                      <a:pt x="257965" y="562785"/>
                    </a:cubicBezTo>
                    <a:cubicBezTo>
                      <a:pt x="241582" y="558508"/>
                      <a:pt x="228629" y="546281"/>
                      <a:pt x="216442" y="534498"/>
                    </a:cubicBezTo>
                    <a:cubicBezTo>
                      <a:pt x="188599" y="507583"/>
                      <a:pt x="160796" y="480668"/>
                      <a:pt x="132953" y="453753"/>
                    </a:cubicBezTo>
                    <a:cubicBezTo>
                      <a:pt x="113382" y="434827"/>
                      <a:pt x="87152" y="414328"/>
                      <a:pt x="61730" y="424134"/>
                    </a:cubicBezTo>
                    <a:cubicBezTo>
                      <a:pt x="15728" y="441849"/>
                      <a:pt x="43088" y="523724"/>
                      <a:pt x="3461" y="553020"/>
                    </a:cubicBezTo>
                    <a:cubicBezTo>
                      <a:pt x="-18612" y="405814"/>
                      <a:pt x="68227" y="264096"/>
                      <a:pt x="168866" y="154377"/>
                    </a:cubicBezTo>
                    <a:cubicBezTo>
                      <a:pt x="182788" y="139164"/>
                      <a:pt x="197355" y="124073"/>
                      <a:pt x="215393" y="114025"/>
                    </a:cubicBezTo>
                    <a:cubicBezTo>
                      <a:pt x="263533" y="87231"/>
                      <a:pt x="327533" y="101193"/>
                      <a:pt x="373615" y="71009"/>
                    </a:cubicBezTo>
                    <a:cubicBezTo>
                      <a:pt x="394518" y="57330"/>
                      <a:pt x="409166" y="36064"/>
                      <a:pt x="428212" y="19923"/>
                    </a:cubicBezTo>
                    <a:cubicBezTo>
                      <a:pt x="447299" y="3782"/>
                      <a:pt x="475183" y="-6912"/>
                      <a:pt x="497013" y="5234"/>
                    </a:cubicBezTo>
                    <a:cubicBezTo>
                      <a:pt x="500080" y="6929"/>
                      <a:pt x="503066" y="9310"/>
                      <a:pt x="503994" y="12700"/>
                    </a:cubicBezTo>
                    <a:cubicBezTo>
                      <a:pt x="505326" y="17623"/>
                      <a:pt x="501815" y="22425"/>
                      <a:pt x="498466" y="26258"/>
                    </a:cubicBezTo>
                    <a:cubicBezTo>
                      <a:pt x="408238" y="128875"/>
                      <a:pt x="200906" y="128431"/>
                      <a:pt x="176291" y="282698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E501DB0-2E91-47C6-B5C3-AAB57F9C26C0}"/>
                  </a:ext>
                </a:extLst>
              </p:cNvPr>
              <p:cNvSpPr/>
              <p:nvPr/>
            </p:nvSpPr>
            <p:spPr>
              <a:xfrm>
                <a:off x="5700574" y="5619990"/>
                <a:ext cx="444040" cy="456669"/>
              </a:xfrm>
              <a:custGeom>
                <a:avLst/>
                <a:gdLst>
                  <a:gd name="connsiteX0" fmla="*/ 64242 w 444040"/>
                  <a:gd name="connsiteY0" fmla="*/ 130097 h 456669"/>
                  <a:gd name="connsiteX1" fmla="*/ 15294 w 444040"/>
                  <a:gd name="connsiteY1" fmla="*/ 0 h 456669"/>
                  <a:gd name="connsiteX2" fmla="*/ 929 w 444040"/>
                  <a:gd name="connsiteY2" fmla="*/ 135706 h 456669"/>
                  <a:gd name="connsiteX3" fmla="*/ 60772 w 444040"/>
                  <a:gd name="connsiteY3" fmla="*/ 254181 h 456669"/>
                  <a:gd name="connsiteX4" fmla="*/ 122511 w 444040"/>
                  <a:gd name="connsiteY4" fmla="*/ 287996 h 456669"/>
                  <a:gd name="connsiteX5" fmla="*/ 162420 w 444040"/>
                  <a:gd name="connsiteY5" fmla="*/ 342754 h 456669"/>
                  <a:gd name="connsiteX6" fmla="*/ 144826 w 444040"/>
                  <a:gd name="connsiteY6" fmla="*/ 399773 h 456669"/>
                  <a:gd name="connsiteX7" fmla="*/ 147166 w 444040"/>
                  <a:gd name="connsiteY7" fmla="*/ 456670 h 456669"/>
                  <a:gd name="connsiteX8" fmla="*/ 291467 w 444040"/>
                  <a:gd name="connsiteY8" fmla="*/ 350220 h 456669"/>
                  <a:gd name="connsiteX9" fmla="*/ 305429 w 444040"/>
                  <a:gd name="connsiteY9" fmla="*/ 345902 h 456669"/>
                  <a:gd name="connsiteX10" fmla="*/ 313459 w 444040"/>
                  <a:gd name="connsiteY10" fmla="*/ 360187 h 456669"/>
                  <a:gd name="connsiteX11" fmla="*/ 379799 w 444040"/>
                  <a:gd name="connsiteY11" fmla="*/ 304621 h 456669"/>
                  <a:gd name="connsiteX12" fmla="*/ 216250 w 444040"/>
                  <a:gd name="connsiteY12" fmla="*/ 262856 h 456669"/>
                  <a:gd name="connsiteX13" fmla="*/ 64242 w 444040"/>
                  <a:gd name="connsiteY13" fmla="*/ 130097 h 45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040" h="456669">
                    <a:moveTo>
                      <a:pt x="64242" y="130097"/>
                    </a:moveTo>
                    <a:cubicBezTo>
                      <a:pt x="34462" y="93941"/>
                      <a:pt x="24414" y="45921"/>
                      <a:pt x="15294" y="0"/>
                    </a:cubicBezTo>
                    <a:cubicBezTo>
                      <a:pt x="6175" y="44751"/>
                      <a:pt x="-2985" y="90228"/>
                      <a:pt x="929" y="135706"/>
                    </a:cubicBezTo>
                    <a:cubicBezTo>
                      <a:pt x="4843" y="181183"/>
                      <a:pt x="23728" y="227508"/>
                      <a:pt x="60772" y="254181"/>
                    </a:cubicBezTo>
                    <a:cubicBezTo>
                      <a:pt x="79818" y="267901"/>
                      <a:pt x="102496" y="275729"/>
                      <a:pt x="122511" y="287996"/>
                    </a:cubicBezTo>
                    <a:cubicBezTo>
                      <a:pt x="142526" y="300263"/>
                      <a:pt x="160927" y="319310"/>
                      <a:pt x="162420" y="342754"/>
                    </a:cubicBezTo>
                    <a:cubicBezTo>
                      <a:pt x="163711" y="362810"/>
                      <a:pt x="152574" y="381210"/>
                      <a:pt x="144826" y="399773"/>
                    </a:cubicBezTo>
                    <a:cubicBezTo>
                      <a:pt x="137119" y="418335"/>
                      <a:pt x="133487" y="441981"/>
                      <a:pt x="147166" y="456670"/>
                    </a:cubicBezTo>
                    <a:cubicBezTo>
                      <a:pt x="195267" y="421200"/>
                      <a:pt x="243367" y="385690"/>
                      <a:pt x="291467" y="350220"/>
                    </a:cubicBezTo>
                    <a:cubicBezTo>
                      <a:pt x="295583" y="347193"/>
                      <a:pt x="300708" y="344005"/>
                      <a:pt x="305429" y="345902"/>
                    </a:cubicBezTo>
                    <a:cubicBezTo>
                      <a:pt x="310715" y="348000"/>
                      <a:pt x="311845" y="354739"/>
                      <a:pt x="313459" y="360187"/>
                    </a:cubicBezTo>
                    <a:cubicBezTo>
                      <a:pt x="331497" y="420594"/>
                      <a:pt x="549441" y="349735"/>
                      <a:pt x="379799" y="304621"/>
                    </a:cubicBezTo>
                    <a:cubicBezTo>
                      <a:pt x="320682" y="288884"/>
                      <a:pt x="268870" y="297963"/>
                      <a:pt x="216250" y="262856"/>
                    </a:cubicBezTo>
                    <a:cubicBezTo>
                      <a:pt x="170450" y="232229"/>
                      <a:pt x="99429" y="172749"/>
                      <a:pt x="64242" y="130097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08F5D8D-79E3-4A66-A9B5-A93F933E5145}"/>
                  </a:ext>
                </a:extLst>
              </p:cNvPr>
              <p:cNvSpPr/>
              <p:nvPr/>
            </p:nvSpPr>
            <p:spPr>
              <a:xfrm>
                <a:off x="5876060" y="4323060"/>
                <a:ext cx="150718" cy="440689"/>
              </a:xfrm>
              <a:custGeom>
                <a:avLst/>
                <a:gdLst>
                  <a:gd name="connsiteX0" fmla="*/ 124979 w 150718"/>
                  <a:gd name="connsiteY0" fmla="*/ 440690 h 440689"/>
                  <a:gd name="connsiteX1" fmla="*/ 16269 w 150718"/>
                  <a:gd name="connsiteY1" fmla="*/ 268344 h 440689"/>
                  <a:gd name="connsiteX2" fmla="*/ 935 w 150718"/>
                  <a:gd name="connsiteY2" fmla="*/ 240420 h 440689"/>
                  <a:gd name="connsiteX3" fmla="*/ 1500 w 150718"/>
                  <a:gd name="connsiteY3" fmla="*/ 216047 h 440689"/>
                  <a:gd name="connsiteX4" fmla="*/ 148585 w 150718"/>
                  <a:gd name="connsiteY4" fmla="*/ 0 h 440689"/>
                  <a:gd name="connsiteX5" fmla="*/ 94190 w 150718"/>
                  <a:gd name="connsiteY5" fmla="*/ 199019 h 440689"/>
                  <a:gd name="connsiteX6" fmla="*/ 124979 w 150718"/>
                  <a:gd name="connsiteY6" fmla="*/ 440690 h 44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18" h="440689">
                    <a:moveTo>
                      <a:pt x="124979" y="440690"/>
                    </a:moveTo>
                    <a:cubicBezTo>
                      <a:pt x="93262" y="380565"/>
                      <a:pt x="56904" y="322861"/>
                      <a:pt x="16269" y="268344"/>
                    </a:cubicBezTo>
                    <a:cubicBezTo>
                      <a:pt x="9853" y="259749"/>
                      <a:pt x="3195" y="250872"/>
                      <a:pt x="935" y="240420"/>
                    </a:cubicBezTo>
                    <a:cubicBezTo>
                      <a:pt x="-800" y="232431"/>
                      <a:pt x="169" y="224118"/>
                      <a:pt x="1500" y="216047"/>
                    </a:cubicBezTo>
                    <a:cubicBezTo>
                      <a:pt x="14655" y="134374"/>
                      <a:pt x="68970" y="31636"/>
                      <a:pt x="148585" y="0"/>
                    </a:cubicBezTo>
                    <a:cubicBezTo>
                      <a:pt x="162467" y="60408"/>
                      <a:pt x="104440" y="136513"/>
                      <a:pt x="94190" y="199019"/>
                    </a:cubicBezTo>
                    <a:cubicBezTo>
                      <a:pt x="80834" y="280248"/>
                      <a:pt x="90437" y="365634"/>
                      <a:pt x="124979" y="440690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4D1C2601-CB7C-4312-8176-1C075C77F38C}"/>
                  </a:ext>
                </a:extLst>
              </p:cNvPr>
              <p:cNvSpPr/>
              <p:nvPr/>
            </p:nvSpPr>
            <p:spPr>
              <a:xfrm>
                <a:off x="5158962" y="4356309"/>
                <a:ext cx="232763" cy="310151"/>
              </a:xfrm>
              <a:custGeom>
                <a:avLst/>
                <a:gdLst>
                  <a:gd name="connsiteX0" fmla="*/ 63273 w 232763"/>
                  <a:gd name="connsiteY0" fmla="*/ 57060 h 310151"/>
                  <a:gd name="connsiteX1" fmla="*/ 181829 w 232763"/>
                  <a:gd name="connsiteY1" fmla="*/ 158022 h 310151"/>
                  <a:gd name="connsiteX2" fmla="*/ 221414 w 232763"/>
                  <a:gd name="connsiteY2" fmla="*/ 217139 h 310151"/>
                  <a:gd name="connsiteX3" fmla="*/ 222262 w 232763"/>
                  <a:gd name="connsiteY3" fmla="*/ 310151 h 310151"/>
                  <a:gd name="connsiteX4" fmla="*/ 215119 w 232763"/>
                  <a:gd name="connsiteY4" fmla="*/ 204226 h 310151"/>
                  <a:gd name="connsiteX5" fmla="*/ 210721 w 232763"/>
                  <a:gd name="connsiteY5" fmla="*/ 41403 h 310151"/>
                  <a:gd name="connsiteX6" fmla="*/ 212658 w 232763"/>
                  <a:gd name="connsiteY6" fmla="*/ 16909 h 310151"/>
                  <a:gd name="connsiteX7" fmla="*/ 168795 w 232763"/>
                  <a:gd name="connsiteY7" fmla="*/ 244 h 310151"/>
                  <a:gd name="connsiteX8" fmla="*/ 0 w 232763"/>
                  <a:gd name="connsiteY8" fmla="*/ 15134 h 310151"/>
                  <a:gd name="connsiteX9" fmla="*/ 63273 w 232763"/>
                  <a:gd name="connsiteY9" fmla="*/ 57060 h 3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763" h="310151">
                    <a:moveTo>
                      <a:pt x="63273" y="57060"/>
                    </a:moveTo>
                    <a:cubicBezTo>
                      <a:pt x="111413" y="77680"/>
                      <a:pt x="147448" y="118477"/>
                      <a:pt x="181829" y="158022"/>
                    </a:cubicBezTo>
                    <a:cubicBezTo>
                      <a:pt x="197485" y="176019"/>
                      <a:pt x="213465" y="194622"/>
                      <a:pt x="221414" y="217139"/>
                    </a:cubicBezTo>
                    <a:cubicBezTo>
                      <a:pt x="231825" y="246717"/>
                      <a:pt x="227104" y="279201"/>
                      <a:pt x="222262" y="310151"/>
                    </a:cubicBezTo>
                    <a:cubicBezTo>
                      <a:pt x="244254" y="280452"/>
                      <a:pt x="226660" y="239332"/>
                      <a:pt x="215119" y="204226"/>
                    </a:cubicBezTo>
                    <a:cubicBezTo>
                      <a:pt x="197970" y="151888"/>
                      <a:pt x="196396" y="94548"/>
                      <a:pt x="210721" y="41403"/>
                    </a:cubicBezTo>
                    <a:cubicBezTo>
                      <a:pt x="212900" y="33373"/>
                      <a:pt x="215402" y="24778"/>
                      <a:pt x="212658" y="16909"/>
                    </a:cubicBezTo>
                    <a:cubicBezTo>
                      <a:pt x="207130" y="970"/>
                      <a:pt x="185662" y="-806"/>
                      <a:pt x="168795" y="244"/>
                    </a:cubicBezTo>
                    <a:cubicBezTo>
                      <a:pt x="113673" y="3795"/>
                      <a:pt x="52741" y="1495"/>
                      <a:pt x="0" y="15134"/>
                    </a:cubicBezTo>
                    <a:cubicBezTo>
                      <a:pt x="11985" y="44914"/>
                      <a:pt x="33493" y="44228"/>
                      <a:pt x="63273" y="57060"/>
                    </a:cubicBezTo>
                    <a:close/>
                  </a:path>
                </a:pathLst>
              </a:custGeom>
              <a:solidFill>
                <a:srgbClr val="EFF0E8">
                  <a:alpha val="39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D8C8EE8-A56C-454E-BF12-10CCD5AD2F53}"/>
                  </a:ext>
                </a:extLst>
              </p:cNvPr>
              <p:cNvSpPr/>
              <p:nvPr/>
            </p:nvSpPr>
            <p:spPr>
              <a:xfrm>
                <a:off x="5327370" y="4761632"/>
                <a:ext cx="354681" cy="210861"/>
              </a:xfrm>
              <a:custGeom>
                <a:avLst/>
                <a:gdLst>
                  <a:gd name="connsiteX0" fmla="*/ 288868 w 354681"/>
                  <a:gd name="connsiteY0" fmla="*/ 178014 h 210861"/>
                  <a:gd name="connsiteX1" fmla="*/ 287738 w 354681"/>
                  <a:gd name="connsiteY1" fmla="*/ 130197 h 210861"/>
                  <a:gd name="connsiteX2" fmla="*/ 187421 w 354681"/>
                  <a:gd name="connsiteY2" fmla="*/ 83912 h 210861"/>
                  <a:gd name="connsiteX3" fmla="*/ 89526 w 354681"/>
                  <a:gd name="connsiteY3" fmla="*/ 165061 h 210861"/>
                  <a:gd name="connsiteX4" fmla="*/ 8377 w 354681"/>
                  <a:gd name="connsiteY4" fmla="*/ 210861 h 210861"/>
                  <a:gd name="connsiteX5" fmla="*/ 56276 w 354681"/>
                  <a:gd name="connsiteY5" fmla="*/ 48684 h 210861"/>
                  <a:gd name="connsiteX6" fmla="*/ 225837 w 354681"/>
                  <a:gd name="connsiteY6" fmla="*/ 705 h 210861"/>
                  <a:gd name="connsiteX7" fmla="*/ 354602 w 354681"/>
                  <a:gd name="connsiteY7" fmla="*/ 47756 h 210861"/>
                  <a:gd name="connsiteX8" fmla="*/ 288868 w 354681"/>
                  <a:gd name="connsiteY8" fmla="*/ 178014 h 2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681" h="210861">
                    <a:moveTo>
                      <a:pt x="288868" y="178014"/>
                    </a:moveTo>
                    <a:cubicBezTo>
                      <a:pt x="282734" y="163124"/>
                      <a:pt x="289070" y="146217"/>
                      <a:pt x="287738" y="130197"/>
                    </a:cubicBezTo>
                    <a:cubicBezTo>
                      <a:pt x="284187" y="87625"/>
                      <a:pt x="227330" y="68578"/>
                      <a:pt x="187421" y="83912"/>
                    </a:cubicBezTo>
                    <a:cubicBezTo>
                      <a:pt x="147513" y="99246"/>
                      <a:pt x="120073" y="135160"/>
                      <a:pt x="89526" y="165061"/>
                    </a:cubicBezTo>
                    <a:cubicBezTo>
                      <a:pt x="66929" y="187215"/>
                      <a:pt x="39852" y="207512"/>
                      <a:pt x="8377" y="210861"/>
                    </a:cubicBezTo>
                    <a:cubicBezTo>
                      <a:pt x="-13857" y="154892"/>
                      <a:pt x="10233" y="87504"/>
                      <a:pt x="56276" y="48684"/>
                    </a:cubicBezTo>
                    <a:cubicBezTo>
                      <a:pt x="102318" y="9906"/>
                      <a:pt x="165752" y="-3370"/>
                      <a:pt x="225837" y="705"/>
                    </a:cubicBezTo>
                    <a:cubicBezTo>
                      <a:pt x="263688" y="3288"/>
                      <a:pt x="350284" y="504"/>
                      <a:pt x="354602" y="47756"/>
                    </a:cubicBezTo>
                    <a:cubicBezTo>
                      <a:pt x="357750" y="81854"/>
                      <a:pt x="265544" y="121521"/>
                      <a:pt x="288868" y="178014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D7EE6088-709C-497A-813E-64F585B6338B}"/>
                  </a:ext>
                </a:extLst>
              </p:cNvPr>
              <p:cNvSpPr/>
              <p:nvPr/>
            </p:nvSpPr>
            <p:spPr>
              <a:xfrm>
                <a:off x="5562690" y="4762718"/>
                <a:ext cx="432740" cy="82546"/>
              </a:xfrm>
              <a:custGeom>
                <a:avLst/>
                <a:gdLst>
                  <a:gd name="connsiteX0" fmla="*/ 78687 w 432740"/>
                  <a:gd name="connsiteY0" fmla="*/ 30731 h 82546"/>
                  <a:gd name="connsiteX1" fmla="*/ 41846 w 432740"/>
                  <a:gd name="connsiteY1" fmla="*/ 4179 h 82546"/>
                  <a:gd name="connsiteX2" fmla="*/ 0 w 432740"/>
                  <a:gd name="connsiteY2" fmla="*/ 9828 h 82546"/>
                  <a:gd name="connsiteX3" fmla="*/ 185823 w 432740"/>
                  <a:gd name="connsiteY3" fmla="*/ 4381 h 82546"/>
                  <a:gd name="connsiteX4" fmla="*/ 432741 w 432740"/>
                  <a:gd name="connsiteY4" fmla="*/ 40617 h 82546"/>
                  <a:gd name="connsiteX5" fmla="*/ 78687 w 432740"/>
                  <a:gd name="connsiteY5" fmla="*/ 30731 h 8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40" h="82546">
                    <a:moveTo>
                      <a:pt x="78687" y="30731"/>
                    </a:moveTo>
                    <a:cubicBezTo>
                      <a:pt x="66420" y="21813"/>
                      <a:pt x="55606" y="10514"/>
                      <a:pt x="41846" y="4179"/>
                    </a:cubicBezTo>
                    <a:cubicBezTo>
                      <a:pt x="28045" y="-2197"/>
                      <a:pt x="9483" y="-1995"/>
                      <a:pt x="0" y="9828"/>
                    </a:cubicBezTo>
                    <a:cubicBezTo>
                      <a:pt x="61860" y="6156"/>
                      <a:pt x="123842" y="4340"/>
                      <a:pt x="185823" y="4381"/>
                    </a:cubicBezTo>
                    <a:cubicBezTo>
                      <a:pt x="260516" y="4421"/>
                      <a:pt x="369791" y="-2762"/>
                      <a:pt x="432741" y="40617"/>
                    </a:cubicBezTo>
                    <a:cubicBezTo>
                      <a:pt x="394809" y="118377"/>
                      <a:pt x="135141" y="71729"/>
                      <a:pt x="78687" y="30731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354CD9C-ECC2-48CA-82BD-A40DB223C29F}"/>
                  </a:ext>
                </a:extLst>
              </p:cNvPr>
              <p:cNvSpPr/>
              <p:nvPr/>
            </p:nvSpPr>
            <p:spPr>
              <a:xfrm>
                <a:off x="6301504" y="4494189"/>
                <a:ext cx="129502" cy="459500"/>
              </a:xfrm>
              <a:custGeom>
                <a:avLst/>
                <a:gdLst>
                  <a:gd name="connsiteX0" fmla="*/ 0 w 129502"/>
                  <a:gd name="connsiteY0" fmla="*/ 459500 h 459500"/>
                  <a:gd name="connsiteX1" fmla="*/ 122510 w 129502"/>
                  <a:gd name="connsiteY1" fmla="*/ 309873 h 459500"/>
                  <a:gd name="connsiteX2" fmla="*/ 129330 w 129502"/>
                  <a:gd name="connsiteY2" fmla="*/ 297687 h 459500"/>
                  <a:gd name="connsiteX3" fmla="*/ 120654 w 129502"/>
                  <a:gd name="connsiteY3" fmla="*/ 276824 h 459500"/>
                  <a:gd name="connsiteX4" fmla="*/ 18320 w 129502"/>
                  <a:gd name="connsiteY4" fmla="*/ 19698 h 459500"/>
                  <a:gd name="connsiteX5" fmla="*/ 33452 w 129502"/>
                  <a:gd name="connsiteY5" fmla="*/ 238610 h 459500"/>
                  <a:gd name="connsiteX6" fmla="*/ 0 w 129502"/>
                  <a:gd name="connsiteY6" fmla="*/ 459500 h 4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02" h="459500">
                    <a:moveTo>
                      <a:pt x="0" y="459500"/>
                    </a:moveTo>
                    <a:cubicBezTo>
                      <a:pt x="40837" y="409624"/>
                      <a:pt x="81674" y="359749"/>
                      <a:pt x="122510" y="309873"/>
                    </a:cubicBezTo>
                    <a:cubicBezTo>
                      <a:pt x="125496" y="306241"/>
                      <a:pt x="128604" y="302327"/>
                      <a:pt x="129330" y="297687"/>
                    </a:cubicBezTo>
                    <a:cubicBezTo>
                      <a:pt x="130541" y="290019"/>
                      <a:pt x="125133" y="283119"/>
                      <a:pt x="120654" y="276824"/>
                    </a:cubicBezTo>
                    <a:cubicBezTo>
                      <a:pt x="99308" y="246842"/>
                      <a:pt x="100357" y="-82838"/>
                      <a:pt x="18320" y="19698"/>
                    </a:cubicBezTo>
                    <a:cubicBezTo>
                      <a:pt x="-2623" y="45887"/>
                      <a:pt x="34421" y="199751"/>
                      <a:pt x="33452" y="238610"/>
                    </a:cubicBezTo>
                    <a:cubicBezTo>
                      <a:pt x="32080" y="292158"/>
                      <a:pt x="35470" y="416162"/>
                      <a:pt x="0" y="45950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840CC62D-2789-4A1F-A2BD-C262B045BD55}"/>
                </a:ext>
              </a:extLst>
            </p:cNvPr>
            <p:cNvGrpSpPr/>
            <p:nvPr/>
          </p:nvGrpSpPr>
          <p:grpSpPr>
            <a:xfrm rot="19103960" flipH="1">
              <a:off x="2352411" y="2733006"/>
              <a:ext cx="1118793" cy="1075762"/>
              <a:chOff x="2156671" y="3627022"/>
              <a:chExt cx="3302261" cy="3175251"/>
            </a:xfrm>
          </p:grpSpPr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1A9B61D3-D44F-40BB-B094-85C91E2AA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D1624A69-11D0-4986-8395-1934E6D07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E6EEE586-0C63-47EE-8A53-E1A271B64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A2897B1C-F2D6-4C9A-B958-803B13BBF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9632B648-E4B8-4CFD-A4B5-4D3A1A211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38270533-FF6D-44A1-AAFB-3FAE3F1EE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762325C8-634F-452B-B691-52F6440D7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CD612C40-26C7-48D8-8EE6-B3960981A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BC666972-DE03-41E2-9CCA-8E944193B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33E6F69E-37BB-43B0-A961-17A7E32DC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26E08061-40DB-41C4-B31A-47C5DA472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D5E465D1-78C1-4D8D-84EF-BA6667612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46067D73-6A93-4870-B072-022ABFB0D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994CD540-6C81-41B0-9C47-92F5A1FC3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8512591E-3BCB-47F5-BC08-E5DBC57B4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92530205-F1A6-4E60-8D18-1547DA53E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61CDD29B-5EB9-44FB-9E22-C08B2BCB2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6664F1FE-B759-4CA2-B9BD-B69B0B990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BAB66948-7EEF-468C-A86E-1F29EB918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18D2E04-373C-4C9A-AC47-CB844CA064EA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040E127E-A976-4653-AE1F-D2BF8AEAE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C91AC81A-85AC-4B60-86DE-4A6BF08E5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C52E4B3-D4F1-40D0-90DC-8545D70B4509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EF12322F-6C59-4AC6-B72C-8B8A756B3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4D84D738-0EC3-49EE-9527-0BA5A7283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3F85121B-78C0-472C-9B89-124513C96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CB44F849-2E4D-4967-862E-546869BA5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CB83521F-A0ED-4B16-9432-633BBEA41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77124569-4DA0-40B2-8261-49FEAE2CA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97AC2F06-8F30-493D-8B61-FE77303AE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CD2AC80C-42AD-4A37-8026-C0E1A2DCA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E2CC8509-DECB-4E03-86E6-195D9CDA0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BA86E3FF-B8D8-451E-A502-8140772EF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197" name="Graphic 3">
                <a:extLst>
                  <a:ext uri="{FF2B5EF4-FFF2-40B4-BE49-F238E27FC236}">
                    <a16:creationId xmlns:a16="http://schemas.microsoft.com/office/drawing/2014/main" id="{06E77142-C6A2-44E2-9743-27FD7884300D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236" name="Picture 235">
                  <a:extLst>
                    <a:ext uri="{FF2B5EF4-FFF2-40B4-BE49-F238E27FC236}">
                      <a16:creationId xmlns:a16="http://schemas.microsoft.com/office/drawing/2014/main" id="{84972769-13F0-48CB-B2EF-686868522A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5EE45EFD-29DA-4699-8860-17E3E6654A71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pic>
            <p:nvPicPr>
              <p:cNvPr id="198" name="Picture 197">
                <a:extLst>
                  <a:ext uri="{FF2B5EF4-FFF2-40B4-BE49-F238E27FC236}">
                    <a16:creationId xmlns:a16="http://schemas.microsoft.com/office/drawing/2014/main" id="{833F8360-D98B-4A0E-8AD3-96DE7CA07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4F9357CE-E75E-48D4-95D8-F97E191C8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C48AE86D-D79B-42C4-8B73-47111D831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201" name="Picture 200">
                <a:extLst>
                  <a:ext uri="{FF2B5EF4-FFF2-40B4-BE49-F238E27FC236}">
                    <a16:creationId xmlns:a16="http://schemas.microsoft.com/office/drawing/2014/main" id="{579FE040-055F-4629-A8FC-818E27E52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7780CD68-0DF5-4373-A65F-767ECD5E2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DFD7E277-9DC1-45B9-A2BA-4701EDC1E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204" name="Picture 203">
                <a:extLst>
                  <a:ext uri="{FF2B5EF4-FFF2-40B4-BE49-F238E27FC236}">
                    <a16:creationId xmlns:a16="http://schemas.microsoft.com/office/drawing/2014/main" id="{7B7E7C98-0EFC-4632-B7E6-0271CCE75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469CC350-A8BF-4C15-A894-B38B5FE5D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206" name="Picture 205">
                <a:extLst>
                  <a:ext uri="{FF2B5EF4-FFF2-40B4-BE49-F238E27FC236}">
                    <a16:creationId xmlns:a16="http://schemas.microsoft.com/office/drawing/2014/main" id="{723B1B47-670F-4A03-81B9-F3049AC06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5AF7D18-30CF-493F-A1CF-7D7E0F30975A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F8007C3-5CD7-40CE-A9CE-354206762BED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902DD27-5CA2-48F9-A640-D0700245F735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77A33B4-2AD1-47BC-B724-F3FBFD221EE5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68F4EB9-CC81-43F4-B5B5-EAF5C107B934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75BD8AB5-78FC-4369-84CB-0579541437E7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5879BB26-BC79-4164-8B51-67BE257FC395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32A168EE-F040-4BBE-8A51-56D95160356E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9C4F8D4-3361-422F-A200-1A8DC52E21A7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AC60270-B4B8-4008-9C6B-F14D9FBCF120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2C8BA4D-40AD-4D24-B174-5C7AE65F03AA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616B5DA-4FBA-4326-BAE1-39B50B7F0068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C702869-8271-46EE-A023-AC6A0C6CAE72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4A22906-AAA1-4CC8-93DF-34F8937143F3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B41CCDA-D0B4-4EEE-A597-4806D8E4465B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8B8A142-D79C-473E-AF57-80DF5031AFB5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95FA064-3204-4D37-BA97-B7E4AB3F317F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D62E2070-B3A8-4841-BC0A-358C54FEC8A9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B36D12B-A24B-4495-BBA0-127E93525340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C31C2E1A-8F84-4F2C-87F8-ADE1D8A1636B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655EEA6-844A-40F0-8793-6BF63E74E3C4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AB78212-720F-468C-8AA8-9D363085908B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7014D04-0BD9-4D0F-B061-D79EA77A227D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D7F314F-3F32-4F94-AC02-8B2E6CC4C55F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BF7029B-4110-4A4A-B97E-479329F3B921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D3345146-2167-4AAF-BEB9-A8F4CDB505F5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0EE98B85-CDC2-4F42-B618-37A98D8B73D3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F15C2A4B-E923-4C6B-B7CB-EA05608C8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710F455F-666C-4DE8-8D4D-38265FFB8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  <p:grpSp>
          <p:nvGrpSpPr>
            <p:cNvPr id="26" name="Graphic 2180">
              <a:extLst>
                <a:ext uri="{FF2B5EF4-FFF2-40B4-BE49-F238E27FC236}">
                  <a16:creationId xmlns:a16="http://schemas.microsoft.com/office/drawing/2014/main" id="{FD91C0AF-CE01-404D-AFC5-0AD17360F0EA}"/>
                </a:ext>
              </a:extLst>
            </p:cNvPr>
            <p:cNvGrpSpPr/>
            <p:nvPr/>
          </p:nvGrpSpPr>
          <p:grpSpPr>
            <a:xfrm rot="4699191">
              <a:off x="2703981" y="3090778"/>
              <a:ext cx="2497246" cy="2401198"/>
              <a:chOff x="3866562" y="3378068"/>
              <a:chExt cx="2497246" cy="2401198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CAD60C56-9669-43B6-8F43-4FC68BAD5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51581" y="4810055"/>
                <a:ext cx="659238" cy="729091"/>
              </a:xfrm>
              <a:custGeom>
                <a:avLst/>
                <a:gdLst>
                  <a:gd name="connsiteX0" fmla="*/ 701 w 659238"/>
                  <a:gd name="connsiteY0" fmla="*/ 396 h 729091"/>
                  <a:gd name="connsiteX1" fmla="*/ 659939 w 659238"/>
                  <a:gd name="connsiteY1" fmla="*/ 396 h 729091"/>
                  <a:gd name="connsiteX2" fmla="*/ 659939 w 659238"/>
                  <a:gd name="connsiteY2" fmla="*/ 729487 h 729091"/>
                  <a:gd name="connsiteX3" fmla="*/ 701 w 659238"/>
                  <a:gd name="connsiteY3" fmla="*/ 729487 h 72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238" h="729091">
                    <a:moveTo>
                      <a:pt x="701" y="396"/>
                    </a:moveTo>
                    <a:lnTo>
                      <a:pt x="659939" y="396"/>
                    </a:lnTo>
                    <a:lnTo>
                      <a:pt x="659939" y="729487"/>
                    </a:lnTo>
                    <a:lnTo>
                      <a:pt x="701" y="729487"/>
                    </a:lnTo>
                    <a:close/>
                  </a:path>
                </a:pathLst>
              </a:cu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91BC9A0D-BB6D-46CC-9DEB-C11407CFA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944919" y="4866811"/>
                <a:ext cx="550092" cy="912455"/>
              </a:xfrm>
              <a:custGeom>
                <a:avLst/>
                <a:gdLst>
                  <a:gd name="connsiteX0" fmla="*/ 814 w 550092"/>
                  <a:gd name="connsiteY0" fmla="*/ 409 h 912455"/>
                  <a:gd name="connsiteX1" fmla="*/ 550907 w 550092"/>
                  <a:gd name="connsiteY1" fmla="*/ 409 h 912455"/>
                  <a:gd name="connsiteX2" fmla="*/ 550907 w 550092"/>
                  <a:gd name="connsiteY2" fmla="*/ 912864 h 912455"/>
                  <a:gd name="connsiteX3" fmla="*/ 814 w 550092"/>
                  <a:gd name="connsiteY3" fmla="*/ 912864 h 91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0092" h="912455">
                    <a:moveTo>
                      <a:pt x="814" y="409"/>
                    </a:moveTo>
                    <a:lnTo>
                      <a:pt x="550907" y="409"/>
                    </a:lnTo>
                    <a:lnTo>
                      <a:pt x="550907" y="912864"/>
                    </a:lnTo>
                    <a:lnTo>
                      <a:pt x="814" y="912864"/>
                    </a:lnTo>
                    <a:close/>
                  </a:path>
                </a:pathLst>
              </a:cu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0B270924-1F49-48BF-A732-DA18481E5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74238" y="4770763"/>
                <a:ext cx="462776" cy="960479"/>
              </a:xfrm>
              <a:custGeom>
                <a:avLst/>
                <a:gdLst>
                  <a:gd name="connsiteX0" fmla="*/ 752 w 462776"/>
                  <a:gd name="connsiteY0" fmla="*/ 387 h 960479"/>
                  <a:gd name="connsiteX1" fmla="*/ 463529 w 462776"/>
                  <a:gd name="connsiteY1" fmla="*/ 387 h 960479"/>
                  <a:gd name="connsiteX2" fmla="*/ 463529 w 462776"/>
                  <a:gd name="connsiteY2" fmla="*/ 960866 h 960479"/>
                  <a:gd name="connsiteX3" fmla="*/ 752 w 462776"/>
                  <a:gd name="connsiteY3" fmla="*/ 960866 h 96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776" h="960479">
                    <a:moveTo>
                      <a:pt x="752" y="387"/>
                    </a:moveTo>
                    <a:lnTo>
                      <a:pt x="463529" y="387"/>
                    </a:lnTo>
                    <a:lnTo>
                      <a:pt x="463529" y="960866"/>
                    </a:lnTo>
                    <a:lnTo>
                      <a:pt x="752" y="960866"/>
                    </a:lnTo>
                    <a:close/>
                  </a:path>
                </a:pathLst>
              </a:cu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BD492EDD-6E5E-4985-A5FB-D98E9A28C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538669" y="4596130"/>
                <a:ext cx="825138" cy="550092"/>
              </a:xfrm>
              <a:custGeom>
                <a:avLst/>
                <a:gdLst>
                  <a:gd name="connsiteX0" fmla="*/ 950 w 825138"/>
                  <a:gd name="connsiteY0" fmla="*/ 347 h 550092"/>
                  <a:gd name="connsiteX1" fmla="*/ 826089 w 825138"/>
                  <a:gd name="connsiteY1" fmla="*/ 347 h 550092"/>
                  <a:gd name="connsiteX2" fmla="*/ 826089 w 825138"/>
                  <a:gd name="connsiteY2" fmla="*/ 550439 h 550092"/>
                  <a:gd name="connsiteX3" fmla="*/ 950 w 825138"/>
                  <a:gd name="connsiteY3" fmla="*/ 550439 h 55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138" h="550092">
                    <a:moveTo>
                      <a:pt x="950" y="347"/>
                    </a:moveTo>
                    <a:lnTo>
                      <a:pt x="826089" y="347"/>
                    </a:lnTo>
                    <a:lnTo>
                      <a:pt x="826089" y="550439"/>
                    </a:lnTo>
                    <a:lnTo>
                      <a:pt x="950" y="550439"/>
                    </a:lnTo>
                    <a:close/>
                  </a:path>
                </a:pathLst>
              </a:cu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9DDA4465-9FFD-46F8-B86F-F995B2BC0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477548" y="4220670"/>
                <a:ext cx="851333" cy="502068"/>
              </a:xfrm>
              <a:custGeom>
                <a:avLst/>
                <a:gdLst>
                  <a:gd name="connsiteX0" fmla="*/ 936 w 851333"/>
                  <a:gd name="connsiteY0" fmla="*/ 261 h 502068"/>
                  <a:gd name="connsiteX1" fmla="*/ 852270 w 851333"/>
                  <a:gd name="connsiteY1" fmla="*/ 261 h 502068"/>
                  <a:gd name="connsiteX2" fmla="*/ 852270 w 851333"/>
                  <a:gd name="connsiteY2" fmla="*/ 502329 h 502068"/>
                  <a:gd name="connsiteX3" fmla="*/ 936 w 851333"/>
                  <a:gd name="connsiteY3" fmla="*/ 502329 h 50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333" h="502068">
                    <a:moveTo>
                      <a:pt x="936" y="261"/>
                    </a:moveTo>
                    <a:lnTo>
                      <a:pt x="852270" y="261"/>
                    </a:lnTo>
                    <a:lnTo>
                      <a:pt x="852270" y="502329"/>
                    </a:lnTo>
                    <a:lnTo>
                      <a:pt x="936" y="502329"/>
                    </a:lnTo>
                    <a:close/>
                  </a:path>
                </a:pathLst>
              </a:cu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A20790DE-FD86-4E53-B491-6C0CB7E17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604157" y="4002379"/>
                <a:ext cx="733456" cy="502068"/>
              </a:xfrm>
              <a:custGeom>
                <a:avLst/>
                <a:gdLst>
                  <a:gd name="connsiteX0" fmla="*/ 965 w 733456"/>
                  <a:gd name="connsiteY0" fmla="*/ 211 h 502068"/>
                  <a:gd name="connsiteX1" fmla="*/ 734422 w 733456"/>
                  <a:gd name="connsiteY1" fmla="*/ 211 h 502068"/>
                  <a:gd name="connsiteX2" fmla="*/ 734422 w 733456"/>
                  <a:gd name="connsiteY2" fmla="*/ 502279 h 502068"/>
                  <a:gd name="connsiteX3" fmla="*/ 965 w 733456"/>
                  <a:gd name="connsiteY3" fmla="*/ 502279 h 50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456" h="502068">
                    <a:moveTo>
                      <a:pt x="965" y="211"/>
                    </a:moveTo>
                    <a:lnTo>
                      <a:pt x="734422" y="211"/>
                    </a:lnTo>
                    <a:lnTo>
                      <a:pt x="734422" y="502279"/>
                    </a:lnTo>
                    <a:lnTo>
                      <a:pt x="965" y="502279"/>
                    </a:lnTo>
                    <a:close/>
                  </a:path>
                </a:pathLst>
              </a:cu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95CCD4F-1018-47CC-828D-9D8AE040A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032235" y="3378068"/>
                <a:ext cx="615579" cy="838236"/>
              </a:xfrm>
              <a:custGeom>
                <a:avLst/>
                <a:gdLst>
                  <a:gd name="connsiteX0" fmla="*/ 834 w 615579"/>
                  <a:gd name="connsiteY0" fmla="*/ 68 h 838236"/>
                  <a:gd name="connsiteX1" fmla="*/ 616414 w 615579"/>
                  <a:gd name="connsiteY1" fmla="*/ 68 h 838236"/>
                  <a:gd name="connsiteX2" fmla="*/ 616414 w 615579"/>
                  <a:gd name="connsiteY2" fmla="*/ 838304 h 838236"/>
                  <a:gd name="connsiteX3" fmla="*/ 834 w 615579"/>
                  <a:gd name="connsiteY3" fmla="*/ 838304 h 83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579" h="838236">
                    <a:moveTo>
                      <a:pt x="834" y="68"/>
                    </a:moveTo>
                    <a:lnTo>
                      <a:pt x="616414" y="68"/>
                    </a:lnTo>
                    <a:lnTo>
                      <a:pt x="616414" y="838304"/>
                    </a:lnTo>
                    <a:lnTo>
                      <a:pt x="834" y="838304"/>
                    </a:lnTo>
                    <a:close/>
                  </a:path>
                </a:pathLst>
              </a:cu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59E809BC-A7A0-49FE-8560-6D7FDEB7D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20379" y="3517774"/>
                <a:ext cx="528263" cy="777115"/>
              </a:xfrm>
              <a:custGeom>
                <a:avLst/>
                <a:gdLst>
                  <a:gd name="connsiteX0" fmla="*/ 900 w 528263"/>
                  <a:gd name="connsiteY0" fmla="*/ 100 h 777115"/>
                  <a:gd name="connsiteX1" fmla="*/ 529164 w 528263"/>
                  <a:gd name="connsiteY1" fmla="*/ 100 h 777115"/>
                  <a:gd name="connsiteX2" fmla="*/ 529164 w 528263"/>
                  <a:gd name="connsiteY2" fmla="*/ 777215 h 777115"/>
                  <a:gd name="connsiteX3" fmla="*/ 900 w 528263"/>
                  <a:gd name="connsiteY3" fmla="*/ 777215 h 77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263" h="777115">
                    <a:moveTo>
                      <a:pt x="900" y="100"/>
                    </a:moveTo>
                    <a:lnTo>
                      <a:pt x="529164" y="100"/>
                    </a:lnTo>
                    <a:lnTo>
                      <a:pt x="529164" y="777215"/>
                    </a:lnTo>
                    <a:lnTo>
                      <a:pt x="900" y="777215"/>
                    </a:lnTo>
                    <a:close/>
                  </a:path>
                </a:pathLst>
              </a:cu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D75BA161-82B4-44FD-829C-0973E2D58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46573" y="3788454"/>
                <a:ext cx="454044" cy="694164"/>
              </a:xfrm>
              <a:custGeom>
                <a:avLst/>
                <a:gdLst>
                  <a:gd name="connsiteX0" fmla="*/ 906 w 454044"/>
                  <a:gd name="connsiteY0" fmla="*/ 162 h 694164"/>
                  <a:gd name="connsiteX1" fmla="*/ 454951 w 454044"/>
                  <a:gd name="connsiteY1" fmla="*/ 162 h 694164"/>
                  <a:gd name="connsiteX2" fmla="*/ 454951 w 454044"/>
                  <a:gd name="connsiteY2" fmla="*/ 694326 h 694164"/>
                  <a:gd name="connsiteX3" fmla="*/ 906 w 454044"/>
                  <a:gd name="connsiteY3" fmla="*/ 694326 h 69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044" h="694164">
                    <a:moveTo>
                      <a:pt x="906" y="162"/>
                    </a:moveTo>
                    <a:lnTo>
                      <a:pt x="454951" y="162"/>
                    </a:lnTo>
                    <a:lnTo>
                      <a:pt x="454951" y="694326"/>
                    </a:lnTo>
                    <a:lnTo>
                      <a:pt x="906" y="694326"/>
                    </a:lnTo>
                    <a:close/>
                  </a:path>
                </a:pathLst>
              </a:cu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7976C5B7-D6B0-44BF-86C9-A90FB9EE7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591288" y="3391165"/>
                <a:ext cx="318704" cy="532629"/>
              </a:xfrm>
              <a:custGeom>
                <a:avLst/>
                <a:gdLst>
                  <a:gd name="connsiteX0" fmla="*/ 733 w 318704"/>
                  <a:gd name="connsiteY0" fmla="*/ 71 h 532629"/>
                  <a:gd name="connsiteX1" fmla="*/ 319438 w 318704"/>
                  <a:gd name="connsiteY1" fmla="*/ 71 h 532629"/>
                  <a:gd name="connsiteX2" fmla="*/ 319438 w 318704"/>
                  <a:gd name="connsiteY2" fmla="*/ 532700 h 532629"/>
                  <a:gd name="connsiteX3" fmla="*/ 733 w 318704"/>
                  <a:gd name="connsiteY3" fmla="*/ 532700 h 53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704" h="532629">
                    <a:moveTo>
                      <a:pt x="733" y="71"/>
                    </a:moveTo>
                    <a:lnTo>
                      <a:pt x="319438" y="71"/>
                    </a:lnTo>
                    <a:lnTo>
                      <a:pt x="319438" y="532700"/>
                    </a:lnTo>
                    <a:lnTo>
                      <a:pt x="733" y="532700"/>
                    </a:lnTo>
                    <a:close/>
                  </a:path>
                </a:pathLst>
              </a:cu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92C976A-E721-412D-8E34-417A3E427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59486" y="3530871"/>
                <a:ext cx="602482" cy="497702"/>
              </a:xfrm>
              <a:custGeom>
                <a:avLst/>
                <a:gdLst>
                  <a:gd name="connsiteX0" fmla="*/ 657 w 602482"/>
                  <a:gd name="connsiteY0" fmla="*/ 103 h 497702"/>
                  <a:gd name="connsiteX1" fmla="*/ 603140 w 602482"/>
                  <a:gd name="connsiteY1" fmla="*/ 103 h 497702"/>
                  <a:gd name="connsiteX2" fmla="*/ 603140 w 602482"/>
                  <a:gd name="connsiteY2" fmla="*/ 497806 h 497702"/>
                  <a:gd name="connsiteX3" fmla="*/ 657 w 602482"/>
                  <a:gd name="connsiteY3" fmla="*/ 497806 h 49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2482" h="497702">
                    <a:moveTo>
                      <a:pt x="657" y="103"/>
                    </a:moveTo>
                    <a:lnTo>
                      <a:pt x="603140" y="103"/>
                    </a:lnTo>
                    <a:lnTo>
                      <a:pt x="603140" y="497806"/>
                    </a:lnTo>
                    <a:lnTo>
                      <a:pt x="657" y="497806"/>
                    </a:lnTo>
                    <a:close/>
                  </a:path>
                </a:pathLst>
              </a:cu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DD8604B8-8239-4312-B948-062553AAF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86508" y="3500311"/>
                <a:ext cx="506434" cy="571921"/>
              </a:xfrm>
              <a:custGeom>
                <a:avLst/>
                <a:gdLst>
                  <a:gd name="connsiteX0" fmla="*/ 709 w 506434"/>
                  <a:gd name="connsiteY0" fmla="*/ 96 h 571921"/>
                  <a:gd name="connsiteX1" fmla="*/ 507144 w 506434"/>
                  <a:gd name="connsiteY1" fmla="*/ 96 h 571921"/>
                  <a:gd name="connsiteX2" fmla="*/ 507144 w 506434"/>
                  <a:gd name="connsiteY2" fmla="*/ 572018 h 571921"/>
                  <a:gd name="connsiteX3" fmla="*/ 709 w 506434"/>
                  <a:gd name="connsiteY3" fmla="*/ 572018 h 57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434" h="571921">
                    <a:moveTo>
                      <a:pt x="709" y="96"/>
                    </a:moveTo>
                    <a:lnTo>
                      <a:pt x="507144" y="96"/>
                    </a:lnTo>
                    <a:lnTo>
                      <a:pt x="507144" y="572018"/>
                    </a:lnTo>
                    <a:lnTo>
                      <a:pt x="709" y="572018"/>
                    </a:lnTo>
                    <a:close/>
                  </a:path>
                </a:pathLst>
              </a:cu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F2D66B4C-0F0E-437C-8ACD-F82950F58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779018" y="3443555"/>
                <a:ext cx="427849" cy="672335"/>
              </a:xfrm>
              <a:custGeom>
                <a:avLst/>
                <a:gdLst>
                  <a:gd name="connsiteX0" fmla="*/ 776 w 427849"/>
                  <a:gd name="connsiteY0" fmla="*/ 83 h 672335"/>
                  <a:gd name="connsiteX1" fmla="*/ 428626 w 427849"/>
                  <a:gd name="connsiteY1" fmla="*/ 83 h 672335"/>
                  <a:gd name="connsiteX2" fmla="*/ 428626 w 427849"/>
                  <a:gd name="connsiteY2" fmla="*/ 672418 h 672335"/>
                  <a:gd name="connsiteX3" fmla="*/ 776 w 427849"/>
                  <a:gd name="connsiteY3" fmla="*/ 672418 h 67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849" h="672335">
                    <a:moveTo>
                      <a:pt x="776" y="83"/>
                    </a:moveTo>
                    <a:lnTo>
                      <a:pt x="428626" y="83"/>
                    </a:lnTo>
                    <a:lnTo>
                      <a:pt x="428626" y="672418"/>
                    </a:lnTo>
                    <a:lnTo>
                      <a:pt x="776" y="672418"/>
                    </a:lnTo>
                    <a:close/>
                  </a:path>
                </a:pathLst>
              </a:cu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40ED7DEE-2EA9-4B0D-BB84-6002E6949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097722" y="3452287"/>
                <a:ext cx="458410" cy="711627"/>
              </a:xfrm>
              <a:custGeom>
                <a:avLst/>
                <a:gdLst>
                  <a:gd name="connsiteX0" fmla="*/ 849 w 458410"/>
                  <a:gd name="connsiteY0" fmla="*/ 85 h 711627"/>
                  <a:gd name="connsiteX1" fmla="*/ 459260 w 458410"/>
                  <a:gd name="connsiteY1" fmla="*/ 85 h 711627"/>
                  <a:gd name="connsiteX2" fmla="*/ 459260 w 458410"/>
                  <a:gd name="connsiteY2" fmla="*/ 711713 h 711627"/>
                  <a:gd name="connsiteX3" fmla="*/ 849 w 458410"/>
                  <a:gd name="connsiteY3" fmla="*/ 711713 h 71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8410" h="711627">
                    <a:moveTo>
                      <a:pt x="849" y="85"/>
                    </a:moveTo>
                    <a:lnTo>
                      <a:pt x="459260" y="85"/>
                    </a:lnTo>
                    <a:lnTo>
                      <a:pt x="459260" y="711713"/>
                    </a:lnTo>
                    <a:lnTo>
                      <a:pt x="849" y="711713"/>
                    </a:lnTo>
                    <a:close/>
                  </a:path>
                </a:pathLst>
              </a:cu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3A427144-78E2-4415-9E70-79C188ED1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97722" y="3565798"/>
                <a:ext cx="554458" cy="820773"/>
              </a:xfrm>
              <a:custGeom>
                <a:avLst/>
                <a:gdLst>
                  <a:gd name="connsiteX0" fmla="*/ 849 w 554458"/>
                  <a:gd name="connsiteY0" fmla="*/ 111 h 820773"/>
                  <a:gd name="connsiteX1" fmla="*/ 555308 w 554458"/>
                  <a:gd name="connsiteY1" fmla="*/ 111 h 820773"/>
                  <a:gd name="connsiteX2" fmla="*/ 555308 w 554458"/>
                  <a:gd name="connsiteY2" fmla="*/ 820884 h 820773"/>
                  <a:gd name="connsiteX3" fmla="*/ 849 w 554458"/>
                  <a:gd name="connsiteY3" fmla="*/ 820884 h 82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458" h="820773">
                    <a:moveTo>
                      <a:pt x="849" y="111"/>
                    </a:moveTo>
                    <a:lnTo>
                      <a:pt x="555308" y="111"/>
                    </a:lnTo>
                    <a:lnTo>
                      <a:pt x="555308" y="820884"/>
                    </a:lnTo>
                    <a:lnTo>
                      <a:pt x="849" y="820884"/>
                    </a:lnTo>
                    <a:close/>
                  </a:path>
                </a:pathLst>
              </a:cu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C576768C-B07E-4623-B954-87F6A8FB0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224331" y="3618188"/>
                <a:ext cx="720359" cy="934284"/>
              </a:xfrm>
              <a:custGeom>
                <a:avLst/>
                <a:gdLst>
                  <a:gd name="connsiteX0" fmla="*/ 878 w 720359"/>
                  <a:gd name="connsiteY0" fmla="*/ 123 h 934284"/>
                  <a:gd name="connsiteX1" fmla="*/ 721238 w 720359"/>
                  <a:gd name="connsiteY1" fmla="*/ 123 h 934284"/>
                  <a:gd name="connsiteX2" fmla="*/ 721238 w 720359"/>
                  <a:gd name="connsiteY2" fmla="*/ 934407 h 934284"/>
                  <a:gd name="connsiteX3" fmla="*/ 878 w 720359"/>
                  <a:gd name="connsiteY3" fmla="*/ 934407 h 93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359" h="934284">
                    <a:moveTo>
                      <a:pt x="878" y="123"/>
                    </a:moveTo>
                    <a:lnTo>
                      <a:pt x="721238" y="123"/>
                    </a:lnTo>
                    <a:lnTo>
                      <a:pt x="721238" y="934407"/>
                    </a:lnTo>
                    <a:lnTo>
                      <a:pt x="878" y="934407"/>
                    </a:lnTo>
                    <a:close/>
                  </a:path>
                </a:pathLst>
              </a:cu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80AB0B55-FD2E-43CA-B548-6D001BC7C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866562" y="4744568"/>
                <a:ext cx="781480" cy="445313"/>
              </a:xfrm>
              <a:custGeom>
                <a:avLst/>
                <a:gdLst>
                  <a:gd name="connsiteX0" fmla="*/ 567 w 781480"/>
                  <a:gd name="connsiteY0" fmla="*/ 381 h 445313"/>
                  <a:gd name="connsiteX1" fmla="*/ 782048 w 781480"/>
                  <a:gd name="connsiteY1" fmla="*/ 381 h 445313"/>
                  <a:gd name="connsiteX2" fmla="*/ 782048 w 781480"/>
                  <a:gd name="connsiteY2" fmla="*/ 445694 h 445313"/>
                  <a:gd name="connsiteX3" fmla="*/ 567 w 781480"/>
                  <a:gd name="connsiteY3" fmla="*/ 445694 h 44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80" h="445313">
                    <a:moveTo>
                      <a:pt x="567" y="381"/>
                    </a:moveTo>
                    <a:lnTo>
                      <a:pt x="782048" y="381"/>
                    </a:lnTo>
                    <a:lnTo>
                      <a:pt x="782048" y="445694"/>
                    </a:lnTo>
                    <a:lnTo>
                      <a:pt x="567" y="445694"/>
                    </a:lnTo>
                    <a:close/>
                  </a:path>
                </a:pathLst>
              </a:cu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162E48A6-43D3-4DD6-B146-B37D2D3CB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250754" y="3705504"/>
                <a:ext cx="384191" cy="637408"/>
              </a:xfrm>
              <a:custGeom>
                <a:avLst/>
                <a:gdLst>
                  <a:gd name="connsiteX0" fmla="*/ 655 w 384191"/>
                  <a:gd name="connsiteY0" fmla="*/ 143 h 637408"/>
                  <a:gd name="connsiteX1" fmla="*/ 384847 w 384191"/>
                  <a:gd name="connsiteY1" fmla="*/ 143 h 637408"/>
                  <a:gd name="connsiteX2" fmla="*/ 384847 w 384191"/>
                  <a:gd name="connsiteY2" fmla="*/ 637552 h 637408"/>
                  <a:gd name="connsiteX3" fmla="*/ 655 w 384191"/>
                  <a:gd name="connsiteY3" fmla="*/ 637552 h 63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191" h="637408">
                    <a:moveTo>
                      <a:pt x="655" y="143"/>
                    </a:moveTo>
                    <a:lnTo>
                      <a:pt x="384847" y="143"/>
                    </a:lnTo>
                    <a:lnTo>
                      <a:pt x="384847" y="637552"/>
                    </a:lnTo>
                    <a:lnTo>
                      <a:pt x="655" y="637552"/>
                    </a:lnTo>
                    <a:close/>
                  </a:path>
                </a:pathLst>
              </a:cu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BDB3DF59-908A-4F67-AC95-F2455715F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897123" y="4268694"/>
                <a:ext cx="720359" cy="362362"/>
              </a:xfrm>
              <a:custGeom>
                <a:avLst/>
                <a:gdLst>
                  <a:gd name="connsiteX0" fmla="*/ 574 w 720359"/>
                  <a:gd name="connsiteY0" fmla="*/ 272 h 362362"/>
                  <a:gd name="connsiteX1" fmla="*/ 720934 w 720359"/>
                  <a:gd name="connsiteY1" fmla="*/ 272 h 362362"/>
                  <a:gd name="connsiteX2" fmla="*/ 720934 w 720359"/>
                  <a:gd name="connsiteY2" fmla="*/ 362634 h 362362"/>
                  <a:gd name="connsiteX3" fmla="*/ 574 w 720359"/>
                  <a:gd name="connsiteY3" fmla="*/ 362634 h 36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359" h="362362">
                    <a:moveTo>
                      <a:pt x="574" y="272"/>
                    </a:moveTo>
                    <a:lnTo>
                      <a:pt x="720934" y="272"/>
                    </a:lnTo>
                    <a:lnTo>
                      <a:pt x="720934" y="362634"/>
                    </a:lnTo>
                    <a:lnTo>
                      <a:pt x="574" y="362634"/>
                    </a:lnTo>
                    <a:close/>
                  </a:path>
                </a:pathLst>
              </a:custGeom>
            </p:spPr>
          </p:pic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F5B737B-0B79-4120-B08D-897566C46077}"/>
                  </a:ext>
                </a:extLst>
              </p:cNvPr>
              <p:cNvSpPr/>
              <p:nvPr/>
            </p:nvSpPr>
            <p:spPr>
              <a:xfrm>
                <a:off x="4252762" y="4754188"/>
                <a:ext cx="286636" cy="134519"/>
              </a:xfrm>
              <a:custGeom>
                <a:avLst/>
                <a:gdLst>
                  <a:gd name="connsiteX0" fmla="*/ 47347 w 286636"/>
                  <a:gd name="connsiteY0" fmla="*/ 34446 h 134519"/>
                  <a:gd name="connsiteX1" fmla="*/ 286637 w 286636"/>
                  <a:gd name="connsiteY1" fmla="*/ 110935 h 134519"/>
                  <a:gd name="connsiteX2" fmla="*/ 265201 w 286636"/>
                  <a:gd name="connsiteY2" fmla="*/ 125124 h 134519"/>
                  <a:gd name="connsiteX3" fmla="*/ 107988 w 286636"/>
                  <a:gd name="connsiteY3" fmla="*/ 125081 h 134519"/>
                  <a:gd name="connsiteX4" fmla="*/ 2248 w 286636"/>
                  <a:gd name="connsiteY4" fmla="*/ 0 h 134519"/>
                  <a:gd name="connsiteX5" fmla="*/ 47347 w 286636"/>
                  <a:gd name="connsiteY5" fmla="*/ 34446 h 13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36" h="134519">
                    <a:moveTo>
                      <a:pt x="47347" y="34446"/>
                    </a:moveTo>
                    <a:cubicBezTo>
                      <a:pt x="109210" y="95480"/>
                      <a:pt x="200849" y="124775"/>
                      <a:pt x="286637" y="110935"/>
                    </a:cubicBezTo>
                    <a:cubicBezTo>
                      <a:pt x="285633" y="120147"/>
                      <a:pt x="274369" y="123683"/>
                      <a:pt x="265201" y="125124"/>
                    </a:cubicBezTo>
                    <a:cubicBezTo>
                      <a:pt x="212942" y="133332"/>
                      <a:pt x="158369" y="141365"/>
                      <a:pt x="107988" y="125081"/>
                    </a:cubicBezTo>
                    <a:cubicBezTo>
                      <a:pt x="64068" y="110892"/>
                      <a:pt x="-14255" y="51255"/>
                      <a:pt x="2248" y="0"/>
                    </a:cubicBezTo>
                    <a:cubicBezTo>
                      <a:pt x="21370" y="7378"/>
                      <a:pt x="32634" y="19908"/>
                      <a:pt x="47347" y="34446"/>
                    </a:cubicBezTo>
                    <a:close/>
                  </a:path>
                </a:pathLst>
              </a:custGeom>
              <a:solidFill>
                <a:srgbClr val="DCDDDC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1547336E-C390-4B15-9EAF-F4472D940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11233" y="4329815"/>
                <a:ext cx="899357" cy="467142"/>
              </a:xfrm>
              <a:custGeom>
                <a:avLst/>
                <a:gdLst>
                  <a:gd name="connsiteX0" fmla="*/ 875 w 899357"/>
                  <a:gd name="connsiteY0" fmla="*/ 286 h 467142"/>
                  <a:gd name="connsiteX1" fmla="*/ 900233 w 899357"/>
                  <a:gd name="connsiteY1" fmla="*/ 286 h 467142"/>
                  <a:gd name="connsiteX2" fmla="*/ 900233 w 899357"/>
                  <a:gd name="connsiteY2" fmla="*/ 467428 h 467142"/>
                  <a:gd name="connsiteX3" fmla="*/ 875 w 899357"/>
                  <a:gd name="connsiteY3" fmla="*/ 467428 h 46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357" h="467142">
                    <a:moveTo>
                      <a:pt x="875" y="286"/>
                    </a:moveTo>
                    <a:lnTo>
                      <a:pt x="900233" y="286"/>
                    </a:lnTo>
                    <a:lnTo>
                      <a:pt x="900233" y="467428"/>
                    </a:lnTo>
                    <a:lnTo>
                      <a:pt x="875" y="467428"/>
                    </a:lnTo>
                    <a:close/>
                  </a:path>
                </a:pathLst>
              </a:cu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FB1DCEEC-79C0-49A4-848B-F99E39154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320379" y="4521911"/>
                <a:ext cx="746554" cy="336167"/>
              </a:xfrm>
              <a:custGeom>
                <a:avLst/>
                <a:gdLst>
                  <a:gd name="connsiteX0" fmla="*/ 900 w 746554"/>
                  <a:gd name="connsiteY0" fmla="*/ 330 h 336167"/>
                  <a:gd name="connsiteX1" fmla="*/ 747455 w 746554"/>
                  <a:gd name="connsiteY1" fmla="*/ 330 h 336167"/>
                  <a:gd name="connsiteX2" fmla="*/ 747455 w 746554"/>
                  <a:gd name="connsiteY2" fmla="*/ 336498 h 336167"/>
                  <a:gd name="connsiteX3" fmla="*/ 900 w 746554"/>
                  <a:gd name="connsiteY3" fmla="*/ 336498 h 33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554" h="336167">
                    <a:moveTo>
                      <a:pt x="900" y="330"/>
                    </a:moveTo>
                    <a:lnTo>
                      <a:pt x="747455" y="330"/>
                    </a:lnTo>
                    <a:lnTo>
                      <a:pt x="747455" y="336498"/>
                    </a:lnTo>
                    <a:lnTo>
                      <a:pt x="900" y="336498"/>
                    </a:lnTo>
                    <a:close/>
                  </a:path>
                </a:pathLst>
              </a:custGeom>
            </p:spPr>
          </p:pic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2ED089B-2A81-474A-8E3B-C14C58CB958C}"/>
                  </a:ext>
                </a:extLst>
              </p:cNvPr>
              <p:cNvSpPr/>
              <p:nvPr/>
            </p:nvSpPr>
            <p:spPr>
              <a:xfrm>
                <a:off x="5221166" y="4574078"/>
                <a:ext cx="519138" cy="185055"/>
              </a:xfrm>
              <a:custGeom>
                <a:avLst/>
                <a:gdLst>
                  <a:gd name="connsiteX0" fmla="*/ 303117 w 519138"/>
                  <a:gd name="connsiteY0" fmla="*/ 4517 h 185055"/>
                  <a:gd name="connsiteX1" fmla="*/ 328745 w 519138"/>
                  <a:gd name="connsiteY1" fmla="*/ 5041 h 185055"/>
                  <a:gd name="connsiteX2" fmla="*/ 329705 w 519138"/>
                  <a:gd name="connsiteY2" fmla="*/ 16042 h 185055"/>
                  <a:gd name="connsiteX3" fmla="*/ 316040 w 519138"/>
                  <a:gd name="connsiteY3" fmla="*/ 57649 h 185055"/>
                  <a:gd name="connsiteX4" fmla="*/ 270243 w 519138"/>
                  <a:gd name="connsiteY4" fmla="*/ 81530 h 185055"/>
                  <a:gd name="connsiteX5" fmla="*/ 246405 w 519138"/>
                  <a:gd name="connsiteY5" fmla="*/ 122001 h 185055"/>
                  <a:gd name="connsiteX6" fmla="*/ 282729 w 519138"/>
                  <a:gd name="connsiteY6" fmla="*/ 140206 h 185055"/>
                  <a:gd name="connsiteX7" fmla="*/ 519138 w 519138"/>
                  <a:gd name="connsiteY7" fmla="*/ 169457 h 185055"/>
                  <a:gd name="connsiteX8" fmla="*/ 252299 w 519138"/>
                  <a:gd name="connsiteY8" fmla="*/ 177097 h 185055"/>
                  <a:gd name="connsiteX9" fmla="*/ 103862 w 519138"/>
                  <a:gd name="connsiteY9" fmla="*/ 132304 h 185055"/>
                  <a:gd name="connsiteX10" fmla="*/ 37414 w 519138"/>
                  <a:gd name="connsiteY10" fmla="*/ 100041 h 185055"/>
                  <a:gd name="connsiteX11" fmla="*/ 113074 w 519138"/>
                  <a:gd name="connsiteY11" fmla="*/ 40753 h 185055"/>
                  <a:gd name="connsiteX12" fmla="*/ 303117 w 519138"/>
                  <a:gd name="connsiteY12" fmla="*/ 4517 h 18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138" h="185055">
                    <a:moveTo>
                      <a:pt x="303117" y="4517"/>
                    </a:moveTo>
                    <a:cubicBezTo>
                      <a:pt x="311631" y="238"/>
                      <a:pt x="324161" y="-3254"/>
                      <a:pt x="328745" y="5041"/>
                    </a:cubicBezTo>
                    <a:cubicBezTo>
                      <a:pt x="330535" y="8315"/>
                      <a:pt x="330142" y="12331"/>
                      <a:pt x="329705" y="16042"/>
                    </a:cubicBezTo>
                    <a:cubicBezTo>
                      <a:pt x="327959" y="30755"/>
                      <a:pt x="325776" y="46472"/>
                      <a:pt x="316040" y="57649"/>
                    </a:cubicBezTo>
                    <a:cubicBezTo>
                      <a:pt x="304646" y="70746"/>
                      <a:pt x="286003" y="74195"/>
                      <a:pt x="270243" y="81530"/>
                    </a:cubicBezTo>
                    <a:cubicBezTo>
                      <a:pt x="254482" y="88864"/>
                      <a:pt x="239420" y="106109"/>
                      <a:pt x="246405" y="122001"/>
                    </a:cubicBezTo>
                    <a:cubicBezTo>
                      <a:pt x="252125" y="135011"/>
                      <a:pt x="268628" y="138504"/>
                      <a:pt x="282729" y="140206"/>
                    </a:cubicBezTo>
                    <a:cubicBezTo>
                      <a:pt x="361532" y="149942"/>
                      <a:pt x="440335" y="159721"/>
                      <a:pt x="519138" y="169457"/>
                    </a:cubicBezTo>
                    <a:cubicBezTo>
                      <a:pt x="430687" y="182336"/>
                      <a:pt x="340270" y="192945"/>
                      <a:pt x="252299" y="177097"/>
                    </a:cubicBezTo>
                    <a:cubicBezTo>
                      <a:pt x="201394" y="167929"/>
                      <a:pt x="152497" y="150073"/>
                      <a:pt x="103862" y="132304"/>
                    </a:cubicBezTo>
                    <a:cubicBezTo>
                      <a:pt x="80636" y="123791"/>
                      <a:pt x="57016" y="115103"/>
                      <a:pt x="37414" y="100041"/>
                    </a:cubicBezTo>
                    <a:cubicBezTo>
                      <a:pt x="-63044" y="22810"/>
                      <a:pt x="65355" y="36867"/>
                      <a:pt x="113074" y="40753"/>
                    </a:cubicBezTo>
                    <a:cubicBezTo>
                      <a:pt x="178081" y="46167"/>
                      <a:pt x="244790" y="33811"/>
                      <a:pt x="303117" y="4517"/>
                    </a:cubicBezTo>
                    <a:close/>
                  </a:path>
                </a:pathLst>
              </a:custGeom>
              <a:solidFill>
                <a:srgbClr val="E2E2E1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C7ACADD4-0CB3-4B0F-AB50-306681BB5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010406" y="4779494"/>
                <a:ext cx="807675" cy="737822"/>
              </a:xfrm>
              <a:custGeom>
                <a:avLst/>
                <a:gdLst>
                  <a:gd name="connsiteX0" fmla="*/ 829 w 807675"/>
                  <a:gd name="connsiteY0" fmla="*/ 389 h 737822"/>
                  <a:gd name="connsiteX1" fmla="*/ 808505 w 807675"/>
                  <a:gd name="connsiteY1" fmla="*/ 389 h 737822"/>
                  <a:gd name="connsiteX2" fmla="*/ 808505 w 807675"/>
                  <a:gd name="connsiteY2" fmla="*/ 738212 h 737822"/>
                  <a:gd name="connsiteX3" fmla="*/ 829 w 807675"/>
                  <a:gd name="connsiteY3" fmla="*/ 738212 h 73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7675" h="737822">
                    <a:moveTo>
                      <a:pt x="829" y="389"/>
                    </a:moveTo>
                    <a:lnTo>
                      <a:pt x="808505" y="389"/>
                    </a:lnTo>
                    <a:lnTo>
                      <a:pt x="808505" y="738212"/>
                    </a:lnTo>
                    <a:lnTo>
                      <a:pt x="829" y="738212"/>
                    </a:lnTo>
                    <a:close/>
                  </a:path>
                </a:pathLst>
              </a:cu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2B0E49B9-93E5-4828-BDED-4A5F6E750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02915" y="4596130"/>
                <a:ext cx="663603" cy="567555"/>
              </a:xfrm>
              <a:custGeom>
                <a:avLst/>
                <a:gdLst>
                  <a:gd name="connsiteX0" fmla="*/ 896 w 663603"/>
                  <a:gd name="connsiteY0" fmla="*/ 347 h 567555"/>
                  <a:gd name="connsiteX1" fmla="*/ 664500 w 663603"/>
                  <a:gd name="connsiteY1" fmla="*/ 347 h 567555"/>
                  <a:gd name="connsiteX2" fmla="*/ 664500 w 663603"/>
                  <a:gd name="connsiteY2" fmla="*/ 567903 h 567555"/>
                  <a:gd name="connsiteX3" fmla="*/ 896 w 663603"/>
                  <a:gd name="connsiteY3" fmla="*/ 567903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603" h="567555">
                    <a:moveTo>
                      <a:pt x="896" y="347"/>
                    </a:moveTo>
                    <a:lnTo>
                      <a:pt x="664500" y="347"/>
                    </a:lnTo>
                    <a:lnTo>
                      <a:pt x="664500" y="567903"/>
                    </a:lnTo>
                    <a:lnTo>
                      <a:pt x="896" y="567903"/>
                    </a:lnTo>
                    <a:close/>
                  </a:path>
                </a:pathLst>
              </a:cu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A37EC5F9-4499-4DC8-9AD3-9CF34F9D3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242022" y="4674715"/>
                <a:ext cx="611214" cy="676701"/>
              </a:xfrm>
              <a:custGeom>
                <a:avLst/>
                <a:gdLst>
                  <a:gd name="connsiteX0" fmla="*/ 653 w 611214"/>
                  <a:gd name="connsiteY0" fmla="*/ 365 h 676701"/>
                  <a:gd name="connsiteX1" fmla="*/ 611867 w 611214"/>
                  <a:gd name="connsiteY1" fmla="*/ 365 h 676701"/>
                  <a:gd name="connsiteX2" fmla="*/ 611867 w 611214"/>
                  <a:gd name="connsiteY2" fmla="*/ 677066 h 676701"/>
                  <a:gd name="connsiteX3" fmla="*/ 653 w 611214"/>
                  <a:gd name="connsiteY3" fmla="*/ 677066 h 67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214" h="676701">
                    <a:moveTo>
                      <a:pt x="653" y="365"/>
                    </a:moveTo>
                    <a:lnTo>
                      <a:pt x="611867" y="365"/>
                    </a:lnTo>
                    <a:lnTo>
                      <a:pt x="611867" y="677066"/>
                    </a:lnTo>
                    <a:lnTo>
                      <a:pt x="653" y="677066"/>
                    </a:lnTo>
                    <a:close/>
                  </a:path>
                </a:pathLst>
              </a:cu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3CDFBB31-6071-4552-80CE-AB9FC3202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595653" y="4604862"/>
                <a:ext cx="694164" cy="502068"/>
              </a:xfrm>
              <a:custGeom>
                <a:avLst/>
                <a:gdLst>
                  <a:gd name="connsiteX0" fmla="*/ 734 w 694164"/>
                  <a:gd name="connsiteY0" fmla="*/ 349 h 502068"/>
                  <a:gd name="connsiteX1" fmla="*/ 694899 w 694164"/>
                  <a:gd name="connsiteY1" fmla="*/ 349 h 502068"/>
                  <a:gd name="connsiteX2" fmla="*/ 694899 w 694164"/>
                  <a:gd name="connsiteY2" fmla="*/ 502417 h 502068"/>
                  <a:gd name="connsiteX3" fmla="*/ 734 w 694164"/>
                  <a:gd name="connsiteY3" fmla="*/ 502417 h 50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164" h="502068">
                    <a:moveTo>
                      <a:pt x="734" y="349"/>
                    </a:moveTo>
                    <a:lnTo>
                      <a:pt x="694899" y="349"/>
                    </a:lnTo>
                    <a:lnTo>
                      <a:pt x="694899" y="502417"/>
                    </a:lnTo>
                    <a:lnTo>
                      <a:pt x="734" y="502417"/>
                    </a:lnTo>
                    <a:close/>
                  </a:path>
                </a:pathLst>
              </a:cu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10C21D43-D5AF-4DB5-8F01-0D7D3B3F6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953650" y="4617959"/>
                <a:ext cx="785846" cy="384191"/>
              </a:xfrm>
              <a:custGeom>
                <a:avLst/>
                <a:gdLst>
                  <a:gd name="connsiteX0" fmla="*/ 816 w 785846"/>
                  <a:gd name="connsiteY0" fmla="*/ 352 h 384191"/>
                  <a:gd name="connsiteX1" fmla="*/ 786663 w 785846"/>
                  <a:gd name="connsiteY1" fmla="*/ 352 h 384191"/>
                  <a:gd name="connsiteX2" fmla="*/ 786663 w 785846"/>
                  <a:gd name="connsiteY2" fmla="*/ 384543 h 384191"/>
                  <a:gd name="connsiteX3" fmla="*/ 816 w 785846"/>
                  <a:gd name="connsiteY3" fmla="*/ 384543 h 38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46" h="384191">
                    <a:moveTo>
                      <a:pt x="816" y="352"/>
                    </a:moveTo>
                    <a:lnTo>
                      <a:pt x="786663" y="352"/>
                    </a:lnTo>
                    <a:lnTo>
                      <a:pt x="786663" y="384543"/>
                    </a:lnTo>
                    <a:lnTo>
                      <a:pt x="816" y="384543"/>
                    </a:lnTo>
                    <a:close/>
                  </a:path>
                </a:pathLst>
              </a:cu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7A2669E3-05EE-472B-9EA0-F3C3FC1E8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72169" y="4469521"/>
                <a:ext cx="541361" cy="401654"/>
              </a:xfrm>
              <a:custGeom>
                <a:avLst/>
                <a:gdLst>
                  <a:gd name="connsiteX0" fmla="*/ 637 w 541361"/>
                  <a:gd name="connsiteY0" fmla="*/ 318 h 401654"/>
                  <a:gd name="connsiteX1" fmla="*/ 541998 w 541361"/>
                  <a:gd name="connsiteY1" fmla="*/ 318 h 401654"/>
                  <a:gd name="connsiteX2" fmla="*/ 541998 w 541361"/>
                  <a:gd name="connsiteY2" fmla="*/ 401973 h 401654"/>
                  <a:gd name="connsiteX3" fmla="*/ 637 w 541361"/>
                  <a:gd name="connsiteY3" fmla="*/ 401973 h 40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361" h="401654">
                    <a:moveTo>
                      <a:pt x="637" y="318"/>
                    </a:moveTo>
                    <a:lnTo>
                      <a:pt x="541998" y="318"/>
                    </a:lnTo>
                    <a:lnTo>
                      <a:pt x="541998" y="401973"/>
                    </a:lnTo>
                    <a:lnTo>
                      <a:pt x="637" y="401973"/>
                    </a:lnTo>
                    <a:close/>
                  </a:path>
                </a:pathLst>
              </a:cu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2AB5B2EE-B5CC-4F11-A50C-9A86BF0EF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962610" y="3949989"/>
                <a:ext cx="689798" cy="519531"/>
              </a:xfrm>
              <a:custGeom>
                <a:avLst/>
                <a:gdLst>
                  <a:gd name="connsiteX0" fmla="*/ 589 w 689798"/>
                  <a:gd name="connsiteY0" fmla="*/ 199 h 519531"/>
                  <a:gd name="connsiteX1" fmla="*/ 690388 w 689798"/>
                  <a:gd name="connsiteY1" fmla="*/ 199 h 519531"/>
                  <a:gd name="connsiteX2" fmla="*/ 690388 w 689798"/>
                  <a:gd name="connsiteY2" fmla="*/ 519731 h 519531"/>
                  <a:gd name="connsiteX3" fmla="*/ 589 w 689798"/>
                  <a:gd name="connsiteY3" fmla="*/ 519731 h 51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798" h="519531">
                    <a:moveTo>
                      <a:pt x="589" y="199"/>
                    </a:moveTo>
                    <a:lnTo>
                      <a:pt x="690388" y="199"/>
                    </a:lnTo>
                    <a:lnTo>
                      <a:pt x="690388" y="519731"/>
                    </a:lnTo>
                    <a:lnTo>
                      <a:pt x="589" y="519731"/>
                    </a:lnTo>
                    <a:close/>
                  </a:path>
                </a:pathLst>
              </a:cu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F45F2269-251C-4C12-9BEC-52D345E8A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167803" y="3980550"/>
                <a:ext cx="510800" cy="528263"/>
              </a:xfrm>
              <a:custGeom>
                <a:avLst/>
                <a:gdLst>
                  <a:gd name="connsiteX0" fmla="*/ 636 w 510800"/>
                  <a:gd name="connsiteY0" fmla="*/ 206 h 528263"/>
                  <a:gd name="connsiteX1" fmla="*/ 511437 w 510800"/>
                  <a:gd name="connsiteY1" fmla="*/ 206 h 528263"/>
                  <a:gd name="connsiteX2" fmla="*/ 511437 w 510800"/>
                  <a:gd name="connsiteY2" fmla="*/ 528469 h 528263"/>
                  <a:gd name="connsiteX3" fmla="*/ 636 w 510800"/>
                  <a:gd name="connsiteY3" fmla="*/ 528469 h 52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800" h="528263">
                    <a:moveTo>
                      <a:pt x="636" y="206"/>
                    </a:moveTo>
                    <a:lnTo>
                      <a:pt x="511437" y="206"/>
                    </a:lnTo>
                    <a:lnTo>
                      <a:pt x="511437" y="528469"/>
                    </a:lnTo>
                    <a:lnTo>
                      <a:pt x="636" y="528469"/>
                    </a:lnTo>
                    <a:close/>
                  </a:path>
                </a:pathLst>
              </a:cu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9FFAD3BB-7C19-4A8C-860B-BDC14EB32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425387" y="3784088"/>
                <a:ext cx="296875" cy="488971"/>
              </a:xfrm>
              <a:custGeom>
                <a:avLst/>
                <a:gdLst>
                  <a:gd name="connsiteX0" fmla="*/ 695 w 296875"/>
                  <a:gd name="connsiteY0" fmla="*/ 161 h 488971"/>
                  <a:gd name="connsiteX1" fmla="*/ 297571 w 296875"/>
                  <a:gd name="connsiteY1" fmla="*/ 161 h 488971"/>
                  <a:gd name="connsiteX2" fmla="*/ 297571 w 296875"/>
                  <a:gd name="connsiteY2" fmla="*/ 489132 h 488971"/>
                  <a:gd name="connsiteX3" fmla="*/ 695 w 296875"/>
                  <a:gd name="connsiteY3" fmla="*/ 489132 h 48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875" h="488971">
                    <a:moveTo>
                      <a:pt x="695" y="161"/>
                    </a:moveTo>
                    <a:lnTo>
                      <a:pt x="297571" y="161"/>
                    </a:lnTo>
                    <a:lnTo>
                      <a:pt x="297571" y="489132"/>
                    </a:lnTo>
                    <a:lnTo>
                      <a:pt x="695" y="489132"/>
                    </a:lnTo>
                    <a:close/>
                  </a:path>
                </a:pathLst>
              </a:cu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003505B8-9253-4804-AA52-DD2D5A5F3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630580" y="3792820"/>
                <a:ext cx="550092" cy="624311"/>
              </a:xfrm>
              <a:custGeom>
                <a:avLst/>
                <a:gdLst>
                  <a:gd name="connsiteX0" fmla="*/ 742 w 550092"/>
                  <a:gd name="connsiteY0" fmla="*/ 163 h 624311"/>
                  <a:gd name="connsiteX1" fmla="*/ 550835 w 550092"/>
                  <a:gd name="connsiteY1" fmla="*/ 163 h 624311"/>
                  <a:gd name="connsiteX2" fmla="*/ 550835 w 550092"/>
                  <a:gd name="connsiteY2" fmla="*/ 624474 h 624311"/>
                  <a:gd name="connsiteX3" fmla="*/ 742 w 550092"/>
                  <a:gd name="connsiteY3" fmla="*/ 624474 h 62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0092" h="624311">
                    <a:moveTo>
                      <a:pt x="742" y="163"/>
                    </a:moveTo>
                    <a:lnTo>
                      <a:pt x="550835" y="163"/>
                    </a:lnTo>
                    <a:lnTo>
                      <a:pt x="550835" y="624474"/>
                    </a:lnTo>
                    <a:lnTo>
                      <a:pt x="742" y="624474"/>
                    </a:lnTo>
                    <a:close/>
                  </a:path>
                </a:pathLst>
              </a:custGeom>
            </p:spPr>
          </p:pic>
          <p:grpSp>
            <p:nvGrpSpPr>
              <p:cNvPr id="123" name="Graphic 2180">
                <a:extLst>
                  <a:ext uri="{FF2B5EF4-FFF2-40B4-BE49-F238E27FC236}">
                    <a16:creationId xmlns:a16="http://schemas.microsoft.com/office/drawing/2014/main" id="{A793F944-B76D-43DA-AC13-9DF7E853FD05}"/>
                  </a:ext>
                </a:extLst>
              </p:cNvPr>
              <p:cNvGrpSpPr/>
              <p:nvPr/>
            </p:nvGrpSpPr>
            <p:grpSpPr>
              <a:xfrm>
                <a:off x="5241375" y="3968445"/>
                <a:ext cx="284196" cy="710635"/>
                <a:chOff x="5241375" y="3968445"/>
                <a:chExt cx="284196" cy="710635"/>
              </a:xfrm>
              <a:solidFill>
                <a:srgbClr val="EEEEEE"/>
              </a:solidFill>
            </p:grpSpPr>
            <p:pic>
              <p:nvPicPr>
                <p:cNvPr id="162" name="Picture 161">
                  <a:extLst>
                    <a:ext uri="{FF2B5EF4-FFF2-40B4-BE49-F238E27FC236}">
                      <a16:creationId xmlns:a16="http://schemas.microsoft.com/office/drawing/2014/main" id="{3277E291-5C1E-4181-9281-D09E8D4BA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76720" y="3993648"/>
                  <a:ext cx="248851" cy="685432"/>
                </a:xfrm>
                <a:custGeom>
                  <a:avLst/>
                  <a:gdLst>
                    <a:gd name="connsiteX0" fmla="*/ 890 w 248851"/>
                    <a:gd name="connsiteY0" fmla="*/ 209 h 685432"/>
                    <a:gd name="connsiteX1" fmla="*/ 249742 w 248851"/>
                    <a:gd name="connsiteY1" fmla="*/ 209 h 685432"/>
                    <a:gd name="connsiteX2" fmla="*/ 249742 w 248851"/>
                    <a:gd name="connsiteY2" fmla="*/ 685642 h 685432"/>
                    <a:gd name="connsiteX3" fmla="*/ 890 w 248851"/>
                    <a:gd name="connsiteY3" fmla="*/ 685642 h 68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8851" h="685432">
                      <a:moveTo>
                        <a:pt x="890" y="209"/>
                      </a:moveTo>
                      <a:lnTo>
                        <a:pt x="249742" y="209"/>
                      </a:lnTo>
                      <a:lnTo>
                        <a:pt x="249742" y="685642"/>
                      </a:lnTo>
                      <a:lnTo>
                        <a:pt x="890" y="685642"/>
                      </a:lnTo>
                      <a:close/>
                    </a:path>
                  </a:pathLst>
                </a:custGeom>
              </p:spPr>
            </p:pic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473A6A0-7ACB-413E-994B-29E33750FDD8}"/>
                    </a:ext>
                  </a:extLst>
                </p:cNvPr>
                <p:cNvSpPr/>
                <p:nvPr/>
              </p:nvSpPr>
              <p:spPr>
                <a:xfrm>
                  <a:off x="5241375" y="3968445"/>
                  <a:ext cx="225770" cy="89788"/>
                </a:xfrm>
                <a:custGeom>
                  <a:avLst/>
                  <a:gdLst>
                    <a:gd name="connsiteX0" fmla="*/ 31175 w 225770"/>
                    <a:gd name="connsiteY0" fmla="*/ 89788 h 89788"/>
                    <a:gd name="connsiteX1" fmla="*/ 222616 w 225770"/>
                    <a:gd name="connsiteY1" fmla="*/ 63157 h 89788"/>
                    <a:gd name="connsiteX2" fmla="*/ 218206 w 225770"/>
                    <a:gd name="connsiteY2" fmla="*/ 44864 h 89788"/>
                    <a:gd name="connsiteX3" fmla="*/ 36588 w 225770"/>
                    <a:gd name="connsiteY3" fmla="*/ 6401 h 89788"/>
                    <a:gd name="connsiteX4" fmla="*/ 8342 w 225770"/>
                    <a:gd name="connsiteY4" fmla="*/ 20241 h 89788"/>
                    <a:gd name="connsiteX5" fmla="*/ 32616 w 225770"/>
                    <a:gd name="connsiteY5" fmla="*/ 79529 h 89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5770" h="89788">
                      <a:moveTo>
                        <a:pt x="31175" y="89788"/>
                      </a:moveTo>
                      <a:cubicBezTo>
                        <a:pt x="71646" y="29366"/>
                        <a:pt x="167214" y="16093"/>
                        <a:pt x="222616" y="63157"/>
                      </a:cubicBezTo>
                      <a:cubicBezTo>
                        <a:pt x="229339" y="59795"/>
                        <a:pt x="224100" y="49536"/>
                        <a:pt x="218206" y="44864"/>
                      </a:cubicBezTo>
                      <a:cubicBezTo>
                        <a:pt x="167956" y="5004"/>
                        <a:pt x="98670" y="-9665"/>
                        <a:pt x="36588" y="6401"/>
                      </a:cubicBezTo>
                      <a:cubicBezTo>
                        <a:pt x="26329" y="9065"/>
                        <a:pt x="15851" y="12732"/>
                        <a:pt x="8342" y="20241"/>
                      </a:cubicBezTo>
                      <a:cubicBezTo>
                        <a:pt x="-10824" y="39494"/>
                        <a:pt x="5460" y="79267"/>
                        <a:pt x="32616" y="79529"/>
                      </a:cubicBezTo>
                    </a:path>
                  </a:pathLst>
                </a:custGeom>
                <a:solidFill>
                  <a:srgbClr val="EEEEEE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3D911089-A12F-4CF5-88D7-7B032367B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023503" y="3871405"/>
                <a:ext cx="336167" cy="628677"/>
              </a:xfrm>
              <a:custGeom>
                <a:avLst/>
                <a:gdLst>
                  <a:gd name="connsiteX0" fmla="*/ 832 w 336167"/>
                  <a:gd name="connsiteY0" fmla="*/ 181 h 628677"/>
                  <a:gd name="connsiteX1" fmla="*/ 337000 w 336167"/>
                  <a:gd name="connsiteY1" fmla="*/ 181 h 628677"/>
                  <a:gd name="connsiteX2" fmla="*/ 337000 w 336167"/>
                  <a:gd name="connsiteY2" fmla="*/ 628858 h 628677"/>
                  <a:gd name="connsiteX3" fmla="*/ 832 w 336167"/>
                  <a:gd name="connsiteY3" fmla="*/ 628858 h 62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167" h="628677">
                    <a:moveTo>
                      <a:pt x="832" y="181"/>
                    </a:moveTo>
                    <a:lnTo>
                      <a:pt x="337000" y="181"/>
                    </a:lnTo>
                    <a:lnTo>
                      <a:pt x="337000" y="628858"/>
                    </a:lnTo>
                    <a:lnTo>
                      <a:pt x="832" y="628858"/>
                    </a:lnTo>
                    <a:close/>
                  </a:path>
                </a:pathLst>
              </a:cu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D36E99B8-80EA-4940-994E-268FE66BB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132649" y="4382205"/>
                <a:ext cx="550092" cy="427849"/>
              </a:xfrm>
              <a:custGeom>
                <a:avLst/>
                <a:gdLst>
                  <a:gd name="connsiteX0" fmla="*/ 857 w 550092"/>
                  <a:gd name="connsiteY0" fmla="*/ 298 h 427849"/>
                  <a:gd name="connsiteX1" fmla="*/ 550950 w 550092"/>
                  <a:gd name="connsiteY1" fmla="*/ 298 h 427849"/>
                  <a:gd name="connsiteX2" fmla="*/ 550950 w 550092"/>
                  <a:gd name="connsiteY2" fmla="*/ 428148 h 427849"/>
                  <a:gd name="connsiteX3" fmla="*/ 857 w 550092"/>
                  <a:gd name="connsiteY3" fmla="*/ 428148 h 42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0092" h="427849">
                    <a:moveTo>
                      <a:pt x="857" y="298"/>
                    </a:moveTo>
                    <a:lnTo>
                      <a:pt x="550950" y="298"/>
                    </a:lnTo>
                    <a:lnTo>
                      <a:pt x="550950" y="428148"/>
                    </a:lnTo>
                    <a:lnTo>
                      <a:pt x="857" y="428148"/>
                    </a:lnTo>
                    <a:close/>
                  </a:path>
                </a:pathLst>
              </a:cu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D1F93DE6-9654-4ECF-8711-878C6628E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132649" y="4583033"/>
                <a:ext cx="384191" cy="213924"/>
              </a:xfrm>
              <a:custGeom>
                <a:avLst/>
                <a:gdLst>
                  <a:gd name="connsiteX0" fmla="*/ 857 w 384191"/>
                  <a:gd name="connsiteY0" fmla="*/ 344 h 213924"/>
                  <a:gd name="connsiteX1" fmla="*/ 385049 w 384191"/>
                  <a:gd name="connsiteY1" fmla="*/ 344 h 213924"/>
                  <a:gd name="connsiteX2" fmla="*/ 385049 w 384191"/>
                  <a:gd name="connsiteY2" fmla="*/ 214269 h 213924"/>
                  <a:gd name="connsiteX3" fmla="*/ 857 w 384191"/>
                  <a:gd name="connsiteY3" fmla="*/ 214269 h 21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191" h="213924">
                    <a:moveTo>
                      <a:pt x="857" y="344"/>
                    </a:moveTo>
                    <a:lnTo>
                      <a:pt x="385049" y="344"/>
                    </a:lnTo>
                    <a:lnTo>
                      <a:pt x="385049" y="214269"/>
                    </a:lnTo>
                    <a:lnTo>
                      <a:pt x="857" y="214269"/>
                    </a:lnTo>
                    <a:close/>
                  </a:path>
                </a:pathLst>
              </a:cu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1D66A16B-FFDE-4579-A1B2-AE1B2A820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372997" y="4163914"/>
                <a:ext cx="449678" cy="488971"/>
              </a:xfrm>
              <a:custGeom>
                <a:avLst/>
                <a:gdLst>
                  <a:gd name="connsiteX0" fmla="*/ 683 w 449678"/>
                  <a:gd name="connsiteY0" fmla="*/ 248 h 488971"/>
                  <a:gd name="connsiteX1" fmla="*/ 450362 w 449678"/>
                  <a:gd name="connsiteY1" fmla="*/ 248 h 488971"/>
                  <a:gd name="connsiteX2" fmla="*/ 450362 w 449678"/>
                  <a:gd name="connsiteY2" fmla="*/ 489219 h 488971"/>
                  <a:gd name="connsiteX3" fmla="*/ 683 w 449678"/>
                  <a:gd name="connsiteY3" fmla="*/ 489219 h 48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678" h="488971">
                    <a:moveTo>
                      <a:pt x="683" y="248"/>
                    </a:moveTo>
                    <a:lnTo>
                      <a:pt x="450362" y="248"/>
                    </a:lnTo>
                    <a:lnTo>
                      <a:pt x="450362" y="489219"/>
                    </a:lnTo>
                    <a:lnTo>
                      <a:pt x="683" y="489219"/>
                    </a:lnTo>
                    <a:close/>
                  </a:path>
                </a:pathLst>
              </a:cu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F540EDB9-AC1A-42AD-9F5E-46B7694E8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38898" y="4198841"/>
                <a:ext cx="375460" cy="585019"/>
              </a:xfrm>
              <a:custGeom>
                <a:avLst/>
                <a:gdLst>
                  <a:gd name="connsiteX0" fmla="*/ 721 w 375460"/>
                  <a:gd name="connsiteY0" fmla="*/ 256 h 585019"/>
                  <a:gd name="connsiteX1" fmla="*/ 376181 w 375460"/>
                  <a:gd name="connsiteY1" fmla="*/ 256 h 585019"/>
                  <a:gd name="connsiteX2" fmla="*/ 376181 w 375460"/>
                  <a:gd name="connsiteY2" fmla="*/ 585275 h 585019"/>
                  <a:gd name="connsiteX3" fmla="*/ 721 w 375460"/>
                  <a:gd name="connsiteY3" fmla="*/ 585275 h 58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460" h="585019">
                    <a:moveTo>
                      <a:pt x="721" y="256"/>
                    </a:moveTo>
                    <a:lnTo>
                      <a:pt x="376181" y="256"/>
                    </a:lnTo>
                    <a:lnTo>
                      <a:pt x="376181" y="585275"/>
                    </a:lnTo>
                    <a:lnTo>
                      <a:pt x="721" y="585275"/>
                    </a:lnTo>
                    <a:close/>
                  </a:path>
                </a:pathLst>
              </a:cu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D011693D-3567-48FF-847E-CA981E4FE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88577" y="4124622"/>
                <a:ext cx="462776" cy="467142"/>
              </a:xfrm>
              <a:custGeom>
                <a:avLst/>
                <a:gdLst>
                  <a:gd name="connsiteX0" fmla="*/ 824 w 462776"/>
                  <a:gd name="connsiteY0" fmla="*/ 239 h 467142"/>
                  <a:gd name="connsiteX1" fmla="*/ 463601 w 462776"/>
                  <a:gd name="connsiteY1" fmla="*/ 239 h 467142"/>
                  <a:gd name="connsiteX2" fmla="*/ 463601 w 462776"/>
                  <a:gd name="connsiteY2" fmla="*/ 467381 h 467142"/>
                  <a:gd name="connsiteX3" fmla="*/ 824 w 462776"/>
                  <a:gd name="connsiteY3" fmla="*/ 467381 h 46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776" h="467142">
                    <a:moveTo>
                      <a:pt x="824" y="239"/>
                    </a:moveTo>
                    <a:lnTo>
                      <a:pt x="463601" y="239"/>
                    </a:lnTo>
                    <a:lnTo>
                      <a:pt x="463601" y="467381"/>
                    </a:lnTo>
                    <a:lnTo>
                      <a:pt x="824" y="467381"/>
                    </a:lnTo>
                    <a:close/>
                  </a:path>
                </a:pathLst>
              </a:cu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FB996121-37B9-4AAF-A398-E0AB31110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879431" y="4207573"/>
                <a:ext cx="558824" cy="510800"/>
              </a:xfrm>
              <a:custGeom>
                <a:avLst/>
                <a:gdLst>
                  <a:gd name="connsiteX0" fmla="*/ 799 w 558824"/>
                  <a:gd name="connsiteY0" fmla="*/ 258 h 510800"/>
                  <a:gd name="connsiteX1" fmla="*/ 559624 w 558824"/>
                  <a:gd name="connsiteY1" fmla="*/ 258 h 510800"/>
                  <a:gd name="connsiteX2" fmla="*/ 559624 w 558824"/>
                  <a:gd name="connsiteY2" fmla="*/ 511058 h 510800"/>
                  <a:gd name="connsiteX3" fmla="*/ 799 w 558824"/>
                  <a:gd name="connsiteY3" fmla="*/ 511058 h 51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824" h="510800">
                    <a:moveTo>
                      <a:pt x="799" y="258"/>
                    </a:moveTo>
                    <a:lnTo>
                      <a:pt x="559624" y="258"/>
                    </a:lnTo>
                    <a:lnTo>
                      <a:pt x="559624" y="511058"/>
                    </a:lnTo>
                    <a:lnTo>
                      <a:pt x="799" y="511058"/>
                    </a:lnTo>
                    <a:close/>
                  </a:path>
                </a:pathLst>
              </a:cu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59CD4D3E-71C3-44ED-9020-CEC8936D9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730994" y="4430229"/>
                <a:ext cx="279412" cy="410386"/>
              </a:xfrm>
              <a:custGeom>
                <a:avLst/>
                <a:gdLst>
                  <a:gd name="connsiteX0" fmla="*/ 765 w 279412"/>
                  <a:gd name="connsiteY0" fmla="*/ 309 h 410386"/>
                  <a:gd name="connsiteX1" fmla="*/ 280177 w 279412"/>
                  <a:gd name="connsiteY1" fmla="*/ 309 h 410386"/>
                  <a:gd name="connsiteX2" fmla="*/ 280177 w 279412"/>
                  <a:gd name="connsiteY2" fmla="*/ 410695 h 410386"/>
                  <a:gd name="connsiteX3" fmla="*/ 765 w 279412"/>
                  <a:gd name="connsiteY3" fmla="*/ 410695 h 41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412" h="410386">
                    <a:moveTo>
                      <a:pt x="765" y="309"/>
                    </a:moveTo>
                    <a:lnTo>
                      <a:pt x="280177" y="309"/>
                    </a:lnTo>
                    <a:lnTo>
                      <a:pt x="280177" y="410695"/>
                    </a:lnTo>
                    <a:lnTo>
                      <a:pt x="765" y="410695"/>
                    </a:lnTo>
                    <a:close/>
                  </a:path>
                </a:pathLst>
              </a:cu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A3AFD73C-DED8-4E2F-9E4D-B95B5AB49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783383" y="4032940"/>
                <a:ext cx="366728" cy="427849"/>
              </a:xfrm>
              <a:custGeom>
                <a:avLst/>
                <a:gdLst>
                  <a:gd name="connsiteX0" fmla="*/ 777 w 366728"/>
                  <a:gd name="connsiteY0" fmla="*/ 218 h 427849"/>
                  <a:gd name="connsiteX1" fmla="*/ 367506 w 366728"/>
                  <a:gd name="connsiteY1" fmla="*/ 218 h 427849"/>
                  <a:gd name="connsiteX2" fmla="*/ 367506 w 366728"/>
                  <a:gd name="connsiteY2" fmla="*/ 428068 h 427849"/>
                  <a:gd name="connsiteX3" fmla="*/ 777 w 366728"/>
                  <a:gd name="connsiteY3" fmla="*/ 428068 h 42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728" h="427849">
                    <a:moveTo>
                      <a:pt x="777" y="218"/>
                    </a:moveTo>
                    <a:lnTo>
                      <a:pt x="367506" y="218"/>
                    </a:lnTo>
                    <a:lnTo>
                      <a:pt x="367506" y="428068"/>
                    </a:lnTo>
                    <a:lnTo>
                      <a:pt x="777" y="428068"/>
                    </a:lnTo>
                    <a:close/>
                  </a:path>
                </a:pathLst>
              </a:custGeom>
            </p:spPr>
          </p:pic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9192AD9-44DE-4BFE-BD41-FE6ECA169CC8}"/>
                  </a:ext>
                </a:extLst>
              </p:cNvPr>
              <p:cNvSpPr/>
              <p:nvPr/>
            </p:nvSpPr>
            <p:spPr>
              <a:xfrm>
                <a:off x="4891928" y="4260316"/>
                <a:ext cx="114861" cy="209651"/>
              </a:xfrm>
              <a:custGeom>
                <a:avLst/>
                <a:gdLst>
                  <a:gd name="connsiteX0" fmla="*/ 18521 w 114861"/>
                  <a:gd name="connsiteY0" fmla="*/ 199747 h 209651"/>
                  <a:gd name="connsiteX1" fmla="*/ 11492 w 114861"/>
                  <a:gd name="connsiteY1" fmla="*/ 105838 h 209651"/>
                  <a:gd name="connsiteX2" fmla="*/ 35461 w 114861"/>
                  <a:gd name="connsiteY2" fmla="*/ 61787 h 209651"/>
                  <a:gd name="connsiteX3" fmla="*/ 36640 w 114861"/>
                  <a:gd name="connsiteY3" fmla="*/ 3154 h 209651"/>
                  <a:gd name="connsiteX4" fmla="*/ 71086 w 114861"/>
                  <a:gd name="connsiteY4" fmla="*/ 30091 h 209651"/>
                  <a:gd name="connsiteX5" fmla="*/ 53055 w 114861"/>
                  <a:gd name="connsiteY5" fmla="*/ 81433 h 209651"/>
                  <a:gd name="connsiteX6" fmla="*/ 64581 w 114861"/>
                  <a:gd name="connsiteY6" fmla="*/ 148842 h 209651"/>
                  <a:gd name="connsiteX7" fmla="*/ 109941 w 114861"/>
                  <a:gd name="connsiteY7" fmla="*/ 73138 h 209651"/>
                  <a:gd name="connsiteX8" fmla="*/ 114220 w 114861"/>
                  <a:gd name="connsiteY8" fmla="*/ 174556 h 209651"/>
                  <a:gd name="connsiteX9" fmla="*/ 110247 w 114861"/>
                  <a:gd name="connsiteY9" fmla="*/ 189924 h 209651"/>
                  <a:gd name="connsiteX10" fmla="*/ 96931 w 114861"/>
                  <a:gd name="connsiteY10" fmla="*/ 197870 h 209651"/>
                  <a:gd name="connsiteX11" fmla="*/ 3983 w 114861"/>
                  <a:gd name="connsiteY11" fmla="*/ 195032 h 20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861" h="209651">
                    <a:moveTo>
                      <a:pt x="18521" y="199747"/>
                    </a:moveTo>
                    <a:cubicBezTo>
                      <a:pt x="-3177" y="174163"/>
                      <a:pt x="-6189" y="134391"/>
                      <a:pt x="11492" y="105838"/>
                    </a:cubicBezTo>
                    <a:cubicBezTo>
                      <a:pt x="20399" y="91431"/>
                      <a:pt x="34326" y="78683"/>
                      <a:pt x="35461" y="61787"/>
                    </a:cubicBezTo>
                    <a:cubicBezTo>
                      <a:pt x="36858" y="41224"/>
                      <a:pt x="20224" y="15553"/>
                      <a:pt x="36640" y="3154"/>
                    </a:cubicBezTo>
                    <a:cubicBezTo>
                      <a:pt x="51221" y="-7804"/>
                      <a:pt x="71784" y="11886"/>
                      <a:pt x="71086" y="30091"/>
                    </a:cubicBezTo>
                    <a:cubicBezTo>
                      <a:pt x="70387" y="48297"/>
                      <a:pt x="58512" y="64014"/>
                      <a:pt x="53055" y="81433"/>
                    </a:cubicBezTo>
                    <a:cubicBezTo>
                      <a:pt x="45982" y="104005"/>
                      <a:pt x="50392" y="129894"/>
                      <a:pt x="64581" y="148842"/>
                    </a:cubicBezTo>
                    <a:cubicBezTo>
                      <a:pt x="79686" y="123607"/>
                      <a:pt x="94792" y="98373"/>
                      <a:pt x="109941" y="73138"/>
                    </a:cubicBezTo>
                    <a:cubicBezTo>
                      <a:pt x="114395" y="106711"/>
                      <a:pt x="115835" y="140721"/>
                      <a:pt x="114220" y="174556"/>
                    </a:cubicBezTo>
                    <a:cubicBezTo>
                      <a:pt x="113958" y="179926"/>
                      <a:pt x="113521" y="185645"/>
                      <a:pt x="110247" y="189924"/>
                    </a:cubicBezTo>
                    <a:cubicBezTo>
                      <a:pt x="107060" y="194115"/>
                      <a:pt x="101865" y="196080"/>
                      <a:pt x="96931" y="197870"/>
                    </a:cubicBezTo>
                    <a:cubicBezTo>
                      <a:pt x="66021" y="209090"/>
                      <a:pt x="26860" y="218695"/>
                      <a:pt x="3983" y="195032"/>
                    </a:cubicBezTo>
                  </a:path>
                </a:pathLst>
              </a:custGeom>
              <a:solidFill>
                <a:srgbClr val="CDC2BE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E82CDA2-C283-428F-848C-4C345DB1D792}"/>
                  </a:ext>
                </a:extLst>
              </p:cNvPr>
              <p:cNvSpPr/>
              <p:nvPr/>
            </p:nvSpPr>
            <p:spPr>
              <a:xfrm>
                <a:off x="4745429" y="4142068"/>
                <a:ext cx="416272" cy="320681"/>
              </a:xfrm>
              <a:custGeom>
                <a:avLst/>
                <a:gdLst>
                  <a:gd name="connsiteX0" fmla="*/ 136424 w 416272"/>
                  <a:gd name="connsiteY0" fmla="*/ 146157 h 320681"/>
                  <a:gd name="connsiteX1" fmla="*/ 45266 w 416272"/>
                  <a:gd name="connsiteY1" fmla="*/ 68794 h 320681"/>
                  <a:gd name="connsiteX2" fmla="*/ 560 w 416272"/>
                  <a:gd name="connsiteY2" fmla="*/ 6974 h 320681"/>
                  <a:gd name="connsiteX3" fmla="*/ 53998 w 416272"/>
                  <a:gd name="connsiteY3" fmla="*/ 19417 h 320681"/>
                  <a:gd name="connsiteX4" fmla="*/ 100101 w 416272"/>
                  <a:gd name="connsiteY4" fmla="*/ 58666 h 320681"/>
                  <a:gd name="connsiteX5" fmla="*/ 137690 w 416272"/>
                  <a:gd name="connsiteY5" fmla="*/ 44913 h 320681"/>
                  <a:gd name="connsiteX6" fmla="*/ 137952 w 416272"/>
                  <a:gd name="connsiteY6" fmla="*/ 80800 h 320681"/>
                  <a:gd name="connsiteX7" fmla="*/ 175280 w 416272"/>
                  <a:gd name="connsiteY7" fmla="*/ 179380 h 320681"/>
                  <a:gd name="connsiteX8" fmla="*/ 178860 w 416272"/>
                  <a:gd name="connsiteY8" fmla="*/ 274381 h 320681"/>
                  <a:gd name="connsiteX9" fmla="*/ 225181 w 416272"/>
                  <a:gd name="connsiteY9" fmla="*/ 303763 h 320681"/>
                  <a:gd name="connsiteX10" fmla="*/ 243299 w 416272"/>
                  <a:gd name="connsiteY10" fmla="*/ 258751 h 320681"/>
                  <a:gd name="connsiteX11" fmla="*/ 239807 w 416272"/>
                  <a:gd name="connsiteY11" fmla="*/ 207234 h 320681"/>
                  <a:gd name="connsiteX12" fmla="*/ 257532 w 416272"/>
                  <a:gd name="connsiteY12" fmla="*/ 165060 h 320681"/>
                  <a:gd name="connsiteX13" fmla="*/ 253734 w 416272"/>
                  <a:gd name="connsiteY13" fmla="*/ 85996 h 320681"/>
                  <a:gd name="connsiteX14" fmla="*/ 310795 w 416272"/>
                  <a:gd name="connsiteY14" fmla="*/ 59146 h 320681"/>
                  <a:gd name="connsiteX15" fmla="*/ 416273 w 416272"/>
                  <a:gd name="connsiteY15" fmla="*/ 53776 h 320681"/>
                  <a:gd name="connsiteX16" fmla="*/ 299924 w 416272"/>
                  <a:gd name="connsiteY16" fmla="*/ 104288 h 320681"/>
                  <a:gd name="connsiteX17" fmla="*/ 288879 w 416272"/>
                  <a:gd name="connsiteY17" fmla="*/ 143013 h 320681"/>
                  <a:gd name="connsiteX18" fmla="*/ 277222 w 416272"/>
                  <a:gd name="connsiteY18" fmla="*/ 255171 h 320681"/>
                  <a:gd name="connsiteX19" fmla="*/ 270804 w 416272"/>
                  <a:gd name="connsiteY19" fmla="*/ 278659 h 320681"/>
                  <a:gd name="connsiteX20" fmla="*/ 253166 w 416272"/>
                  <a:gd name="connsiteY20" fmla="*/ 292411 h 320681"/>
                  <a:gd name="connsiteX21" fmla="*/ 127998 w 416272"/>
                  <a:gd name="connsiteY21" fmla="*/ 308696 h 320681"/>
                  <a:gd name="connsiteX22" fmla="*/ 136424 w 416272"/>
                  <a:gd name="connsiteY22" fmla="*/ 146157 h 3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6272" h="320681">
                    <a:moveTo>
                      <a:pt x="136424" y="146157"/>
                    </a:moveTo>
                    <a:cubicBezTo>
                      <a:pt x="109138" y="116993"/>
                      <a:pt x="78490" y="90973"/>
                      <a:pt x="45266" y="68794"/>
                    </a:cubicBezTo>
                    <a:cubicBezTo>
                      <a:pt x="22782" y="53776"/>
                      <a:pt x="-4242" y="33562"/>
                      <a:pt x="560" y="6974"/>
                    </a:cubicBezTo>
                    <a:cubicBezTo>
                      <a:pt x="14705" y="-8131"/>
                      <a:pt x="40464" y="3744"/>
                      <a:pt x="53998" y="19417"/>
                    </a:cubicBezTo>
                    <a:cubicBezTo>
                      <a:pt x="67532" y="35090"/>
                      <a:pt x="79669" y="55566"/>
                      <a:pt x="100101" y="58666"/>
                    </a:cubicBezTo>
                    <a:cubicBezTo>
                      <a:pt x="109575" y="46878"/>
                      <a:pt x="126863" y="34304"/>
                      <a:pt x="137690" y="44913"/>
                    </a:cubicBezTo>
                    <a:cubicBezTo>
                      <a:pt x="146684" y="53689"/>
                      <a:pt x="140135" y="68445"/>
                      <a:pt x="137952" y="80800"/>
                    </a:cubicBezTo>
                    <a:cubicBezTo>
                      <a:pt x="131797" y="116032"/>
                      <a:pt x="166461" y="144716"/>
                      <a:pt x="175280" y="179380"/>
                    </a:cubicBezTo>
                    <a:cubicBezTo>
                      <a:pt x="183139" y="210247"/>
                      <a:pt x="169736" y="243820"/>
                      <a:pt x="178860" y="274381"/>
                    </a:cubicBezTo>
                    <a:cubicBezTo>
                      <a:pt x="184798" y="294245"/>
                      <a:pt x="206277" y="312188"/>
                      <a:pt x="225181" y="303763"/>
                    </a:cubicBezTo>
                    <a:cubicBezTo>
                      <a:pt x="241029" y="296690"/>
                      <a:pt x="245220" y="275952"/>
                      <a:pt x="243299" y="258751"/>
                    </a:cubicBezTo>
                    <a:cubicBezTo>
                      <a:pt x="241422" y="241506"/>
                      <a:pt x="235616" y="224043"/>
                      <a:pt x="239807" y="207234"/>
                    </a:cubicBezTo>
                    <a:cubicBezTo>
                      <a:pt x="243474" y="192391"/>
                      <a:pt x="254520" y="180079"/>
                      <a:pt x="257532" y="165060"/>
                    </a:cubicBezTo>
                    <a:cubicBezTo>
                      <a:pt x="262771" y="138735"/>
                      <a:pt x="242164" y="110182"/>
                      <a:pt x="253734" y="85996"/>
                    </a:cubicBezTo>
                    <a:cubicBezTo>
                      <a:pt x="263251" y="66088"/>
                      <a:pt x="288835" y="61110"/>
                      <a:pt x="310795" y="59146"/>
                    </a:cubicBezTo>
                    <a:cubicBezTo>
                      <a:pt x="345852" y="56003"/>
                      <a:pt x="381041" y="54213"/>
                      <a:pt x="416273" y="53776"/>
                    </a:cubicBezTo>
                    <a:cubicBezTo>
                      <a:pt x="394095" y="91497"/>
                      <a:pt x="325639" y="68925"/>
                      <a:pt x="299924" y="104288"/>
                    </a:cubicBezTo>
                    <a:cubicBezTo>
                      <a:pt x="291935" y="115290"/>
                      <a:pt x="290276" y="129523"/>
                      <a:pt x="288879" y="143013"/>
                    </a:cubicBezTo>
                    <a:cubicBezTo>
                      <a:pt x="284993" y="180385"/>
                      <a:pt x="281108" y="217800"/>
                      <a:pt x="277222" y="255171"/>
                    </a:cubicBezTo>
                    <a:cubicBezTo>
                      <a:pt x="276392" y="263335"/>
                      <a:pt x="275388" y="271848"/>
                      <a:pt x="270804" y="278659"/>
                    </a:cubicBezTo>
                    <a:cubicBezTo>
                      <a:pt x="266613" y="284902"/>
                      <a:pt x="259846" y="288919"/>
                      <a:pt x="253166" y="292411"/>
                    </a:cubicBezTo>
                    <a:cubicBezTo>
                      <a:pt x="226928" y="306076"/>
                      <a:pt x="151006" y="337990"/>
                      <a:pt x="127998" y="308696"/>
                    </a:cubicBezTo>
                    <a:cubicBezTo>
                      <a:pt x="111103" y="286998"/>
                      <a:pt x="134940" y="174316"/>
                      <a:pt x="136424" y="14615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A4B56E4-E33F-4536-87C9-8FA15751F10B}"/>
                  </a:ext>
                </a:extLst>
              </p:cNvPr>
              <p:cNvSpPr/>
              <p:nvPr/>
            </p:nvSpPr>
            <p:spPr>
              <a:xfrm>
                <a:off x="4698795" y="4013527"/>
                <a:ext cx="226105" cy="144687"/>
              </a:xfrm>
              <a:custGeom>
                <a:avLst/>
                <a:gdLst>
                  <a:gd name="connsiteX0" fmla="*/ 181661 w 226105"/>
                  <a:gd name="connsiteY0" fmla="*/ 11220 h 144687"/>
                  <a:gd name="connsiteX1" fmla="*/ 226105 w 226105"/>
                  <a:gd name="connsiteY1" fmla="*/ 5021 h 144687"/>
                  <a:gd name="connsiteX2" fmla="*/ 98449 w 226105"/>
                  <a:gd name="connsiteY2" fmla="*/ 40078 h 144687"/>
                  <a:gd name="connsiteX3" fmla="*/ 0 w 226105"/>
                  <a:gd name="connsiteY3" fmla="*/ 140099 h 144687"/>
                  <a:gd name="connsiteX4" fmla="*/ 181661 w 226105"/>
                  <a:gd name="connsiteY4" fmla="*/ 11220 h 14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05" h="144687">
                    <a:moveTo>
                      <a:pt x="181661" y="11220"/>
                    </a:moveTo>
                    <a:cubicBezTo>
                      <a:pt x="197204" y="10958"/>
                      <a:pt x="216064" y="16896"/>
                      <a:pt x="226105" y="5021"/>
                    </a:cubicBezTo>
                    <a:cubicBezTo>
                      <a:pt x="181574" y="-8426"/>
                      <a:pt x="129883" y="5763"/>
                      <a:pt x="98449" y="40078"/>
                    </a:cubicBezTo>
                    <a:cubicBezTo>
                      <a:pt x="64527" y="77101"/>
                      <a:pt x="50643" y="122199"/>
                      <a:pt x="0" y="140099"/>
                    </a:cubicBezTo>
                    <a:cubicBezTo>
                      <a:pt x="115650" y="173585"/>
                      <a:pt x="90678" y="12836"/>
                      <a:pt x="181661" y="11220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1B9A960C-4933-4EA2-8FA6-F91205BF3A62}"/>
                  </a:ext>
                </a:extLst>
              </p:cNvPr>
              <p:cNvSpPr/>
              <p:nvPr/>
            </p:nvSpPr>
            <p:spPr>
              <a:xfrm>
                <a:off x="4648326" y="3932194"/>
                <a:ext cx="263695" cy="287574"/>
              </a:xfrm>
              <a:custGeom>
                <a:avLst/>
                <a:gdLst>
                  <a:gd name="connsiteX0" fmla="*/ 144421 w 263695"/>
                  <a:gd name="connsiteY0" fmla="*/ 287575 h 287574"/>
                  <a:gd name="connsiteX1" fmla="*/ 0 w 263695"/>
                  <a:gd name="connsiteY1" fmla="*/ 222262 h 287574"/>
                  <a:gd name="connsiteX2" fmla="*/ 91988 w 263695"/>
                  <a:gd name="connsiteY2" fmla="*/ 158783 h 287574"/>
                  <a:gd name="connsiteX3" fmla="*/ 99147 w 263695"/>
                  <a:gd name="connsiteY3" fmla="*/ 131541 h 287574"/>
                  <a:gd name="connsiteX4" fmla="*/ 161666 w 263695"/>
                  <a:gd name="connsiteY4" fmla="*/ 24010 h 287574"/>
                  <a:gd name="connsiteX5" fmla="*/ 200958 w 263695"/>
                  <a:gd name="connsiteY5" fmla="*/ 304 h 287574"/>
                  <a:gd name="connsiteX6" fmla="*/ 151188 w 263695"/>
                  <a:gd name="connsiteY6" fmla="*/ 136605 h 287574"/>
                  <a:gd name="connsiteX7" fmla="*/ 175986 w 263695"/>
                  <a:gd name="connsiteY7" fmla="*/ 119447 h 287574"/>
                  <a:gd name="connsiteX8" fmla="*/ 263695 w 263695"/>
                  <a:gd name="connsiteY8" fmla="*/ 78889 h 287574"/>
                  <a:gd name="connsiteX9" fmla="*/ 168913 w 263695"/>
                  <a:gd name="connsiteY9" fmla="*/ 133767 h 287574"/>
                  <a:gd name="connsiteX10" fmla="*/ 144421 w 263695"/>
                  <a:gd name="connsiteY10" fmla="*/ 287575 h 28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695" h="287574">
                    <a:moveTo>
                      <a:pt x="144421" y="287575"/>
                    </a:moveTo>
                    <a:cubicBezTo>
                      <a:pt x="105609" y="250160"/>
                      <a:pt x="53699" y="226672"/>
                      <a:pt x="0" y="222262"/>
                    </a:cubicBezTo>
                    <a:cubicBezTo>
                      <a:pt x="22833" y="191876"/>
                      <a:pt x="75616" y="193055"/>
                      <a:pt x="91988" y="158783"/>
                    </a:cubicBezTo>
                    <a:cubicBezTo>
                      <a:pt x="96048" y="150314"/>
                      <a:pt x="97139" y="140752"/>
                      <a:pt x="99147" y="131541"/>
                    </a:cubicBezTo>
                    <a:cubicBezTo>
                      <a:pt x="108054" y="90633"/>
                      <a:pt x="135253" y="56536"/>
                      <a:pt x="161666" y="24010"/>
                    </a:cubicBezTo>
                    <a:cubicBezTo>
                      <a:pt x="171795" y="11524"/>
                      <a:pt x="185110" y="-2228"/>
                      <a:pt x="200958" y="304"/>
                    </a:cubicBezTo>
                    <a:cubicBezTo>
                      <a:pt x="176859" y="42522"/>
                      <a:pt x="159920" y="88799"/>
                      <a:pt x="151188" y="136605"/>
                    </a:cubicBezTo>
                    <a:cubicBezTo>
                      <a:pt x="160880" y="142542"/>
                      <a:pt x="170441" y="129314"/>
                      <a:pt x="175986" y="119447"/>
                    </a:cubicBezTo>
                    <a:cubicBezTo>
                      <a:pt x="193056" y="89105"/>
                      <a:pt x="230166" y="71947"/>
                      <a:pt x="263695" y="78889"/>
                    </a:cubicBezTo>
                    <a:cubicBezTo>
                      <a:pt x="236584" y="101853"/>
                      <a:pt x="194759" y="105826"/>
                      <a:pt x="168913" y="133767"/>
                    </a:cubicBezTo>
                    <a:cubicBezTo>
                      <a:pt x="131760" y="174064"/>
                      <a:pt x="131411" y="237542"/>
                      <a:pt x="144421" y="28757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21D4BFD-1448-4B4D-BECD-94A0D174410C}"/>
                  </a:ext>
                </a:extLst>
              </p:cNvPr>
              <p:cNvSpPr/>
              <p:nvPr/>
            </p:nvSpPr>
            <p:spPr>
              <a:xfrm>
                <a:off x="4821803" y="4073450"/>
                <a:ext cx="311396" cy="191400"/>
              </a:xfrm>
              <a:custGeom>
                <a:avLst/>
                <a:gdLst>
                  <a:gd name="connsiteX0" fmla="*/ 163782 w 311396"/>
                  <a:gd name="connsiteY0" fmla="*/ 6526 h 191400"/>
                  <a:gd name="connsiteX1" fmla="*/ 224031 w 311396"/>
                  <a:gd name="connsiteY1" fmla="*/ 38920 h 191400"/>
                  <a:gd name="connsiteX2" fmla="*/ 271618 w 311396"/>
                  <a:gd name="connsiteY2" fmla="*/ 70136 h 191400"/>
                  <a:gd name="connsiteX3" fmla="*/ 310954 w 311396"/>
                  <a:gd name="connsiteY3" fmla="*/ 126280 h 191400"/>
                  <a:gd name="connsiteX4" fmla="*/ 222765 w 311396"/>
                  <a:gd name="connsiteY4" fmla="*/ 78562 h 191400"/>
                  <a:gd name="connsiteX5" fmla="*/ 129292 w 311396"/>
                  <a:gd name="connsiteY5" fmla="*/ 44727 h 191400"/>
                  <a:gd name="connsiteX6" fmla="*/ 47346 w 311396"/>
                  <a:gd name="connsiteY6" fmla="*/ 91572 h 191400"/>
                  <a:gd name="connsiteX7" fmla="*/ 32197 w 311396"/>
                  <a:gd name="connsiteY7" fmla="*/ 191374 h 191400"/>
                  <a:gd name="connsiteX8" fmla="*/ 806 w 311396"/>
                  <a:gd name="connsiteY8" fmla="*/ 126105 h 191400"/>
                  <a:gd name="connsiteX9" fmla="*/ 163782 w 311396"/>
                  <a:gd name="connsiteY9" fmla="*/ 6526 h 19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396" h="191400">
                    <a:moveTo>
                      <a:pt x="163782" y="6526"/>
                    </a:moveTo>
                    <a:cubicBezTo>
                      <a:pt x="185480" y="13729"/>
                      <a:pt x="204908" y="26390"/>
                      <a:pt x="224031" y="38920"/>
                    </a:cubicBezTo>
                    <a:cubicBezTo>
                      <a:pt x="239878" y="49311"/>
                      <a:pt x="255770" y="59701"/>
                      <a:pt x="271618" y="70136"/>
                    </a:cubicBezTo>
                    <a:cubicBezTo>
                      <a:pt x="291919" y="83451"/>
                      <a:pt x="314883" y="102355"/>
                      <a:pt x="310954" y="126280"/>
                    </a:cubicBezTo>
                    <a:cubicBezTo>
                      <a:pt x="279258" y="115366"/>
                      <a:pt x="251491" y="95807"/>
                      <a:pt x="222765" y="78562"/>
                    </a:cubicBezTo>
                    <a:cubicBezTo>
                      <a:pt x="194037" y="61317"/>
                      <a:pt x="162778" y="45862"/>
                      <a:pt x="129292" y="44727"/>
                    </a:cubicBezTo>
                    <a:cubicBezTo>
                      <a:pt x="95807" y="43635"/>
                      <a:pt x="59745" y="60313"/>
                      <a:pt x="47346" y="91572"/>
                    </a:cubicBezTo>
                    <a:cubicBezTo>
                      <a:pt x="40055" y="110083"/>
                      <a:pt x="62539" y="193077"/>
                      <a:pt x="32197" y="191374"/>
                    </a:cubicBezTo>
                    <a:cubicBezTo>
                      <a:pt x="11808" y="190239"/>
                      <a:pt x="2509" y="140294"/>
                      <a:pt x="806" y="126105"/>
                    </a:cubicBezTo>
                    <a:cubicBezTo>
                      <a:pt x="-9628" y="38178"/>
                      <a:pt x="83189" y="-20193"/>
                      <a:pt x="163782" y="6526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707F03B-E1C7-4DF7-8F10-83E8631C4DC5}"/>
                  </a:ext>
                </a:extLst>
              </p:cNvPr>
              <p:cNvSpPr/>
              <p:nvPr/>
            </p:nvSpPr>
            <p:spPr>
              <a:xfrm>
                <a:off x="4916352" y="4099046"/>
                <a:ext cx="211944" cy="346464"/>
              </a:xfrm>
              <a:custGeom>
                <a:avLst/>
                <a:gdLst>
                  <a:gd name="connsiteX0" fmla="*/ 48452 w 211944"/>
                  <a:gd name="connsiteY0" fmla="*/ 161063 h 346464"/>
                  <a:gd name="connsiteX1" fmla="*/ 27627 w 211944"/>
                  <a:gd name="connsiteY1" fmla="*/ 109415 h 346464"/>
                  <a:gd name="connsiteX2" fmla="*/ 9116 w 211944"/>
                  <a:gd name="connsiteY2" fmla="*/ 35633 h 346464"/>
                  <a:gd name="connsiteX3" fmla="*/ 68884 w 211944"/>
                  <a:gd name="connsiteY3" fmla="*/ 4374 h 346464"/>
                  <a:gd name="connsiteX4" fmla="*/ 89098 w 211944"/>
                  <a:gd name="connsiteY4" fmla="*/ 74402 h 346464"/>
                  <a:gd name="connsiteX5" fmla="*/ 120968 w 211944"/>
                  <a:gd name="connsiteY5" fmla="*/ 136571 h 346464"/>
                  <a:gd name="connsiteX6" fmla="*/ 123064 w 211944"/>
                  <a:gd name="connsiteY6" fmla="*/ 69075 h 346464"/>
                  <a:gd name="connsiteX7" fmla="*/ 135507 w 211944"/>
                  <a:gd name="connsiteY7" fmla="*/ 39519 h 346464"/>
                  <a:gd name="connsiteX8" fmla="*/ 164103 w 211944"/>
                  <a:gd name="connsiteY8" fmla="*/ 47028 h 346464"/>
                  <a:gd name="connsiteX9" fmla="*/ 196279 w 211944"/>
                  <a:gd name="connsiteY9" fmla="*/ 68726 h 346464"/>
                  <a:gd name="connsiteX10" fmla="*/ 211515 w 211944"/>
                  <a:gd name="connsiteY10" fmla="*/ 85884 h 346464"/>
                  <a:gd name="connsiteX11" fmla="*/ 172922 w 211944"/>
                  <a:gd name="connsiteY11" fmla="*/ 117841 h 346464"/>
                  <a:gd name="connsiteX12" fmla="*/ 107347 w 211944"/>
                  <a:gd name="connsiteY12" fmla="*/ 185206 h 346464"/>
                  <a:gd name="connsiteX13" fmla="*/ 90189 w 211944"/>
                  <a:gd name="connsiteY13" fmla="*/ 280206 h 346464"/>
                  <a:gd name="connsiteX14" fmla="*/ 6890 w 211944"/>
                  <a:gd name="connsiteY14" fmla="*/ 319935 h 346464"/>
                  <a:gd name="connsiteX15" fmla="*/ 48452 w 211944"/>
                  <a:gd name="connsiteY15" fmla="*/ 161063 h 34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1944" h="346464">
                    <a:moveTo>
                      <a:pt x="48452" y="161063"/>
                    </a:moveTo>
                    <a:cubicBezTo>
                      <a:pt x="50286" y="142203"/>
                      <a:pt x="37800" y="125394"/>
                      <a:pt x="27627" y="109415"/>
                    </a:cubicBezTo>
                    <a:cubicBezTo>
                      <a:pt x="13613" y="87412"/>
                      <a:pt x="2611" y="60911"/>
                      <a:pt x="9116" y="35633"/>
                    </a:cubicBezTo>
                    <a:cubicBezTo>
                      <a:pt x="15621" y="10355"/>
                      <a:pt x="46488" y="-9029"/>
                      <a:pt x="68884" y="4374"/>
                    </a:cubicBezTo>
                    <a:cubicBezTo>
                      <a:pt x="90844" y="17559"/>
                      <a:pt x="90102" y="48818"/>
                      <a:pt x="89098" y="74402"/>
                    </a:cubicBezTo>
                    <a:cubicBezTo>
                      <a:pt x="88094" y="99985"/>
                      <a:pt x="95603" y="132816"/>
                      <a:pt x="120968" y="136571"/>
                    </a:cubicBezTo>
                    <a:cubicBezTo>
                      <a:pt x="121667" y="114087"/>
                      <a:pt x="122365" y="91559"/>
                      <a:pt x="123064" y="69075"/>
                    </a:cubicBezTo>
                    <a:cubicBezTo>
                      <a:pt x="123413" y="57768"/>
                      <a:pt x="125203" y="44190"/>
                      <a:pt x="135507" y="39519"/>
                    </a:cubicBezTo>
                    <a:cubicBezTo>
                      <a:pt x="144937" y="35240"/>
                      <a:pt x="155546" y="41265"/>
                      <a:pt x="164103" y="47028"/>
                    </a:cubicBezTo>
                    <a:cubicBezTo>
                      <a:pt x="174843" y="54275"/>
                      <a:pt x="185539" y="61522"/>
                      <a:pt x="196279" y="68726"/>
                    </a:cubicBezTo>
                    <a:cubicBezTo>
                      <a:pt x="202784" y="73135"/>
                      <a:pt x="209813" y="78243"/>
                      <a:pt x="211515" y="85884"/>
                    </a:cubicBezTo>
                    <a:cubicBezTo>
                      <a:pt x="215532" y="103958"/>
                      <a:pt x="190472" y="111947"/>
                      <a:pt x="172922" y="117841"/>
                    </a:cubicBezTo>
                    <a:cubicBezTo>
                      <a:pt x="142274" y="128145"/>
                      <a:pt x="119528" y="155256"/>
                      <a:pt x="107347" y="185206"/>
                    </a:cubicBezTo>
                    <a:cubicBezTo>
                      <a:pt x="95123" y="215155"/>
                      <a:pt x="92067" y="247943"/>
                      <a:pt x="90189" y="280206"/>
                    </a:cubicBezTo>
                    <a:cubicBezTo>
                      <a:pt x="87308" y="328929"/>
                      <a:pt x="37014" y="378393"/>
                      <a:pt x="6890" y="319935"/>
                    </a:cubicBezTo>
                    <a:cubicBezTo>
                      <a:pt x="-20877" y="266323"/>
                      <a:pt x="43955" y="207384"/>
                      <a:pt x="48452" y="16106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C5A27E3-F17B-4DB3-92B3-E25E315A6C51}"/>
                  </a:ext>
                </a:extLst>
              </p:cNvPr>
              <p:cNvSpPr/>
              <p:nvPr/>
            </p:nvSpPr>
            <p:spPr>
              <a:xfrm>
                <a:off x="4869485" y="4138041"/>
                <a:ext cx="256810" cy="305771"/>
              </a:xfrm>
              <a:custGeom>
                <a:avLst/>
                <a:gdLst>
                  <a:gd name="connsiteX0" fmla="*/ 1192 w 256810"/>
                  <a:gd name="connsiteY0" fmla="*/ 112507 h 305771"/>
                  <a:gd name="connsiteX1" fmla="*/ 19397 w 256810"/>
                  <a:gd name="connsiteY1" fmla="*/ 63828 h 305771"/>
                  <a:gd name="connsiteX2" fmla="*/ 66417 w 256810"/>
                  <a:gd name="connsiteY2" fmla="*/ 188647 h 305771"/>
                  <a:gd name="connsiteX3" fmla="*/ 73272 w 256810"/>
                  <a:gd name="connsiteY3" fmla="*/ 204407 h 305771"/>
                  <a:gd name="connsiteX4" fmla="*/ 99554 w 256810"/>
                  <a:gd name="connsiteY4" fmla="*/ 178780 h 305771"/>
                  <a:gd name="connsiteX5" fmla="*/ 85758 w 256810"/>
                  <a:gd name="connsiteY5" fmla="*/ 0 h 305771"/>
                  <a:gd name="connsiteX6" fmla="*/ 99510 w 256810"/>
                  <a:gd name="connsiteY6" fmla="*/ 44138 h 305771"/>
                  <a:gd name="connsiteX7" fmla="*/ 126273 w 256810"/>
                  <a:gd name="connsiteY7" fmla="*/ 211349 h 305771"/>
                  <a:gd name="connsiteX8" fmla="*/ 132428 w 256810"/>
                  <a:gd name="connsiteY8" fmla="*/ 143592 h 305771"/>
                  <a:gd name="connsiteX9" fmla="*/ 181151 w 256810"/>
                  <a:gd name="connsiteY9" fmla="*/ 80113 h 305771"/>
                  <a:gd name="connsiteX10" fmla="*/ 256811 w 256810"/>
                  <a:gd name="connsiteY10" fmla="*/ 72516 h 305771"/>
                  <a:gd name="connsiteX11" fmla="*/ 138104 w 256810"/>
                  <a:gd name="connsiteY11" fmla="*/ 251253 h 305771"/>
                  <a:gd name="connsiteX12" fmla="*/ 51923 w 256810"/>
                  <a:gd name="connsiteY12" fmla="*/ 285262 h 305771"/>
                  <a:gd name="connsiteX13" fmla="*/ 34678 w 256810"/>
                  <a:gd name="connsiteY13" fmla="*/ 197815 h 305771"/>
                  <a:gd name="connsiteX14" fmla="*/ 1192 w 256810"/>
                  <a:gd name="connsiteY14" fmla="*/ 112507 h 305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810" h="305771">
                    <a:moveTo>
                      <a:pt x="1192" y="112507"/>
                    </a:moveTo>
                    <a:cubicBezTo>
                      <a:pt x="-2650" y="94258"/>
                      <a:pt x="2633" y="72036"/>
                      <a:pt x="19397" y="63828"/>
                    </a:cubicBezTo>
                    <a:cubicBezTo>
                      <a:pt x="51224" y="95961"/>
                      <a:pt x="59476" y="143941"/>
                      <a:pt x="66417" y="188647"/>
                    </a:cubicBezTo>
                    <a:cubicBezTo>
                      <a:pt x="67334" y="194453"/>
                      <a:pt x="68557" y="200871"/>
                      <a:pt x="73272" y="204407"/>
                    </a:cubicBezTo>
                    <a:cubicBezTo>
                      <a:pt x="85409" y="213401"/>
                      <a:pt x="98768" y="193842"/>
                      <a:pt x="99554" y="178780"/>
                    </a:cubicBezTo>
                    <a:cubicBezTo>
                      <a:pt x="102697" y="118532"/>
                      <a:pt x="67596" y="57498"/>
                      <a:pt x="85758" y="0"/>
                    </a:cubicBezTo>
                    <a:cubicBezTo>
                      <a:pt x="99510" y="8513"/>
                      <a:pt x="99903" y="27985"/>
                      <a:pt x="99510" y="44138"/>
                    </a:cubicBezTo>
                    <a:cubicBezTo>
                      <a:pt x="98113" y="100894"/>
                      <a:pt x="107238" y="157868"/>
                      <a:pt x="126273" y="211349"/>
                    </a:cubicBezTo>
                    <a:cubicBezTo>
                      <a:pt x="110774" y="192838"/>
                      <a:pt x="120990" y="164853"/>
                      <a:pt x="132428" y="143592"/>
                    </a:cubicBezTo>
                    <a:cubicBezTo>
                      <a:pt x="145177" y="119885"/>
                      <a:pt x="159453" y="96004"/>
                      <a:pt x="181151" y="80113"/>
                    </a:cubicBezTo>
                    <a:cubicBezTo>
                      <a:pt x="202893" y="64221"/>
                      <a:pt x="233977" y="58284"/>
                      <a:pt x="256811" y="72516"/>
                    </a:cubicBezTo>
                    <a:cubicBezTo>
                      <a:pt x="181850" y="93647"/>
                      <a:pt x="128543" y="173934"/>
                      <a:pt x="138104" y="251253"/>
                    </a:cubicBezTo>
                    <a:cubicBezTo>
                      <a:pt x="144915" y="306131"/>
                      <a:pt x="81523" y="323463"/>
                      <a:pt x="51923" y="285262"/>
                    </a:cubicBezTo>
                    <a:cubicBezTo>
                      <a:pt x="36249" y="265049"/>
                      <a:pt x="41488" y="221958"/>
                      <a:pt x="34678" y="197815"/>
                    </a:cubicBezTo>
                    <a:cubicBezTo>
                      <a:pt x="26426" y="168390"/>
                      <a:pt x="7435" y="142107"/>
                      <a:pt x="1192" y="112507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D7D22AA-75F3-430D-B4AE-C06F53B6CE91}"/>
                  </a:ext>
                </a:extLst>
              </p:cNvPr>
              <p:cNvSpPr/>
              <p:nvPr/>
            </p:nvSpPr>
            <p:spPr>
              <a:xfrm>
                <a:off x="4850870" y="3880310"/>
                <a:ext cx="310570" cy="162338"/>
              </a:xfrm>
              <a:custGeom>
                <a:avLst/>
                <a:gdLst>
                  <a:gd name="connsiteX0" fmla="*/ 63596 w 310570"/>
                  <a:gd name="connsiteY0" fmla="*/ 118636 h 162338"/>
                  <a:gd name="connsiteX1" fmla="*/ 164796 w 310570"/>
                  <a:gd name="connsiteY1" fmla="*/ 28439 h 162338"/>
                  <a:gd name="connsiteX2" fmla="*/ 310570 w 310570"/>
                  <a:gd name="connsiteY2" fmla="*/ 2506 h 162338"/>
                  <a:gd name="connsiteX3" fmla="*/ 233164 w 310570"/>
                  <a:gd name="connsiteY3" fmla="*/ 18179 h 162338"/>
                  <a:gd name="connsiteX4" fmla="*/ 182521 w 310570"/>
                  <a:gd name="connsiteY4" fmla="*/ 80348 h 162338"/>
                  <a:gd name="connsiteX5" fmla="*/ 183088 w 310570"/>
                  <a:gd name="connsiteY5" fmla="*/ 162338 h 162338"/>
                  <a:gd name="connsiteX6" fmla="*/ 35393 w 310570"/>
                  <a:gd name="connsiteY6" fmla="*/ 143827 h 162338"/>
                  <a:gd name="connsiteX7" fmla="*/ 63596 w 310570"/>
                  <a:gd name="connsiteY7" fmla="*/ 118636 h 16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70" h="162338">
                    <a:moveTo>
                      <a:pt x="63596" y="118636"/>
                    </a:moveTo>
                    <a:cubicBezTo>
                      <a:pt x="108782" y="109861"/>
                      <a:pt x="128734" y="56991"/>
                      <a:pt x="164796" y="28439"/>
                    </a:cubicBezTo>
                    <a:cubicBezTo>
                      <a:pt x="204481" y="-3039"/>
                      <a:pt x="260145" y="-2384"/>
                      <a:pt x="310570" y="2506"/>
                    </a:cubicBezTo>
                    <a:cubicBezTo>
                      <a:pt x="288567" y="17437"/>
                      <a:pt x="257919" y="8443"/>
                      <a:pt x="233164" y="18179"/>
                    </a:cubicBezTo>
                    <a:cubicBezTo>
                      <a:pt x="207625" y="28220"/>
                      <a:pt x="193959" y="55419"/>
                      <a:pt x="182521" y="80348"/>
                    </a:cubicBezTo>
                    <a:cubicBezTo>
                      <a:pt x="170209" y="107242"/>
                      <a:pt x="159950" y="143914"/>
                      <a:pt x="183088" y="162338"/>
                    </a:cubicBezTo>
                    <a:cubicBezTo>
                      <a:pt x="135501" y="124443"/>
                      <a:pt x="85774" y="150027"/>
                      <a:pt x="35393" y="143827"/>
                    </a:cubicBezTo>
                    <a:cubicBezTo>
                      <a:pt x="-37734" y="134790"/>
                      <a:pt x="17973" y="127499"/>
                      <a:pt x="63596" y="118636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C8E8CF6-A6ED-4786-BBC3-B5F2FFB4FDCF}"/>
                  </a:ext>
                </a:extLst>
              </p:cNvPr>
              <p:cNvSpPr/>
              <p:nvPr/>
            </p:nvSpPr>
            <p:spPr>
              <a:xfrm>
                <a:off x="4974889" y="3958445"/>
                <a:ext cx="244569" cy="227532"/>
              </a:xfrm>
              <a:custGeom>
                <a:avLst/>
                <a:gdLst>
                  <a:gd name="connsiteX0" fmla="*/ 170354 w 244569"/>
                  <a:gd name="connsiteY0" fmla="*/ 227532 h 227532"/>
                  <a:gd name="connsiteX1" fmla="*/ 220386 w 244569"/>
                  <a:gd name="connsiteY1" fmla="*/ 207057 h 227532"/>
                  <a:gd name="connsiteX2" fmla="*/ 244355 w 244569"/>
                  <a:gd name="connsiteY2" fmla="*/ 161084 h 227532"/>
                  <a:gd name="connsiteX3" fmla="*/ 227197 w 244569"/>
                  <a:gd name="connsiteY3" fmla="*/ 115331 h 227532"/>
                  <a:gd name="connsiteX4" fmla="*/ 223923 w 244569"/>
                  <a:gd name="connsiteY4" fmla="*/ 9460 h 227532"/>
                  <a:gd name="connsiteX5" fmla="*/ 150184 w 244569"/>
                  <a:gd name="connsiteY5" fmla="*/ 22077 h 227532"/>
                  <a:gd name="connsiteX6" fmla="*/ 83649 w 244569"/>
                  <a:gd name="connsiteY6" fmla="*/ 68616 h 227532"/>
                  <a:gd name="connsiteX7" fmla="*/ 0 w 244569"/>
                  <a:gd name="connsiteY7" fmla="*/ 65298 h 227532"/>
                  <a:gd name="connsiteX8" fmla="*/ 170354 w 244569"/>
                  <a:gd name="connsiteY8" fmla="*/ 227532 h 22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569" h="227532">
                    <a:moveTo>
                      <a:pt x="170354" y="227532"/>
                    </a:moveTo>
                    <a:cubicBezTo>
                      <a:pt x="187817" y="222686"/>
                      <a:pt x="205673" y="217622"/>
                      <a:pt x="220386" y="207057"/>
                    </a:cubicBezTo>
                    <a:cubicBezTo>
                      <a:pt x="235099" y="196491"/>
                      <a:pt x="246276" y="179115"/>
                      <a:pt x="244355" y="161084"/>
                    </a:cubicBezTo>
                    <a:cubicBezTo>
                      <a:pt x="242608" y="144800"/>
                      <a:pt x="230908" y="131266"/>
                      <a:pt x="227197" y="115331"/>
                    </a:cubicBezTo>
                    <a:cubicBezTo>
                      <a:pt x="218902" y="79662"/>
                      <a:pt x="250074" y="35043"/>
                      <a:pt x="223923" y="9460"/>
                    </a:cubicBezTo>
                    <a:cubicBezTo>
                      <a:pt x="204189" y="-9837"/>
                      <a:pt x="170485" y="3435"/>
                      <a:pt x="150184" y="22077"/>
                    </a:cubicBezTo>
                    <a:cubicBezTo>
                      <a:pt x="129839" y="40719"/>
                      <a:pt x="111066" y="65342"/>
                      <a:pt x="83649" y="68616"/>
                    </a:cubicBezTo>
                    <a:cubicBezTo>
                      <a:pt x="53831" y="72196"/>
                      <a:pt x="28989" y="54340"/>
                      <a:pt x="0" y="65298"/>
                    </a:cubicBezTo>
                    <a:cubicBezTo>
                      <a:pt x="6199" y="72109"/>
                      <a:pt x="194279" y="220852"/>
                      <a:pt x="170354" y="22753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F36B2FF-1D47-4BDC-8D23-BF749C1338FA}"/>
                  </a:ext>
                </a:extLst>
              </p:cNvPr>
              <p:cNvSpPr/>
              <p:nvPr/>
            </p:nvSpPr>
            <p:spPr>
              <a:xfrm>
                <a:off x="4536596" y="4159565"/>
                <a:ext cx="289549" cy="362318"/>
              </a:xfrm>
              <a:custGeom>
                <a:avLst/>
                <a:gdLst>
                  <a:gd name="connsiteX0" fmla="*/ 180099 w 289549"/>
                  <a:gd name="connsiteY0" fmla="*/ 87272 h 362318"/>
                  <a:gd name="connsiteX1" fmla="*/ 40786 w 289549"/>
                  <a:gd name="connsiteY1" fmla="*/ 248720 h 362318"/>
                  <a:gd name="connsiteX2" fmla="*/ 2410 w 289549"/>
                  <a:gd name="connsiteY2" fmla="*/ 362319 h 362318"/>
                  <a:gd name="connsiteX3" fmla="*/ 102475 w 289549"/>
                  <a:gd name="connsiteY3" fmla="*/ 96528 h 362318"/>
                  <a:gd name="connsiteX4" fmla="*/ 157134 w 289549"/>
                  <a:gd name="connsiteY4" fmla="*/ 19384 h 362318"/>
                  <a:gd name="connsiteX5" fmla="*/ 174598 w 289549"/>
                  <a:gd name="connsiteY5" fmla="*/ 2357 h 362318"/>
                  <a:gd name="connsiteX6" fmla="*/ 289550 w 289549"/>
                  <a:gd name="connsiteY6" fmla="*/ 74218 h 362318"/>
                  <a:gd name="connsiteX7" fmla="*/ 180099 w 289549"/>
                  <a:gd name="connsiteY7" fmla="*/ 87272 h 36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549" h="362318">
                    <a:moveTo>
                      <a:pt x="180099" y="87272"/>
                    </a:moveTo>
                    <a:cubicBezTo>
                      <a:pt x="129237" y="137043"/>
                      <a:pt x="82566" y="191091"/>
                      <a:pt x="40786" y="248720"/>
                    </a:cubicBezTo>
                    <a:cubicBezTo>
                      <a:pt x="16555" y="282162"/>
                      <a:pt x="-7151" y="322153"/>
                      <a:pt x="2410" y="362319"/>
                    </a:cubicBezTo>
                    <a:cubicBezTo>
                      <a:pt x="-12739" y="266271"/>
                      <a:pt x="46286" y="175855"/>
                      <a:pt x="102475" y="96528"/>
                    </a:cubicBezTo>
                    <a:cubicBezTo>
                      <a:pt x="120680" y="70813"/>
                      <a:pt x="138929" y="45098"/>
                      <a:pt x="157134" y="19384"/>
                    </a:cubicBezTo>
                    <a:cubicBezTo>
                      <a:pt x="161893" y="12660"/>
                      <a:pt x="167045" y="5632"/>
                      <a:pt x="174598" y="2357"/>
                    </a:cubicBezTo>
                    <a:cubicBezTo>
                      <a:pt x="209306" y="-12661"/>
                      <a:pt x="273702" y="47980"/>
                      <a:pt x="289550" y="74218"/>
                    </a:cubicBezTo>
                    <a:cubicBezTo>
                      <a:pt x="259687" y="49071"/>
                      <a:pt x="206425" y="61558"/>
                      <a:pt x="180099" y="8727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05BEE6E-D5BE-4711-B363-2A5EC22AA95A}"/>
                  </a:ext>
                </a:extLst>
              </p:cNvPr>
              <p:cNvSpPr/>
              <p:nvPr/>
            </p:nvSpPr>
            <p:spPr>
              <a:xfrm>
                <a:off x="4770088" y="4238978"/>
                <a:ext cx="177121" cy="318136"/>
              </a:xfrm>
              <a:custGeom>
                <a:avLst/>
                <a:gdLst>
                  <a:gd name="connsiteX0" fmla="*/ 126783 w 177121"/>
                  <a:gd name="connsiteY0" fmla="*/ 90503 h 318136"/>
                  <a:gd name="connsiteX1" fmla="*/ 133900 w 177121"/>
                  <a:gd name="connsiteY1" fmla="*/ 128268 h 318136"/>
                  <a:gd name="connsiteX2" fmla="*/ 118401 w 177121"/>
                  <a:gd name="connsiteY2" fmla="*/ 157912 h 318136"/>
                  <a:gd name="connsiteX3" fmla="*/ 0 w 177121"/>
                  <a:gd name="connsiteY3" fmla="*/ 318137 h 318136"/>
                  <a:gd name="connsiteX4" fmla="*/ 177121 w 177121"/>
                  <a:gd name="connsiteY4" fmla="*/ 191921 h 318136"/>
                  <a:gd name="connsiteX5" fmla="*/ 130756 w 177121"/>
                  <a:gd name="connsiteY5" fmla="*/ 66666 h 318136"/>
                  <a:gd name="connsiteX6" fmla="*/ 87011 w 177121"/>
                  <a:gd name="connsiteY6" fmla="*/ 0 h 318136"/>
                  <a:gd name="connsiteX7" fmla="*/ 126783 w 177121"/>
                  <a:gd name="connsiteY7" fmla="*/ 90503 h 31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121" h="318136">
                    <a:moveTo>
                      <a:pt x="126783" y="90503"/>
                    </a:moveTo>
                    <a:cubicBezTo>
                      <a:pt x="131411" y="102640"/>
                      <a:pt x="136126" y="115476"/>
                      <a:pt x="133900" y="128268"/>
                    </a:cubicBezTo>
                    <a:cubicBezTo>
                      <a:pt x="131979" y="139357"/>
                      <a:pt x="125081" y="148831"/>
                      <a:pt x="118401" y="157912"/>
                    </a:cubicBezTo>
                    <a:cubicBezTo>
                      <a:pt x="78934" y="211305"/>
                      <a:pt x="39467" y="264743"/>
                      <a:pt x="0" y="318137"/>
                    </a:cubicBezTo>
                    <a:cubicBezTo>
                      <a:pt x="43615" y="258675"/>
                      <a:pt x="106701" y="213750"/>
                      <a:pt x="177121" y="191921"/>
                    </a:cubicBezTo>
                    <a:cubicBezTo>
                      <a:pt x="149180" y="156864"/>
                      <a:pt x="144596" y="109320"/>
                      <a:pt x="130756" y="66666"/>
                    </a:cubicBezTo>
                    <a:cubicBezTo>
                      <a:pt x="122418" y="40951"/>
                      <a:pt x="108491" y="16416"/>
                      <a:pt x="87011" y="0"/>
                    </a:cubicBezTo>
                    <a:cubicBezTo>
                      <a:pt x="97096" y="30648"/>
                      <a:pt x="114996" y="59681"/>
                      <a:pt x="126783" y="9050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A6A9036-C0D0-4F98-ABCB-299BF663448B}"/>
                  </a:ext>
                </a:extLst>
              </p:cNvPr>
              <p:cNvSpPr/>
              <p:nvPr/>
            </p:nvSpPr>
            <p:spPr>
              <a:xfrm>
                <a:off x="4187347" y="4343571"/>
                <a:ext cx="444563" cy="436858"/>
              </a:xfrm>
              <a:custGeom>
                <a:avLst/>
                <a:gdLst>
                  <a:gd name="connsiteX0" fmla="*/ 174233 w 444563"/>
                  <a:gd name="connsiteY0" fmla="*/ 87547 h 436858"/>
                  <a:gd name="connsiteX1" fmla="*/ 205797 w 444563"/>
                  <a:gd name="connsiteY1" fmla="*/ 95667 h 436858"/>
                  <a:gd name="connsiteX2" fmla="*/ 227714 w 444563"/>
                  <a:gd name="connsiteY2" fmla="*/ 118020 h 436858"/>
                  <a:gd name="connsiteX3" fmla="*/ 304770 w 444563"/>
                  <a:gd name="connsiteY3" fmla="*/ 222189 h 436858"/>
                  <a:gd name="connsiteX4" fmla="*/ 342185 w 444563"/>
                  <a:gd name="connsiteY4" fmla="*/ 281520 h 436858"/>
                  <a:gd name="connsiteX5" fmla="*/ 371829 w 444563"/>
                  <a:gd name="connsiteY5" fmla="*/ 377000 h 436858"/>
                  <a:gd name="connsiteX6" fmla="*/ 444564 w 444563"/>
                  <a:gd name="connsiteY6" fmla="*/ 436856 h 436858"/>
                  <a:gd name="connsiteX7" fmla="*/ 306037 w 444563"/>
                  <a:gd name="connsiteY7" fmla="*/ 322340 h 436858"/>
                  <a:gd name="connsiteX8" fmla="*/ 277091 w 444563"/>
                  <a:gd name="connsiteY8" fmla="*/ 285056 h 436858"/>
                  <a:gd name="connsiteX9" fmla="*/ 143497 w 444563"/>
                  <a:gd name="connsiteY9" fmla="*/ 220617 h 436858"/>
                  <a:gd name="connsiteX10" fmla="*/ 133892 w 444563"/>
                  <a:gd name="connsiteY10" fmla="*/ 209571 h 436858"/>
                  <a:gd name="connsiteX11" fmla="*/ 138215 w 444563"/>
                  <a:gd name="connsiteY11" fmla="*/ 194553 h 436858"/>
                  <a:gd name="connsiteX12" fmla="*/ 166549 w 444563"/>
                  <a:gd name="connsiteY12" fmla="*/ 146442 h 436858"/>
                  <a:gd name="connsiteX13" fmla="*/ 7939 w 444563"/>
                  <a:gd name="connsiteY13" fmla="*/ 29263 h 436858"/>
                  <a:gd name="connsiteX14" fmla="*/ 6061 w 444563"/>
                  <a:gd name="connsiteY14" fmla="*/ 274 h 436858"/>
                  <a:gd name="connsiteX15" fmla="*/ 174233 w 444563"/>
                  <a:gd name="connsiteY15" fmla="*/ 87547 h 43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563" h="436858">
                    <a:moveTo>
                      <a:pt x="174233" y="87547"/>
                    </a:moveTo>
                    <a:cubicBezTo>
                      <a:pt x="185016" y="89206"/>
                      <a:pt x="196280" y="90254"/>
                      <a:pt x="205797" y="95667"/>
                    </a:cubicBezTo>
                    <a:cubicBezTo>
                      <a:pt x="214922" y="100863"/>
                      <a:pt x="221427" y="109551"/>
                      <a:pt x="227714" y="118020"/>
                    </a:cubicBezTo>
                    <a:cubicBezTo>
                      <a:pt x="253385" y="152729"/>
                      <a:pt x="279099" y="187480"/>
                      <a:pt x="304770" y="222189"/>
                    </a:cubicBezTo>
                    <a:cubicBezTo>
                      <a:pt x="318697" y="241049"/>
                      <a:pt x="332755" y="260084"/>
                      <a:pt x="342185" y="281520"/>
                    </a:cubicBezTo>
                    <a:cubicBezTo>
                      <a:pt x="355632" y="312037"/>
                      <a:pt x="359168" y="346134"/>
                      <a:pt x="371829" y="377000"/>
                    </a:cubicBezTo>
                    <a:cubicBezTo>
                      <a:pt x="384534" y="407867"/>
                      <a:pt x="411209" y="437205"/>
                      <a:pt x="444564" y="436856"/>
                    </a:cubicBezTo>
                    <a:cubicBezTo>
                      <a:pt x="382307" y="433494"/>
                      <a:pt x="340090" y="374556"/>
                      <a:pt x="306037" y="322340"/>
                    </a:cubicBezTo>
                    <a:cubicBezTo>
                      <a:pt x="297436" y="309112"/>
                      <a:pt x="288617" y="295840"/>
                      <a:pt x="277091" y="285056"/>
                    </a:cubicBezTo>
                    <a:cubicBezTo>
                      <a:pt x="240811" y="251047"/>
                      <a:pt x="185060" y="247903"/>
                      <a:pt x="143497" y="220617"/>
                    </a:cubicBezTo>
                    <a:cubicBezTo>
                      <a:pt x="139306" y="217866"/>
                      <a:pt x="134984" y="214461"/>
                      <a:pt x="133892" y="209571"/>
                    </a:cubicBezTo>
                    <a:cubicBezTo>
                      <a:pt x="132714" y="204333"/>
                      <a:pt x="135508" y="199137"/>
                      <a:pt x="138215" y="194553"/>
                    </a:cubicBezTo>
                    <a:cubicBezTo>
                      <a:pt x="147645" y="178531"/>
                      <a:pt x="157118" y="162508"/>
                      <a:pt x="166549" y="146442"/>
                    </a:cubicBezTo>
                    <a:cubicBezTo>
                      <a:pt x="105340" y="120814"/>
                      <a:pt x="50418" y="80256"/>
                      <a:pt x="7939" y="29263"/>
                    </a:cubicBezTo>
                    <a:cubicBezTo>
                      <a:pt x="648" y="20488"/>
                      <a:pt x="-4635" y="4247"/>
                      <a:pt x="6061" y="274"/>
                    </a:cubicBezTo>
                    <a:cubicBezTo>
                      <a:pt x="21734" y="-5532"/>
                      <a:pt x="143191" y="82745"/>
                      <a:pt x="174233" y="8754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A167134-B107-4E53-B1C9-6D82559A9FA5}"/>
                  </a:ext>
                </a:extLst>
              </p:cNvPr>
              <p:cNvSpPr/>
              <p:nvPr/>
            </p:nvSpPr>
            <p:spPr>
              <a:xfrm>
                <a:off x="4204194" y="4846770"/>
                <a:ext cx="139397" cy="311918"/>
              </a:xfrm>
              <a:custGeom>
                <a:avLst/>
                <a:gdLst>
                  <a:gd name="connsiteX0" fmla="*/ 216 w 139397"/>
                  <a:gd name="connsiteY0" fmla="*/ 150158 h 311918"/>
                  <a:gd name="connsiteX1" fmla="*/ 11610 w 139397"/>
                  <a:gd name="connsiteY1" fmla="*/ 260438 h 311918"/>
                  <a:gd name="connsiteX2" fmla="*/ 12309 w 139397"/>
                  <a:gd name="connsiteY2" fmla="*/ 293706 h 311918"/>
                  <a:gd name="connsiteX3" fmla="*/ 36801 w 139397"/>
                  <a:gd name="connsiteY3" fmla="*/ 311474 h 311918"/>
                  <a:gd name="connsiteX4" fmla="*/ 50859 w 139397"/>
                  <a:gd name="connsiteY4" fmla="*/ 268951 h 311918"/>
                  <a:gd name="connsiteX5" fmla="*/ 139398 w 139397"/>
                  <a:gd name="connsiteY5" fmla="*/ 18485 h 311918"/>
                  <a:gd name="connsiteX6" fmla="*/ 216 w 139397"/>
                  <a:gd name="connsiteY6" fmla="*/ 150158 h 31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397" h="311918">
                    <a:moveTo>
                      <a:pt x="216" y="150158"/>
                    </a:moveTo>
                    <a:cubicBezTo>
                      <a:pt x="-1967" y="187136"/>
                      <a:pt x="13182" y="223460"/>
                      <a:pt x="11610" y="260438"/>
                    </a:cubicBezTo>
                    <a:cubicBezTo>
                      <a:pt x="11130" y="271571"/>
                      <a:pt x="9165" y="283009"/>
                      <a:pt x="12309" y="293706"/>
                    </a:cubicBezTo>
                    <a:cubicBezTo>
                      <a:pt x="15452" y="304402"/>
                      <a:pt x="25974" y="314138"/>
                      <a:pt x="36801" y="311474"/>
                    </a:cubicBezTo>
                    <a:cubicBezTo>
                      <a:pt x="52780" y="307589"/>
                      <a:pt x="52649" y="285280"/>
                      <a:pt x="50859" y="268951"/>
                    </a:cubicBezTo>
                    <a:cubicBezTo>
                      <a:pt x="40381" y="173646"/>
                      <a:pt x="97486" y="97462"/>
                      <a:pt x="139398" y="18485"/>
                    </a:cubicBezTo>
                    <a:cubicBezTo>
                      <a:pt x="68584" y="-49753"/>
                      <a:pt x="3839" y="88381"/>
                      <a:pt x="216" y="15015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1C420EE-96F9-478B-B224-829638235820}"/>
                  </a:ext>
                </a:extLst>
              </p:cNvPr>
              <p:cNvSpPr/>
              <p:nvPr/>
            </p:nvSpPr>
            <p:spPr>
              <a:xfrm>
                <a:off x="4122707" y="4000125"/>
                <a:ext cx="266334" cy="384977"/>
              </a:xfrm>
              <a:custGeom>
                <a:avLst/>
                <a:gdLst>
                  <a:gd name="connsiteX0" fmla="*/ 38089 w 266334"/>
                  <a:gd name="connsiteY0" fmla="*/ 112813 h 384977"/>
                  <a:gd name="connsiteX1" fmla="*/ 55858 w 266334"/>
                  <a:gd name="connsiteY1" fmla="*/ 242390 h 384977"/>
                  <a:gd name="connsiteX2" fmla="*/ 210975 w 266334"/>
                  <a:gd name="connsiteY2" fmla="*/ 336779 h 384977"/>
                  <a:gd name="connsiteX3" fmla="*/ 248870 w 266334"/>
                  <a:gd name="connsiteY3" fmla="*/ 350662 h 384977"/>
                  <a:gd name="connsiteX4" fmla="*/ 265854 w 266334"/>
                  <a:gd name="connsiteY4" fmla="*/ 384978 h 384977"/>
                  <a:gd name="connsiteX5" fmla="*/ 121170 w 266334"/>
                  <a:gd name="connsiteY5" fmla="*/ 346034 h 384977"/>
                  <a:gd name="connsiteX6" fmla="*/ 52452 w 266334"/>
                  <a:gd name="connsiteY6" fmla="*/ 294518 h 384977"/>
                  <a:gd name="connsiteX7" fmla="*/ 1591 w 266334"/>
                  <a:gd name="connsiteY7" fmla="*/ 133681 h 384977"/>
                  <a:gd name="connsiteX8" fmla="*/ 79608 w 266334"/>
                  <a:gd name="connsiteY8" fmla="*/ 0 h 384977"/>
                  <a:gd name="connsiteX9" fmla="*/ 38089 w 266334"/>
                  <a:gd name="connsiteY9" fmla="*/ 112813 h 38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334" h="384977">
                    <a:moveTo>
                      <a:pt x="38089" y="112813"/>
                    </a:moveTo>
                    <a:cubicBezTo>
                      <a:pt x="29314" y="156558"/>
                      <a:pt x="32893" y="204145"/>
                      <a:pt x="55858" y="242390"/>
                    </a:cubicBezTo>
                    <a:cubicBezTo>
                      <a:pt x="87859" y="295697"/>
                      <a:pt x="150640" y="321848"/>
                      <a:pt x="210975" y="336779"/>
                    </a:cubicBezTo>
                    <a:cubicBezTo>
                      <a:pt x="224116" y="340010"/>
                      <a:pt x="237650" y="343066"/>
                      <a:pt x="248870" y="350662"/>
                    </a:cubicBezTo>
                    <a:cubicBezTo>
                      <a:pt x="260047" y="358259"/>
                      <a:pt x="268473" y="371705"/>
                      <a:pt x="265854" y="384978"/>
                    </a:cubicBezTo>
                    <a:cubicBezTo>
                      <a:pt x="215516" y="382969"/>
                      <a:pt x="165702" y="369566"/>
                      <a:pt x="121170" y="346034"/>
                    </a:cubicBezTo>
                    <a:cubicBezTo>
                      <a:pt x="95761" y="332588"/>
                      <a:pt x="71880" y="315736"/>
                      <a:pt x="52452" y="294518"/>
                    </a:cubicBezTo>
                    <a:cubicBezTo>
                      <a:pt x="13247" y="251689"/>
                      <a:pt x="-5875" y="191266"/>
                      <a:pt x="1591" y="133681"/>
                    </a:cubicBezTo>
                    <a:cubicBezTo>
                      <a:pt x="8314" y="81597"/>
                      <a:pt x="36997" y="30910"/>
                      <a:pt x="79608" y="0"/>
                    </a:cubicBezTo>
                    <a:cubicBezTo>
                      <a:pt x="68257" y="35974"/>
                      <a:pt x="46078" y="72953"/>
                      <a:pt x="38089" y="11281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1E050A5-CBC7-455E-9323-3D899A7F3F7D}"/>
                  </a:ext>
                </a:extLst>
              </p:cNvPr>
              <p:cNvSpPr/>
              <p:nvPr/>
            </p:nvSpPr>
            <p:spPr>
              <a:xfrm>
                <a:off x="4458108" y="5018952"/>
                <a:ext cx="546624" cy="341544"/>
              </a:xfrm>
              <a:custGeom>
                <a:avLst/>
                <a:gdLst>
                  <a:gd name="connsiteX0" fmla="*/ 325777 w 546624"/>
                  <a:gd name="connsiteY0" fmla="*/ 8842 h 341544"/>
                  <a:gd name="connsiteX1" fmla="*/ 344943 w 546624"/>
                  <a:gd name="connsiteY1" fmla="*/ 504 h 341544"/>
                  <a:gd name="connsiteX2" fmla="*/ 371138 w 546624"/>
                  <a:gd name="connsiteY2" fmla="*/ 3472 h 341544"/>
                  <a:gd name="connsiteX3" fmla="*/ 523636 w 546624"/>
                  <a:gd name="connsiteY3" fmla="*/ 43158 h 341544"/>
                  <a:gd name="connsiteX4" fmla="*/ 545858 w 546624"/>
                  <a:gd name="connsiteY4" fmla="*/ 66078 h 341544"/>
                  <a:gd name="connsiteX5" fmla="*/ 519881 w 546624"/>
                  <a:gd name="connsiteY5" fmla="*/ 75028 h 341544"/>
                  <a:gd name="connsiteX6" fmla="*/ 373976 w 546624"/>
                  <a:gd name="connsiteY6" fmla="*/ 159026 h 341544"/>
                  <a:gd name="connsiteX7" fmla="*/ 255793 w 546624"/>
                  <a:gd name="connsiteY7" fmla="*/ 286159 h 341544"/>
                  <a:gd name="connsiteX8" fmla="*/ 168826 w 546624"/>
                  <a:gd name="connsiteY8" fmla="*/ 323312 h 341544"/>
                  <a:gd name="connsiteX9" fmla="*/ 77144 w 546624"/>
                  <a:gd name="connsiteY9" fmla="*/ 341387 h 341544"/>
                  <a:gd name="connsiteX10" fmla="*/ 0 w 546624"/>
                  <a:gd name="connsiteY10" fmla="*/ 296113 h 341544"/>
                  <a:gd name="connsiteX11" fmla="*/ 288886 w 546624"/>
                  <a:gd name="connsiteY11" fmla="*/ 202597 h 341544"/>
                  <a:gd name="connsiteX12" fmla="*/ 338045 w 546624"/>
                  <a:gd name="connsiteY12" fmla="*/ 131129 h 341544"/>
                  <a:gd name="connsiteX13" fmla="*/ 349090 w 546624"/>
                  <a:gd name="connsiteY13" fmla="*/ 85812 h 341544"/>
                  <a:gd name="connsiteX14" fmla="*/ 279456 w 546624"/>
                  <a:gd name="connsiteY14" fmla="*/ 72234 h 341544"/>
                  <a:gd name="connsiteX15" fmla="*/ 325777 w 546624"/>
                  <a:gd name="connsiteY15" fmla="*/ 8842 h 34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624" h="341544">
                    <a:moveTo>
                      <a:pt x="325777" y="8842"/>
                    </a:moveTo>
                    <a:cubicBezTo>
                      <a:pt x="331758" y="5219"/>
                      <a:pt x="338045" y="1726"/>
                      <a:pt x="344943" y="504"/>
                    </a:cubicBezTo>
                    <a:cubicBezTo>
                      <a:pt x="353675" y="-1024"/>
                      <a:pt x="362581" y="1202"/>
                      <a:pt x="371138" y="3472"/>
                    </a:cubicBezTo>
                    <a:cubicBezTo>
                      <a:pt x="421956" y="16701"/>
                      <a:pt x="472818" y="29929"/>
                      <a:pt x="523636" y="43158"/>
                    </a:cubicBezTo>
                    <a:cubicBezTo>
                      <a:pt x="535336" y="46214"/>
                      <a:pt x="550180" y="54771"/>
                      <a:pt x="545858" y="66078"/>
                    </a:cubicBezTo>
                    <a:cubicBezTo>
                      <a:pt x="542365" y="75246"/>
                      <a:pt x="529704" y="75334"/>
                      <a:pt x="519881" y="75028"/>
                    </a:cubicBezTo>
                    <a:cubicBezTo>
                      <a:pt x="461772" y="73151"/>
                      <a:pt x="411347" y="114495"/>
                      <a:pt x="373976" y="159026"/>
                    </a:cubicBezTo>
                    <a:cubicBezTo>
                      <a:pt x="336604" y="203558"/>
                      <a:pt x="304778" y="254812"/>
                      <a:pt x="255793" y="286159"/>
                    </a:cubicBezTo>
                    <a:cubicBezTo>
                      <a:pt x="229162" y="303186"/>
                      <a:pt x="198863" y="313401"/>
                      <a:pt x="168826" y="323312"/>
                    </a:cubicBezTo>
                    <a:cubicBezTo>
                      <a:pt x="139051" y="333135"/>
                      <a:pt x="108447" y="342914"/>
                      <a:pt x="77144" y="341387"/>
                    </a:cubicBezTo>
                    <a:cubicBezTo>
                      <a:pt x="45841" y="339858"/>
                      <a:pt x="13272" y="324535"/>
                      <a:pt x="0" y="296113"/>
                    </a:cubicBezTo>
                    <a:cubicBezTo>
                      <a:pt x="103513" y="321653"/>
                      <a:pt x="219993" y="283976"/>
                      <a:pt x="288886" y="202597"/>
                    </a:cubicBezTo>
                    <a:cubicBezTo>
                      <a:pt x="307572" y="180506"/>
                      <a:pt x="322852" y="155752"/>
                      <a:pt x="338045" y="131129"/>
                    </a:cubicBezTo>
                    <a:cubicBezTo>
                      <a:pt x="346515" y="117333"/>
                      <a:pt x="355290" y="100743"/>
                      <a:pt x="349090" y="85812"/>
                    </a:cubicBezTo>
                    <a:cubicBezTo>
                      <a:pt x="334814" y="51540"/>
                      <a:pt x="289890" y="86030"/>
                      <a:pt x="279456" y="72234"/>
                    </a:cubicBezTo>
                    <a:cubicBezTo>
                      <a:pt x="258762" y="44773"/>
                      <a:pt x="306305" y="20630"/>
                      <a:pt x="325777" y="884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5B6B310-A63B-42F8-8D31-F03BF21FB2BC}"/>
                  </a:ext>
                </a:extLst>
              </p:cNvPr>
              <p:cNvSpPr/>
              <p:nvPr/>
            </p:nvSpPr>
            <p:spPr>
              <a:xfrm>
                <a:off x="4327644" y="4846370"/>
                <a:ext cx="490599" cy="279979"/>
              </a:xfrm>
              <a:custGeom>
                <a:avLst/>
                <a:gdLst>
                  <a:gd name="connsiteX0" fmla="*/ 293658 w 490599"/>
                  <a:gd name="connsiteY0" fmla="*/ 197054 h 279979"/>
                  <a:gd name="connsiteX1" fmla="*/ 305882 w 490599"/>
                  <a:gd name="connsiteY1" fmla="*/ 229361 h 279979"/>
                  <a:gd name="connsiteX2" fmla="*/ 336836 w 490599"/>
                  <a:gd name="connsiteY2" fmla="*/ 237525 h 279979"/>
                  <a:gd name="connsiteX3" fmla="*/ 353906 w 490599"/>
                  <a:gd name="connsiteY3" fmla="*/ 228225 h 279979"/>
                  <a:gd name="connsiteX4" fmla="*/ 367309 w 490599"/>
                  <a:gd name="connsiteY4" fmla="*/ 234512 h 279979"/>
                  <a:gd name="connsiteX5" fmla="*/ 378748 w 490599"/>
                  <a:gd name="connsiteY5" fmla="*/ 229273 h 279979"/>
                  <a:gd name="connsiteX6" fmla="*/ 428955 w 490599"/>
                  <a:gd name="connsiteY6" fmla="*/ 188846 h 279979"/>
                  <a:gd name="connsiteX7" fmla="*/ 490600 w 490599"/>
                  <a:gd name="connsiteY7" fmla="*/ 184960 h 279979"/>
                  <a:gd name="connsiteX8" fmla="*/ 464492 w 490599"/>
                  <a:gd name="connsiteY8" fmla="*/ 216569 h 279979"/>
                  <a:gd name="connsiteX9" fmla="*/ 334828 w 490599"/>
                  <a:gd name="connsiteY9" fmla="*/ 279480 h 279979"/>
                  <a:gd name="connsiteX10" fmla="*/ 222059 w 490599"/>
                  <a:gd name="connsiteY10" fmla="*/ 208492 h 279979"/>
                  <a:gd name="connsiteX11" fmla="*/ 209747 w 490599"/>
                  <a:gd name="connsiteY11" fmla="*/ 94588 h 279979"/>
                  <a:gd name="connsiteX12" fmla="*/ 112957 w 490599"/>
                  <a:gd name="connsiteY12" fmla="*/ 73370 h 279979"/>
                  <a:gd name="connsiteX13" fmla="*/ 101 w 490599"/>
                  <a:gd name="connsiteY13" fmla="*/ 17444 h 279979"/>
                  <a:gd name="connsiteX14" fmla="*/ 29788 w 490599"/>
                  <a:gd name="connsiteY14" fmla="*/ 112 h 279979"/>
                  <a:gd name="connsiteX15" fmla="*/ 157270 w 490599"/>
                  <a:gd name="connsiteY15" fmla="*/ 27660 h 279979"/>
                  <a:gd name="connsiteX16" fmla="*/ 278247 w 490599"/>
                  <a:gd name="connsiteY16" fmla="*/ 18055 h 279979"/>
                  <a:gd name="connsiteX17" fmla="*/ 293658 w 490599"/>
                  <a:gd name="connsiteY17" fmla="*/ 197054 h 279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0599" h="279979">
                    <a:moveTo>
                      <a:pt x="293658" y="197054"/>
                    </a:moveTo>
                    <a:cubicBezTo>
                      <a:pt x="296016" y="208448"/>
                      <a:pt x="298591" y="220323"/>
                      <a:pt x="305882" y="229361"/>
                    </a:cubicBezTo>
                    <a:cubicBezTo>
                      <a:pt x="313217" y="238398"/>
                      <a:pt x="326838" y="243506"/>
                      <a:pt x="336836" y="237525"/>
                    </a:cubicBezTo>
                    <a:cubicBezTo>
                      <a:pt x="342555" y="234119"/>
                      <a:pt x="347314" y="227309"/>
                      <a:pt x="353906" y="228225"/>
                    </a:cubicBezTo>
                    <a:cubicBezTo>
                      <a:pt x="358840" y="228924"/>
                      <a:pt x="362376" y="233901"/>
                      <a:pt x="367309" y="234512"/>
                    </a:cubicBezTo>
                    <a:cubicBezTo>
                      <a:pt x="371588" y="235036"/>
                      <a:pt x="375473" y="232111"/>
                      <a:pt x="378748" y="229273"/>
                    </a:cubicBezTo>
                    <a:cubicBezTo>
                      <a:pt x="395032" y="215215"/>
                      <a:pt x="410094" y="199324"/>
                      <a:pt x="428955" y="188846"/>
                    </a:cubicBezTo>
                    <a:cubicBezTo>
                      <a:pt x="447771" y="178411"/>
                      <a:pt x="471914" y="174264"/>
                      <a:pt x="490600" y="184960"/>
                    </a:cubicBezTo>
                    <a:cubicBezTo>
                      <a:pt x="487064" y="198451"/>
                      <a:pt x="475538" y="208055"/>
                      <a:pt x="464492" y="216569"/>
                    </a:cubicBezTo>
                    <a:cubicBezTo>
                      <a:pt x="425898" y="246300"/>
                      <a:pt x="383288" y="274852"/>
                      <a:pt x="334828" y="279480"/>
                    </a:cubicBezTo>
                    <a:cubicBezTo>
                      <a:pt x="286367" y="284108"/>
                      <a:pt x="231532" y="256254"/>
                      <a:pt x="222059" y="208492"/>
                    </a:cubicBezTo>
                    <a:cubicBezTo>
                      <a:pt x="214462" y="170160"/>
                      <a:pt x="235200" y="124232"/>
                      <a:pt x="209747" y="94588"/>
                    </a:cubicBezTo>
                    <a:cubicBezTo>
                      <a:pt x="187525" y="68698"/>
                      <a:pt x="147010" y="75291"/>
                      <a:pt x="112957" y="73370"/>
                    </a:cubicBezTo>
                    <a:cubicBezTo>
                      <a:pt x="69866" y="70925"/>
                      <a:pt x="28129" y="50231"/>
                      <a:pt x="101" y="17444"/>
                    </a:cubicBezTo>
                    <a:cubicBezTo>
                      <a:pt x="-1515" y="4346"/>
                      <a:pt x="16647" y="-849"/>
                      <a:pt x="29788" y="112"/>
                    </a:cubicBezTo>
                    <a:cubicBezTo>
                      <a:pt x="73184" y="3386"/>
                      <a:pt x="114572" y="19147"/>
                      <a:pt x="157270" y="27660"/>
                    </a:cubicBezTo>
                    <a:cubicBezTo>
                      <a:pt x="199007" y="35999"/>
                      <a:pt x="238736" y="33423"/>
                      <a:pt x="278247" y="18055"/>
                    </a:cubicBezTo>
                    <a:cubicBezTo>
                      <a:pt x="279862" y="78347"/>
                      <a:pt x="281084" y="136150"/>
                      <a:pt x="293658" y="19705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4FA777-854A-4642-9142-834BCBD3D198}"/>
                  </a:ext>
                </a:extLst>
              </p:cNvPr>
              <p:cNvSpPr/>
              <p:nvPr/>
            </p:nvSpPr>
            <p:spPr>
              <a:xfrm>
                <a:off x="4968414" y="5102624"/>
                <a:ext cx="524304" cy="538392"/>
              </a:xfrm>
              <a:custGeom>
                <a:avLst/>
                <a:gdLst>
                  <a:gd name="connsiteX0" fmla="*/ 125531 w 524304"/>
                  <a:gd name="connsiteY0" fmla="*/ 390478 h 538392"/>
                  <a:gd name="connsiteX1" fmla="*/ 58254 w 524304"/>
                  <a:gd name="connsiteY1" fmla="*/ 288537 h 538392"/>
                  <a:gd name="connsiteX2" fmla="*/ 31448 w 524304"/>
                  <a:gd name="connsiteY2" fmla="*/ 0 h 538392"/>
                  <a:gd name="connsiteX3" fmla="*/ 81742 w 524304"/>
                  <a:gd name="connsiteY3" fmla="*/ 212048 h 538392"/>
                  <a:gd name="connsiteX4" fmla="*/ 149849 w 524304"/>
                  <a:gd name="connsiteY4" fmla="*/ 342411 h 538392"/>
                  <a:gd name="connsiteX5" fmla="*/ 381936 w 524304"/>
                  <a:gd name="connsiteY5" fmla="*/ 403751 h 538392"/>
                  <a:gd name="connsiteX6" fmla="*/ 524305 w 524304"/>
                  <a:gd name="connsiteY6" fmla="*/ 404580 h 538392"/>
                  <a:gd name="connsiteX7" fmla="*/ 478507 w 524304"/>
                  <a:gd name="connsiteY7" fmla="*/ 427239 h 538392"/>
                  <a:gd name="connsiteX8" fmla="*/ 292917 w 524304"/>
                  <a:gd name="connsiteY8" fmla="*/ 419380 h 538392"/>
                  <a:gd name="connsiteX9" fmla="*/ 201147 w 524304"/>
                  <a:gd name="connsiteY9" fmla="*/ 430775 h 538392"/>
                  <a:gd name="connsiteX10" fmla="*/ 78162 w 524304"/>
                  <a:gd name="connsiteY10" fmla="*/ 538392 h 538392"/>
                  <a:gd name="connsiteX11" fmla="*/ 125531 w 524304"/>
                  <a:gd name="connsiteY11" fmla="*/ 390478 h 53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304" h="538392">
                    <a:moveTo>
                      <a:pt x="125531" y="390478"/>
                    </a:moveTo>
                    <a:cubicBezTo>
                      <a:pt x="121165" y="349265"/>
                      <a:pt x="84886" y="320276"/>
                      <a:pt x="58254" y="288537"/>
                    </a:cubicBezTo>
                    <a:cubicBezTo>
                      <a:pt x="-7845" y="209821"/>
                      <a:pt x="-18977" y="89543"/>
                      <a:pt x="31448" y="0"/>
                    </a:cubicBezTo>
                    <a:cubicBezTo>
                      <a:pt x="43541" y="71687"/>
                      <a:pt x="60349" y="142588"/>
                      <a:pt x="81742" y="212048"/>
                    </a:cubicBezTo>
                    <a:cubicBezTo>
                      <a:pt x="96324" y="259417"/>
                      <a:pt x="114180" y="308008"/>
                      <a:pt x="149849" y="342411"/>
                    </a:cubicBezTo>
                    <a:cubicBezTo>
                      <a:pt x="208918" y="399428"/>
                      <a:pt x="299815" y="403270"/>
                      <a:pt x="381936" y="403751"/>
                    </a:cubicBezTo>
                    <a:cubicBezTo>
                      <a:pt x="429392" y="404013"/>
                      <a:pt x="476848" y="404274"/>
                      <a:pt x="524305" y="404580"/>
                    </a:cubicBezTo>
                    <a:cubicBezTo>
                      <a:pt x="522864" y="423484"/>
                      <a:pt x="497411" y="428025"/>
                      <a:pt x="478507" y="427239"/>
                    </a:cubicBezTo>
                    <a:cubicBezTo>
                      <a:pt x="416644" y="424619"/>
                      <a:pt x="354780" y="422000"/>
                      <a:pt x="292917" y="419380"/>
                    </a:cubicBezTo>
                    <a:cubicBezTo>
                      <a:pt x="261788" y="418070"/>
                      <a:pt x="229132" y="417066"/>
                      <a:pt x="201147" y="430775"/>
                    </a:cubicBezTo>
                    <a:cubicBezTo>
                      <a:pt x="151159" y="455311"/>
                      <a:pt x="130639" y="520711"/>
                      <a:pt x="78162" y="538392"/>
                    </a:cubicBezTo>
                    <a:cubicBezTo>
                      <a:pt x="58953" y="496655"/>
                      <a:pt x="131076" y="442956"/>
                      <a:pt x="125531" y="3904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471DFE3-D2F6-442D-9A02-5FA3993E4190}"/>
                  </a:ext>
                </a:extLst>
              </p:cNvPr>
              <p:cNvSpPr/>
              <p:nvPr/>
            </p:nvSpPr>
            <p:spPr>
              <a:xfrm>
                <a:off x="4928699" y="4974845"/>
                <a:ext cx="705035" cy="310899"/>
              </a:xfrm>
              <a:custGeom>
                <a:avLst/>
                <a:gdLst>
                  <a:gd name="connsiteX0" fmla="*/ 705035 w 705035"/>
                  <a:gd name="connsiteY0" fmla="*/ 191913 h 310899"/>
                  <a:gd name="connsiteX1" fmla="*/ 580086 w 705035"/>
                  <a:gd name="connsiteY1" fmla="*/ 282809 h 310899"/>
                  <a:gd name="connsiteX2" fmla="*/ 532935 w 705035"/>
                  <a:gd name="connsiteY2" fmla="*/ 308655 h 310899"/>
                  <a:gd name="connsiteX3" fmla="*/ 403052 w 705035"/>
                  <a:gd name="connsiteY3" fmla="*/ 226621 h 310899"/>
                  <a:gd name="connsiteX4" fmla="*/ 339748 w 705035"/>
                  <a:gd name="connsiteY4" fmla="*/ 172834 h 310899"/>
                  <a:gd name="connsiteX5" fmla="*/ 307877 w 705035"/>
                  <a:gd name="connsiteY5" fmla="*/ 178248 h 310899"/>
                  <a:gd name="connsiteX6" fmla="*/ 214449 w 705035"/>
                  <a:gd name="connsiteY6" fmla="*/ 172267 h 310899"/>
                  <a:gd name="connsiteX7" fmla="*/ 0 w 705035"/>
                  <a:gd name="connsiteY7" fmla="*/ 80235 h 310899"/>
                  <a:gd name="connsiteX8" fmla="*/ 119885 w 705035"/>
                  <a:gd name="connsiteY8" fmla="*/ 113939 h 310899"/>
                  <a:gd name="connsiteX9" fmla="*/ 218640 w 705035"/>
                  <a:gd name="connsiteY9" fmla="*/ 132014 h 310899"/>
                  <a:gd name="connsiteX10" fmla="*/ 309536 w 705035"/>
                  <a:gd name="connsiteY10" fmla="*/ 95909 h 310899"/>
                  <a:gd name="connsiteX11" fmla="*/ 400083 w 705035"/>
                  <a:gd name="connsiteY11" fmla="*/ 778 h 310899"/>
                  <a:gd name="connsiteX12" fmla="*/ 473560 w 705035"/>
                  <a:gd name="connsiteY12" fmla="*/ 95123 h 310899"/>
                  <a:gd name="connsiteX13" fmla="*/ 705035 w 705035"/>
                  <a:gd name="connsiteY13" fmla="*/ 191913 h 31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035" h="310899">
                    <a:moveTo>
                      <a:pt x="705035" y="191913"/>
                    </a:moveTo>
                    <a:cubicBezTo>
                      <a:pt x="663386" y="222212"/>
                      <a:pt x="621736" y="252510"/>
                      <a:pt x="580086" y="282809"/>
                    </a:cubicBezTo>
                    <a:cubicBezTo>
                      <a:pt x="565504" y="293418"/>
                      <a:pt x="550442" y="304245"/>
                      <a:pt x="532935" y="308655"/>
                    </a:cubicBezTo>
                    <a:cubicBezTo>
                      <a:pt x="479716" y="322058"/>
                      <a:pt x="432390" y="272986"/>
                      <a:pt x="403052" y="226621"/>
                    </a:cubicBezTo>
                    <a:cubicBezTo>
                      <a:pt x="387597" y="202216"/>
                      <a:pt x="368606" y="174057"/>
                      <a:pt x="339748" y="172834"/>
                    </a:cubicBezTo>
                    <a:cubicBezTo>
                      <a:pt x="328964" y="172398"/>
                      <a:pt x="318443" y="176021"/>
                      <a:pt x="307877" y="178248"/>
                    </a:cubicBezTo>
                    <a:cubicBezTo>
                      <a:pt x="277098" y="184797"/>
                      <a:pt x="245053" y="179601"/>
                      <a:pt x="214449" y="172267"/>
                    </a:cubicBezTo>
                    <a:cubicBezTo>
                      <a:pt x="138440" y="154105"/>
                      <a:pt x="65575" y="122846"/>
                      <a:pt x="0" y="80235"/>
                    </a:cubicBezTo>
                    <a:cubicBezTo>
                      <a:pt x="39947" y="91455"/>
                      <a:pt x="79938" y="102719"/>
                      <a:pt x="119885" y="113939"/>
                    </a:cubicBezTo>
                    <a:cubicBezTo>
                      <a:pt x="152192" y="123020"/>
                      <a:pt x="185067" y="132188"/>
                      <a:pt x="218640" y="132014"/>
                    </a:cubicBezTo>
                    <a:cubicBezTo>
                      <a:pt x="252213" y="131839"/>
                      <a:pt x="287227" y="121012"/>
                      <a:pt x="309536" y="95909"/>
                    </a:cubicBezTo>
                    <a:cubicBezTo>
                      <a:pt x="332893" y="69583"/>
                      <a:pt x="351536" y="-8609"/>
                      <a:pt x="400083" y="778"/>
                    </a:cubicBezTo>
                    <a:cubicBezTo>
                      <a:pt x="432521" y="7064"/>
                      <a:pt x="453128" y="71678"/>
                      <a:pt x="473560" y="95123"/>
                    </a:cubicBezTo>
                    <a:cubicBezTo>
                      <a:pt x="508268" y="135026"/>
                      <a:pt x="646315" y="234654"/>
                      <a:pt x="705035" y="19191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BB28BA6-8C9A-4CCC-BB5C-E0C568F5002A}"/>
                  </a:ext>
                </a:extLst>
              </p:cNvPr>
              <p:cNvSpPr/>
              <p:nvPr/>
            </p:nvSpPr>
            <p:spPr>
              <a:xfrm>
                <a:off x="5358513" y="4368208"/>
                <a:ext cx="490761" cy="672186"/>
              </a:xfrm>
              <a:custGeom>
                <a:avLst/>
                <a:gdLst>
                  <a:gd name="connsiteX0" fmla="*/ 341101 w 490761"/>
                  <a:gd name="connsiteY0" fmla="*/ 469105 h 672186"/>
                  <a:gd name="connsiteX1" fmla="*/ 392312 w 490761"/>
                  <a:gd name="connsiteY1" fmla="*/ 539002 h 672186"/>
                  <a:gd name="connsiteX2" fmla="*/ 348872 w 490761"/>
                  <a:gd name="connsiteY2" fmla="*/ 603354 h 672186"/>
                  <a:gd name="connsiteX3" fmla="*/ 269327 w 490761"/>
                  <a:gd name="connsiteY3" fmla="*/ 621079 h 672186"/>
                  <a:gd name="connsiteX4" fmla="*/ 81291 w 490761"/>
                  <a:gd name="connsiteY4" fmla="*/ 616583 h 672186"/>
                  <a:gd name="connsiteX5" fmla="*/ 0 w 490761"/>
                  <a:gd name="connsiteY5" fmla="*/ 627628 h 672186"/>
                  <a:gd name="connsiteX6" fmla="*/ 204582 w 490761"/>
                  <a:gd name="connsiteY6" fmla="*/ 671854 h 672186"/>
                  <a:gd name="connsiteX7" fmla="*/ 360267 w 490761"/>
                  <a:gd name="connsiteY7" fmla="*/ 621734 h 672186"/>
                  <a:gd name="connsiteX8" fmla="*/ 428985 w 490761"/>
                  <a:gd name="connsiteY8" fmla="*/ 572226 h 672186"/>
                  <a:gd name="connsiteX9" fmla="*/ 445051 w 490761"/>
                  <a:gd name="connsiteY9" fmla="*/ 493030 h 672186"/>
                  <a:gd name="connsiteX10" fmla="*/ 405191 w 490761"/>
                  <a:gd name="connsiteY10" fmla="*/ 451555 h 672186"/>
                  <a:gd name="connsiteX11" fmla="*/ 257321 w 490761"/>
                  <a:gd name="connsiteY11" fmla="*/ 342497 h 672186"/>
                  <a:gd name="connsiteX12" fmla="*/ 490761 w 490761"/>
                  <a:gd name="connsiteY12" fmla="*/ 106088 h 672186"/>
                  <a:gd name="connsiteX13" fmla="*/ 230078 w 490761"/>
                  <a:gd name="connsiteY13" fmla="*/ 5107 h 672186"/>
                  <a:gd name="connsiteX14" fmla="*/ 288842 w 490761"/>
                  <a:gd name="connsiteY14" fmla="*/ 33615 h 672186"/>
                  <a:gd name="connsiteX15" fmla="*/ 299800 w 490761"/>
                  <a:gd name="connsiteY15" fmla="*/ 115562 h 672186"/>
                  <a:gd name="connsiteX16" fmla="*/ 147608 w 490761"/>
                  <a:gd name="connsiteY16" fmla="*/ 395279 h 672186"/>
                  <a:gd name="connsiteX17" fmla="*/ 341101 w 490761"/>
                  <a:gd name="connsiteY17" fmla="*/ 469105 h 6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0761" h="672186">
                    <a:moveTo>
                      <a:pt x="341101" y="469105"/>
                    </a:moveTo>
                    <a:cubicBezTo>
                      <a:pt x="365986" y="485870"/>
                      <a:pt x="391090" y="509009"/>
                      <a:pt x="392312" y="539002"/>
                    </a:cubicBezTo>
                    <a:cubicBezTo>
                      <a:pt x="393404" y="566332"/>
                      <a:pt x="373233" y="590912"/>
                      <a:pt x="348872" y="603354"/>
                    </a:cubicBezTo>
                    <a:cubicBezTo>
                      <a:pt x="324511" y="615797"/>
                      <a:pt x="296526" y="618547"/>
                      <a:pt x="269327" y="621079"/>
                    </a:cubicBezTo>
                    <a:cubicBezTo>
                      <a:pt x="206547" y="626930"/>
                      <a:pt x="142238" y="632605"/>
                      <a:pt x="81291" y="616583"/>
                    </a:cubicBezTo>
                    <a:cubicBezTo>
                      <a:pt x="52433" y="608986"/>
                      <a:pt x="13185" y="600866"/>
                      <a:pt x="0" y="627628"/>
                    </a:cubicBezTo>
                    <a:cubicBezTo>
                      <a:pt x="68936" y="612391"/>
                      <a:pt x="134161" y="667183"/>
                      <a:pt x="204582" y="671854"/>
                    </a:cubicBezTo>
                    <a:cubicBezTo>
                      <a:pt x="259766" y="675521"/>
                      <a:pt x="311719" y="648191"/>
                      <a:pt x="360267" y="621734"/>
                    </a:cubicBezTo>
                    <a:cubicBezTo>
                      <a:pt x="385196" y="608113"/>
                      <a:pt x="410736" y="594011"/>
                      <a:pt x="428985" y="572226"/>
                    </a:cubicBezTo>
                    <a:cubicBezTo>
                      <a:pt x="447234" y="550441"/>
                      <a:pt x="456752" y="518919"/>
                      <a:pt x="445051" y="493030"/>
                    </a:cubicBezTo>
                    <a:cubicBezTo>
                      <a:pt x="437062" y="475349"/>
                      <a:pt x="420821" y="463037"/>
                      <a:pt x="405191" y="451555"/>
                    </a:cubicBezTo>
                    <a:cubicBezTo>
                      <a:pt x="355901" y="415188"/>
                      <a:pt x="306611" y="378864"/>
                      <a:pt x="257321" y="342497"/>
                    </a:cubicBezTo>
                    <a:cubicBezTo>
                      <a:pt x="308183" y="242083"/>
                      <a:pt x="391046" y="158216"/>
                      <a:pt x="490761" y="106088"/>
                    </a:cubicBezTo>
                    <a:cubicBezTo>
                      <a:pt x="415233" y="45534"/>
                      <a:pt x="323944" y="-18774"/>
                      <a:pt x="230078" y="5107"/>
                    </a:cubicBezTo>
                    <a:cubicBezTo>
                      <a:pt x="243132" y="22919"/>
                      <a:pt x="271161" y="20343"/>
                      <a:pt x="288842" y="33615"/>
                    </a:cubicBezTo>
                    <a:cubicBezTo>
                      <a:pt x="312374" y="51253"/>
                      <a:pt x="308139" y="87315"/>
                      <a:pt x="299800" y="115562"/>
                    </a:cubicBezTo>
                    <a:cubicBezTo>
                      <a:pt x="267581" y="224140"/>
                      <a:pt x="197553" y="299668"/>
                      <a:pt x="147608" y="395279"/>
                    </a:cubicBezTo>
                    <a:cubicBezTo>
                      <a:pt x="216064" y="414096"/>
                      <a:pt x="280504" y="428285"/>
                      <a:pt x="341101" y="469105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6D5A2BF-9766-4F5F-8C4D-771C1364051A}"/>
                  </a:ext>
                </a:extLst>
              </p:cNvPr>
              <p:cNvSpPr/>
              <p:nvPr/>
            </p:nvSpPr>
            <p:spPr>
              <a:xfrm>
                <a:off x="4709736" y="4641045"/>
                <a:ext cx="589882" cy="341288"/>
              </a:xfrm>
              <a:custGeom>
                <a:avLst/>
                <a:gdLst>
                  <a:gd name="connsiteX0" fmla="*/ 387832 w 589882"/>
                  <a:gd name="connsiteY0" fmla="*/ 225257 h 341288"/>
                  <a:gd name="connsiteX1" fmla="*/ 589882 w 589882"/>
                  <a:gd name="connsiteY1" fmla="*/ 338812 h 341288"/>
                  <a:gd name="connsiteX2" fmla="*/ 436424 w 589882"/>
                  <a:gd name="connsiteY2" fmla="*/ 309343 h 341288"/>
                  <a:gd name="connsiteX3" fmla="*/ 292570 w 589882"/>
                  <a:gd name="connsiteY3" fmla="*/ 246170 h 341288"/>
                  <a:gd name="connsiteX4" fmla="*/ 193859 w 589882"/>
                  <a:gd name="connsiteY4" fmla="*/ 205349 h 341288"/>
                  <a:gd name="connsiteX5" fmla="*/ 54502 w 589882"/>
                  <a:gd name="connsiteY5" fmla="*/ 207445 h 341288"/>
                  <a:gd name="connsiteX6" fmla="*/ 14730 w 589882"/>
                  <a:gd name="connsiteY6" fmla="*/ 77300 h 341288"/>
                  <a:gd name="connsiteX7" fmla="*/ 134790 w 589882"/>
                  <a:gd name="connsiteY7" fmla="*/ 199805 h 341288"/>
                  <a:gd name="connsiteX8" fmla="*/ 155178 w 589882"/>
                  <a:gd name="connsiteY8" fmla="*/ 201420 h 341288"/>
                  <a:gd name="connsiteX9" fmla="*/ 165351 w 589882"/>
                  <a:gd name="connsiteY9" fmla="*/ 188672 h 341288"/>
                  <a:gd name="connsiteX10" fmla="*/ 229222 w 589882"/>
                  <a:gd name="connsiteY10" fmla="*/ 287 h 341288"/>
                  <a:gd name="connsiteX11" fmla="*/ 258692 w 589882"/>
                  <a:gd name="connsiteY11" fmla="*/ 18754 h 341288"/>
                  <a:gd name="connsiteX12" fmla="*/ 251444 w 589882"/>
                  <a:gd name="connsiteY12" fmla="*/ 59575 h 341288"/>
                  <a:gd name="connsiteX13" fmla="*/ 290300 w 589882"/>
                  <a:gd name="connsiteY13" fmla="*/ 119037 h 341288"/>
                  <a:gd name="connsiteX14" fmla="*/ 387832 w 589882"/>
                  <a:gd name="connsiteY14" fmla="*/ 225257 h 34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9882" h="341288">
                    <a:moveTo>
                      <a:pt x="387832" y="225257"/>
                    </a:moveTo>
                    <a:cubicBezTo>
                      <a:pt x="444239" y="281445"/>
                      <a:pt x="510337" y="341606"/>
                      <a:pt x="589882" y="338812"/>
                    </a:cubicBezTo>
                    <a:cubicBezTo>
                      <a:pt x="537929" y="348330"/>
                      <a:pt x="485583" y="328684"/>
                      <a:pt x="436424" y="309343"/>
                    </a:cubicBezTo>
                    <a:cubicBezTo>
                      <a:pt x="387658" y="290177"/>
                      <a:pt x="338761" y="270924"/>
                      <a:pt x="292570" y="246170"/>
                    </a:cubicBezTo>
                    <a:cubicBezTo>
                      <a:pt x="260962" y="229230"/>
                      <a:pt x="229484" y="209322"/>
                      <a:pt x="193859" y="205349"/>
                    </a:cubicBezTo>
                    <a:cubicBezTo>
                      <a:pt x="147320" y="200198"/>
                      <a:pt x="98641" y="222987"/>
                      <a:pt x="54502" y="207445"/>
                    </a:cubicBezTo>
                    <a:cubicBezTo>
                      <a:pt x="4776" y="189938"/>
                      <a:pt x="-16704" y="119648"/>
                      <a:pt x="14730" y="77300"/>
                    </a:cubicBezTo>
                    <a:cubicBezTo>
                      <a:pt x="35293" y="132484"/>
                      <a:pt x="80042" y="178150"/>
                      <a:pt x="134790" y="199805"/>
                    </a:cubicBezTo>
                    <a:cubicBezTo>
                      <a:pt x="141339" y="202381"/>
                      <a:pt x="148891" y="204607"/>
                      <a:pt x="155178" y="201420"/>
                    </a:cubicBezTo>
                    <a:cubicBezTo>
                      <a:pt x="160112" y="198888"/>
                      <a:pt x="162906" y="193649"/>
                      <a:pt x="165351" y="188672"/>
                    </a:cubicBezTo>
                    <a:cubicBezTo>
                      <a:pt x="194776" y="129035"/>
                      <a:pt x="216300" y="65512"/>
                      <a:pt x="229222" y="287"/>
                    </a:cubicBezTo>
                    <a:cubicBezTo>
                      <a:pt x="241709" y="-1678"/>
                      <a:pt x="254981" y="6661"/>
                      <a:pt x="258692" y="18754"/>
                    </a:cubicBezTo>
                    <a:cubicBezTo>
                      <a:pt x="263188" y="33511"/>
                      <a:pt x="249087" y="45080"/>
                      <a:pt x="251444" y="59575"/>
                    </a:cubicBezTo>
                    <a:cubicBezTo>
                      <a:pt x="254631" y="79221"/>
                      <a:pt x="278469" y="103407"/>
                      <a:pt x="290300" y="119037"/>
                    </a:cubicBezTo>
                    <a:cubicBezTo>
                      <a:pt x="319289" y="157369"/>
                      <a:pt x="353823" y="191422"/>
                      <a:pt x="387832" y="22525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A26CCC3-08B3-463C-BBA9-2EB528959F13}"/>
                  </a:ext>
                </a:extLst>
              </p:cNvPr>
              <p:cNvSpPr/>
              <p:nvPr/>
            </p:nvSpPr>
            <p:spPr>
              <a:xfrm>
                <a:off x="4629688" y="4454868"/>
                <a:ext cx="255396" cy="280913"/>
              </a:xfrm>
              <a:custGeom>
                <a:avLst/>
                <a:gdLst>
                  <a:gd name="connsiteX0" fmla="*/ 145072 w 255396"/>
                  <a:gd name="connsiteY0" fmla="*/ 28902 h 280913"/>
                  <a:gd name="connsiteX1" fmla="*/ 22960 w 255396"/>
                  <a:gd name="connsiteY1" fmla="*/ 146604 h 280913"/>
                  <a:gd name="connsiteX2" fmla="*/ 1262 w 255396"/>
                  <a:gd name="connsiteY2" fmla="*/ 185067 h 280913"/>
                  <a:gd name="connsiteX3" fmla="*/ 39244 w 255396"/>
                  <a:gd name="connsiteY3" fmla="*/ 269545 h 280913"/>
                  <a:gd name="connsiteX4" fmla="*/ 59153 w 255396"/>
                  <a:gd name="connsiteY4" fmla="*/ 280809 h 280913"/>
                  <a:gd name="connsiteX5" fmla="*/ 74608 w 255396"/>
                  <a:gd name="connsiteY5" fmla="*/ 267275 h 280913"/>
                  <a:gd name="connsiteX6" fmla="*/ 121278 w 255396"/>
                  <a:gd name="connsiteY6" fmla="*/ 157650 h 280913"/>
                  <a:gd name="connsiteX7" fmla="*/ 255396 w 255396"/>
                  <a:gd name="connsiteY7" fmla="*/ 0 h 280913"/>
                  <a:gd name="connsiteX8" fmla="*/ 145072 w 255396"/>
                  <a:gd name="connsiteY8" fmla="*/ 28902 h 28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396" h="280913">
                    <a:moveTo>
                      <a:pt x="145072" y="28902"/>
                    </a:moveTo>
                    <a:cubicBezTo>
                      <a:pt x="94516" y="55228"/>
                      <a:pt x="57930" y="101592"/>
                      <a:pt x="22960" y="146604"/>
                    </a:cubicBezTo>
                    <a:cubicBezTo>
                      <a:pt x="13835" y="158348"/>
                      <a:pt x="4493" y="170572"/>
                      <a:pt x="1262" y="185067"/>
                    </a:cubicBezTo>
                    <a:cubicBezTo>
                      <a:pt x="-5723" y="216457"/>
                      <a:pt x="17590" y="245752"/>
                      <a:pt x="39244" y="269545"/>
                    </a:cubicBezTo>
                    <a:cubicBezTo>
                      <a:pt x="44615" y="275396"/>
                      <a:pt x="51294" y="281813"/>
                      <a:pt x="59153" y="280809"/>
                    </a:cubicBezTo>
                    <a:cubicBezTo>
                      <a:pt x="66181" y="279892"/>
                      <a:pt x="71028" y="273387"/>
                      <a:pt x="74608" y="267275"/>
                    </a:cubicBezTo>
                    <a:cubicBezTo>
                      <a:pt x="94821" y="233047"/>
                      <a:pt x="104994" y="193886"/>
                      <a:pt x="121278" y="157650"/>
                    </a:cubicBezTo>
                    <a:cubicBezTo>
                      <a:pt x="152144" y="88975"/>
                      <a:pt x="204054" y="50032"/>
                      <a:pt x="255396" y="0"/>
                    </a:cubicBezTo>
                    <a:cubicBezTo>
                      <a:pt x="219116" y="262"/>
                      <a:pt x="177859" y="11875"/>
                      <a:pt x="145072" y="2890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4649BAD-7128-430B-9858-A587F99AC0EC}"/>
                  </a:ext>
                </a:extLst>
              </p:cNvPr>
              <p:cNvSpPr/>
              <p:nvPr/>
            </p:nvSpPr>
            <p:spPr>
              <a:xfrm>
                <a:off x="5459363" y="3811216"/>
                <a:ext cx="212615" cy="615623"/>
              </a:xfrm>
              <a:custGeom>
                <a:avLst/>
                <a:gdLst>
                  <a:gd name="connsiteX0" fmla="*/ 47238 w 212615"/>
                  <a:gd name="connsiteY0" fmla="*/ 567556 h 615623"/>
                  <a:gd name="connsiteX1" fmla="*/ 62519 w 212615"/>
                  <a:gd name="connsiteY1" fmla="*/ 415102 h 615623"/>
                  <a:gd name="connsiteX2" fmla="*/ 212615 w 212615"/>
                  <a:gd name="connsiteY2" fmla="*/ 0 h 615623"/>
                  <a:gd name="connsiteX3" fmla="*/ 147128 w 212615"/>
                  <a:gd name="connsiteY3" fmla="*/ 378298 h 615623"/>
                  <a:gd name="connsiteX4" fmla="*/ 109189 w 212615"/>
                  <a:gd name="connsiteY4" fmla="*/ 543850 h 615623"/>
                  <a:gd name="connsiteX5" fmla="*/ 0 w 212615"/>
                  <a:gd name="connsiteY5" fmla="*/ 615624 h 615623"/>
                  <a:gd name="connsiteX6" fmla="*/ 47238 w 212615"/>
                  <a:gd name="connsiteY6" fmla="*/ 567556 h 61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615" h="615623">
                    <a:moveTo>
                      <a:pt x="47238" y="567556"/>
                    </a:moveTo>
                    <a:cubicBezTo>
                      <a:pt x="71468" y="521846"/>
                      <a:pt x="64003" y="466837"/>
                      <a:pt x="62519" y="415102"/>
                    </a:cubicBezTo>
                    <a:cubicBezTo>
                      <a:pt x="58240" y="264525"/>
                      <a:pt x="112987" y="113031"/>
                      <a:pt x="212615" y="0"/>
                    </a:cubicBezTo>
                    <a:cubicBezTo>
                      <a:pt x="175113" y="122723"/>
                      <a:pt x="153065" y="250118"/>
                      <a:pt x="147128" y="378298"/>
                    </a:cubicBezTo>
                    <a:cubicBezTo>
                      <a:pt x="144465" y="435752"/>
                      <a:pt x="143635" y="497747"/>
                      <a:pt x="109189" y="543850"/>
                    </a:cubicBezTo>
                    <a:cubicBezTo>
                      <a:pt x="82558" y="579518"/>
                      <a:pt x="40209" y="599252"/>
                      <a:pt x="0" y="615624"/>
                    </a:cubicBezTo>
                    <a:cubicBezTo>
                      <a:pt x="20039" y="604665"/>
                      <a:pt x="36542" y="587770"/>
                      <a:pt x="47238" y="56755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A8222F8-587A-4D94-AB4A-0FB89405260E}"/>
                  </a:ext>
                </a:extLst>
              </p:cNvPr>
              <p:cNvSpPr/>
              <p:nvPr/>
            </p:nvSpPr>
            <p:spPr>
              <a:xfrm>
                <a:off x="5827513" y="4076651"/>
                <a:ext cx="225600" cy="259207"/>
              </a:xfrm>
              <a:custGeom>
                <a:avLst/>
                <a:gdLst>
                  <a:gd name="connsiteX0" fmla="*/ 53893 w 225600"/>
                  <a:gd name="connsiteY0" fmla="*/ 163157 h 259207"/>
                  <a:gd name="connsiteX1" fmla="*/ 74675 w 225600"/>
                  <a:gd name="connsiteY1" fmla="*/ 119237 h 259207"/>
                  <a:gd name="connsiteX2" fmla="*/ 80918 w 225600"/>
                  <a:gd name="connsiteY2" fmla="*/ 79202 h 259207"/>
                  <a:gd name="connsiteX3" fmla="*/ 136407 w 225600"/>
                  <a:gd name="connsiteY3" fmla="*/ 9349 h 259207"/>
                  <a:gd name="connsiteX4" fmla="*/ 225601 w 225600"/>
                  <a:gd name="connsiteY4" fmla="*/ 11227 h 259207"/>
                  <a:gd name="connsiteX5" fmla="*/ 143262 w 225600"/>
                  <a:gd name="connsiteY5" fmla="*/ 179834 h 259207"/>
                  <a:gd name="connsiteX6" fmla="*/ 30449 w 225600"/>
                  <a:gd name="connsiteY6" fmla="*/ 259205 h 259207"/>
                  <a:gd name="connsiteX7" fmla="*/ 53893 w 225600"/>
                  <a:gd name="connsiteY7" fmla="*/ 163157 h 25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600" h="259207">
                    <a:moveTo>
                      <a:pt x="53893" y="163157"/>
                    </a:moveTo>
                    <a:cubicBezTo>
                      <a:pt x="62538" y="149361"/>
                      <a:pt x="70789" y="134997"/>
                      <a:pt x="74675" y="119237"/>
                    </a:cubicBezTo>
                    <a:cubicBezTo>
                      <a:pt x="77905" y="106096"/>
                      <a:pt x="78080" y="92431"/>
                      <a:pt x="80918" y="79202"/>
                    </a:cubicBezTo>
                    <a:cubicBezTo>
                      <a:pt x="87379" y="49078"/>
                      <a:pt x="108510" y="22447"/>
                      <a:pt x="136407" y="9349"/>
                    </a:cubicBezTo>
                    <a:cubicBezTo>
                      <a:pt x="164305" y="-3748"/>
                      <a:pt x="198271" y="-3050"/>
                      <a:pt x="225601" y="11227"/>
                    </a:cubicBezTo>
                    <a:cubicBezTo>
                      <a:pt x="204078" y="70252"/>
                      <a:pt x="181986" y="130370"/>
                      <a:pt x="143262" y="179834"/>
                    </a:cubicBezTo>
                    <a:cubicBezTo>
                      <a:pt x="120821" y="208518"/>
                      <a:pt x="70877" y="259641"/>
                      <a:pt x="30449" y="259205"/>
                    </a:cubicBezTo>
                    <a:cubicBezTo>
                      <a:pt x="-39972" y="258375"/>
                      <a:pt x="30667" y="200179"/>
                      <a:pt x="53893" y="16315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C7E47D4-4D1C-4FEA-93ED-D88A935F147A}"/>
                  </a:ext>
                </a:extLst>
              </p:cNvPr>
              <p:cNvSpPr/>
              <p:nvPr/>
            </p:nvSpPr>
            <p:spPr>
              <a:xfrm>
                <a:off x="5793741" y="4314551"/>
                <a:ext cx="371440" cy="787069"/>
              </a:xfrm>
              <a:custGeom>
                <a:avLst/>
                <a:gdLst>
                  <a:gd name="connsiteX0" fmla="*/ 320014 w 371440"/>
                  <a:gd name="connsiteY0" fmla="*/ 68412 h 787069"/>
                  <a:gd name="connsiteX1" fmla="*/ 347912 w 371440"/>
                  <a:gd name="connsiteY1" fmla="*/ 0 h 787069"/>
                  <a:gd name="connsiteX2" fmla="*/ 339136 w 371440"/>
                  <a:gd name="connsiteY2" fmla="*/ 207725 h 787069"/>
                  <a:gd name="connsiteX3" fmla="*/ 227590 w 371440"/>
                  <a:gd name="connsiteY3" fmla="*/ 394626 h 787069"/>
                  <a:gd name="connsiteX4" fmla="*/ 289628 w 371440"/>
                  <a:gd name="connsiteY4" fmla="*/ 425274 h 787069"/>
                  <a:gd name="connsiteX5" fmla="*/ 195108 w 371440"/>
                  <a:gd name="connsiteY5" fmla="*/ 523941 h 787069"/>
                  <a:gd name="connsiteX6" fmla="*/ 207507 w 371440"/>
                  <a:gd name="connsiteY6" fmla="*/ 583753 h 787069"/>
                  <a:gd name="connsiteX7" fmla="*/ 203927 w 371440"/>
                  <a:gd name="connsiteY7" fmla="*/ 653824 h 787069"/>
                  <a:gd name="connsiteX8" fmla="*/ 132459 w 371440"/>
                  <a:gd name="connsiteY8" fmla="*/ 787069 h 787069"/>
                  <a:gd name="connsiteX9" fmla="*/ 108709 w 371440"/>
                  <a:gd name="connsiteY9" fmla="*/ 775369 h 787069"/>
                  <a:gd name="connsiteX10" fmla="*/ 134074 w 371440"/>
                  <a:gd name="connsiteY10" fmla="*/ 721538 h 787069"/>
                  <a:gd name="connsiteX11" fmla="*/ 120627 w 371440"/>
                  <a:gd name="connsiteY11" fmla="*/ 587027 h 787069"/>
                  <a:gd name="connsiteX12" fmla="*/ 0 w 371440"/>
                  <a:gd name="connsiteY12" fmla="*/ 526037 h 787069"/>
                  <a:gd name="connsiteX13" fmla="*/ 176728 w 371440"/>
                  <a:gd name="connsiteY13" fmla="*/ 336866 h 787069"/>
                  <a:gd name="connsiteX14" fmla="*/ 320014 w 371440"/>
                  <a:gd name="connsiteY14" fmla="*/ 68412 h 78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440" h="787069">
                    <a:moveTo>
                      <a:pt x="320014" y="68412"/>
                    </a:moveTo>
                    <a:cubicBezTo>
                      <a:pt x="326607" y="44488"/>
                      <a:pt x="332326" y="19341"/>
                      <a:pt x="347912" y="0"/>
                    </a:cubicBezTo>
                    <a:cubicBezTo>
                      <a:pt x="387379" y="60990"/>
                      <a:pt x="372185" y="143024"/>
                      <a:pt x="339136" y="207725"/>
                    </a:cubicBezTo>
                    <a:cubicBezTo>
                      <a:pt x="306087" y="272383"/>
                      <a:pt x="257234" y="328353"/>
                      <a:pt x="227590" y="394626"/>
                    </a:cubicBezTo>
                    <a:cubicBezTo>
                      <a:pt x="245446" y="409557"/>
                      <a:pt x="266926" y="420122"/>
                      <a:pt x="289628" y="425274"/>
                    </a:cubicBezTo>
                    <a:cubicBezTo>
                      <a:pt x="289104" y="472861"/>
                      <a:pt x="204975" y="477358"/>
                      <a:pt x="195108" y="523941"/>
                    </a:cubicBezTo>
                    <a:cubicBezTo>
                      <a:pt x="190830" y="544068"/>
                      <a:pt x="202880" y="563670"/>
                      <a:pt x="207507" y="583753"/>
                    </a:cubicBezTo>
                    <a:cubicBezTo>
                      <a:pt x="212833" y="606717"/>
                      <a:pt x="208381" y="630686"/>
                      <a:pt x="203927" y="653824"/>
                    </a:cubicBezTo>
                    <a:cubicBezTo>
                      <a:pt x="191179" y="719967"/>
                      <a:pt x="188123" y="749130"/>
                      <a:pt x="132459" y="787069"/>
                    </a:cubicBezTo>
                    <a:cubicBezTo>
                      <a:pt x="117790" y="773666"/>
                      <a:pt x="102727" y="794316"/>
                      <a:pt x="108709" y="775369"/>
                    </a:cubicBezTo>
                    <a:cubicBezTo>
                      <a:pt x="114690" y="756421"/>
                      <a:pt x="126303" y="739831"/>
                      <a:pt x="134074" y="721538"/>
                    </a:cubicBezTo>
                    <a:cubicBezTo>
                      <a:pt x="152454" y="678273"/>
                      <a:pt x="147215" y="625796"/>
                      <a:pt x="120627" y="587027"/>
                    </a:cubicBezTo>
                    <a:cubicBezTo>
                      <a:pt x="94040" y="548259"/>
                      <a:pt x="46976" y="524465"/>
                      <a:pt x="0" y="526037"/>
                    </a:cubicBezTo>
                    <a:cubicBezTo>
                      <a:pt x="44269" y="524553"/>
                      <a:pt x="145949" y="372666"/>
                      <a:pt x="176728" y="336866"/>
                    </a:cubicBezTo>
                    <a:cubicBezTo>
                      <a:pt x="243351" y="259329"/>
                      <a:pt x="292859" y="167036"/>
                      <a:pt x="320014" y="6841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DA8F336-D63A-4BB9-A537-5B6C799DEC73}"/>
                  </a:ext>
                </a:extLst>
              </p:cNvPr>
              <p:cNvSpPr/>
              <p:nvPr/>
            </p:nvSpPr>
            <p:spPr>
              <a:xfrm>
                <a:off x="4266230" y="3602268"/>
                <a:ext cx="231955" cy="413058"/>
              </a:xfrm>
              <a:custGeom>
                <a:avLst/>
                <a:gdLst>
                  <a:gd name="connsiteX0" fmla="*/ 177121 w 231955"/>
                  <a:gd name="connsiteY0" fmla="*/ 261250 h 413058"/>
                  <a:gd name="connsiteX1" fmla="*/ 226237 w 231955"/>
                  <a:gd name="connsiteY1" fmla="*/ 163893 h 413058"/>
                  <a:gd name="connsiteX2" fmla="*/ 213663 w 231955"/>
                  <a:gd name="connsiteY2" fmla="*/ 116567 h 413058"/>
                  <a:gd name="connsiteX3" fmla="*/ 231956 w 231955"/>
                  <a:gd name="connsiteY3" fmla="*/ 0 h 413058"/>
                  <a:gd name="connsiteX4" fmla="*/ 174982 w 231955"/>
                  <a:gd name="connsiteY4" fmla="*/ 89325 h 413058"/>
                  <a:gd name="connsiteX5" fmla="*/ 165159 w 231955"/>
                  <a:gd name="connsiteY5" fmla="*/ 110455 h 413058"/>
                  <a:gd name="connsiteX6" fmla="*/ 167560 w 231955"/>
                  <a:gd name="connsiteY6" fmla="*/ 139313 h 413058"/>
                  <a:gd name="connsiteX7" fmla="*/ 91289 w 231955"/>
                  <a:gd name="connsiteY7" fmla="*/ 296395 h 413058"/>
                  <a:gd name="connsiteX8" fmla="*/ 77624 w 231955"/>
                  <a:gd name="connsiteY8" fmla="*/ 350226 h 413058"/>
                  <a:gd name="connsiteX9" fmla="*/ 35538 w 231955"/>
                  <a:gd name="connsiteY9" fmla="*/ 360485 h 413058"/>
                  <a:gd name="connsiteX10" fmla="*/ 0 w 231955"/>
                  <a:gd name="connsiteY10" fmla="*/ 381485 h 413058"/>
                  <a:gd name="connsiteX11" fmla="*/ 134336 w 231955"/>
                  <a:gd name="connsiteY11" fmla="*/ 401044 h 413058"/>
                  <a:gd name="connsiteX12" fmla="*/ 177121 w 231955"/>
                  <a:gd name="connsiteY12" fmla="*/ 261250 h 41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1955" h="413058">
                    <a:moveTo>
                      <a:pt x="177121" y="261250"/>
                    </a:moveTo>
                    <a:cubicBezTo>
                      <a:pt x="190917" y="227022"/>
                      <a:pt x="227066" y="200784"/>
                      <a:pt x="226237" y="163893"/>
                    </a:cubicBezTo>
                    <a:cubicBezTo>
                      <a:pt x="225887" y="147521"/>
                      <a:pt x="217898" y="132415"/>
                      <a:pt x="213663" y="116567"/>
                    </a:cubicBezTo>
                    <a:cubicBezTo>
                      <a:pt x="203229" y="77799"/>
                      <a:pt x="215322" y="36542"/>
                      <a:pt x="231956" y="0"/>
                    </a:cubicBezTo>
                    <a:cubicBezTo>
                      <a:pt x="212965" y="29775"/>
                      <a:pt x="193973" y="59550"/>
                      <a:pt x="174982" y="89325"/>
                    </a:cubicBezTo>
                    <a:cubicBezTo>
                      <a:pt x="170791" y="95917"/>
                      <a:pt x="166469" y="102728"/>
                      <a:pt x="165159" y="110455"/>
                    </a:cubicBezTo>
                    <a:cubicBezTo>
                      <a:pt x="163500" y="120016"/>
                      <a:pt x="166643" y="129665"/>
                      <a:pt x="167560" y="139313"/>
                    </a:cubicBezTo>
                    <a:cubicBezTo>
                      <a:pt x="173148" y="198470"/>
                      <a:pt x="99890" y="237631"/>
                      <a:pt x="91289" y="296395"/>
                    </a:cubicBezTo>
                    <a:cubicBezTo>
                      <a:pt x="88539" y="315168"/>
                      <a:pt x="91682" y="337434"/>
                      <a:pt x="77624" y="350226"/>
                    </a:cubicBezTo>
                    <a:cubicBezTo>
                      <a:pt x="66710" y="360136"/>
                      <a:pt x="50251" y="359525"/>
                      <a:pt x="35538" y="360485"/>
                    </a:cubicBezTo>
                    <a:cubicBezTo>
                      <a:pt x="20825" y="361446"/>
                      <a:pt x="3493" y="367121"/>
                      <a:pt x="0" y="381485"/>
                    </a:cubicBezTo>
                    <a:cubicBezTo>
                      <a:pt x="42916" y="396591"/>
                      <a:pt x="95218" y="431342"/>
                      <a:pt x="134336" y="401044"/>
                    </a:cubicBezTo>
                    <a:cubicBezTo>
                      <a:pt x="173367" y="370745"/>
                      <a:pt x="161011" y="301241"/>
                      <a:pt x="177121" y="26125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8A2E255-868D-4BC6-8884-7C48043B1FE1}"/>
                  </a:ext>
                </a:extLst>
              </p:cNvPr>
              <p:cNvSpPr/>
              <p:nvPr/>
            </p:nvSpPr>
            <p:spPr>
              <a:xfrm>
                <a:off x="4530886" y="3665703"/>
                <a:ext cx="265223" cy="184076"/>
              </a:xfrm>
              <a:custGeom>
                <a:avLst/>
                <a:gdLst>
                  <a:gd name="connsiteX0" fmla="*/ 255618 w 265223"/>
                  <a:gd name="connsiteY0" fmla="*/ 167123 h 184076"/>
                  <a:gd name="connsiteX1" fmla="*/ 186115 w 265223"/>
                  <a:gd name="connsiteY1" fmla="*/ 178518 h 184076"/>
                  <a:gd name="connsiteX2" fmla="*/ 168171 w 265223"/>
                  <a:gd name="connsiteY2" fmla="*/ 183975 h 184076"/>
                  <a:gd name="connsiteX3" fmla="*/ 152891 w 265223"/>
                  <a:gd name="connsiteY3" fmla="*/ 175156 h 184076"/>
                  <a:gd name="connsiteX4" fmla="*/ 0 w 265223"/>
                  <a:gd name="connsiteY4" fmla="*/ 115257 h 184076"/>
                  <a:gd name="connsiteX5" fmla="*/ 139400 w 265223"/>
                  <a:gd name="connsiteY5" fmla="*/ 124862 h 184076"/>
                  <a:gd name="connsiteX6" fmla="*/ 158348 w 265223"/>
                  <a:gd name="connsiteY6" fmla="*/ 124207 h 184076"/>
                  <a:gd name="connsiteX7" fmla="*/ 177601 w 265223"/>
                  <a:gd name="connsiteY7" fmla="*/ 113162 h 184076"/>
                  <a:gd name="connsiteX8" fmla="*/ 265223 w 265223"/>
                  <a:gd name="connsiteY8" fmla="*/ 0 h 184076"/>
                  <a:gd name="connsiteX9" fmla="*/ 255618 w 265223"/>
                  <a:gd name="connsiteY9" fmla="*/ 167123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223" h="184076">
                    <a:moveTo>
                      <a:pt x="255618" y="167123"/>
                    </a:moveTo>
                    <a:cubicBezTo>
                      <a:pt x="231956" y="167647"/>
                      <a:pt x="207464" y="168389"/>
                      <a:pt x="186115" y="178518"/>
                    </a:cubicBezTo>
                    <a:cubicBezTo>
                      <a:pt x="180396" y="181225"/>
                      <a:pt x="174458" y="184718"/>
                      <a:pt x="168171" y="183975"/>
                    </a:cubicBezTo>
                    <a:cubicBezTo>
                      <a:pt x="162234" y="183277"/>
                      <a:pt x="157431" y="178998"/>
                      <a:pt x="152891" y="175156"/>
                    </a:cubicBezTo>
                    <a:cubicBezTo>
                      <a:pt x="110586" y="139182"/>
                      <a:pt x="55097" y="121981"/>
                      <a:pt x="0" y="115257"/>
                    </a:cubicBezTo>
                    <a:cubicBezTo>
                      <a:pt x="46452" y="118445"/>
                      <a:pt x="92948" y="121632"/>
                      <a:pt x="139400" y="124862"/>
                    </a:cubicBezTo>
                    <a:cubicBezTo>
                      <a:pt x="145731" y="125299"/>
                      <a:pt x="152192" y="125735"/>
                      <a:pt x="158348" y="124207"/>
                    </a:cubicBezTo>
                    <a:cubicBezTo>
                      <a:pt x="165595" y="122417"/>
                      <a:pt x="171926" y="118008"/>
                      <a:pt x="177601" y="113162"/>
                    </a:cubicBezTo>
                    <a:cubicBezTo>
                      <a:pt x="212179" y="83605"/>
                      <a:pt x="223617" y="9998"/>
                      <a:pt x="265223" y="0"/>
                    </a:cubicBezTo>
                    <a:cubicBezTo>
                      <a:pt x="262342" y="13010"/>
                      <a:pt x="234095" y="167647"/>
                      <a:pt x="255618" y="16712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59C4438-203B-49ED-8AAC-C3E13F389846}"/>
                  </a:ext>
                </a:extLst>
              </p:cNvPr>
              <p:cNvSpPr/>
              <p:nvPr/>
            </p:nvSpPr>
            <p:spPr>
              <a:xfrm>
                <a:off x="4804011" y="3471853"/>
                <a:ext cx="437891" cy="335041"/>
              </a:xfrm>
              <a:custGeom>
                <a:avLst/>
                <a:gdLst>
                  <a:gd name="connsiteX0" fmla="*/ 313378 w 437891"/>
                  <a:gd name="connsiteY0" fmla="*/ 335041 h 335041"/>
                  <a:gd name="connsiteX1" fmla="*/ 155816 w 437891"/>
                  <a:gd name="connsiteY1" fmla="*/ 307406 h 335041"/>
                  <a:gd name="connsiteX2" fmla="*/ 0 w 437891"/>
                  <a:gd name="connsiteY2" fmla="*/ 330632 h 335041"/>
                  <a:gd name="connsiteX3" fmla="*/ 187556 w 437891"/>
                  <a:gd name="connsiteY3" fmla="*/ 274837 h 335041"/>
                  <a:gd name="connsiteX4" fmla="*/ 264219 w 437891"/>
                  <a:gd name="connsiteY4" fmla="*/ 175427 h 335041"/>
                  <a:gd name="connsiteX5" fmla="*/ 302333 w 437891"/>
                  <a:gd name="connsiteY5" fmla="*/ 102649 h 335041"/>
                  <a:gd name="connsiteX6" fmla="*/ 309449 w 437891"/>
                  <a:gd name="connsiteY6" fmla="*/ 83439 h 335041"/>
                  <a:gd name="connsiteX7" fmla="*/ 306349 w 437891"/>
                  <a:gd name="connsiteY7" fmla="*/ 64448 h 335041"/>
                  <a:gd name="connsiteX8" fmla="*/ 263084 w 437891"/>
                  <a:gd name="connsiteY8" fmla="*/ 1231 h 335041"/>
                  <a:gd name="connsiteX9" fmla="*/ 437891 w 437891"/>
                  <a:gd name="connsiteY9" fmla="*/ 9 h 335041"/>
                  <a:gd name="connsiteX10" fmla="*/ 313378 w 437891"/>
                  <a:gd name="connsiteY10" fmla="*/ 335041 h 33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891" h="335041">
                    <a:moveTo>
                      <a:pt x="313378" y="335041"/>
                    </a:moveTo>
                    <a:cubicBezTo>
                      <a:pt x="260596" y="327270"/>
                      <a:pt x="208861" y="313081"/>
                      <a:pt x="155816" y="307406"/>
                    </a:cubicBezTo>
                    <a:cubicBezTo>
                      <a:pt x="102771" y="301730"/>
                      <a:pt x="46845" y="305179"/>
                      <a:pt x="0" y="330632"/>
                    </a:cubicBezTo>
                    <a:cubicBezTo>
                      <a:pt x="55752" y="295836"/>
                      <a:pt x="131979" y="309894"/>
                      <a:pt x="187556" y="274837"/>
                    </a:cubicBezTo>
                    <a:cubicBezTo>
                      <a:pt x="223399" y="252222"/>
                      <a:pt x="244573" y="212973"/>
                      <a:pt x="264219" y="175427"/>
                    </a:cubicBezTo>
                    <a:cubicBezTo>
                      <a:pt x="276924" y="151153"/>
                      <a:pt x="289628" y="126923"/>
                      <a:pt x="302333" y="102649"/>
                    </a:cubicBezTo>
                    <a:cubicBezTo>
                      <a:pt x="305520" y="96580"/>
                      <a:pt x="308751" y="90294"/>
                      <a:pt x="309449" y="83439"/>
                    </a:cubicBezTo>
                    <a:cubicBezTo>
                      <a:pt x="310104" y="77021"/>
                      <a:pt x="308445" y="70560"/>
                      <a:pt x="306349" y="64448"/>
                    </a:cubicBezTo>
                    <a:cubicBezTo>
                      <a:pt x="298054" y="39956"/>
                      <a:pt x="282905" y="17821"/>
                      <a:pt x="263084" y="1231"/>
                    </a:cubicBezTo>
                    <a:cubicBezTo>
                      <a:pt x="305607" y="36856"/>
                      <a:pt x="391832" y="-646"/>
                      <a:pt x="437891" y="9"/>
                    </a:cubicBezTo>
                    <a:cubicBezTo>
                      <a:pt x="384061" y="105836"/>
                      <a:pt x="182622" y="187171"/>
                      <a:pt x="313378" y="335041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3A266039-064F-4EDA-A2AE-BAC109131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355305" y="3814649"/>
                <a:ext cx="200827" cy="619945"/>
              </a:xfrm>
              <a:custGeom>
                <a:avLst/>
                <a:gdLst>
                  <a:gd name="connsiteX0" fmla="*/ 908 w 200827"/>
                  <a:gd name="connsiteY0" fmla="*/ 168 h 619945"/>
                  <a:gd name="connsiteX1" fmla="*/ 201736 w 200827"/>
                  <a:gd name="connsiteY1" fmla="*/ 168 h 619945"/>
                  <a:gd name="connsiteX2" fmla="*/ 201736 w 200827"/>
                  <a:gd name="connsiteY2" fmla="*/ 620114 h 619945"/>
                  <a:gd name="connsiteX3" fmla="*/ 908 w 200827"/>
                  <a:gd name="connsiteY3" fmla="*/ 620114 h 619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827" h="619945">
                    <a:moveTo>
                      <a:pt x="908" y="168"/>
                    </a:moveTo>
                    <a:lnTo>
                      <a:pt x="201736" y="168"/>
                    </a:lnTo>
                    <a:lnTo>
                      <a:pt x="201736" y="620114"/>
                    </a:lnTo>
                    <a:lnTo>
                      <a:pt x="908" y="620114"/>
                    </a:lnTo>
                    <a:close/>
                  </a:path>
                </a:pathLst>
              </a:cu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08F884A1-F3E4-4548-8477-BFC6DFCA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41794" y="3814649"/>
                <a:ext cx="235753" cy="126608"/>
              </a:xfrm>
              <a:custGeom>
                <a:avLst/>
                <a:gdLst>
                  <a:gd name="connsiteX0" fmla="*/ 882 w 235753"/>
                  <a:gd name="connsiteY0" fmla="*/ 168 h 126608"/>
                  <a:gd name="connsiteX1" fmla="*/ 236636 w 235753"/>
                  <a:gd name="connsiteY1" fmla="*/ 168 h 126608"/>
                  <a:gd name="connsiteX2" fmla="*/ 236636 w 235753"/>
                  <a:gd name="connsiteY2" fmla="*/ 126776 h 126608"/>
                  <a:gd name="connsiteX3" fmla="*/ 882 w 235753"/>
                  <a:gd name="connsiteY3" fmla="*/ 126776 h 12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753" h="126608">
                    <a:moveTo>
                      <a:pt x="882" y="168"/>
                    </a:moveTo>
                    <a:lnTo>
                      <a:pt x="236636" y="168"/>
                    </a:lnTo>
                    <a:lnTo>
                      <a:pt x="236636" y="126776"/>
                    </a:lnTo>
                    <a:lnTo>
                      <a:pt x="882" y="126776"/>
                    </a:lnTo>
                    <a:close/>
                  </a:path>
                </a:pathLst>
              </a:custGeom>
            </p:spPr>
          </p:pic>
        </p:grpSp>
        <p:grpSp>
          <p:nvGrpSpPr>
            <p:cNvPr id="27" name="Graphic 3512">
              <a:extLst>
                <a:ext uri="{FF2B5EF4-FFF2-40B4-BE49-F238E27FC236}">
                  <a16:creationId xmlns:a16="http://schemas.microsoft.com/office/drawing/2014/main" id="{BFD0A8A4-C9E1-4307-933E-83879F9058B1}"/>
                </a:ext>
              </a:extLst>
            </p:cNvPr>
            <p:cNvGrpSpPr/>
            <p:nvPr/>
          </p:nvGrpSpPr>
          <p:grpSpPr>
            <a:xfrm flipH="1">
              <a:off x="4051904" y="2223649"/>
              <a:ext cx="746079" cy="759330"/>
              <a:chOff x="4692675" y="4122640"/>
              <a:chExt cx="2271848" cy="2312200"/>
            </a:xfrm>
          </p:grpSpPr>
          <p:grpSp>
            <p:nvGrpSpPr>
              <p:cNvPr id="28" name="Graphic 3512">
                <a:extLst>
                  <a:ext uri="{FF2B5EF4-FFF2-40B4-BE49-F238E27FC236}">
                    <a16:creationId xmlns:a16="http://schemas.microsoft.com/office/drawing/2014/main" id="{1EEC4CEF-BBC3-49DD-80FB-D539FBFA38D7}"/>
                  </a:ext>
                </a:extLst>
              </p:cNvPr>
              <p:cNvGrpSpPr/>
              <p:nvPr/>
            </p:nvGrpSpPr>
            <p:grpSpPr>
              <a:xfrm>
                <a:off x="4692675" y="4122640"/>
                <a:ext cx="2271848" cy="2312200"/>
                <a:chOff x="4692675" y="4122640"/>
                <a:chExt cx="2271848" cy="2312200"/>
              </a:xfrm>
              <a:solidFill>
                <a:srgbClr val="938F50"/>
              </a:solidFill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C848D50A-F974-45DC-87AC-1510782D4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70969" y="4199310"/>
                  <a:ext cx="492301" cy="952319"/>
                </a:xfrm>
                <a:custGeom>
                  <a:avLst/>
                  <a:gdLst>
                    <a:gd name="connsiteX0" fmla="*/ 291 w 492301"/>
                    <a:gd name="connsiteY0" fmla="*/ 19 h 952319"/>
                    <a:gd name="connsiteX1" fmla="*/ 492592 w 492301"/>
                    <a:gd name="connsiteY1" fmla="*/ 19 h 952319"/>
                    <a:gd name="connsiteX2" fmla="*/ 492592 w 492301"/>
                    <a:gd name="connsiteY2" fmla="*/ 952339 h 952319"/>
                    <a:gd name="connsiteX3" fmla="*/ 291 w 492301"/>
                    <a:gd name="connsiteY3" fmla="*/ 952339 h 95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301" h="952319">
                      <a:moveTo>
                        <a:pt x="291" y="19"/>
                      </a:moveTo>
                      <a:lnTo>
                        <a:pt x="492592" y="19"/>
                      </a:lnTo>
                      <a:lnTo>
                        <a:pt x="492592" y="952339"/>
                      </a:lnTo>
                      <a:lnTo>
                        <a:pt x="291" y="95233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6BD4F540-51BC-48C3-9920-BAE3DCE27E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84976" y="5760953"/>
                  <a:ext cx="464054" cy="568970"/>
                </a:xfrm>
                <a:custGeom>
                  <a:avLst/>
                  <a:gdLst>
                    <a:gd name="connsiteX0" fmla="*/ 121 w 464054"/>
                    <a:gd name="connsiteY0" fmla="*/ 406 h 568970"/>
                    <a:gd name="connsiteX1" fmla="*/ 464176 w 464054"/>
                    <a:gd name="connsiteY1" fmla="*/ 406 h 568970"/>
                    <a:gd name="connsiteX2" fmla="*/ 464176 w 464054"/>
                    <a:gd name="connsiteY2" fmla="*/ 569377 h 568970"/>
                    <a:gd name="connsiteX3" fmla="*/ 121 w 464054"/>
                    <a:gd name="connsiteY3" fmla="*/ 569377 h 56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054" h="568970">
                      <a:moveTo>
                        <a:pt x="121" y="406"/>
                      </a:moveTo>
                      <a:lnTo>
                        <a:pt x="464176" y="406"/>
                      </a:lnTo>
                      <a:lnTo>
                        <a:pt x="464176" y="569377"/>
                      </a:lnTo>
                      <a:lnTo>
                        <a:pt x="121" y="5693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084BB415-93BF-451D-99D3-EECFA201CB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56219" y="5672177"/>
                  <a:ext cx="532653" cy="762662"/>
                </a:xfrm>
                <a:custGeom>
                  <a:avLst/>
                  <a:gdLst>
                    <a:gd name="connsiteX0" fmla="*/ 213 w 532653"/>
                    <a:gd name="connsiteY0" fmla="*/ 384 h 762662"/>
                    <a:gd name="connsiteX1" fmla="*/ 532867 w 532653"/>
                    <a:gd name="connsiteY1" fmla="*/ 384 h 762662"/>
                    <a:gd name="connsiteX2" fmla="*/ 532867 w 532653"/>
                    <a:gd name="connsiteY2" fmla="*/ 763047 h 762662"/>
                    <a:gd name="connsiteX3" fmla="*/ 213 w 532653"/>
                    <a:gd name="connsiteY3" fmla="*/ 763047 h 7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53" h="762662">
                      <a:moveTo>
                        <a:pt x="213" y="384"/>
                      </a:moveTo>
                      <a:lnTo>
                        <a:pt x="532867" y="384"/>
                      </a:lnTo>
                      <a:lnTo>
                        <a:pt x="532867" y="763047"/>
                      </a:lnTo>
                      <a:lnTo>
                        <a:pt x="213" y="76304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6B614B52-7116-403C-9102-9A8B1E2850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5319" y="5490591"/>
                  <a:ext cx="657746" cy="685993"/>
                </a:xfrm>
                <a:custGeom>
                  <a:avLst/>
                  <a:gdLst>
                    <a:gd name="connsiteX0" fmla="*/ 74 w 657746"/>
                    <a:gd name="connsiteY0" fmla="*/ 339 h 685993"/>
                    <a:gd name="connsiteX1" fmla="*/ 657821 w 657746"/>
                    <a:gd name="connsiteY1" fmla="*/ 339 h 685993"/>
                    <a:gd name="connsiteX2" fmla="*/ 657821 w 657746"/>
                    <a:gd name="connsiteY2" fmla="*/ 686332 h 685993"/>
                    <a:gd name="connsiteX3" fmla="*/ 74 w 657746"/>
                    <a:gd name="connsiteY3" fmla="*/ 686332 h 6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746" h="685993">
                      <a:moveTo>
                        <a:pt x="74" y="339"/>
                      </a:moveTo>
                      <a:lnTo>
                        <a:pt x="657821" y="339"/>
                      </a:lnTo>
                      <a:lnTo>
                        <a:pt x="657821" y="686332"/>
                      </a:lnTo>
                      <a:lnTo>
                        <a:pt x="74" y="6863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BF2AAE73-4202-42D2-A070-0762BDE31A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92165" y="5506732"/>
                  <a:ext cx="645640" cy="548794"/>
                </a:xfrm>
                <a:custGeom>
                  <a:avLst/>
                  <a:gdLst>
                    <a:gd name="connsiteX0" fmla="*/ 98 w 645640"/>
                    <a:gd name="connsiteY0" fmla="*/ 343 h 548794"/>
                    <a:gd name="connsiteX1" fmla="*/ 645739 w 645640"/>
                    <a:gd name="connsiteY1" fmla="*/ 343 h 548794"/>
                    <a:gd name="connsiteX2" fmla="*/ 645739 w 645640"/>
                    <a:gd name="connsiteY2" fmla="*/ 549137 h 548794"/>
                    <a:gd name="connsiteX3" fmla="*/ 98 w 645640"/>
                    <a:gd name="connsiteY3" fmla="*/ 549137 h 54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548794">
                      <a:moveTo>
                        <a:pt x="98" y="343"/>
                      </a:moveTo>
                      <a:lnTo>
                        <a:pt x="645739" y="343"/>
                      </a:lnTo>
                      <a:lnTo>
                        <a:pt x="645739" y="549137"/>
                      </a:lnTo>
                      <a:lnTo>
                        <a:pt x="98" y="54913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7C68ED88-2F4C-420E-A07B-D1203D4EF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93790" y="4853021"/>
                  <a:ext cx="746522" cy="387384"/>
                </a:xfrm>
                <a:custGeom>
                  <a:avLst/>
                  <a:gdLst>
                    <a:gd name="connsiteX0" fmla="*/ 371 w 746522"/>
                    <a:gd name="connsiteY0" fmla="*/ 181 h 387384"/>
                    <a:gd name="connsiteX1" fmla="*/ 746894 w 746522"/>
                    <a:gd name="connsiteY1" fmla="*/ 181 h 387384"/>
                    <a:gd name="connsiteX2" fmla="*/ 746894 w 746522"/>
                    <a:gd name="connsiteY2" fmla="*/ 387565 h 387384"/>
                    <a:gd name="connsiteX3" fmla="*/ 371 w 746522"/>
                    <a:gd name="connsiteY3" fmla="*/ 387565 h 38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22" h="387384">
                      <a:moveTo>
                        <a:pt x="371" y="181"/>
                      </a:moveTo>
                      <a:lnTo>
                        <a:pt x="746894" y="181"/>
                      </a:lnTo>
                      <a:lnTo>
                        <a:pt x="746894" y="387565"/>
                      </a:lnTo>
                      <a:lnTo>
                        <a:pt x="371" y="3875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34086C82-87E0-4304-B63E-653E6CDE70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11693" y="4477742"/>
                  <a:ext cx="286503" cy="431772"/>
                </a:xfrm>
                <a:custGeom>
                  <a:avLst/>
                  <a:gdLst>
                    <a:gd name="connsiteX0" fmla="*/ 425 w 286503"/>
                    <a:gd name="connsiteY0" fmla="*/ 88 h 431772"/>
                    <a:gd name="connsiteX1" fmla="*/ 286928 w 286503"/>
                    <a:gd name="connsiteY1" fmla="*/ 88 h 431772"/>
                    <a:gd name="connsiteX2" fmla="*/ 286928 w 286503"/>
                    <a:gd name="connsiteY2" fmla="*/ 431860 h 431772"/>
                    <a:gd name="connsiteX3" fmla="*/ 425 w 286503"/>
                    <a:gd name="connsiteY3" fmla="*/ 431860 h 43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03" h="431772">
                      <a:moveTo>
                        <a:pt x="425" y="88"/>
                      </a:moveTo>
                      <a:lnTo>
                        <a:pt x="286928" y="88"/>
                      </a:lnTo>
                      <a:lnTo>
                        <a:pt x="286928" y="431860"/>
                      </a:lnTo>
                      <a:lnTo>
                        <a:pt x="425" y="4318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33EC10FD-F4A2-4B54-B84D-2645A8E0D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37296" y="5397780"/>
                  <a:ext cx="673887" cy="447913"/>
                </a:xfrm>
                <a:custGeom>
                  <a:avLst/>
                  <a:gdLst>
                    <a:gd name="connsiteX0" fmla="*/ 357 w 673887"/>
                    <a:gd name="connsiteY0" fmla="*/ 316 h 447913"/>
                    <a:gd name="connsiteX1" fmla="*/ 674245 w 673887"/>
                    <a:gd name="connsiteY1" fmla="*/ 316 h 447913"/>
                    <a:gd name="connsiteX2" fmla="*/ 674245 w 673887"/>
                    <a:gd name="connsiteY2" fmla="*/ 448229 h 447913"/>
                    <a:gd name="connsiteX3" fmla="*/ 357 w 673887"/>
                    <a:gd name="connsiteY3" fmla="*/ 448229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887" h="447913">
                      <a:moveTo>
                        <a:pt x="357" y="316"/>
                      </a:moveTo>
                      <a:lnTo>
                        <a:pt x="674245" y="316"/>
                      </a:lnTo>
                      <a:lnTo>
                        <a:pt x="674245" y="448229"/>
                      </a:lnTo>
                      <a:lnTo>
                        <a:pt x="357" y="4482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A511EAA-5CBB-473E-AB7D-0FB249A6E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39569" y="5478485"/>
                  <a:ext cx="706169" cy="706169"/>
                </a:xfrm>
                <a:custGeom>
                  <a:avLst/>
                  <a:gdLst>
                    <a:gd name="connsiteX0" fmla="*/ 308 w 706169"/>
                    <a:gd name="connsiteY0" fmla="*/ 336 h 706169"/>
                    <a:gd name="connsiteX1" fmla="*/ 706478 w 706169"/>
                    <a:gd name="connsiteY1" fmla="*/ 336 h 706169"/>
                    <a:gd name="connsiteX2" fmla="*/ 706478 w 706169"/>
                    <a:gd name="connsiteY2" fmla="*/ 706505 h 706169"/>
                    <a:gd name="connsiteX3" fmla="*/ 308 w 706169"/>
                    <a:gd name="connsiteY3" fmla="*/ 706505 h 70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169" h="706169">
                      <a:moveTo>
                        <a:pt x="308" y="336"/>
                      </a:moveTo>
                      <a:lnTo>
                        <a:pt x="706478" y="336"/>
                      </a:lnTo>
                      <a:lnTo>
                        <a:pt x="706478" y="706505"/>
                      </a:lnTo>
                      <a:lnTo>
                        <a:pt x="308" y="706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BBD21CBD-2FFB-4C57-8738-5755FC30A3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12713" y="5595508"/>
                  <a:ext cx="560900" cy="625464"/>
                </a:xfrm>
                <a:custGeom>
                  <a:avLst/>
                  <a:gdLst>
                    <a:gd name="connsiteX0" fmla="*/ 227 w 560900"/>
                    <a:gd name="connsiteY0" fmla="*/ 365 h 625464"/>
                    <a:gd name="connsiteX1" fmla="*/ 561128 w 560900"/>
                    <a:gd name="connsiteY1" fmla="*/ 365 h 625464"/>
                    <a:gd name="connsiteX2" fmla="*/ 561128 w 560900"/>
                    <a:gd name="connsiteY2" fmla="*/ 625829 h 625464"/>
                    <a:gd name="connsiteX3" fmla="*/ 227 w 560900"/>
                    <a:gd name="connsiteY3" fmla="*/ 625829 h 62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00" h="625464">
                      <a:moveTo>
                        <a:pt x="227" y="365"/>
                      </a:moveTo>
                      <a:lnTo>
                        <a:pt x="561128" y="365"/>
                      </a:lnTo>
                      <a:lnTo>
                        <a:pt x="561128" y="625829"/>
                      </a:lnTo>
                      <a:lnTo>
                        <a:pt x="227" y="6258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C1BB9F31-2127-446D-894E-0210DB9C95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17630" y="5369534"/>
                  <a:ext cx="540724" cy="593182"/>
                </a:xfrm>
                <a:custGeom>
                  <a:avLst/>
                  <a:gdLst>
                    <a:gd name="connsiteX0" fmla="*/ 253 w 540724"/>
                    <a:gd name="connsiteY0" fmla="*/ 309 h 593182"/>
                    <a:gd name="connsiteX1" fmla="*/ 540978 w 540724"/>
                    <a:gd name="connsiteY1" fmla="*/ 309 h 593182"/>
                    <a:gd name="connsiteX2" fmla="*/ 540978 w 540724"/>
                    <a:gd name="connsiteY2" fmla="*/ 593491 h 593182"/>
                    <a:gd name="connsiteX3" fmla="*/ 253 w 540724"/>
                    <a:gd name="connsiteY3" fmla="*/ 593491 h 59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724" h="593182">
                      <a:moveTo>
                        <a:pt x="253" y="309"/>
                      </a:moveTo>
                      <a:lnTo>
                        <a:pt x="540978" y="309"/>
                      </a:lnTo>
                      <a:lnTo>
                        <a:pt x="540978" y="593491"/>
                      </a:lnTo>
                      <a:lnTo>
                        <a:pt x="253" y="59349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D34433E-E140-4AD7-A696-DDE0561F5F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53437" y="5010396"/>
                  <a:ext cx="811086" cy="516512"/>
                </a:xfrm>
                <a:custGeom>
                  <a:avLst/>
                  <a:gdLst>
                    <a:gd name="connsiteX0" fmla="*/ 361 w 811086"/>
                    <a:gd name="connsiteY0" fmla="*/ 220 h 516512"/>
                    <a:gd name="connsiteX1" fmla="*/ 811448 w 811086"/>
                    <a:gd name="connsiteY1" fmla="*/ 220 h 516512"/>
                    <a:gd name="connsiteX2" fmla="*/ 811448 w 811086"/>
                    <a:gd name="connsiteY2" fmla="*/ 516732 h 516512"/>
                    <a:gd name="connsiteX3" fmla="*/ 361 w 811086"/>
                    <a:gd name="connsiteY3" fmla="*/ 516732 h 51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1086" h="516512">
                      <a:moveTo>
                        <a:pt x="361" y="220"/>
                      </a:moveTo>
                      <a:lnTo>
                        <a:pt x="811448" y="220"/>
                      </a:lnTo>
                      <a:lnTo>
                        <a:pt x="811448" y="516732"/>
                      </a:lnTo>
                      <a:lnTo>
                        <a:pt x="361" y="5167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A1B3F35C-A1A4-41BB-9ABE-22B6BF3C0B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28344" y="4784422"/>
                  <a:ext cx="637570" cy="464054"/>
                </a:xfrm>
                <a:custGeom>
                  <a:avLst/>
                  <a:gdLst>
                    <a:gd name="connsiteX0" fmla="*/ 330 w 637570"/>
                    <a:gd name="connsiteY0" fmla="*/ 164 h 464054"/>
                    <a:gd name="connsiteX1" fmla="*/ 637901 w 637570"/>
                    <a:gd name="connsiteY1" fmla="*/ 164 h 464054"/>
                    <a:gd name="connsiteX2" fmla="*/ 637901 w 637570"/>
                    <a:gd name="connsiteY2" fmla="*/ 464218 h 464054"/>
                    <a:gd name="connsiteX3" fmla="*/ 330 w 637570"/>
                    <a:gd name="connsiteY3" fmla="*/ 464218 h 4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570" h="464054">
                      <a:moveTo>
                        <a:pt x="330" y="164"/>
                      </a:moveTo>
                      <a:lnTo>
                        <a:pt x="637901" y="164"/>
                      </a:lnTo>
                      <a:lnTo>
                        <a:pt x="637901" y="464218"/>
                      </a:lnTo>
                      <a:lnTo>
                        <a:pt x="330" y="4642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F2B119-316E-4C99-93FC-F0FA6A2A5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5710" y="5208123"/>
                  <a:ext cx="431772" cy="492300"/>
                </a:xfrm>
                <a:custGeom>
                  <a:avLst/>
                  <a:gdLst>
                    <a:gd name="connsiteX0" fmla="*/ 312 w 431772"/>
                    <a:gd name="connsiteY0" fmla="*/ 269 h 492300"/>
                    <a:gd name="connsiteX1" fmla="*/ 432085 w 431772"/>
                    <a:gd name="connsiteY1" fmla="*/ 269 h 492300"/>
                    <a:gd name="connsiteX2" fmla="*/ 432085 w 431772"/>
                    <a:gd name="connsiteY2" fmla="*/ 492570 h 492300"/>
                    <a:gd name="connsiteX3" fmla="*/ 312 w 431772"/>
                    <a:gd name="connsiteY3" fmla="*/ 492570 h 49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772" h="492300">
                      <a:moveTo>
                        <a:pt x="312" y="269"/>
                      </a:moveTo>
                      <a:lnTo>
                        <a:pt x="432085" y="269"/>
                      </a:lnTo>
                      <a:lnTo>
                        <a:pt x="432085" y="492570"/>
                      </a:lnTo>
                      <a:lnTo>
                        <a:pt x="312" y="4925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5884BE1B-479A-4BC4-A4F7-AEA4FEA827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92675" y="5151630"/>
                  <a:ext cx="827227" cy="500371"/>
                </a:xfrm>
                <a:custGeom>
                  <a:avLst/>
                  <a:gdLst>
                    <a:gd name="connsiteX0" fmla="*/ -1 w 827227"/>
                    <a:gd name="connsiteY0" fmla="*/ 255 h 500371"/>
                    <a:gd name="connsiteX1" fmla="*/ 827227 w 827227"/>
                    <a:gd name="connsiteY1" fmla="*/ 255 h 500371"/>
                    <a:gd name="connsiteX2" fmla="*/ 827227 w 827227"/>
                    <a:gd name="connsiteY2" fmla="*/ 500626 h 500371"/>
                    <a:gd name="connsiteX3" fmla="*/ -1 w 827227"/>
                    <a:gd name="connsiteY3" fmla="*/ 500626 h 50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227" h="500371">
                      <a:moveTo>
                        <a:pt x="-1" y="255"/>
                      </a:moveTo>
                      <a:lnTo>
                        <a:pt x="827227" y="255"/>
                      </a:lnTo>
                      <a:lnTo>
                        <a:pt x="827227" y="500626"/>
                      </a:lnTo>
                      <a:lnTo>
                        <a:pt x="-1" y="50062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3E5E066F-FAC4-4B0A-881B-EC731C594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02508" y="5208123"/>
                  <a:ext cx="790909" cy="355102"/>
                </a:xfrm>
                <a:custGeom>
                  <a:avLst/>
                  <a:gdLst>
                    <a:gd name="connsiteX0" fmla="*/ 51 w 790909"/>
                    <a:gd name="connsiteY0" fmla="*/ 269 h 355102"/>
                    <a:gd name="connsiteX1" fmla="*/ 790961 w 790909"/>
                    <a:gd name="connsiteY1" fmla="*/ 269 h 355102"/>
                    <a:gd name="connsiteX2" fmla="*/ 790961 w 790909"/>
                    <a:gd name="connsiteY2" fmla="*/ 355371 h 355102"/>
                    <a:gd name="connsiteX3" fmla="*/ 51 w 790909"/>
                    <a:gd name="connsiteY3" fmla="*/ 355371 h 35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909" h="355102">
                      <a:moveTo>
                        <a:pt x="51" y="269"/>
                      </a:moveTo>
                      <a:lnTo>
                        <a:pt x="790961" y="269"/>
                      </a:lnTo>
                      <a:lnTo>
                        <a:pt x="790961" y="355371"/>
                      </a:lnTo>
                      <a:lnTo>
                        <a:pt x="51" y="3553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E7EC0283-C88B-4F1E-8BCF-601D67D3CD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18649" y="5401816"/>
                  <a:ext cx="758627" cy="165445"/>
                </a:xfrm>
                <a:custGeom>
                  <a:avLst/>
                  <a:gdLst>
                    <a:gd name="connsiteX0" fmla="*/ 55 w 758627"/>
                    <a:gd name="connsiteY0" fmla="*/ 317 h 165445"/>
                    <a:gd name="connsiteX1" fmla="*/ 758683 w 758627"/>
                    <a:gd name="connsiteY1" fmla="*/ 317 h 165445"/>
                    <a:gd name="connsiteX2" fmla="*/ 758683 w 758627"/>
                    <a:gd name="connsiteY2" fmla="*/ 165762 h 165445"/>
                    <a:gd name="connsiteX3" fmla="*/ 55 w 758627"/>
                    <a:gd name="connsiteY3" fmla="*/ 165762 h 16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627" h="165445">
                      <a:moveTo>
                        <a:pt x="55" y="317"/>
                      </a:moveTo>
                      <a:lnTo>
                        <a:pt x="758683" y="317"/>
                      </a:lnTo>
                      <a:lnTo>
                        <a:pt x="758683" y="165762"/>
                      </a:lnTo>
                      <a:lnTo>
                        <a:pt x="55" y="1657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47FE8DE3-4F36-4FA2-B892-7E45D19F8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10579" y="4606870"/>
                  <a:ext cx="516512" cy="738451"/>
                </a:xfrm>
                <a:custGeom>
                  <a:avLst/>
                  <a:gdLst>
                    <a:gd name="connsiteX0" fmla="*/ 53 w 516512"/>
                    <a:gd name="connsiteY0" fmla="*/ 120 h 738451"/>
                    <a:gd name="connsiteX1" fmla="*/ 516566 w 516512"/>
                    <a:gd name="connsiteY1" fmla="*/ 120 h 738451"/>
                    <a:gd name="connsiteX2" fmla="*/ 516566 w 516512"/>
                    <a:gd name="connsiteY2" fmla="*/ 738571 h 738451"/>
                    <a:gd name="connsiteX3" fmla="*/ 53 w 516512"/>
                    <a:gd name="connsiteY3" fmla="*/ 738571 h 73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512" h="738451">
                      <a:moveTo>
                        <a:pt x="53" y="120"/>
                      </a:moveTo>
                      <a:lnTo>
                        <a:pt x="516566" y="120"/>
                      </a:lnTo>
                      <a:lnTo>
                        <a:pt x="516566" y="738571"/>
                      </a:lnTo>
                      <a:lnTo>
                        <a:pt x="53" y="7385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9CF7ECF6-8CB9-4210-8B64-140FD6BD41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39707" y="4356685"/>
                  <a:ext cx="468089" cy="1049165"/>
                </a:xfrm>
                <a:custGeom>
                  <a:avLst/>
                  <a:gdLst>
                    <a:gd name="connsiteX0" fmla="*/ 85 w 468089"/>
                    <a:gd name="connsiteY0" fmla="*/ 58 h 1049165"/>
                    <a:gd name="connsiteX1" fmla="*/ 468175 w 468089"/>
                    <a:gd name="connsiteY1" fmla="*/ 58 h 1049165"/>
                    <a:gd name="connsiteX2" fmla="*/ 468175 w 468089"/>
                    <a:gd name="connsiteY2" fmla="*/ 1049224 h 1049165"/>
                    <a:gd name="connsiteX3" fmla="*/ 85 w 468089"/>
                    <a:gd name="connsiteY3" fmla="*/ 1049224 h 104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89" h="1049165">
                      <a:moveTo>
                        <a:pt x="85" y="58"/>
                      </a:moveTo>
                      <a:lnTo>
                        <a:pt x="468175" y="58"/>
                      </a:lnTo>
                      <a:lnTo>
                        <a:pt x="468175" y="1049224"/>
                      </a:lnTo>
                      <a:lnTo>
                        <a:pt x="85" y="104922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06134BC6-3716-487D-9C3B-DBFFB46382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33771" y="4122640"/>
                  <a:ext cx="310714" cy="573005"/>
                </a:xfrm>
                <a:custGeom>
                  <a:avLst/>
                  <a:gdLst>
                    <a:gd name="connsiteX0" fmla="*/ 257 w 310714"/>
                    <a:gd name="connsiteY0" fmla="*/ 0 h 573005"/>
                    <a:gd name="connsiteX1" fmla="*/ 310972 w 310714"/>
                    <a:gd name="connsiteY1" fmla="*/ 0 h 573005"/>
                    <a:gd name="connsiteX2" fmla="*/ 310972 w 310714"/>
                    <a:gd name="connsiteY2" fmla="*/ 573006 h 573005"/>
                    <a:gd name="connsiteX3" fmla="*/ 257 w 310714"/>
                    <a:gd name="connsiteY3" fmla="*/ 573006 h 57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714" h="573005">
                      <a:moveTo>
                        <a:pt x="257" y="0"/>
                      </a:moveTo>
                      <a:lnTo>
                        <a:pt x="310972" y="0"/>
                      </a:lnTo>
                      <a:lnTo>
                        <a:pt x="310972" y="573006"/>
                      </a:lnTo>
                      <a:lnTo>
                        <a:pt x="257" y="57300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AE50B770-90AB-42F9-9A7F-1201956C03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70598" y="4191239"/>
                  <a:ext cx="613358" cy="976531"/>
                </a:xfrm>
                <a:custGeom>
                  <a:avLst/>
                  <a:gdLst>
                    <a:gd name="connsiteX0" fmla="*/ 167 w 613358"/>
                    <a:gd name="connsiteY0" fmla="*/ 17 h 976531"/>
                    <a:gd name="connsiteX1" fmla="*/ 613526 w 613358"/>
                    <a:gd name="connsiteY1" fmla="*/ 17 h 976531"/>
                    <a:gd name="connsiteX2" fmla="*/ 613526 w 613358"/>
                    <a:gd name="connsiteY2" fmla="*/ 976548 h 976531"/>
                    <a:gd name="connsiteX3" fmla="*/ 167 w 613358"/>
                    <a:gd name="connsiteY3" fmla="*/ 976548 h 97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358" h="976531">
                      <a:moveTo>
                        <a:pt x="167" y="17"/>
                      </a:moveTo>
                      <a:lnTo>
                        <a:pt x="613526" y="17"/>
                      </a:lnTo>
                      <a:lnTo>
                        <a:pt x="613526" y="976548"/>
                      </a:lnTo>
                      <a:lnTo>
                        <a:pt x="167" y="9765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3AE8F0CB-E05B-4A12-97A9-9703E4A653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59002" y="5002325"/>
                  <a:ext cx="633534" cy="504406"/>
                </a:xfrm>
                <a:custGeom>
                  <a:avLst/>
                  <a:gdLst>
                    <a:gd name="connsiteX0" fmla="*/ 65 w 633534"/>
                    <a:gd name="connsiteY0" fmla="*/ 218 h 504406"/>
                    <a:gd name="connsiteX1" fmla="*/ 633600 w 633534"/>
                    <a:gd name="connsiteY1" fmla="*/ 218 h 504406"/>
                    <a:gd name="connsiteX2" fmla="*/ 633600 w 633534"/>
                    <a:gd name="connsiteY2" fmla="*/ 504625 h 504406"/>
                    <a:gd name="connsiteX3" fmla="*/ 65 w 633534"/>
                    <a:gd name="connsiteY3" fmla="*/ 504625 h 50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534" h="504406">
                      <a:moveTo>
                        <a:pt x="65" y="218"/>
                      </a:moveTo>
                      <a:lnTo>
                        <a:pt x="633600" y="218"/>
                      </a:lnTo>
                      <a:lnTo>
                        <a:pt x="633600" y="504625"/>
                      </a:lnTo>
                      <a:lnTo>
                        <a:pt x="65" y="50462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293D7BF-F60D-456D-AD69-275A175E9D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96062" y="4421249"/>
                  <a:ext cx="500371" cy="944249"/>
                </a:xfrm>
                <a:custGeom>
                  <a:avLst/>
                  <a:gdLst>
                    <a:gd name="connsiteX0" fmla="*/ 322 w 500371"/>
                    <a:gd name="connsiteY0" fmla="*/ 74 h 944249"/>
                    <a:gd name="connsiteX1" fmla="*/ 500694 w 500371"/>
                    <a:gd name="connsiteY1" fmla="*/ 74 h 944249"/>
                    <a:gd name="connsiteX2" fmla="*/ 500694 w 500371"/>
                    <a:gd name="connsiteY2" fmla="*/ 944323 h 944249"/>
                    <a:gd name="connsiteX3" fmla="*/ 322 w 500371"/>
                    <a:gd name="connsiteY3" fmla="*/ 944323 h 9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371" h="944249">
                      <a:moveTo>
                        <a:pt x="322" y="74"/>
                      </a:moveTo>
                      <a:lnTo>
                        <a:pt x="500694" y="74"/>
                      </a:lnTo>
                      <a:lnTo>
                        <a:pt x="500694" y="944323"/>
                      </a:lnTo>
                      <a:lnTo>
                        <a:pt x="322" y="94432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9222E7E1-0E99-495A-A7BA-FCC51FA85D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81312" y="4324403"/>
                  <a:ext cx="629499" cy="1012848"/>
                </a:xfrm>
                <a:custGeom>
                  <a:avLst/>
                  <a:gdLst>
                    <a:gd name="connsiteX0" fmla="*/ 244 w 629499"/>
                    <a:gd name="connsiteY0" fmla="*/ 50 h 1012848"/>
                    <a:gd name="connsiteX1" fmla="*/ 629744 w 629499"/>
                    <a:gd name="connsiteY1" fmla="*/ 50 h 1012848"/>
                    <a:gd name="connsiteX2" fmla="*/ 629744 w 629499"/>
                    <a:gd name="connsiteY2" fmla="*/ 1012898 h 1012848"/>
                    <a:gd name="connsiteX3" fmla="*/ 244 w 629499"/>
                    <a:gd name="connsiteY3" fmla="*/ 1012898 h 10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9499" h="1012848">
                      <a:moveTo>
                        <a:pt x="244" y="50"/>
                      </a:moveTo>
                      <a:lnTo>
                        <a:pt x="629744" y="50"/>
                      </a:lnTo>
                      <a:lnTo>
                        <a:pt x="629744" y="1012898"/>
                      </a:lnTo>
                      <a:lnTo>
                        <a:pt x="244" y="10128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523625AA-EE89-45DC-81BB-B7D2E642F0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2194" y="4316332"/>
                  <a:ext cx="548794" cy="992672"/>
                </a:xfrm>
                <a:custGeom>
                  <a:avLst/>
                  <a:gdLst>
                    <a:gd name="connsiteX0" fmla="*/ 269 w 548794"/>
                    <a:gd name="connsiteY0" fmla="*/ 48 h 992672"/>
                    <a:gd name="connsiteX1" fmla="*/ 549064 w 548794"/>
                    <a:gd name="connsiteY1" fmla="*/ 48 h 992672"/>
                    <a:gd name="connsiteX2" fmla="*/ 549064 w 548794"/>
                    <a:gd name="connsiteY2" fmla="*/ 992720 h 992672"/>
                    <a:gd name="connsiteX3" fmla="*/ 269 w 548794"/>
                    <a:gd name="connsiteY3" fmla="*/ 992720 h 99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4" h="992672">
                      <a:moveTo>
                        <a:pt x="269" y="48"/>
                      </a:moveTo>
                      <a:lnTo>
                        <a:pt x="549064" y="48"/>
                      </a:lnTo>
                      <a:lnTo>
                        <a:pt x="549064" y="992720"/>
                      </a:lnTo>
                      <a:lnTo>
                        <a:pt x="269" y="99272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2" name="Graphic 3512">
                  <a:extLst>
                    <a:ext uri="{FF2B5EF4-FFF2-40B4-BE49-F238E27FC236}">
                      <a16:creationId xmlns:a16="http://schemas.microsoft.com/office/drawing/2014/main" id="{6ACD9D18-090B-4367-89BA-AC4A1DC207F0}"/>
                    </a:ext>
                  </a:extLst>
                </p:cNvPr>
                <p:cNvGrpSpPr/>
                <p:nvPr/>
              </p:nvGrpSpPr>
              <p:grpSpPr>
                <a:xfrm>
                  <a:off x="5088130" y="4659329"/>
                  <a:ext cx="1028989" cy="1004778"/>
                  <a:chOff x="5088130" y="4659329"/>
                  <a:chExt cx="1028989" cy="1004778"/>
                </a:xfrm>
                <a:solidFill>
                  <a:srgbClr val="938F50"/>
                </a:solidFill>
              </p:grpSpPr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1F835574-22CC-4E0E-B06B-96921928AE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423056" y="4881268"/>
                    <a:ext cx="221938" cy="359137"/>
                  </a:xfrm>
                  <a:custGeom>
                    <a:avLst/>
                    <a:gdLst>
                      <a:gd name="connsiteX0" fmla="*/ 180 w 221938"/>
                      <a:gd name="connsiteY0" fmla="*/ 188 h 359137"/>
                      <a:gd name="connsiteX1" fmla="*/ 222119 w 221938"/>
                      <a:gd name="connsiteY1" fmla="*/ 188 h 359137"/>
                      <a:gd name="connsiteX2" fmla="*/ 222119 w 221938"/>
                      <a:gd name="connsiteY2" fmla="*/ 359325 h 359137"/>
                      <a:gd name="connsiteX3" fmla="*/ 180 w 221938"/>
                      <a:gd name="connsiteY3" fmla="*/ 359325 h 35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8" h="359137">
                        <a:moveTo>
                          <a:pt x="180" y="188"/>
                        </a:moveTo>
                        <a:lnTo>
                          <a:pt x="222119" y="188"/>
                        </a:lnTo>
                        <a:lnTo>
                          <a:pt x="222119" y="359325"/>
                        </a:lnTo>
                        <a:lnTo>
                          <a:pt x="180" y="35932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30A114F3-C13E-4FBF-B661-265CA74E57DA}"/>
                      </a:ext>
                    </a:extLst>
                  </p:cNvPr>
                  <p:cNvSpPr/>
                  <p:nvPr/>
                </p:nvSpPr>
                <p:spPr>
                  <a:xfrm>
                    <a:off x="5445344" y="4935746"/>
                    <a:ext cx="420070" cy="413599"/>
                  </a:xfrm>
                  <a:custGeom>
                    <a:avLst/>
                    <a:gdLst>
                      <a:gd name="connsiteX0" fmla="*/ 163630 w 420070"/>
                      <a:gd name="connsiteY0" fmla="*/ 35739 h 413599"/>
                      <a:gd name="connsiteX1" fmla="*/ 124649 w 420070"/>
                      <a:gd name="connsiteY1" fmla="*/ 74114 h 413599"/>
                      <a:gd name="connsiteX2" fmla="*/ 93093 w 420070"/>
                      <a:gd name="connsiteY2" fmla="*/ 121407 h 413599"/>
                      <a:gd name="connsiteX3" fmla="*/ 62627 w 420070"/>
                      <a:gd name="connsiteY3" fmla="*/ 130769 h 413599"/>
                      <a:gd name="connsiteX4" fmla="*/ 55001 w 420070"/>
                      <a:gd name="connsiteY4" fmla="*/ 155223 h 413599"/>
                      <a:gd name="connsiteX5" fmla="*/ 66380 w 420070"/>
                      <a:gd name="connsiteY5" fmla="*/ 272326 h 413599"/>
                      <a:gd name="connsiteX6" fmla="*/ 0 w 420070"/>
                      <a:gd name="connsiteY6" fmla="*/ 229673 h 413599"/>
                      <a:gd name="connsiteX7" fmla="*/ 138086 w 420070"/>
                      <a:gd name="connsiteY7" fmla="*/ 413600 h 413599"/>
                      <a:gd name="connsiteX8" fmla="*/ 175655 w 420070"/>
                      <a:gd name="connsiteY8" fmla="*/ 343104 h 413599"/>
                      <a:gd name="connsiteX9" fmla="*/ 102617 w 420070"/>
                      <a:gd name="connsiteY9" fmla="*/ 285682 h 413599"/>
                      <a:gd name="connsiteX10" fmla="*/ 117870 w 420070"/>
                      <a:gd name="connsiteY10" fmla="*/ 177215 h 413599"/>
                      <a:gd name="connsiteX11" fmla="*/ 142606 w 420070"/>
                      <a:gd name="connsiteY11" fmla="*/ 121891 h 413599"/>
                      <a:gd name="connsiteX12" fmla="*/ 170651 w 420070"/>
                      <a:gd name="connsiteY12" fmla="*/ 96913 h 413599"/>
                      <a:gd name="connsiteX13" fmla="*/ 193854 w 420070"/>
                      <a:gd name="connsiteY13" fmla="*/ 139525 h 413599"/>
                      <a:gd name="connsiteX14" fmla="*/ 241631 w 420070"/>
                      <a:gd name="connsiteY14" fmla="*/ 183671 h 413599"/>
                      <a:gd name="connsiteX15" fmla="*/ 305832 w 420070"/>
                      <a:gd name="connsiteY15" fmla="*/ 203726 h 413599"/>
                      <a:gd name="connsiteX16" fmla="*/ 374956 w 420070"/>
                      <a:gd name="connsiteY16" fmla="*/ 260502 h 413599"/>
                      <a:gd name="connsiteX17" fmla="*/ 420070 w 420070"/>
                      <a:gd name="connsiteY17" fmla="*/ 221360 h 413599"/>
                      <a:gd name="connsiteX18" fmla="*/ 316889 w 420070"/>
                      <a:gd name="connsiteY18" fmla="*/ 188715 h 413599"/>
                      <a:gd name="connsiteX19" fmla="*/ 259991 w 420070"/>
                      <a:gd name="connsiteY19" fmla="*/ 137629 h 413599"/>
                      <a:gd name="connsiteX20" fmla="*/ 200714 w 420070"/>
                      <a:gd name="connsiteY20" fmla="*/ 91102 h 413599"/>
                      <a:gd name="connsiteX21" fmla="*/ 192199 w 420070"/>
                      <a:gd name="connsiteY21" fmla="*/ 22503 h 413599"/>
                      <a:gd name="connsiteX22" fmla="*/ 198736 w 420070"/>
                      <a:gd name="connsiteY22" fmla="*/ 13424 h 413599"/>
                      <a:gd name="connsiteX23" fmla="*/ 173798 w 420070"/>
                      <a:gd name="connsiteY23" fmla="*/ 3779 h 413599"/>
                      <a:gd name="connsiteX24" fmla="*/ 162177 w 420070"/>
                      <a:gd name="connsiteY24" fmla="*/ 37474 h 413599"/>
                      <a:gd name="connsiteX25" fmla="*/ 140871 w 420070"/>
                      <a:gd name="connsiteY25" fmla="*/ 63380 h 41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20070" h="413599">
                        <a:moveTo>
                          <a:pt x="163630" y="35739"/>
                        </a:moveTo>
                        <a:cubicBezTo>
                          <a:pt x="144018" y="34407"/>
                          <a:pt x="130984" y="55471"/>
                          <a:pt x="124649" y="74114"/>
                        </a:cubicBezTo>
                        <a:cubicBezTo>
                          <a:pt x="118314" y="92716"/>
                          <a:pt x="111575" y="114709"/>
                          <a:pt x="93093" y="121407"/>
                        </a:cubicBezTo>
                        <a:cubicBezTo>
                          <a:pt x="82965" y="125079"/>
                          <a:pt x="70536" y="123465"/>
                          <a:pt x="62627" y="130769"/>
                        </a:cubicBezTo>
                        <a:cubicBezTo>
                          <a:pt x="56171" y="136741"/>
                          <a:pt x="55243" y="146426"/>
                          <a:pt x="55001" y="155223"/>
                        </a:cubicBezTo>
                        <a:cubicBezTo>
                          <a:pt x="53871" y="194526"/>
                          <a:pt x="57704" y="233991"/>
                          <a:pt x="66380" y="272326"/>
                        </a:cubicBezTo>
                        <a:cubicBezTo>
                          <a:pt x="52499" y="248881"/>
                          <a:pt x="27117" y="232578"/>
                          <a:pt x="0" y="229673"/>
                        </a:cubicBezTo>
                        <a:cubicBezTo>
                          <a:pt x="58794" y="280961"/>
                          <a:pt x="120816" y="337495"/>
                          <a:pt x="138086" y="413600"/>
                        </a:cubicBezTo>
                        <a:cubicBezTo>
                          <a:pt x="138732" y="385999"/>
                          <a:pt x="153098" y="359003"/>
                          <a:pt x="175655" y="343104"/>
                        </a:cubicBezTo>
                        <a:cubicBezTo>
                          <a:pt x="146843" y="329949"/>
                          <a:pt x="115731" y="314534"/>
                          <a:pt x="102617" y="285682"/>
                        </a:cubicBezTo>
                        <a:cubicBezTo>
                          <a:pt x="86960" y="251383"/>
                          <a:pt x="102455" y="211635"/>
                          <a:pt x="117870" y="177215"/>
                        </a:cubicBezTo>
                        <a:cubicBezTo>
                          <a:pt x="126102" y="158774"/>
                          <a:pt x="134374" y="140332"/>
                          <a:pt x="142606" y="121891"/>
                        </a:cubicBezTo>
                        <a:cubicBezTo>
                          <a:pt x="148094" y="109584"/>
                          <a:pt x="157294" y="95097"/>
                          <a:pt x="170651" y="96913"/>
                        </a:cubicBezTo>
                        <a:cubicBezTo>
                          <a:pt x="187760" y="99254"/>
                          <a:pt x="188729" y="123021"/>
                          <a:pt x="193854" y="139525"/>
                        </a:cubicBezTo>
                        <a:cubicBezTo>
                          <a:pt x="200552" y="160953"/>
                          <a:pt x="220769" y="175439"/>
                          <a:pt x="241631" y="183671"/>
                        </a:cubicBezTo>
                        <a:cubicBezTo>
                          <a:pt x="262493" y="191903"/>
                          <a:pt x="285010" y="195414"/>
                          <a:pt x="305832" y="203726"/>
                        </a:cubicBezTo>
                        <a:cubicBezTo>
                          <a:pt x="333958" y="214985"/>
                          <a:pt x="358452" y="235121"/>
                          <a:pt x="374956" y="260502"/>
                        </a:cubicBezTo>
                        <a:cubicBezTo>
                          <a:pt x="387667" y="245088"/>
                          <a:pt x="403001" y="231771"/>
                          <a:pt x="420070" y="221360"/>
                        </a:cubicBezTo>
                        <a:cubicBezTo>
                          <a:pt x="387869" y="204816"/>
                          <a:pt x="348162" y="206995"/>
                          <a:pt x="316889" y="188715"/>
                        </a:cubicBezTo>
                        <a:cubicBezTo>
                          <a:pt x="294816" y="175802"/>
                          <a:pt x="279482" y="154173"/>
                          <a:pt x="259991" y="137629"/>
                        </a:cubicBezTo>
                        <a:cubicBezTo>
                          <a:pt x="240784" y="121326"/>
                          <a:pt x="217460" y="109907"/>
                          <a:pt x="200714" y="91102"/>
                        </a:cubicBezTo>
                        <a:cubicBezTo>
                          <a:pt x="183967" y="72298"/>
                          <a:pt x="175897" y="41670"/>
                          <a:pt x="192199" y="22503"/>
                        </a:cubicBezTo>
                        <a:cubicBezTo>
                          <a:pt x="194620" y="19638"/>
                          <a:pt x="197606" y="17015"/>
                          <a:pt x="198736" y="13424"/>
                        </a:cubicBezTo>
                        <a:cubicBezTo>
                          <a:pt x="202328" y="1843"/>
                          <a:pt x="182636" y="-4533"/>
                          <a:pt x="173798" y="3779"/>
                        </a:cubicBezTo>
                        <a:cubicBezTo>
                          <a:pt x="164961" y="12092"/>
                          <a:pt x="164356" y="25570"/>
                          <a:pt x="162177" y="37474"/>
                        </a:cubicBezTo>
                        <a:cubicBezTo>
                          <a:pt x="159998" y="49378"/>
                          <a:pt x="152977" y="62977"/>
                          <a:pt x="140871" y="63380"/>
                        </a:cubicBezTo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1B3AAD36-4B60-4AA5-AF6C-10F6C559C7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536043" y="5018467"/>
                    <a:ext cx="347031" cy="270361"/>
                  </a:xfrm>
                  <a:custGeom>
                    <a:avLst/>
                    <a:gdLst>
                      <a:gd name="connsiteX0" fmla="*/ 208 w 347031"/>
                      <a:gd name="connsiteY0" fmla="*/ 222 h 270361"/>
                      <a:gd name="connsiteX1" fmla="*/ 347240 w 347031"/>
                      <a:gd name="connsiteY1" fmla="*/ 222 h 270361"/>
                      <a:gd name="connsiteX2" fmla="*/ 347240 w 347031"/>
                      <a:gd name="connsiteY2" fmla="*/ 270584 h 270361"/>
                      <a:gd name="connsiteX3" fmla="*/ 208 w 347031"/>
                      <a:gd name="connsiteY3" fmla="*/ 270584 h 270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31" h="270361">
                        <a:moveTo>
                          <a:pt x="208" y="222"/>
                        </a:moveTo>
                        <a:lnTo>
                          <a:pt x="347240" y="222"/>
                        </a:lnTo>
                        <a:lnTo>
                          <a:pt x="347240" y="270584"/>
                        </a:lnTo>
                        <a:lnTo>
                          <a:pt x="208" y="27058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00C3774F-D409-40C3-A2A7-DDF271E2D9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576396" y="5151630"/>
                    <a:ext cx="351067" cy="242115"/>
                  </a:xfrm>
                  <a:custGeom>
                    <a:avLst/>
                    <a:gdLst>
                      <a:gd name="connsiteX0" fmla="*/ 218 w 351067"/>
                      <a:gd name="connsiteY0" fmla="*/ 255 h 242115"/>
                      <a:gd name="connsiteX1" fmla="*/ 351286 w 351067"/>
                      <a:gd name="connsiteY1" fmla="*/ 255 h 242115"/>
                      <a:gd name="connsiteX2" fmla="*/ 351286 w 351067"/>
                      <a:gd name="connsiteY2" fmla="*/ 242370 h 242115"/>
                      <a:gd name="connsiteX3" fmla="*/ 218 w 351067"/>
                      <a:gd name="connsiteY3" fmla="*/ 242370 h 24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067" h="242115">
                        <a:moveTo>
                          <a:pt x="218" y="255"/>
                        </a:moveTo>
                        <a:lnTo>
                          <a:pt x="351286" y="255"/>
                        </a:lnTo>
                        <a:lnTo>
                          <a:pt x="351286" y="242370"/>
                        </a:lnTo>
                        <a:lnTo>
                          <a:pt x="218" y="24237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EC939AE1-62BF-4B55-ABCE-AB9D13CC21FD}"/>
                      </a:ext>
                    </a:extLst>
                  </p:cNvPr>
                  <p:cNvSpPr/>
                  <p:nvPr/>
                </p:nvSpPr>
                <p:spPr>
                  <a:xfrm>
                    <a:off x="5755010" y="5137858"/>
                    <a:ext cx="177107" cy="82198"/>
                  </a:xfrm>
                  <a:custGeom>
                    <a:avLst/>
                    <a:gdLst>
                      <a:gd name="connsiteX0" fmla="*/ 91076 w 177107"/>
                      <a:gd name="connsiteY0" fmla="*/ 24655 h 82198"/>
                      <a:gd name="connsiteX1" fmla="*/ 94102 w 177107"/>
                      <a:gd name="connsiteY1" fmla="*/ 31717 h 82198"/>
                      <a:gd name="connsiteX2" fmla="*/ 87888 w 177107"/>
                      <a:gd name="connsiteY2" fmla="*/ 39142 h 82198"/>
                      <a:gd name="connsiteX3" fmla="*/ 0 w 177107"/>
                      <a:gd name="connsiteY3" fmla="*/ 82198 h 82198"/>
                      <a:gd name="connsiteX4" fmla="*/ 96564 w 177107"/>
                      <a:gd name="connsiteY4" fmla="*/ 45437 h 82198"/>
                      <a:gd name="connsiteX5" fmla="*/ 177107 w 177107"/>
                      <a:gd name="connsiteY5" fmla="*/ 33573 h 82198"/>
                      <a:gd name="connsiteX6" fmla="*/ 150676 w 177107"/>
                      <a:gd name="connsiteY6" fmla="*/ 16464 h 82198"/>
                      <a:gd name="connsiteX7" fmla="*/ 47818 w 177107"/>
                      <a:gd name="connsiteY7" fmla="*/ 0 h 82198"/>
                      <a:gd name="connsiteX8" fmla="*/ 91076 w 177107"/>
                      <a:gd name="connsiteY8" fmla="*/ 24655 h 8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07" h="82198">
                        <a:moveTo>
                          <a:pt x="91076" y="24655"/>
                        </a:moveTo>
                        <a:cubicBezTo>
                          <a:pt x="92770" y="26673"/>
                          <a:pt x="94344" y="29094"/>
                          <a:pt x="94102" y="31717"/>
                        </a:cubicBezTo>
                        <a:cubicBezTo>
                          <a:pt x="93779" y="35066"/>
                          <a:pt x="90712" y="37326"/>
                          <a:pt x="87888" y="39142"/>
                        </a:cubicBezTo>
                        <a:cubicBezTo>
                          <a:pt x="60367" y="56776"/>
                          <a:pt x="30103" y="69527"/>
                          <a:pt x="0" y="82198"/>
                        </a:cubicBezTo>
                        <a:cubicBezTo>
                          <a:pt x="32201" y="69931"/>
                          <a:pt x="64362" y="57664"/>
                          <a:pt x="96564" y="45437"/>
                        </a:cubicBezTo>
                        <a:cubicBezTo>
                          <a:pt x="122430" y="35591"/>
                          <a:pt x="150636" y="25624"/>
                          <a:pt x="177107" y="33573"/>
                        </a:cubicBezTo>
                        <a:cubicBezTo>
                          <a:pt x="175372" y="22436"/>
                          <a:pt x="161773" y="18280"/>
                          <a:pt x="150676" y="16464"/>
                        </a:cubicBezTo>
                        <a:cubicBezTo>
                          <a:pt x="116578" y="10855"/>
                          <a:pt x="82158" y="3430"/>
                          <a:pt x="47818" y="0"/>
                        </a:cubicBezTo>
                        <a:cubicBezTo>
                          <a:pt x="55485" y="14930"/>
                          <a:pt x="79051" y="10451"/>
                          <a:pt x="91076" y="24655"/>
                        </a:cubicBezTo>
                        <a:close/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A9719BFD-C244-4B2C-B7EC-D84C4E3F56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414986" y="4873197"/>
                    <a:ext cx="238080" cy="302643"/>
                  </a:xfrm>
                  <a:custGeom>
                    <a:avLst/>
                    <a:gdLst>
                      <a:gd name="connsiteX0" fmla="*/ 178 w 238080"/>
                      <a:gd name="connsiteY0" fmla="*/ 186 h 302643"/>
                      <a:gd name="connsiteX1" fmla="*/ 238258 w 238080"/>
                      <a:gd name="connsiteY1" fmla="*/ 186 h 302643"/>
                      <a:gd name="connsiteX2" fmla="*/ 238258 w 238080"/>
                      <a:gd name="connsiteY2" fmla="*/ 302830 h 302643"/>
                      <a:gd name="connsiteX3" fmla="*/ 178 w 238080"/>
                      <a:gd name="connsiteY3" fmla="*/ 302830 h 30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080" h="302643">
                        <a:moveTo>
                          <a:pt x="178" y="186"/>
                        </a:moveTo>
                        <a:lnTo>
                          <a:pt x="238258" y="186"/>
                        </a:lnTo>
                        <a:lnTo>
                          <a:pt x="238258" y="302830"/>
                        </a:lnTo>
                        <a:lnTo>
                          <a:pt x="178" y="30283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A3E7B5B5-E776-4C11-A288-01CF685A63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314104" y="4756175"/>
                    <a:ext cx="371243" cy="230009"/>
                  </a:xfrm>
                  <a:custGeom>
                    <a:avLst/>
                    <a:gdLst>
                      <a:gd name="connsiteX0" fmla="*/ 153 w 371243"/>
                      <a:gd name="connsiteY0" fmla="*/ 157 h 230009"/>
                      <a:gd name="connsiteX1" fmla="*/ 371397 w 371243"/>
                      <a:gd name="connsiteY1" fmla="*/ 157 h 230009"/>
                      <a:gd name="connsiteX2" fmla="*/ 371397 w 371243"/>
                      <a:gd name="connsiteY2" fmla="*/ 230166 h 230009"/>
                      <a:gd name="connsiteX3" fmla="*/ 153 w 371243"/>
                      <a:gd name="connsiteY3" fmla="*/ 230166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43" h="230009">
                        <a:moveTo>
                          <a:pt x="153" y="157"/>
                        </a:moveTo>
                        <a:lnTo>
                          <a:pt x="371397" y="157"/>
                        </a:lnTo>
                        <a:lnTo>
                          <a:pt x="371397" y="230166"/>
                        </a:lnTo>
                        <a:lnTo>
                          <a:pt x="153" y="23016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CF524915-88BE-4F7E-9DB7-203CFD2B4C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18139" y="4869162"/>
                    <a:ext cx="117022" cy="230009"/>
                  </a:xfrm>
                  <a:custGeom>
                    <a:avLst/>
                    <a:gdLst>
                      <a:gd name="connsiteX0" fmla="*/ 154 w 117022"/>
                      <a:gd name="connsiteY0" fmla="*/ 185 h 230009"/>
                      <a:gd name="connsiteX1" fmla="*/ 117177 w 117022"/>
                      <a:gd name="connsiteY1" fmla="*/ 185 h 230009"/>
                      <a:gd name="connsiteX2" fmla="*/ 117177 w 117022"/>
                      <a:gd name="connsiteY2" fmla="*/ 230194 h 230009"/>
                      <a:gd name="connsiteX3" fmla="*/ 154 w 117022"/>
                      <a:gd name="connsiteY3" fmla="*/ 230194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22" h="230009">
                        <a:moveTo>
                          <a:pt x="154" y="185"/>
                        </a:moveTo>
                        <a:lnTo>
                          <a:pt x="117177" y="185"/>
                        </a:lnTo>
                        <a:lnTo>
                          <a:pt x="117177" y="230194"/>
                        </a:lnTo>
                        <a:lnTo>
                          <a:pt x="154" y="23019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1" name="Picture 80">
                    <a:extLst>
                      <a:ext uri="{FF2B5EF4-FFF2-40B4-BE49-F238E27FC236}">
                        <a16:creationId xmlns:a16="http://schemas.microsoft.com/office/drawing/2014/main" id="{ACBCA034-2693-424A-8C61-FC943AE244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225329" y="4836880"/>
                    <a:ext cx="193692" cy="411595"/>
                  </a:xfrm>
                  <a:custGeom>
                    <a:avLst/>
                    <a:gdLst>
                      <a:gd name="connsiteX0" fmla="*/ 131 w 193692"/>
                      <a:gd name="connsiteY0" fmla="*/ 177 h 411595"/>
                      <a:gd name="connsiteX1" fmla="*/ 193824 w 193692"/>
                      <a:gd name="connsiteY1" fmla="*/ 177 h 411595"/>
                      <a:gd name="connsiteX2" fmla="*/ 193824 w 193692"/>
                      <a:gd name="connsiteY2" fmla="*/ 411773 h 411595"/>
                      <a:gd name="connsiteX3" fmla="*/ 131 w 193692"/>
                      <a:gd name="connsiteY3" fmla="*/ 411773 h 4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92" h="411595">
                        <a:moveTo>
                          <a:pt x="131" y="177"/>
                        </a:moveTo>
                        <a:lnTo>
                          <a:pt x="193824" y="177"/>
                        </a:lnTo>
                        <a:lnTo>
                          <a:pt x="193824" y="411773"/>
                        </a:lnTo>
                        <a:lnTo>
                          <a:pt x="131" y="4117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2" name="Picture 81">
                    <a:extLst>
                      <a:ext uri="{FF2B5EF4-FFF2-40B4-BE49-F238E27FC236}">
                        <a16:creationId xmlns:a16="http://schemas.microsoft.com/office/drawing/2014/main" id="{A38F90E2-6101-4B78-90DC-B9D67CC05D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5479550" y="4756175"/>
                    <a:ext cx="568970" cy="234044"/>
                  </a:xfrm>
                  <a:custGeom>
                    <a:avLst/>
                    <a:gdLst>
                      <a:gd name="connsiteX0" fmla="*/ 194 w 568970"/>
                      <a:gd name="connsiteY0" fmla="*/ 157 h 234044"/>
                      <a:gd name="connsiteX1" fmla="*/ 569165 w 568970"/>
                      <a:gd name="connsiteY1" fmla="*/ 157 h 234044"/>
                      <a:gd name="connsiteX2" fmla="*/ 569165 w 568970"/>
                      <a:gd name="connsiteY2" fmla="*/ 234202 h 234044"/>
                      <a:gd name="connsiteX3" fmla="*/ 194 w 568970"/>
                      <a:gd name="connsiteY3" fmla="*/ 234202 h 23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8970" h="234044">
                        <a:moveTo>
                          <a:pt x="194" y="157"/>
                        </a:moveTo>
                        <a:lnTo>
                          <a:pt x="569165" y="157"/>
                        </a:lnTo>
                        <a:lnTo>
                          <a:pt x="569165" y="234202"/>
                        </a:lnTo>
                        <a:lnTo>
                          <a:pt x="194" y="23420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3" name="Picture 82">
                    <a:extLst>
                      <a:ext uri="{FF2B5EF4-FFF2-40B4-BE49-F238E27FC236}">
                        <a16:creationId xmlns:a16="http://schemas.microsoft.com/office/drawing/2014/main" id="{3D64F01A-8796-49CE-A14B-39B4F458AE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5511832" y="4659329"/>
                    <a:ext cx="577041" cy="290538"/>
                  </a:xfrm>
                  <a:custGeom>
                    <a:avLst/>
                    <a:gdLst>
                      <a:gd name="connsiteX0" fmla="*/ 202 w 577041"/>
                      <a:gd name="connsiteY0" fmla="*/ 133 h 290538"/>
                      <a:gd name="connsiteX1" fmla="*/ 577244 w 577041"/>
                      <a:gd name="connsiteY1" fmla="*/ 133 h 290538"/>
                      <a:gd name="connsiteX2" fmla="*/ 577244 w 577041"/>
                      <a:gd name="connsiteY2" fmla="*/ 290671 h 290538"/>
                      <a:gd name="connsiteX3" fmla="*/ 202 w 577041"/>
                      <a:gd name="connsiteY3" fmla="*/ 290671 h 290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041" h="290538">
                        <a:moveTo>
                          <a:pt x="202" y="133"/>
                        </a:moveTo>
                        <a:lnTo>
                          <a:pt x="577244" y="133"/>
                        </a:lnTo>
                        <a:lnTo>
                          <a:pt x="577244" y="290671"/>
                        </a:lnTo>
                        <a:lnTo>
                          <a:pt x="202" y="2906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284A0B5B-3C71-4379-9B31-F1FF78B27E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5354457" y="4820739"/>
                    <a:ext cx="314749" cy="439842"/>
                  </a:xfrm>
                  <a:custGeom>
                    <a:avLst/>
                    <a:gdLst>
                      <a:gd name="connsiteX0" fmla="*/ 163 w 314749"/>
                      <a:gd name="connsiteY0" fmla="*/ 173 h 439842"/>
                      <a:gd name="connsiteX1" fmla="*/ 314913 w 314749"/>
                      <a:gd name="connsiteY1" fmla="*/ 173 h 439842"/>
                      <a:gd name="connsiteX2" fmla="*/ 314913 w 314749"/>
                      <a:gd name="connsiteY2" fmla="*/ 440015 h 439842"/>
                      <a:gd name="connsiteX3" fmla="*/ 163 w 314749"/>
                      <a:gd name="connsiteY3" fmla="*/ 440015 h 43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749" h="439842">
                        <a:moveTo>
                          <a:pt x="163" y="173"/>
                        </a:moveTo>
                        <a:lnTo>
                          <a:pt x="314913" y="173"/>
                        </a:lnTo>
                        <a:lnTo>
                          <a:pt x="314913" y="440015"/>
                        </a:lnTo>
                        <a:lnTo>
                          <a:pt x="163" y="4400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26108AF0-9C8C-4A4C-BBD7-D73712195F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628854" y="4796528"/>
                    <a:ext cx="379313" cy="375278"/>
                  </a:xfrm>
                  <a:custGeom>
                    <a:avLst/>
                    <a:gdLst>
                      <a:gd name="connsiteX0" fmla="*/ 231 w 379313"/>
                      <a:gd name="connsiteY0" fmla="*/ 167 h 375278"/>
                      <a:gd name="connsiteX1" fmla="*/ 379545 w 379313"/>
                      <a:gd name="connsiteY1" fmla="*/ 167 h 375278"/>
                      <a:gd name="connsiteX2" fmla="*/ 379545 w 379313"/>
                      <a:gd name="connsiteY2" fmla="*/ 375445 h 375278"/>
                      <a:gd name="connsiteX3" fmla="*/ 231 w 379313"/>
                      <a:gd name="connsiteY3" fmla="*/ 375445 h 37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313" h="375278">
                        <a:moveTo>
                          <a:pt x="231" y="167"/>
                        </a:moveTo>
                        <a:lnTo>
                          <a:pt x="379545" y="167"/>
                        </a:lnTo>
                        <a:lnTo>
                          <a:pt x="379545" y="375445"/>
                        </a:lnTo>
                        <a:lnTo>
                          <a:pt x="231" y="37544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A1784E11-ADC9-4DD5-89C7-273C25CA31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536043" y="5139524"/>
                    <a:ext cx="419666" cy="447913"/>
                  </a:xfrm>
                  <a:custGeom>
                    <a:avLst/>
                    <a:gdLst>
                      <a:gd name="connsiteX0" fmla="*/ 208 w 419666"/>
                      <a:gd name="connsiteY0" fmla="*/ 252 h 447913"/>
                      <a:gd name="connsiteX1" fmla="*/ 419875 w 419666"/>
                      <a:gd name="connsiteY1" fmla="*/ 252 h 447913"/>
                      <a:gd name="connsiteX2" fmla="*/ 419875 w 419666"/>
                      <a:gd name="connsiteY2" fmla="*/ 448165 h 447913"/>
                      <a:gd name="connsiteX3" fmla="*/ 208 w 419666"/>
                      <a:gd name="connsiteY3" fmla="*/ 448165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666" h="447913">
                        <a:moveTo>
                          <a:pt x="208" y="252"/>
                        </a:moveTo>
                        <a:lnTo>
                          <a:pt x="419875" y="252"/>
                        </a:lnTo>
                        <a:lnTo>
                          <a:pt x="419875" y="448165"/>
                        </a:lnTo>
                        <a:lnTo>
                          <a:pt x="208" y="4481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7" name="Picture 86">
                    <a:extLst>
                      <a:ext uri="{FF2B5EF4-FFF2-40B4-BE49-F238E27FC236}">
                        <a16:creationId xmlns:a16="http://schemas.microsoft.com/office/drawing/2014/main" id="{5F7D01BC-F929-481E-8E6F-94D118F099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088130" y="5179877"/>
                    <a:ext cx="504406" cy="371243"/>
                  </a:xfrm>
                  <a:custGeom>
                    <a:avLst/>
                    <a:gdLst>
                      <a:gd name="connsiteX0" fmla="*/ 97 w 504406"/>
                      <a:gd name="connsiteY0" fmla="*/ 262 h 371243"/>
                      <a:gd name="connsiteX1" fmla="*/ 504504 w 504406"/>
                      <a:gd name="connsiteY1" fmla="*/ 262 h 371243"/>
                      <a:gd name="connsiteX2" fmla="*/ 504504 w 504406"/>
                      <a:gd name="connsiteY2" fmla="*/ 371505 h 371243"/>
                      <a:gd name="connsiteX3" fmla="*/ 97 w 504406"/>
                      <a:gd name="connsiteY3" fmla="*/ 371505 h 37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406" h="371243">
                        <a:moveTo>
                          <a:pt x="97" y="262"/>
                        </a:moveTo>
                        <a:lnTo>
                          <a:pt x="504504" y="262"/>
                        </a:lnTo>
                        <a:lnTo>
                          <a:pt x="504504" y="371505"/>
                        </a:lnTo>
                        <a:lnTo>
                          <a:pt x="97" y="371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2D4DDE94-07BF-4654-84BA-DE712396E4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5350421" y="5518838"/>
                    <a:ext cx="645640" cy="145269"/>
                  </a:xfrm>
                  <a:custGeom>
                    <a:avLst/>
                    <a:gdLst>
                      <a:gd name="connsiteX0" fmla="*/ 162 w 645640"/>
                      <a:gd name="connsiteY0" fmla="*/ 346 h 145269"/>
                      <a:gd name="connsiteX1" fmla="*/ 645803 w 645640"/>
                      <a:gd name="connsiteY1" fmla="*/ 346 h 145269"/>
                      <a:gd name="connsiteX2" fmla="*/ 645803 w 645640"/>
                      <a:gd name="connsiteY2" fmla="*/ 145615 h 145269"/>
                      <a:gd name="connsiteX3" fmla="*/ 162 w 645640"/>
                      <a:gd name="connsiteY3" fmla="*/ 145615 h 14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145269">
                        <a:moveTo>
                          <a:pt x="162" y="346"/>
                        </a:moveTo>
                        <a:lnTo>
                          <a:pt x="645803" y="346"/>
                        </a:lnTo>
                        <a:lnTo>
                          <a:pt x="645803" y="145615"/>
                        </a:lnTo>
                        <a:lnTo>
                          <a:pt x="162" y="1456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9948CD2C-6C6B-4C1D-9C55-BF6F6536C2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911322" y="4925656"/>
                    <a:ext cx="205797" cy="665816"/>
                  </a:xfrm>
                  <a:custGeom>
                    <a:avLst/>
                    <a:gdLst>
                      <a:gd name="connsiteX0" fmla="*/ 301 w 205797"/>
                      <a:gd name="connsiteY0" fmla="*/ 199 h 665816"/>
                      <a:gd name="connsiteX1" fmla="*/ 206099 w 205797"/>
                      <a:gd name="connsiteY1" fmla="*/ 199 h 665816"/>
                      <a:gd name="connsiteX2" fmla="*/ 206099 w 205797"/>
                      <a:gd name="connsiteY2" fmla="*/ 666016 h 665816"/>
                      <a:gd name="connsiteX3" fmla="*/ 301 w 205797"/>
                      <a:gd name="connsiteY3" fmla="*/ 666016 h 66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797" h="665816">
                        <a:moveTo>
                          <a:pt x="301" y="199"/>
                        </a:moveTo>
                        <a:lnTo>
                          <a:pt x="206099" y="199"/>
                        </a:lnTo>
                        <a:lnTo>
                          <a:pt x="206099" y="666016"/>
                        </a:lnTo>
                        <a:lnTo>
                          <a:pt x="301" y="666016"/>
                        </a:lnTo>
                        <a:close/>
                      </a:path>
                    </a:pathLst>
                  </a:custGeom>
                </p:spPr>
              </p:pic>
            </p:grp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106218B-8556-4C1C-B40D-9B7F807B11FE}"/>
                  </a:ext>
                </a:extLst>
              </p:cNvPr>
              <p:cNvSpPr/>
              <p:nvPr/>
            </p:nvSpPr>
            <p:spPr>
              <a:xfrm>
                <a:off x="6128432" y="4787604"/>
                <a:ext cx="353849" cy="432291"/>
              </a:xfrm>
              <a:custGeom>
                <a:avLst/>
                <a:gdLst>
                  <a:gd name="connsiteX0" fmla="*/ 168472 w 353849"/>
                  <a:gd name="connsiteY0" fmla="*/ 232909 h 432291"/>
                  <a:gd name="connsiteX1" fmla="*/ 0 w 353849"/>
                  <a:gd name="connsiteY1" fmla="*/ 432291 h 432291"/>
                  <a:gd name="connsiteX2" fmla="*/ 197324 w 353849"/>
                  <a:gd name="connsiteY2" fmla="*/ 259744 h 432291"/>
                  <a:gd name="connsiteX3" fmla="*/ 334240 w 353849"/>
                  <a:gd name="connsiteY3" fmla="*/ 104588 h 432291"/>
                  <a:gd name="connsiteX4" fmla="*/ 303451 w 353849"/>
                  <a:gd name="connsiteY4" fmla="*/ 17265 h 432291"/>
                  <a:gd name="connsiteX5" fmla="*/ 168472 w 353849"/>
                  <a:gd name="connsiteY5" fmla="*/ 232909 h 43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849" h="432291">
                    <a:moveTo>
                      <a:pt x="168472" y="232909"/>
                    </a:moveTo>
                    <a:cubicBezTo>
                      <a:pt x="110566" y="298361"/>
                      <a:pt x="37972" y="353563"/>
                      <a:pt x="0" y="432291"/>
                    </a:cubicBezTo>
                    <a:cubicBezTo>
                      <a:pt x="65775" y="374789"/>
                      <a:pt x="131549" y="317246"/>
                      <a:pt x="197324" y="259744"/>
                    </a:cubicBezTo>
                    <a:cubicBezTo>
                      <a:pt x="249581" y="214024"/>
                      <a:pt x="303169" y="166691"/>
                      <a:pt x="334240" y="104588"/>
                    </a:cubicBezTo>
                    <a:cubicBezTo>
                      <a:pt x="360268" y="52614"/>
                      <a:pt x="369468" y="-38018"/>
                      <a:pt x="303451" y="17265"/>
                    </a:cubicBezTo>
                    <a:cubicBezTo>
                      <a:pt x="249823" y="62097"/>
                      <a:pt x="218630" y="176214"/>
                      <a:pt x="168472" y="23290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9AE0AC6-A45F-4461-9D5A-08BB538F61DB}"/>
                  </a:ext>
                </a:extLst>
              </p:cNvPr>
              <p:cNvSpPr/>
              <p:nvPr/>
            </p:nvSpPr>
            <p:spPr>
              <a:xfrm>
                <a:off x="6332213" y="4996543"/>
                <a:ext cx="299496" cy="552953"/>
              </a:xfrm>
              <a:custGeom>
                <a:avLst/>
                <a:gdLst>
                  <a:gd name="connsiteX0" fmla="*/ 154268 w 299496"/>
                  <a:gd name="connsiteY0" fmla="*/ 164356 h 552953"/>
                  <a:gd name="connsiteX1" fmla="*/ 85870 w 299496"/>
                  <a:gd name="connsiteY1" fmla="*/ 221132 h 552953"/>
                  <a:gd name="connsiteX2" fmla="*/ 0 w 299496"/>
                  <a:gd name="connsiteY2" fmla="*/ 228557 h 552953"/>
                  <a:gd name="connsiteX3" fmla="*/ 42168 w 299496"/>
                  <a:gd name="connsiteY3" fmla="*/ 381695 h 552953"/>
                  <a:gd name="connsiteX4" fmla="*/ 39182 w 299496"/>
                  <a:gd name="connsiteY4" fmla="*/ 447509 h 552953"/>
                  <a:gd name="connsiteX5" fmla="*/ 72635 w 299496"/>
                  <a:gd name="connsiteY5" fmla="*/ 536003 h 552953"/>
                  <a:gd name="connsiteX6" fmla="*/ 159635 w 299496"/>
                  <a:gd name="connsiteY6" fmla="*/ 534671 h 552953"/>
                  <a:gd name="connsiteX7" fmla="*/ 91641 w 299496"/>
                  <a:gd name="connsiteY7" fmla="*/ 362810 h 552953"/>
                  <a:gd name="connsiteX8" fmla="*/ 96079 w 299496"/>
                  <a:gd name="connsiteY8" fmla="*/ 284041 h 552953"/>
                  <a:gd name="connsiteX9" fmla="*/ 218348 w 299496"/>
                  <a:gd name="connsiteY9" fmla="*/ 134253 h 552953"/>
                  <a:gd name="connsiteX10" fmla="*/ 299497 w 299496"/>
                  <a:gd name="connsiteY10" fmla="*/ 0 h 552953"/>
                  <a:gd name="connsiteX11" fmla="*/ 154268 w 299496"/>
                  <a:gd name="connsiteY11" fmla="*/ 164356 h 5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496" h="552953">
                    <a:moveTo>
                      <a:pt x="154268" y="164356"/>
                    </a:moveTo>
                    <a:cubicBezTo>
                      <a:pt x="133406" y="185581"/>
                      <a:pt x="112099" y="207089"/>
                      <a:pt x="85870" y="221132"/>
                    </a:cubicBezTo>
                    <a:cubicBezTo>
                      <a:pt x="59641" y="235134"/>
                      <a:pt x="27157" y="240703"/>
                      <a:pt x="0" y="228557"/>
                    </a:cubicBezTo>
                    <a:cubicBezTo>
                      <a:pt x="28207" y="274195"/>
                      <a:pt x="43056" y="328026"/>
                      <a:pt x="42168" y="381695"/>
                    </a:cubicBezTo>
                    <a:cubicBezTo>
                      <a:pt x="41805" y="403646"/>
                      <a:pt x="38860" y="425558"/>
                      <a:pt x="39182" y="447509"/>
                    </a:cubicBezTo>
                    <a:cubicBezTo>
                      <a:pt x="39626" y="479993"/>
                      <a:pt x="48383" y="514414"/>
                      <a:pt x="72635" y="536003"/>
                    </a:cubicBezTo>
                    <a:cubicBezTo>
                      <a:pt x="96887" y="557591"/>
                      <a:pt x="139378" y="560053"/>
                      <a:pt x="159635" y="534671"/>
                    </a:cubicBezTo>
                    <a:cubicBezTo>
                      <a:pt x="111978" y="493068"/>
                      <a:pt x="96281" y="425881"/>
                      <a:pt x="91641" y="362810"/>
                    </a:cubicBezTo>
                    <a:cubicBezTo>
                      <a:pt x="89704" y="336459"/>
                      <a:pt x="89260" y="309585"/>
                      <a:pt x="96079" y="284041"/>
                    </a:cubicBezTo>
                    <a:cubicBezTo>
                      <a:pt x="112987" y="220809"/>
                      <a:pt x="169723" y="178116"/>
                      <a:pt x="218348" y="134253"/>
                    </a:cubicBezTo>
                    <a:cubicBezTo>
                      <a:pt x="256804" y="99550"/>
                      <a:pt x="298084" y="53427"/>
                      <a:pt x="299497" y="0"/>
                    </a:cubicBezTo>
                    <a:cubicBezTo>
                      <a:pt x="246312" y="38052"/>
                      <a:pt x="202489" y="115327"/>
                      <a:pt x="154268" y="164356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B8BAD2A-AE10-4CCD-8619-5875CECB5C8E}"/>
                  </a:ext>
                </a:extLst>
              </p:cNvPr>
              <p:cNvSpPr/>
              <p:nvPr/>
            </p:nvSpPr>
            <p:spPr>
              <a:xfrm>
                <a:off x="5991796" y="5193680"/>
                <a:ext cx="297279" cy="445638"/>
              </a:xfrm>
              <a:custGeom>
                <a:avLst/>
                <a:gdLst>
                  <a:gd name="connsiteX0" fmla="*/ 930 w 297279"/>
                  <a:gd name="connsiteY0" fmla="*/ 379541 h 445638"/>
                  <a:gd name="connsiteX1" fmla="*/ 19815 w 297279"/>
                  <a:gd name="connsiteY1" fmla="*/ 445639 h 445638"/>
                  <a:gd name="connsiteX2" fmla="*/ 101771 w 297279"/>
                  <a:gd name="connsiteY2" fmla="*/ 184517 h 445638"/>
                  <a:gd name="connsiteX3" fmla="*/ 297279 w 297279"/>
                  <a:gd name="connsiteY3" fmla="*/ 1720 h 445638"/>
                  <a:gd name="connsiteX4" fmla="*/ 930 w 297279"/>
                  <a:gd name="connsiteY4" fmla="*/ 379541 h 44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279" h="445638">
                    <a:moveTo>
                      <a:pt x="930" y="379541"/>
                    </a:moveTo>
                    <a:cubicBezTo>
                      <a:pt x="-1531" y="403551"/>
                      <a:pt x="-321" y="432322"/>
                      <a:pt x="19815" y="445639"/>
                    </a:cubicBezTo>
                    <a:cubicBezTo>
                      <a:pt x="39628" y="356338"/>
                      <a:pt x="59885" y="265868"/>
                      <a:pt x="101771" y="184517"/>
                    </a:cubicBezTo>
                    <a:cubicBezTo>
                      <a:pt x="143698" y="103207"/>
                      <a:pt x="210481" y="30693"/>
                      <a:pt x="297279" y="1720"/>
                    </a:cubicBezTo>
                    <a:cubicBezTo>
                      <a:pt x="104475" y="-22733"/>
                      <a:pt x="17273" y="218978"/>
                      <a:pt x="930" y="379541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0C72983-1793-423D-994D-D95B91CF0D79}"/>
                  </a:ext>
                </a:extLst>
              </p:cNvPr>
              <p:cNvSpPr/>
              <p:nvPr/>
            </p:nvSpPr>
            <p:spPr>
              <a:xfrm>
                <a:off x="5598916" y="5617698"/>
                <a:ext cx="383964" cy="160232"/>
              </a:xfrm>
              <a:custGeom>
                <a:avLst/>
                <a:gdLst>
                  <a:gd name="connsiteX0" fmla="*/ 294301 w 383964"/>
                  <a:gd name="connsiteY0" fmla="*/ 28360 h 160232"/>
                  <a:gd name="connsiteX1" fmla="*/ 182565 w 383964"/>
                  <a:gd name="connsiteY1" fmla="*/ 39336 h 160232"/>
                  <a:gd name="connsiteX2" fmla="*/ 156215 w 383964"/>
                  <a:gd name="connsiteY2" fmla="*/ 20451 h 160232"/>
                  <a:gd name="connsiteX3" fmla="*/ 3198 w 383964"/>
                  <a:gd name="connsiteY3" fmla="*/ 39578 h 160232"/>
                  <a:gd name="connsiteX4" fmla="*/ 7637 w 383964"/>
                  <a:gd name="connsiteY4" fmla="*/ 160232 h 160232"/>
                  <a:gd name="connsiteX5" fmla="*/ 93224 w 383964"/>
                  <a:gd name="connsiteY5" fmla="*/ 32678 h 160232"/>
                  <a:gd name="connsiteX6" fmla="*/ 119534 w 383964"/>
                  <a:gd name="connsiteY6" fmla="*/ 88001 h 160232"/>
                  <a:gd name="connsiteX7" fmla="*/ 168643 w 383964"/>
                  <a:gd name="connsiteY7" fmla="*/ 47850 h 160232"/>
                  <a:gd name="connsiteX8" fmla="*/ 190313 w 383964"/>
                  <a:gd name="connsiteY8" fmla="*/ 58100 h 160232"/>
                  <a:gd name="connsiteX9" fmla="*/ 383965 w 383964"/>
                  <a:gd name="connsiteY9" fmla="*/ 44340 h 160232"/>
                  <a:gd name="connsiteX10" fmla="*/ 294301 w 383964"/>
                  <a:gd name="connsiteY10" fmla="*/ 28360 h 1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964" h="160232">
                    <a:moveTo>
                      <a:pt x="294301" y="28360"/>
                    </a:moveTo>
                    <a:cubicBezTo>
                      <a:pt x="256168" y="29087"/>
                      <a:pt x="216905" y="55881"/>
                      <a:pt x="182565" y="39336"/>
                    </a:cubicBezTo>
                    <a:cubicBezTo>
                      <a:pt x="172800" y="34655"/>
                      <a:pt x="164931" y="26907"/>
                      <a:pt x="156215" y="20451"/>
                    </a:cubicBezTo>
                    <a:cubicBezTo>
                      <a:pt x="110576" y="-13203"/>
                      <a:pt x="39152" y="-4285"/>
                      <a:pt x="3198" y="39578"/>
                    </a:cubicBezTo>
                    <a:cubicBezTo>
                      <a:pt x="-2250" y="79648"/>
                      <a:pt x="-716" y="120687"/>
                      <a:pt x="7637" y="160232"/>
                    </a:cubicBezTo>
                    <a:cubicBezTo>
                      <a:pt x="21881" y="110155"/>
                      <a:pt x="52307" y="64839"/>
                      <a:pt x="93224" y="32678"/>
                    </a:cubicBezTo>
                    <a:cubicBezTo>
                      <a:pt x="110172" y="45470"/>
                      <a:pt x="120301" y="66776"/>
                      <a:pt x="119534" y="88001"/>
                    </a:cubicBezTo>
                    <a:cubicBezTo>
                      <a:pt x="128493" y="66937"/>
                      <a:pt x="146086" y="43775"/>
                      <a:pt x="168643" y="47850"/>
                    </a:cubicBezTo>
                    <a:cubicBezTo>
                      <a:pt x="176552" y="49263"/>
                      <a:pt x="183412" y="53944"/>
                      <a:pt x="190313" y="58100"/>
                    </a:cubicBezTo>
                    <a:cubicBezTo>
                      <a:pt x="247452" y="92238"/>
                      <a:pt x="334573" y="89736"/>
                      <a:pt x="383965" y="44340"/>
                    </a:cubicBezTo>
                    <a:cubicBezTo>
                      <a:pt x="357695" y="34938"/>
                      <a:pt x="323678" y="27836"/>
                      <a:pt x="294301" y="2836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AC0EE9-F42A-4DD7-B1EF-C5754DDDE000}"/>
                  </a:ext>
                </a:extLst>
              </p:cNvPr>
              <p:cNvSpPr/>
              <p:nvPr/>
            </p:nvSpPr>
            <p:spPr>
              <a:xfrm>
                <a:off x="5850468" y="4790297"/>
                <a:ext cx="188062" cy="774692"/>
              </a:xfrm>
              <a:custGeom>
                <a:avLst/>
                <a:gdLst>
                  <a:gd name="connsiteX0" fmla="*/ 121840 w 188062"/>
                  <a:gd name="connsiteY0" fmla="*/ 202938 h 774692"/>
                  <a:gd name="connsiteX1" fmla="*/ 82658 w 188062"/>
                  <a:gd name="connsiteY1" fmla="*/ 330734 h 774692"/>
                  <a:gd name="connsiteX2" fmla="*/ 73458 w 188062"/>
                  <a:gd name="connsiteY2" fmla="*/ 659648 h 774692"/>
                  <a:gd name="connsiteX3" fmla="*/ 86371 w 188062"/>
                  <a:gd name="connsiteY3" fmla="*/ 774693 h 774692"/>
                  <a:gd name="connsiteX4" fmla="*/ 11234 w 188062"/>
                  <a:gd name="connsiteY4" fmla="*/ 714689 h 774692"/>
                  <a:gd name="connsiteX5" fmla="*/ 1630 w 188062"/>
                  <a:gd name="connsiteY5" fmla="*/ 698184 h 774692"/>
                  <a:gd name="connsiteX6" fmla="*/ 2034 w 188062"/>
                  <a:gd name="connsiteY6" fmla="*/ 668969 h 774692"/>
                  <a:gd name="connsiteX7" fmla="*/ 74709 w 188062"/>
                  <a:gd name="connsiteY7" fmla="*/ 220531 h 774692"/>
                  <a:gd name="connsiteX8" fmla="*/ 82013 w 188062"/>
                  <a:gd name="connsiteY8" fmla="*/ 179332 h 774692"/>
                  <a:gd name="connsiteX9" fmla="*/ 106466 w 188062"/>
                  <a:gd name="connsiteY9" fmla="*/ 152780 h 774692"/>
                  <a:gd name="connsiteX10" fmla="*/ 88227 w 188062"/>
                  <a:gd name="connsiteY10" fmla="*/ 5412 h 774692"/>
                  <a:gd name="connsiteX11" fmla="*/ 154607 w 188062"/>
                  <a:gd name="connsiteY11" fmla="*/ 29947 h 774692"/>
                  <a:gd name="connsiteX12" fmla="*/ 121840 w 188062"/>
                  <a:gd name="connsiteY12" fmla="*/ 202938 h 77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062" h="774692">
                    <a:moveTo>
                      <a:pt x="121840" y="202938"/>
                    </a:moveTo>
                    <a:cubicBezTo>
                      <a:pt x="98032" y="240990"/>
                      <a:pt x="89518" y="286387"/>
                      <a:pt x="82658" y="330734"/>
                    </a:cubicBezTo>
                    <a:cubicBezTo>
                      <a:pt x="65831" y="439565"/>
                      <a:pt x="56550" y="550817"/>
                      <a:pt x="73458" y="659648"/>
                    </a:cubicBezTo>
                    <a:cubicBezTo>
                      <a:pt x="79390" y="697862"/>
                      <a:pt x="88590" y="736075"/>
                      <a:pt x="86371" y="774693"/>
                    </a:cubicBezTo>
                    <a:cubicBezTo>
                      <a:pt x="57034" y="761013"/>
                      <a:pt x="31047" y="740232"/>
                      <a:pt x="11234" y="714689"/>
                    </a:cubicBezTo>
                    <a:cubicBezTo>
                      <a:pt x="7320" y="709645"/>
                      <a:pt x="3567" y="704278"/>
                      <a:pt x="1630" y="698184"/>
                    </a:cubicBezTo>
                    <a:cubicBezTo>
                      <a:pt x="-1315" y="688782"/>
                      <a:pt x="299" y="678654"/>
                      <a:pt x="2034" y="668969"/>
                    </a:cubicBezTo>
                    <a:cubicBezTo>
                      <a:pt x="28586" y="519665"/>
                      <a:pt x="71682" y="372136"/>
                      <a:pt x="74709" y="220531"/>
                    </a:cubicBezTo>
                    <a:cubicBezTo>
                      <a:pt x="74991" y="206448"/>
                      <a:pt x="75112" y="191639"/>
                      <a:pt x="82013" y="179332"/>
                    </a:cubicBezTo>
                    <a:cubicBezTo>
                      <a:pt x="87944" y="168800"/>
                      <a:pt x="98073" y="161496"/>
                      <a:pt x="106466" y="152780"/>
                    </a:cubicBezTo>
                    <a:cubicBezTo>
                      <a:pt x="145689" y="111902"/>
                      <a:pt x="136246" y="35515"/>
                      <a:pt x="88227" y="5412"/>
                    </a:cubicBezTo>
                    <a:cubicBezTo>
                      <a:pt x="110219" y="-9034"/>
                      <a:pt x="140685" y="7591"/>
                      <a:pt x="154607" y="29947"/>
                    </a:cubicBezTo>
                    <a:cubicBezTo>
                      <a:pt x="222318" y="138858"/>
                      <a:pt x="174783" y="118238"/>
                      <a:pt x="121840" y="20293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BF5026-2124-473F-AE9F-19606487AA74}"/>
                  </a:ext>
                </a:extLst>
              </p:cNvPr>
              <p:cNvSpPr/>
              <p:nvPr/>
            </p:nvSpPr>
            <p:spPr>
              <a:xfrm>
                <a:off x="5347449" y="5327797"/>
                <a:ext cx="520507" cy="238929"/>
              </a:xfrm>
              <a:custGeom>
                <a:avLst/>
                <a:gdLst>
                  <a:gd name="connsiteX0" fmla="*/ 447510 w 520507"/>
                  <a:gd name="connsiteY0" fmla="*/ 230130 h 238929"/>
                  <a:gd name="connsiteX1" fmla="*/ 172830 w 520507"/>
                  <a:gd name="connsiteY1" fmla="*/ 212214 h 238929"/>
                  <a:gd name="connsiteX2" fmla="*/ 129572 w 520507"/>
                  <a:gd name="connsiteY2" fmla="*/ 207372 h 238929"/>
                  <a:gd name="connsiteX3" fmla="*/ 106369 w 520507"/>
                  <a:gd name="connsiteY3" fmla="*/ 184573 h 238929"/>
                  <a:gd name="connsiteX4" fmla="*/ 0 w 520507"/>
                  <a:gd name="connsiteY4" fmla="*/ 107459 h 238929"/>
                  <a:gd name="connsiteX5" fmla="*/ 135585 w 520507"/>
                  <a:gd name="connsiteY5" fmla="*/ 169319 h 238929"/>
                  <a:gd name="connsiteX6" fmla="*/ 227508 w 520507"/>
                  <a:gd name="connsiteY6" fmla="*/ 107419 h 238929"/>
                  <a:gd name="connsiteX7" fmla="*/ 265116 w 520507"/>
                  <a:gd name="connsiteY7" fmla="*/ 0 h 238929"/>
                  <a:gd name="connsiteX8" fmla="*/ 249903 w 520507"/>
                  <a:gd name="connsiteY8" fmla="*/ 90309 h 238929"/>
                  <a:gd name="connsiteX9" fmla="*/ 260960 w 520507"/>
                  <a:gd name="connsiteY9" fmla="*/ 177551 h 238929"/>
                  <a:gd name="connsiteX10" fmla="*/ 318503 w 520507"/>
                  <a:gd name="connsiteY10" fmla="*/ 195670 h 238929"/>
                  <a:gd name="connsiteX11" fmla="*/ 520508 w 520507"/>
                  <a:gd name="connsiteY11" fmla="*/ 199463 h 238929"/>
                  <a:gd name="connsiteX12" fmla="*/ 447510 w 520507"/>
                  <a:gd name="connsiteY12" fmla="*/ 230130 h 2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507" h="238929">
                    <a:moveTo>
                      <a:pt x="447510" y="230130"/>
                    </a:moveTo>
                    <a:cubicBezTo>
                      <a:pt x="359380" y="258418"/>
                      <a:pt x="265318" y="209188"/>
                      <a:pt x="172830" y="212214"/>
                    </a:cubicBezTo>
                    <a:cubicBezTo>
                      <a:pt x="158142" y="212698"/>
                      <a:pt x="142525" y="214312"/>
                      <a:pt x="129572" y="207372"/>
                    </a:cubicBezTo>
                    <a:cubicBezTo>
                      <a:pt x="119968" y="202207"/>
                      <a:pt x="113270" y="193006"/>
                      <a:pt x="106369" y="184573"/>
                    </a:cubicBezTo>
                    <a:cubicBezTo>
                      <a:pt x="78365" y="150233"/>
                      <a:pt x="41321" y="123398"/>
                      <a:pt x="0" y="107459"/>
                    </a:cubicBezTo>
                    <a:cubicBezTo>
                      <a:pt x="51288" y="107176"/>
                      <a:pt x="102213" y="130419"/>
                      <a:pt x="135585" y="169319"/>
                    </a:cubicBezTo>
                    <a:cubicBezTo>
                      <a:pt x="173556" y="165203"/>
                      <a:pt x="206686" y="139418"/>
                      <a:pt x="227508" y="107419"/>
                    </a:cubicBezTo>
                    <a:cubicBezTo>
                      <a:pt x="248289" y="75379"/>
                      <a:pt x="258256" y="37568"/>
                      <a:pt x="265116" y="0"/>
                    </a:cubicBezTo>
                    <a:cubicBezTo>
                      <a:pt x="272218" y="30103"/>
                      <a:pt x="258781" y="60690"/>
                      <a:pt x="249903" y="90309"/>
                    </a:cubicBezTo>
                    <a:cubicBezTo>
                      <a:pt x="241026" y="119928"/>
                      <a:pt x="238282" y="156487"/>
                      <a:pt x="260960" y="177551"/>
                    </a:cubicBezTo>
                    <a:cubicBezTo>
                      <a:pt x="275971" y="191513"/>
                      <a:pt x="297963" y="194459"/>
                      <a:pt x="318503" y="195670"/>
                    </a:cubicBezTo>
                    <a:cubicBezTo>
                      <a:pt x="367612" y="198575"/>
                      <a:pt x="491655" y="165889"/>
                      <a:pt x="520508" y="199463"/>
                    </a:cubicBezTo>
                    <a:cubicBezTo>
                      <a:pt x="497668" y="211165"/>
                      <a:pt x="472407" y="222141"/>
                      <a:pt x="447510" y="2301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5B198B-5E4E-4129-8B67-58552C7C250D}"/>
                  </a:ext>
                </a:extLst>
              </p:cNvPr>
              <p:cNvSpPr/>
              <p:nvPr/>
            </p:nvSpPr>
            <p:spPr>
              <a:xfrm>
                <a:off x="5643637" y="4475269"/>
                <a:ext cx="352963" cy="274114"/>
              </a:xfrm>
              <a:custGeom>
                <a:avLst/>
                <a:gdLst>
                  <a:gd name="connsiteX0" fmla="*/ 218267 w 352963"/>
                  <a:gd name="connsiteY0" fmla="*/ 85789 h 274114"/>
                  <a:gd name="connsiteX1" fmla="*/ 234368 w 352963"/>
                  <a:gd name="connsiteY1" fmla="*/ 116821 h 274114"/>
                  <a:gd name="connsiteX2" fmla="*/ 352964 w 352963"/>
                  <a:gd name="connsiteY2" fmla="*/ 274115 h 274114"/>
                  <a:gd name="connsiteX3" fmla="*/ 188648 w 352963"/>
                  <a:gd name="connsiteY3" fmla="*/ 190182 h 274114"/>
                  <a:gd name="connsiteX4" fmla="*/ 0 w 352963"/>
                  <a:gd name="connsiteY4" fmla="*/ 213465 h 274114"/>
                  <a:gd name="connsiteX5" fmla="*/ 249217 w 352963"/>
                  <a:gd name="connsiteY5" fmla="*/ 0 h 274114"/>
                  <a:gd name="connsiteX6" fmla="*/ 218267 w 352963"/>
                  <a:gd name="connsiteY6" fmla="*/ 85789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963" h="274114">
                    <a:moveTo>
                      <a:pt x="218267" y="85789"/>
                    </a:moveTo>
                    <a:cubicBezTo>
                      <a:pt x="219921" y="97451"/>
                      <a:pt x="227266" y="107418"/>
                      <a:pt x="234368" y="116821"/>
                    </a:cubicBezTo>
                    <a:cubicBezTo>
                      <a:pt x="273913" y="169239"/>
                      <a:pt x="313418" y="221697"/>
                      <a:pt x="352964" y="274115"/>
                    </a:cubicBezTo>
                    <a:cubicBezTo>
                      <a:pt x="316969" y="221656"/>
                      <a:pt x="252082" y="194983"/>
                      <a:pt x="188648" y="190182"/>
                    </a:cubicBezTo>
                    <a:cubicBezTo>
                      <a:pt x="125214" y="185380"/>
                      <a:pt x="62022" y="199463"/>
                      <a:pt x="0" y="213465"/>
                    </a:cubicBezTo>
                    <a:cubicBezTo>
                      <a:pt x="112261" y="188123"/>
                      <a:pt x="157213" y="30466"/>
                      <a:pt x="249217" y="0"/>
                    </a:cubicBezTo>
                    <a:cubicBezTo>
                      <a:pt x="240057" y="22194"/>
                      <a:pt x="214635" y="60246"/>
                      <a:pt x="218267" y="8578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A65EDA1-08FB-46F4-A861-1ABAAA9D269C}"/>
                  </a:ext>
                </a:extLst>
              </p:cNvPr>
              <p:cNvSpPr/>
              <p:nvPr/>
            </p:nvSpPr>
            <p:spPr>
              <a:xfrm>
                <a:off x="5175270" y="4608635"/>
                <a:ext cx="275479" cy="647980"/>
              </a:xfrm>
              <a:custGeom>
                <a:avLst/>
                <a:gdLst>
                  <a:gd name="connsiteX0" fmla="*/ 249010 w 275479"/>
                  <a:gd name="connsiteY0" fmla="*/ 72554 h 647980"/>
                  <a:gd name="connsiteX1" fmla="*/ 275320 w 275479"/>
                  <a:gd name="connsiteY1" fmla="*/ 124609 h 647980"/>
                  <a:gd name="connsiteX2" fmla="*/ 201434 w 275479"/>
                  <a:gd name="connsiteY2" fmla="*/ 205596 h 647980"/>
                  <a:gd name="connsiteX3" fmla="*/ 45835 w 275479"/>
                  <a:gd name="connsiteY3" fmla="*/ 408811 h 647980"/>
                  <a:gd name="connsiteX4" fmla="*/ 87479 w 275479"/>
                  <a:gd name="connsiteY4" fmla="*/ 584506 h 647980"/>
                  <a:gd name="connsiteX5" fmla="*/ 113748 w 275479"/>
                  <a:gd name="connsiteY5" fmla="*/ 647981 h 647980"/>
                  <a:gd name="connsiteX6" fmla="*/ 923 w 275479"/>
                  <a:gd name="connsiteY6" fmla="*/ 480034 h 647980"/>
                  <a:gd name="connsiteX7" fmla="*/ 114999 w 275479"/>
                  <a:gd name="connsiteY7" fmla="*/ 231664 h 647980"/>
                  <a:gd name="connsiteX8" fmla="*/ 162736 w 275479"/>
                  <a:gd name="connsiteY8" fmla="*/ 182918 h 647980"/>
                  <a:gd name="connsiteX9" fmla="*/ 214912 w 275479"/>
                  <a:gd name="connsiteY9" fmla="*/ 0 h 647980"/>
                  <a:gd name="connsiteX10" fmla="*/ 249010 w 275479"/>
                  <a:gd name="connsiteY10" fmla="*/ 72554 h 6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479" h="647980">
                    <a:moveTo>
                      <a:pt x="249010" y="72554"/>
                    </a:moveTo>
                    <a:cubicBezTo>
                      <a:pt x="259986" y="88897"/>
                      <a:pt x="273746" y="104997"/>
                      <a:pt x="275320" y="124609"/>
                    </a:cubicBezTo>
                    <a:cubicBezTo>
                      <a:pt x="278427" y="163347"/>
                      <a:pt x="235694" y="187195"/>
                      <a:pt x="201434" y="205596"/>
                    </a:cubicBezTo>
                    <a:cubicBezTo>
                      <a:pt x="123029" y="247643"/>
                      <a:pt x="53623" y="320197"/>
                      <a:pt x="45835" y="408811"/>
                    </a:cubicBezTo>
                    <a:cubicBezTo>
                      <a:pt x="40508" y="469381"/>
                      <a:pt x="64195" y="528336"/>
                      <a:pt x="87479" y="584506"/>
                    </a:cubicBezTo>
                    <a:cubicBezTo>
                      <a:pt x="96235" y="605651"/>
                      <a:pt x="104992" y="626836"/>
                      <a:pt x="113748" y="647981"/>
                    </a:cubicBezTo>
                    <a:cubicBezTo>
                      <a:pt x="51404" y="615457"/>
                      <a:pt x="7460" y="550045"/>
                      <a:pt x="923" y="480034"/>
                    </a:cubicBezTo>
                    <a:cubicBezTo>
                      <a:pt x="-7834" y="386133"/>
                      <a:pt x="46924" y="296914"/>
                      <a:pt x="114999" y="231664"/>
                    </a:cubicBezTo>
                    <a:cubicBezTo>
                      <a:pt x="131423" y="215886"/>
                      <a:pt x="148855" y="200956"/>
                      <a:pt x="162736" y="182918"/>
                    </a:cubicBezTo>
                    <a:cubicBezTo>
                      <a:pt x="204461" y="128725"/>
                      <a:pt x="200829" y="61901"/>
                      <a:pt x="214912" y="0"/>
                    </a:cubicBezTo>
                    <a:cubicBezTo>
                      <a:pt x="223669" y="23687"/>
                      <a:pt x="234362" y="50723"/>
                      <a:pt x="249010" y="72554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D35B84E-CA86-4F62-AE8A-9635547C2A76}"/>
                  </a:ext>
                </a:extLst>
              </p:cNvPr>
              <p:cNvSpPr/>
              <p:nvPr/>
            </p:nvSpPr>
            <p:spPr>
              <a:xfrm>
                <a:off x="6096755" y="4757091"/>
                <a:ext cx="244668" cy="507029"/>
              </a:xfrm>
              <a:custGeom>
                <a:avLst/>
                <a:gdLst>
                  <a:gd name="connsiteX0" fmla="*/ 62748 w 244668"/>
                  <a:gd name="connsiteY0" fmla="*/ 242398 h 507029"/>
                  <a:gd name="connsiteX1" fmla="*/ 30910 w 244668"/>
                  <a:gd name="connsiteY1" fmla="*/ 275971 h 507029"/>
                  <a:gd name="connsiteX2" fmla="*/ 22194 w 244668"/>
                  <a:gd name="connsiteY2" fmla="*/ 359824 h 507029"/>
                  <a:gd name="connsiteX3" fmla="*/ 0 w 244668"/>
                  <a:gd name="connsiteY3" fmla="*/ 507030 h 507029"/>
                  <a:gd name="connsiteX4" fmla="*/ 193127 w 244668"/>
                  <a:gd name="connsiteY4" fmla="*/ 274115 h 507029"/>
                  <a:gd name="connsiteX5" fmla="*/ 224804 w 244668"/>
                  <a:gd name="connsiteY5" fmla="*/ 0 h 507029"/>
                  <a:gd name="connsiteX6" fmla="*/ 62748 w 244668"/>
                  <a:gd name="connsiteY6" fmla="*/ 242398 h 5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68" h="507029">
                    <a:moveTo>
                      <a:pt x="62748" y="242398"/>
                    </a:moveTo>
                    <a:cubicBezTo>
                      <a:pt x="51167" y="252688"/>
                      <a:pt x="38738" y="262574"/>
                      <a:pt x="30910" y="275971"/>
                    </a:cubicBezTo>
                    <a:cubicBezTo>
                      <a:pt x="16545" y="300626"/>
                      <a:pt x="20782" y="331335"/>
                      <a:pt x="22194" y="359824"/>
                    </a:cubicBezTo>
                    <a:cubicBezTo>
                      <a:pt x="24696" y="409699"/>
                      <a:pt x="17110" y="460100"/>
                      <a:pt x="0" y="507030"/>
                    </a:cubicBezTo>
                    <a:cubicBezTo>
                      <a:pt x="71263" y="435162"/>
                      <a:pt x="144745" y="363011"/>
                      <a:pt x="193127" y="274115"/>
                    </a:cubicBezTo>
                    <a:cubicBezTo>
                      <a:pt x="235215" y="196759"/>
                      <a:pt x="266932" y="82884"/>
                      <a:pt x="224804" y="0"/>
                    </a:cubicBezTo>
                    <a:cubicBezTo>
                      <a:pt x="167302" y="79010"/>
                      <a:pt x="140467" y="173395"/>
                      <a:pt x="62748" y="24239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2C5CFED-BD0E-4807-8651-3101F654A6A0}"/>
                  </a:ext>
                </a:extLst>
              </p:cNvPr>
              <p:cNvSpPr/>
              <p:nvPr/>
            </p:nvSpPr>
            <p:spPr>
              <a:xfrm>
                <a:off x="6154654" y="5488400"/>
                <a:ext cx="598072" cy="600033"/>
              </a:xfrm>
              <a:custGeom>
                <a:avLst/>
                <a:gdLst>
                  <a:gd name="connsiteX0" fmla="*/ 128893 w 598072"/>
                  <a:gd name="connsiteY0" fmla="*/ 101930 h 600033"/>
                  <a:gd name="connsiteX1" fmla="*/ 86483 w 598072"/>
                  <a:gd name="connsiteY1" fmla="*/ 176340 h 600033"/>
                  <a:gd name="connsiteX2" fmla="*/ 98427 w 598072"/>
                  <a:gd name="connsiteY2" fmla="*/ 205394 h 600033"/>
                  <a:gd name="connsiteX3" fmla="*/ 81802 w 598072"/>
                  <a:gd name="connsiteY3" fmla="*/ 255956 h 600033"/>
                  <a:gd name="connsiteX4" fmla="*/ 936 w 598072"/>
                  <a:gd name="connsiteY4" fmla="*/ 576396 h 600033"/>
                  <a:gd name="connsiteX5" fmla="*/ 4567 w 598072"/>
                  <a:gd name="connsiteY5" fmla="*/ 591891 h 600033"/>
                  <a:gd name="connsiteX6" fmla="*/ 36970 w 598072"/>
                  <a:gd name="connsiteY6" fmla="*/ 594917 h 600033"/>
                  <a:gd name="connsiteX7" fmla="*/ 56420 w 598072"/>
                  <a:gd name="connsiteY7" fmla="*/ 564532 h 600033"/>
                  <a:gd name="connsiteX8" fmla="*/ 310883 w 598072"/>
                  <a:gd name="connsiteY8" fmla="*/ 174162 h 600033"/>
                  <a:gd name="connsiteX9" fmla="*/ 422458 w 598072"/>
                  <a:gd name="connsiteY9" fmla="*/ 169965 h 600033"/>
                  <a:gd name="connsiteX10" fmla="*/ 598073 w 598072"/>
                  <a:gd name="connsiteY10" fmla="*/ 0 h 600033"/>
                  <a:gd name="connsiteX11" fmla="*/ 128893 w 598072"/>
                  <a:gd name="connsiteY11" fmla="*/ 101930 h 60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072" h="600033">
                    <a:moveTo>
                      <a:pt x="128893" y="101930"/>
                    </a:moveTo>
                    <a:cubicBezTo>
                      <a:pt x="103996" y="119645"/>
                      <a:pt x="77969" y="147004"/>
                      <a:pt x="86483" y="176340"/>
                    </a:cubicBezTo>
                    <a:cubicBezTo>
                      <a:pt x="89388" y="186429"/>
                      <a:pt x="96248" y="195105"/>
                      <a:pt x="98427" y="205394"/>
                    </a:cubicBezTo>
                    <a:cubicBezTo>
                      <a:pt x="102221" y="223230"/>
                      <a:pt x="91406" y="240461"/>
                      <a:pt x="81802" y="255956"/>
                    </a:cubicBezTo>
                    <a:cubicBezTo>
                      <a:pt x="22968" y="351148"/>
                      <a:pt x="-5682" y="464700"/>
                      <a:pt x="936" y="576396"/>
                    </a:cubicBezTo>
                    <a:cubicBezTo>
                      <a:pt x="1258" y="581762"/>
                      <a:pt x="1743" y="587331"/>
                      <a:pt x="4567" y="591891"/>
                    </a:cubicBezTo>
                    <a:cubicBezTo>
                      <a:pt x="11024" y="602221"/>
                      <a:pt x="27165" y="602140"/>
                      <a:pt x="36970" y="594917"/>
                    </a:cubicBezTo>
                    <a:cubicBezTo>
                      <a:pt x="46776" y="587694"/>
                      <a:pt x="51820" y="575831"/>
                      <a:pt x="56420" y="564532"/>
                    </a:cubicBezTo>
                    <a:cubicBezTo>
                      <a:pt x="115900" y="418617"/>
                      <a:pt x="182280" y="265197"/>
                      <a:pt x="310883" y="174162"/>
                    </a:cubicBezTo>
                    <a:cubicBezTo>
                      <a:pt x="344981" y="150031"/>
                      <a:pt x="399901" y="134777"/>
                      <a:pt x="422458" y="169965"/>
                    </a:cubicBezTo>
                    <a:cubicBezTo>
                      <a:pt x="456879" y="93981"/>
                      <a:pt x="520999" y="31919"/>
                      <a:pt x="598073" y="0"/>
                    </a:cubicBezTo>
                    <a:cubicBezTo>
                      <a:pt x="438438" y="66097"/>
                      <a:pt x="268191" y="2905"/>
                      <a:pt x="128893" y="1019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D722001-85FE-45D8-9E36-07294FFF1D91}"/>
                  </a:ext>
                </a:extLst>
              </p:cNvPr>
              <p:cNvSpPr/>
              <p:nvPr/>
            </p:nvSpPr>
            <p:spPr>
              <a:xfrm>
                <a:off x="5233937" y="5672932"/>
                <a:ext cx="741316" cy="576928"/>
              </a:xfrm>
              <a:custGeom>
                <a:avLst/>
                <a:gdLst>
                  <a:gd name="connsiteX0" fmla="*/ 600244 w 741316"/>
                  <a:gd name="connsiteY0" fmla="*/ 576880 h 576928"/>
                  <a:gd name="connsiteX1" fmla="*/ 421886 w 741316"/>
                  <a:gd name="connsiteY1" fmla="*/ 495448 h 576928"/>
                  <a:gd name="connsiteX2" fmla="*/ 381654 w 741316"/>
                  <a:gd name="connsiteY2" fmla="*/ 424751 h 576928"/>
                  <a:gd name="connsiteX3" fmla="*/ 314427 w 741316"/>
                  <a:gd name="connsiteY3" fmla="*/ 385932 h 576928"/>
                  <a:gd name="connsiteX4" fmla="*/ 268385 w 741316"/>
                  <a:gd name="connsiteY4" fmla="*/ 400660 h 576928"/>
                  <a:gd name="connsiteX5" fmla="*/ 167423 w 741316"/>
                  <a:gd name="connsiteY5" fmla="*/ 386577 h 576928"/>
                  <a:gd name="connsiteX6" fmla="*/ 0 w 741316"/>
                  <a:gd name="connsiteY6" fmla="*/ 316969 h 576928"/>
                  <a:gd name="connsiteX7" fmla="*/ 148618 w 741316"/>
                  <a:gd name="connsiteY7" fmla="*/ 366441 h 576928"/>
                  <a:gd name="connsiteX8" fmla="*/ 299376 w 741316"/>
                  <a:gd name="connsiteY8" fmla="*/ 338517 h 576928"/>
                  <a:gd name="connsiteX9" fmla="*/ 353730 w 741316"/>
                  <a:gd name="connsiteY9" fmla="*/ 202086 h 576928"/>
                  <a:gd name="connsiteX10" fmla="*/ 339163 w 741316"/>
                  <a:gd name="connsiteY10" fmla="*/ 163307 h 576928"/>
                  <a:gd name="connsiteX11" fmla="*/ 390250 w 741316"/>
                  <a:gd name="connsiteY11" fmla="*/ 0 h 576928"/>
                  <a:gd name="connsiteX12" fmla="*/ 363576 w 741316"/>
                  <a:gd name="connsiteY12" fmla="*/ 137320 h 576928"/>
                  <a:gd name="connsiteX13" fmla="*/ 532412 w 741316"/>
                  <a:gd name="connsiteY13" fmla="*/ 502107 h 576928"/>
                  <a:gd name="connsiteX14" fmla="*/ 562434 w 741316"/>
                  <a:gd name="connsiteY14" fmla="*/ 529506 h 576928"/>
                  <a:gd name="connsiteX15" fmla="*/ 599437 w 741316"/>
                  <a:gd name="connsiteY15" fmla="*/ 536366 h 576928"/>
                  <a:gd name="connsiteX16" fmla="*/ 741317 w 741316"/>
                  <a:gd name="connsiteY16" fmla="*/ 546817 h 576928"/>
                  <a:gd name="connsiteX17" fmla="*/ 600244 w 741316"/>
                  <a:gd name="connsiteY17" fmla="*/ 576880 h 57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316" h="576928">
                    <a:moveTo>
                      <a:pt x="600244" y="576880"/>
                    </a:moveTo>
                    <a:cubicBezTo>
                      <a:pt x="532169" y="577445"/>
                      <a:pt x="460302" y="551619"/>
                      <a:pt x="421886" y="495448"/>
                    </a:cubicBezTo>
                    <a:cubicBezTo>
                      <a:pt x="406552" y="473053"/>
                      <a:pt x="397150" y="447025"/>
                      <a:pt x="381654" y="424751"/>
                    </a:cubicBezTo>
                    <a:cubicBezTo>
                      <a:pt x="366119" y="402476"/>
                      <a:pt x="341463" y="383430"/>
                      <a:pt x="314427" y="385932"/>
                    </a:cubicBezTo>
                    <a:cubicBezTo>
                      <a:pt x="298326" y="387425"/>
                      <a:pt x="283961" y="396262"/>
                      <a:pt x="268385" y="400660"/>
                    </a:cubicBezTo>
                    <a:cubicBezTo>
                      <a:pt x="235094" y="410103"/>
                      <a:pt x="199826" y="398643"/>
                      <a:pt x="167423" y="386577"/>
                    </a:cubicBezTo>
                    <a:cubicBezTo>
                      <a:pt x="110768" y="365513"/>
                      <a:pt x="54879" y="342270"/>
                      <a:pt x="0" y="316969"/>
                    </a:cubicBezTo>
                    <a:cubicBezTo>
                      <a:pt x="48100" y="337630"/>
                      <a:pt x="96887" y="358452"/>
                      <a:pt x="148618" y="366441"/>
                    </a:cubicBezTo>
                    <a:cubicBezTo>
                      <a:pt x="200350" y="374431"/>
                      <a:pt x="256279" y="368257"/>
                      <a:pt x="299376" y="338517"/>
                    </a:cubicBezTo>
                    <a:cubicBezTo>
                      <a:pt x="342472" y="308778"/>
                      <a:pt x="368943" y="252203"/>
                      <a:pt x="353730" y="202086"/>
                    </a:cubicBezTo>
                    <a:cubicBezTo>
                      <a:pt x="349736" y="188890"/>
                      <a:pt x="343077" y="176583"/>
                      <a:pt x="339163" y="163307"/>
                    </a:cubicBezTo>
                    <a:cubicBezTo>
                      <a:pt x="322376" y="106692"/>
                      <a:pt x="357120" y="48867"/>
                      <a:pt x="390250" y="0"/>
                    </a:cubicBezTo>
                    <a:cubicBezTo>
                      <a:pt x="352237" y="31031"/>
                      <a:pt x="354094" y="89179"/>
                      <a:pt x="363576" y="137320"/>
                    </a:cubicBezTo>
                    <a:cubicBezTo>
                      <a:pt x="389685" y="270039"/>
                      <a:pt x="448115" y="396302"/>
                      <a:pt x="532412" y="502107"/>
                    </a:cubicBezTo>
                    <a:cubicBezTo>
                      <a:pt x="540926" y="512800"/>
                      <a:pt x="550126" y="523615"/>
                      <a:pt x="562434" y="529506"/>
                    </a:cubicBezTo>
                    <a:cubicBezTo>
                      <a:pt x="573813" y="534954"/>
                      <a:pt x="586807" y="535720"/>
                      <a:pt x="599437" y="536366"/>
                    </a:cubicBezTo>
                    <a:cubicBezTo>
                      <a:pt x="646650" y="538827"/>
                      <a:pt x="695073" y="538505"/>
                      <a:pt x="741317" y="546817"/>
                    </a:cubicBezTo>
                    <a:cubicBezTo>
                      <a:pt x="700157" y="566469"/>
                      <a:pt x="646811" y="577768"/>
                      <a:pt x="600244" y="57688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9896FC9-7648-4493-A427-483B392E453C}"/>
                  </a:ext>
                </a:extLst>
              </p:cNvPr>
              <p:cNvSpPr/>
              <p:nvPr/>
            </p:nvSpPr>
            <p:spPr>
              <a:xfrm>
                <a:off x="6224480" y="5520210"/>
                <a:ext cx="504283" cy="564041"/>
              </a:xfrm>
              <a:custGeom>
                <a:avLst/>
                <a:gdLst>
                  <a:gd name="connsiteX0" fmla="*/ 176291 w 504283"/>
                  <a:gd name="connsiteY0" fmla="*/ 282698 h 564041"/>
                  <a:gd name="connsiteX1" fmla="*/ 215675 w 504283"/>
                  <a:gd name="connsiteY1" fmla="*/ 422076 h 564041"/>
                  <a:gd name="connsiteX2" fmla="*/ 299851 w 504283"/>
                  <a:gd name="connsiteY2" fmla="*/ 543941 h 564041"/>
                  <a:gd name="connsiteX3" fmla="*/ 257965 w 504283"/>
                  <a:gd name="connsiteY3" fmla="*/ 562785 h 564041"/>
                  <a:gd name="connsiteX4" fmla="*/ 216442 w 504283"/>
                  <a:gd name="connsiteY4" fmla="*/ 534498 h 564041"/>
                  <a:gd name="connsiteX5" fmla="*/ 132953 w 504283"/>
                  <a:gd name="connsiteY5" fmla="*/ 453753 h 564041"/>
                  <a:gd name="connsiteX6" fmla="*/ 61730 w 504283"/>
                  <a:gd name="connsiteY6" fmla="*/ 424134 h 564041"/>
                  <a:gd name="connsiteX7" fmla="*/ 3461 w 504283"/>
                  <a:gd name="connsiteY7" fmla="*/ 553020 h 564041"/>
                  <a:gd name="connsiteX8" fmla="*/ 168866 w 504283"/>
                  <a:gd name="connsiteY8" fmla="*/ 154377 h 564041"/>
                  <a:gd name="connsiteX9" fmla="*/ 215393 w 504283"/>
                  <a:gd name="connsiteY9" fmla="*/ 114025 h 564041"/>
                  <a:gd name="connsiteX10" fmla="*/ 373615 w 504283"/>
                  <a:gd name="connsiteY10" fmla="*/ 71009 h 564041"/>
                  <a:gd name="connsiteX11" fmla="*/ 428212 w 504283"/>
                  <a:gd name="connsiteY11" fmla="*/ 19923 h 564041"/>
                  <a:gd name="connsiteX12" fmla="*/ 497013 w 504283"/>
                  <a:gd name="connsiteY12" fmla="*/ 5234 h 564041"/>
                  <a:gd name="connsiteX13" fmla="*/ 503994 w 504283"/>
                  <a:gd name="connsiteY13" fmla="*/ 12700 h 564041"/>
                  <a:gd name="connsiteX14" fmla="*/ 498466 w 504283"/>
                  <a:gd name="connsiteY14" fmla="*/ 26258 h 564041"/>
                  <a:gd name="connsiteX15" fmla="*/ 176291 w 504283"/>
                  <a:gd name="connsiteY15" fmla="*/ 282698 h 5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283" h="564041">
                    <a:moveTo>
                      <a:pt x="176291" y="282698"/>
                    </a:moveTo>
                    <a:cubicBezTo>
                      <a:pt x="168503" y="331485"/>
                      <a:pt x="188841" y="380594"/>
                      <a:pt x="215675" y="422076"/>
                    </a:cubicBezTo>
                    <a:cubicBezTo>
                      <a:pt x="242469" y="463558"/>
                      <a:pt x="276123" y="500602"/>
                      <a:pt x="299851" y="543941"/>
                    </a:cubicBezTo>
                    <a:cubicBezTo>
                      <a:pt x="295008" y="560162"/>
                      <a:pt x="274348" y="567103"/>
                      <a:pt x="257965" y="562785"/>
                    </a:cubicBezTo>
                    <a:cubicBezTo>
                      <a:pt x="241582" y="558508"/>
                      <a:pt x="228629" y="546281"/>
                      <a:pt x="216442" y="534498"/>
                    </a:cubicBezTo>
                    <a:cubicBezTo>
                      <a:pt x="188599" y="507583"/>
                      <a:pt x="160796" y="480668"/>
                      <a:pt x="132953" y="453753"/>
                    </a:cubicBezTo>
                    <a:cubicBezTo>
                      <a:pt x="113382" y="434827"/>
                      <a:pt x="87152" y="414328"/>
                      <a:pt x="61730" y="424134"/>
                    </a:cubicBezTo>
                    <a:cubicBezTo>
                      <a:pt x="15728" y="441849"/>
                      <a:pt x="43088" y="523724"/>
                      <a:pt x="3461" y="553020"/>
                    </a:cubicBezTo>
                    <a:cubicBezTo>
                      <a:pt x="-18612" y="405814"/>
                      <a:pt x="68227" y="264096"/>
                      <a:pt x="168866" y="154377"/>
                    </a:cubicBezTo>
                    <a:cubicBezTo>
                      <a:pt x="182788" y="139164"/>
                      <a:pt x="197355" y="124073"/>
                      <a:pt x="215393" y="114025"/>
                    </a:cubicBezTo>
                    <a:cubicBezTo>
                      <a:pt x="263533" y="87231"/>
                      <a:pt x="327533" y="101193"/>
                      <a:pt x="373615" y="71009"/>
                    </a:cubicBezTo>
                    <a:cubicBezTo>
                      <a:pt x="394518" y="57330"/>
                      <a:pt x="409166" y="36064"/>
                      <a:pt x="428212" y="19923"/>
                    </a:cubicBezTo>
                    <a:cubicBezTo>
                      <a:pt x="447299" y="3782"/>
                      <a:pt x="475183" y="-6912"/>
                      <a:pt x="497013" y="5234"/>
                    </a:cubicBezTo>
                    <a:cubicBezTo>
                      <a:pt x="500080" y="6929"/>
                      <a:pt x="503066" y="9310"/>
                      <a:pt x="503994" y="12700"/>
                    </a:cubicBezTo>
                    <a:cubicBezTo>
                      <a:pt x="505326" y="17623"/>
                      <a:pt x="501815" y="22425"/>
                      <a:pt x="498466" y="26258"/>
                    </a:cubicBezTo>
                    <a:cubicBezTo>
                      <a:pt x="408238" y="128875"/>
                      <a:pt x="200906" y="128431"/>
                      <a:pt x="176291" y="282698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DB4F6E7-6564-4EED-960C-AAA1ED20A237}"/>
                  </a:ext>
                </a:extLst>
              </p:cNvPr>
              <p:cNvSpPr/>
              <p:nvPr/>
            </p:nvSpPr>
            <p:spPr>
              <a:xfrm>
                <a:off x="5700574" y="5619990"/>
                <a:ext cx="444040" cy="456669"/>
              </a:xfrm>
              <a:custGeom>
                <a:avLst/>
                <a:gdLst>
                  <a:gd name="connsiteX0" fmla="*/ 64242 w 444040"/>
                  <a:gd name="connsiteY0" fmla="*/ 130097 h 456669"/>
                  <a:gd name="connsiteX1" fmla="*/ 15294 w 444040"/>
                  <a:gd name="connsiteY1" fmla="*/ 0 h 456669"/>
                  <a:gd name="connsiteX2" fmla="*/ 929 w 444040"/>
                  <a:gd name="connsiteY2" fmla="*/ 135706 h 456669"/>
                  <a:gd name="connsiteX3" fmla="*/ 60772 w 444040"/>
                  <a:gd name="connsiteY3" fmla="*/ 254181 h 456669"/>
                  <a:gd name="connsiteX4" fmla="*/ 122511 w 444040"/>
                  <a:gd name="connsiteY4" fmla="*/ 287996 h 456669"/>
                  <a:gd name="connsiteX5" fmla="*/ 162420 w 444040"/>
                  <a:gd name="connsiteY5" fmla="*/ 342754 h 456669"/>
                  <a:gd name="connsiteX6" fmla="*/ 144826 w 444040"/>
                  <a:gd name="connsiteY6" fmla="*/ 399773 h 456669"/>
                  <a:gd name="connsiteX7" fmla="*/ 147166 w 444040"/>
                  <a:gd name="connsiteY7" fmla="*/ 456670 h 456669"/>
                  <a:gd name="connsiteX8" fmla="*/ 291467 w 444040"/>
                  <a:gd name="connsiteY8" fmla="*/ 350220 h 456669"/>
                  <a:gd name="connsiteX9" fmla="*/ 305429 w 444040"/>
                  <a:gd name="connsiteY9" fmla="*/ 345902 h 456669"/>
                  <a:gd name="connsiteX10" fmla="*/ 313459 w 444040"/>
                  <a:gd name="connsiteY10" fmla="*/ 360187 h 456669"/>
                  <a:gd name="connsiteX11" fmla="*/ 379799 w 444040"/>
                  <a:gd name="connsiteY11" fmla="*/ 304621 h 456669"/>
                  <a:gd name="connsiteX12" fmla="*/ 216250 w 444040"/>
                  <a:gd name="connsiteY12" fmla="*/ 262856 h 456669"/>
                  <a:gd name="connsiteX13" fmla="*/ 64242 w 444040"/>
                  <a:gd name="connsiteY13" fmla="*/ 130097 h 45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040" h="456669">
                    <a:moveTo>
                      <a:pt x="64242" y="130097"/>
                    </a:moveTo>
                    <a:cubicBezTo>
                      <a:pt x="34462" y="93941"/>
                      <a:pt x="24414" y="45921"/>
                      <a:pt x="15294" y="0"/>
                    </a:cubicBezTo>
                    <a:cubicBezTo>
                      <a:pt x="6175" y="44751"/>
                      <a:pt x="-2985" y="90228"/>
                      <a:pt x="929" y="135706"/>
                    </a:cubicBezTo>
                    <a:cubicBezTo>
                      <a:pt x="4843" y="181183"/>
                      <a:pt x="23728" y="227508"/>
                      <a:pt x="60772" y="254181"/>
                    </a:cubicBezTo>
                    <a:cubicBezTo>
                      <a:pt x="79818" y="267901"/>
                      <a:pt x="102496" y="275729"/>
                      <a:pt x="122511" y="287996"/>
                    </a:cubicBezTo>
                    <a:cubicBezTo>
                      <a:pt x="142526" y="300263"/>
                      <a:pt x="160927" y="319310"/>
                      <a:pt x="162420" y="342754"/>
                    </a:cubicBezTo>
                    <a:cubicBezTo>
                      <a:pt x="163711" y="362810"/>
                      <a:pt x="152574" y="381210"/>
                      <a:pt x="144826" y="399773"/>
                    </a:cubicBezTo>
                    <a:cubicBezTo>
                      <a:pt x="137119" y="418335"/>
                      <a:pt x="133487" y="441981"/>
                      <a:pt x="147166" y="456670"/>
                    </a:cubicBezTo>
                    <a:cubicBezTo>
                      <a:pt x="195267" y="421200"/>
                      <a:pt x="243367" y="385690"/>
                      <a:pt x="291467" y="350220"/>
                    </a:cubicBezTo>
                    <a:cubicBezTo>
                      <a:pt x="295583" y="347193"/>
                      <a:pt x="300708" y="344005"/>
                      <a:pt x="305429" y="345902"/>
                    </a:cubicBezTo>
                    <a:cubicBezTo>
                      <a:pt x="310715" y="348000"/>
                      <a:pt x="311845" y="354739"/>
                      <a:pt x="313459" y="360187"/>
                    </a:cubicBezTo>
                    <a:cubicBezTo>
                      <a:pt x="331497" y="420594"/>
                      <a:pt x="549441" y="349735"/>
                      <a:pt x="379799" y="304621"/>
                    </a:cubicBezTo>
                    <a:cubicBezTo>
                      <a:pt x="320682" y="288884"/>
                      <a:pt x="268870" y="297963"/>
                      <a:pt x="216250" y="262856"/>
                    </a:cubicBezTo>
                    <a:cubicBezTo>
                      <a:pt x="170450" y="232229"/>
                      <a:pt x="99429" y="172749"/>
                      <a:pt x="64242" y="130097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02912D-29EC-443D-B7B9-3FCE6FBD4BAF}"/>
                  </a:ext>
                </a:extLst>
              </p:cNvPr>
              <p:cNvSpPr/>
              <p:nvPr/>
            </p:nvSpPr>
            <p:spPr>
              <a:xfrm>
                <a:off x="5876060" y="4323060"/>
                <a:ext cx="150718" cy="440689"/>
              </a:xfrm>
              <a:custGeom>
                <a:avLst/>
                <a:gdLst>
                  <a:gd name="connsiteX0" fmla="*/ 124979 w 150718"/>
                  <a:gd name="connsiteY0" fmla="*/ 440690 h 440689"/>
                  <a:gd name="connsiteX1" fmla="*/ 16269 w 150718"/>
                  <a:gd name="connsiteY1" fmla="*/ 268344 h 440689"/>
                  <a:gd name="connsiteX2" fmla="*/ 935 w 150718"/>
                  <a:gd name="connsiteY2" fmla="*/ 240420 h 440689"/>
                  <a:gd name="connsiteX3" fmla="*/ 1500 w 150718"/>
                  <a:gd name="connsiteY3" fmla="*/ 216047 h 440689"/>
                  <a:gd name="connsiteX4" fmla="*/ 148585 w 150718"/>
                  <a:gd name="connsiteY4" fmla="*/ 0 h 440689"/>
                  <a:gd name="connsiteX5" fmla="*/ 94190 w 150718"/>
                  <a:gd name="connsiteY5" fmla="*/ 199019 h 440689"/>
                  <a:gd name="connsiteX6" fmla="*/ 124979 w 150718"/>
                  <a:gd name="connsiteY6" fmla="*/ 440690 h 44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18" h="440689">
                    <a:moveTo>
                      <a:pt x="124979" y="440690"/>
                    </a:moveTo>
                    <a:cubicBezTo>
                      <a:pt x="93262" y="380565"/>
                      <a:pt x="56904" y="322861"/>
                      <a:pt x="16269" y="268344"/>
                    </a:cubicBezTo>
                    <a:cubicBezTo>
                      <a:pt x="9853" y="259749"/>
                      <a:pt x="3195" y="250872"/>
                      <a:pt x="935" y="240420"/>
                    </a:cubicBezTo>
                    <a:cubicBezTo>
                      <a:pt x="-800" y="232431"/>
                      <a:pt x="169" y="224118"/>
                      <a:pt x="1500" y="216047"/>
                    </a:cubicBezTo>
                    <a:cubicBezTo>
                      <a:pt x="14655" y="134374"/>
                      <a:pt x="68970" y="31636"/>
                      <a:pt x="148585" y="0"/>
                    </a:cubicBezTo>
                    <a:cubicBezTo>
                      <a:pt x="162467" y="60408"/>
                      <a:pt x="104440" y="136513"/>
                      <a:pt x="94190" y="199019"/>
                    </a:cubicBezTo>
                    <a:cubicBezTo>
                      <a:pt x="80834" y="280248"/>
                      <a:pt x="90437" y="365634"/>
                      <a:pt x="124979" y="440690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D94A089-3004-49AD-A2D0-CD39E4EC031F}"/>
                  </a:ext>
                </a:extLst>
              </p:cNvPr>
              <p:cNvSpPr/>
              <p:nvPr/>
            </p:nvSpPr>
            <p:spPr>
              <a:xfrm>
                <a:off x="5158962" y="4356309"/>
                <a:ext cx="232763" cy="310151"/>
              </a:xfrm>
              <a:custGeom>
                <a:avLst/>
                <a:gdLst>
                  <a:gd name="connsiteX0" fmla="*/ 63273 w 232763"/>
                  <a:gd name="connsiteY0" fmla="*/ 57060 h 310151"/>
                  <a:gd name="connsiteX1" fmla="*/ 181829 w 232763"/>
                  <a:gd name="connsiteY1" fmla="*/ 158022 h 310151"/>
                  <a:gd name="connsiteX2" fmla="*/ 221414 w 232763"/>
                  <a:gd name="connsiteY2" fmla="*/ 217139 h 310151"/>
                  <a:gd name="connsiteX3" fmla="*/ 222262 w 232763"/>
                  <a:gd name="connsiteY3" fmla="*/ 310151 h 310151"/>
                  <a:gd name="connsiteX4" fmla="*/ 215119 w 232763"/>
                  <a:gd name="connsiteY4" fmla="*/ 204226 h 310151"/>
                  <a:gd name="connsiteX5" fmla="*/ 210721 w 232763"/>
                  <a:gd name="connsiteY5" fmla="*/ 41403 h 310151"/>
                  <a:gd name="connsiteX6" fmla="*/ 212658 w 232763"/>
                  <a:gd name="connsiteY6" fmla="*/ 16909 h 310151"/>
                  <a:gd name="connsiteX7" fmla="*/ 168795 w 232763"/>
                  <a:gd name="connsiteY7" fmla="*/ 244 h 310151"/>
                  <a:gd name="connsiteX8" fmla="*/ 0 w 232763"/>
                  <a:gd name="connsiteY8" fmla="*/ 15134 h 310151"/>
                  <a:gd name="connsiteX9" fmla="*/ 63273 w 232763"/>
                  <a:gd name="connsiteY9" fmla="*/ 57060 h 3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763" h="310151">
                    <a:moveTo>
                      <a:pt x="63273" y="57060"/>
                    </a:moveTo>
                    <a:cubicBezTo>
                      <a:pt x="111413" y="77680"/>
                      <a:pt x="147448" y="118477"/>
                      <a:pt x="181829" y="158022"/>
                    </a:cubicBezTo>
                    <a:cubicBezTo>
                      <a:pt x="197485" y="176019"/>
                      <a:pt x="213465" y="194622"/>
                      <a:pt x="221414" y="217139"/>
                    </a:cubicBezTo>
                    <a:cubicBezTo>
                      <a:pt x="231825" y="246717"/>
                      <a:pt x="227104" y="279201"/>
                      <a:pt x="222262" y="310151"/>
                    </a:cubicBezTo>
                    <a:cubicBezTo>
                      <a:pt x="244254" y="280452"/>
                      <a:pt x="226660" y="239332"/>
                      <a:pt x="215119" y="204226"/>
                    </a:cubicBezTo>
                    <a:cubicBezTo>
                      <a:pt x="197970" y="151888"/>
                      <a:pt x="196396" y="94548"/>
                      <a:pt x="210721" y="41403"/>
                    </a:cubicBezTo>
                    <a:cubicBezTo>
                      <a:pt x="212900" y="33373"/>
                      <a:pt x="215402" y="24778"/>
                      <a:pt x="212658" y="16909"/>
                    </a:cubicBezTo>
                    <a:cubicBezTo>
                      <a:pt x="207130" y="970"/>
                      <a:pt x="185662" y="-806"/>
                      <a:pt x="168795" y="244"/>
                    </a:cubicBezTo>
                    <a:cubicBezTo>
                      <a:pt x="113673" y="3795"/>
                      <a:pt x="52741" y="1495"/>
                      <a:pt x="0" y="15134"/>
                    </a:cubicBezTo>
                    <a:cubicBezTo>
                      <a:pt x="11985" y="44914"/>
                      <a:pt x="33493" y="44228"/>
                      <a:pt x="63273" y="57060"/>
                    </a:cubicBezTo>
                    <a:close/>
                  </a:path>
                </a:pathLst>
              </a:custGeom>
              <a:solidFill>
                <a:srgbClr val="EFF0E8">
                  <a:alpha val="39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A9C2AEE-4750-4A2D-AF75-B9346FE9B656}"/>
                  </a:ext>
                </a:extLst>
              </p:cNvPr>
              <p:cNvSpPr/>
              <p:nvPr/>
            </p:nvSpPr>
            <p:spPr>
              <a:xfrm>
                <a:off x="5327370" y="4761632"/>
                <a:ext cx="354681" cy="210861"/>
              </a:xfrm>
              <a:custGeom>
                <a:avLst/>
                <a:gdLst>
                  <a:gd name="connsiteX0" fmla="*/ 288868 w 354681"/>
                  <a:gd name="connsiteY0" fmla="*/ 178014 h 210861"/>
                  <a:gd name="connsiteX1" fmla="*/ 287738 w 354681"/>
                  <a:gd name="connsiteY1" fmla="*/ 130197 h 210861"/>
                  <a:gd name="connsiteX2" fmla="*/ 187421 w 354681"/>
                  <a:gd name="connsiteY2" fmla="*/ 83912 h 210861"/>
                  <a:gd name="connsiteX3" fmla="*/ 89526 w 354681"/>
                  <a:gd name="connsiteY3" fmla="*/ 165061 h 210861"/>
                  <a:gd name="connsiteX4" fmla="*/ 8377 w 354681"/>
                  <a:gd name="connsiteY4" fmla="*/ 210861 h 210861"/>
                  <a:gd name="connsiteX5" fmla="*/ 56276 w 354681"/>
                  <a:gd name="connsiteY5" fmla="*/ 48684 h 210861"/>
                  <a:gd name="connsiteX6" fmla="*/ 225837 w 354681"/>
                  <a:gd name="connsiteY6" fmla="*/ 705 h 210861"/>
                  <a:gd name="connsiteX7" fmla="*/ 354602 w 354681"/>
                  <a:gd name="connsiteY7" fmla="*/ 47756 h 210861"/>
                  <a:gd name="connsiteX8" fmla="*/ 288868 w 354681"/>
                  <a:gd name="connsiteY8" fmla="*/ 178014 h 2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681" h="210861">
                    <a:moveTo>
                      <a:pt x="288868" y="178014"/>
                    </a:moveTo>
                    <a:cubicBezTo>
                      <a:pt x="282734" y="163124"/>
                      <a:pt x="289070" y="146217"/>
                      <a:pt x="287738" y="130197"/>
                    </a:cubicBezTo>
                    <a:cubicBezTo>
                      <a:pt x="284187" y="87625"/>
                      <a:pt x="227330" y="68578"/>
                      <a:pt x="187421" y="83912"/>
                    </a:cubicBezTo>
                    <a:cubicBezTo>
                      <a:pt x="147513" y="99246"/>
                      <a:pt x="120073" y="135160"/>
                      <a:pt x="89526" y="165061"/>
                    </a:cubicBezTo>
                    <a:cubicBezTo>
                      <a:pt x="66929" y="187215"/>
                      <a:pt x="39852" y="207512"/>
                      <a:pt x="8377" y="210861"/>
                    </a:cubicBezTo>
                    <a:cubicBezTo>
                      <a:pt x="-13857" y="154892"/>
                      <a:pt x="10233" y="87504"/>
                      <a:pt x="56276" y="48684"/>
                    </a:cubicBezTo>
                    <a:cubicBezTo>
                      <a:pt x="102318" y="9906"/>
                      <a:pt x="165752" y="-3370"/>
                      <a:pt x="225837" y="705"/>
                    </a:cubicBezTo>
                    <a:cubicBezTo>
                      <a:pt x="263688" y="3288"/>
                      <a:pt x="350284" y="504"/>
                      <a:pt x="354602" y="47756"/>
                    </a:cubicBezTo>
                    <a:cubicBezTo>
                      <a:pt x="357750" y="81854"/>
                      <a:pt x="265544" y="121521"/>
                      <a:pt x="288868" y="178014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6564B2E-85CE-4D23-8F3D-EA8F115D95BE}"/>
                  </a:ext>
                </a:extLst>
              </p:cNvPr>
              <p:cNvSpPr/>
              <p:nvPr/>
            </p:nvSpPr>
            <p:spPr>
              <a:xfrm>
                <a:off x="5562690" y="4762718"/>
                <a:ext cx="432740" cy="82546"/>
              </a:xfrm>
              <a:custGeom>
                <a:avLst/>
                <a:gdLst>
                  <a:gd name="connsiteX0" fmla="*/ 78687 w 432740"/>
                  <a:gd name="connsiteY0" fmla="*/ 30731 h 82546"/>
                  <a:gd name="connsiteX1" fmla="*/ 41846 w 432740"/>
                  <a:gd name="connsiteY1" fmla="*/ 4179 h 82546"/>
                  <a:gd name="connsiteX2" fmla="*/ 0 w 432740"/>
                  <a:gd name="connsiteY2" fmla="*/ 9828 h 82546"/>
                  <a:gd name="connsiteX3" fmla="*/ 185823 w 432740"/>
                  <a:gd name="connsiteY3" fmla="*/ 4381 h 82546"/>
                  <a:gd name="connsiteX4" fmla="*/ 432741 w 432740"/>
                  <a:gd name="connsiteY4" fmla="*/ 40617 h 82546"/>
                  <a:gd name="connsiteX5" fmla="*/ 78687 w 432740"/>
                  <a:gd name="connsiteY5" fmla="*/ 30731 h 8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40" h="82546">
                    <a:moveTo>
                      <a:pt x="78687" y="30731"/>
                    </a:moveTo>
                    <a:cubicBezTo>
                      <a:pt x="66420" y="21813"/>
                      <a:pt x="55606" y="10514"/>
                      <a:pt x="41846" y="4179"/>
                    </a:cubicBezTo>
                    <a:cubicBezTo>
                      <a:pt x="28045" y="-2197"/>
                      <a:pt x="9483" y="-1995"/>
                      <a:pt x="0" y="9828"/>
                    </a:cubicBezTo>
                    <a:cubicBezTo>
                      <a:pt x="61860" y="6156"/>
                      <a:pt x="123842" y="4340"/>
                      <a:pt x="185823" y="4381"/>
                    </a:cubicBezTo>
                    <a:cubicBezTo>
                      <a:pt x="260516" y="4421"/>
                      <a:pt x="369791" y="-2762"/>
                      <a:pt x="432741" y="40617"/>
                    </a:cubicBezTo>
                    <a:cubicBezTo>
                      <a:pt x="394809" y="118377"/>
                      <a:pt x="135141" y="71729"/>
                      <a:pt x="78687" y="30731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F285C2-EAA9-4AC3-B867-D587541D5043}"/>
                  </a:ext>
                </a:extLst>
              </p:cNvPr>
              <p:cNvSpPr/>
              <p:nvPr/>
            </p:nvSpPr>
            <p:spPr>
              <a:xfrm>
                <a:off x="6301504" y="4494189"/>
                <a:ext cx="129502" cy="459500"/>
              </a:xfrm>
              <a:custGeom>
                <a:avLst/>
                <a:gdLst>
                  <a:gd name="connsiteX0" fmla="*/ 0 w 129502"/>
                  <a:gd name="connsiteY0" fmla="*/ 459500 h 459500"/>
                  <a:gd name="connsiteX1" fmla="*/ 122510 w 129502"/>
                  <a:gd name="connsiteY1" fmla="*/ 309873 h 459500"/>
                  <a:gd name="connsiteX2" fmla="*/ 129330 w 129502"/>
                  <a:gd name="connsiteY2" fmla="*/ 297687 h 459500"/>
                  <a:gd name="connsiteX3" fmla="*/ 120654 w 129502"/>
                  <a:gd name="connsiteY3" fmla="*/ 276824 h 459500"/>
                  <a:gd name="connsiteX4" fmla="*/ 18320 w 129502"/>
                  <a:gd name="connsiteY4" fmla="*/ 19698 h 459500"/>
                  <a:gd name="connsiteX5" fmla="*/ 33452 w 129502"/>
                  <a:gd name="connsiteY5" fmla="*/ 238610 h 459500"/>
                  <a:gd name="connsiteX6" fmla="*/ 0 w 129502"/>
                  <a:gd name="connsiteY6" fmla="*/ 459500 h 4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02" h="459500">
                    <a:moveTo>
                      <a:pt x="0" y="459500"/>
                    </a:moveTo>
                    <a:cubicBezTo>
                      <a:pt x="40837" y="409624"/>
                      <a:pt x="81674" y="359749"/>
                      <a:pt x="122510" y="309873"/>
                    </a:cubicBezTo>
                    <a:cubicBezTo>
                      <a:pt x="125496" y="306241"/>
                      <a:pt x="128604" y="302327"/>
                      <a:pt x="129330" y="297687"/>
                    </a:cubicBezTo>
                    <a:cubicBezTo>
                      <a:pt x="130541" y="290019"/>
                      <a:pt x="125133" y="283119"/>
                      <a:pt x="120654" y="276824"/>
                    </a:cubicBezTo>
                    <a:cubicBezTo>
                      <a:pt x="99308" y="246842"/>
                      <a:pt x="100357" y="-82838"/>
                      <a:pt x="18320" y="19698"/>
                    </a:cubicBezTo>
                    <a:cubicBezTo>
                      <a:pt x="-2623" y="45887"/>
                      <a:pt x="34421" y="199751"/>
                      <a:pt x="33452" y="238610"/>
                    </a:cubicBezTo>
                    <a:cubicBezTo>
                      <a:pt x="32080" y="292158"/>
                      <a:pt x="35470" y="416162"/>
                      <a:pt x="0" y="45950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872" name="Group 871">
            <a:extLst>
              <a:ext uri="{FF2B5EF4-FFF2-40B4-BE49-F238E27FC236}">
                <a16:creationId xmlns:a16="http://schemas.microsoft.com/office/drawing/2014/main" id="{0F2774B3-B667-4CDC-8ED7-13ACAB2E3DF3}"/>
              </a:ext>
            </a:extLst>
          </p:cNvPr>
          <p:cNvGrpSpPr/>
          <p:nvPr/>
        </p:nvGrpSpPr>
        <p:grpSpPr>
          <a:xfrm rot="3997035">
            <a:off x="5031230" y="-387728"/>
            <a:ext cx="2969041" cy="1757669"/>
            <a:chOff x="7911029" y="2295855"/>
            <a:chExt cx="2969041" cy="1757669"/>
          </a:xfrm>
        </p:grpSpPr>
        <p:grpSp>
          <p:nvGrpSpPr>
            <p:cNvPr id="873" name="Graphic 4">
              <a:extLst>
                <a:ext uri="{FF2B5EF4-FFF2-40B4-BE49-F238E27FC236}">
                  <a16:creationId xmlns:a16="http://schemas.microsoft.com/office/drawing/2014/main" id="{F30C6C3A-DFB3-4025-9697-D0F9D41A2F6C}"/>
                </a:ext>
              </a:extLst>
            </p:cNvPr>
            <p:cNvGrpSpPr/>
            <p:nvPr/>
          </p:nvGrpSpPr>
          <p:grpSpPr>
            <a:xfrm rot="5129528">
              <a:off x="8383632" y="1823252"/>
              <a:ext cx="1757669" cy="2702875"/>
              <a:chOff x="8098059" y="-1181099"/>
              <a:chExt cx="1566832" cy="2409413"/>
            </a:xfrm>
          </p:grpSpPr>
          <p:grpSp>
            <p:nvGrpSpPr>
              <p:cNvPr id="958" name="Graphic 4">
                <a:extLst>
                  <a:ext uri="{FF2B5EF4-FFF2-40B4-BE49-F238E27FC236}">
                    <a16:creationId xmlns:a16="http://schemas.microsoft.com/office/drawing/2014/main" id="{A00DEEC3-AB32-4A3F-ADE5-6ABA9478F932}"/>
                  </a:ext>
                </a:extLst>
              </p:cNvPr>
              <p:cNvGrpSpPr/>
              <p:nvPr/>
            </p:nvGrpSpPr>
            <p:grpSpPr>
              <a:xfrm>
                <a:off x="8098059" y="-621390"/>
                <a:ext cx="783621" cy="592284"/>
                <a:chOff x="8098059" y="-621390"/>
                <a:chExt cx="783621" cy="592284"/>
              </a:xfrm>
            </p:grpSpPr>
            <p:grpSp>
              <p:nvGrpSpPr>
                <p:cNvPr id="1065" name="Graphic 4">
                  <a:extLst>
                    <a:ext uri="{FF2B5EF4-FFF2-40B4-BE49-F238E27FC236}">
                      <a16:creationId xmlns:a16="http://schemas.microsoft.com/office/drawing/2014/main" id="{C6AFA82E-912C-43AD-A9F0-6FCE81834B2F}"/>
                    </a:ext>
                  </a:extLst>
                </p:cNvPr>
                <p:cNvGrpSpPr/>
                <p:nvPr/>
              </p:nvGrpSpPr>
              <p:grpSpPr>
                <a:xfrm>
                  <a:off x="8098059" y="-412710"/>
                  <a:ext cx="257154" cy="239987"/>
                  <a:chOff x="8098059" y="-412710"/>
                  <a:chExt cx="257154" cy="239987"/>
                </a:xfrm>
              </p:grpSpPr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3D3627BE-6BF7-4576-8D2A-FCD0C7653827}"/>
                      </a:ext>
                    </a:extLst>
                  </p:cNvPr>
                  <p:cNvSpPr/>
                  <p:nvPr/>
                </p:nvSpPr>
                <p:spPr>
                  <a:xfrm>
                    <a:off x="8101310" y="-405552"/>
                    <a:ext cx="253830" cy="232828"/>
                  </a:xfrm>
                  <a:custGeom>
                    <a:avLst/>
                    <a:gdLst>
                      <a:gd name="connsiteX0" fmla="*/ 253495 w 253830"/>
                      <a:gd name="connsiteY0" fmla="*/ 114180 h 232828"/>
                      <a:gd name="connsiteX1" fmla="*/ 194103 w 253830"/>
                      <a:gd name="connsiteY1" fmla="*/ 209747 h 232828"/>
                      <a:gd name="connsiteX2" fmla="*/ 132880 w 253830"/>
                      <a:gd name="connsiteY2" fmla="*/ 232826 h 232828"/>
                      <a:gd name="connsiteX3" fmla="*/ 79991 w 253830"/>
                      <a:gd name="connsiteY3" fmla="*/ 198986 h 232828"/>
                      <a:gd name="connsiteX4" fmla="*/ 122211 w 253830"/>
                      <a:gd name="connsiteY4" fmla="*/ 210800 h 232828"/>
                      <a:gd name="connsiteX5" fmla="*/ 148357 w 253830"/>
                      <a:gd name="connsiteY5" fmla="*/ 172473 h 232828"/>
                      <a:gd name="connsiteX6" fmla="*/ 131140 w 253830"/>
                      <a:gd name="connsiteY6" fmla="*/ 130161 h 232828"/>
                      <a:gd name="connsiteX7" fmla="*/ 118868 w 253830"/>
                      <a:gd name="connsiteY7" fmla="*/ 127002 h 232828"/>
                      <a:gd name="connsiteX8" fmla="*/ 110167 w 253830"/>
                      <a:gd name="connsiteY8" fmla="*/ 112761 h 232828"/>
                      <a:gd name="connsiteX9" fmla="*/ 88279 w 253830"/>
                      <a:gd name="connsiteY9" fmla="*/ 119354 h 232828"/>
                      <a:gd name="connsiteX10" fmla="*/ 67078 w 253830"/>
                      <a:gd name="connsiteY10" fmla="*/ 130115 h 232828"/>
                      <a:gd name="connsiteX11" fmla="*/ 51600 w 253830"/>
                      <a:gd name="connsiteY11" fmla="*/ 92429 h 232828"/>
                      <a:gd name="connsiteX12" fmla="*/ 38504 w 253830"/>
                      <a:gd name="connsiteY12" fmla="*/ 75898 h 232828"/>
                      <a:gd name="connsiteX13" fmla="*/ 18768 w 253830"/>
                      <a:gd name="connsiteY13" fmla="*/ 78188 h 232828"/>
                      <a:gd name="connsiteX14" fmla="*/ 818 w 253830"/>
                      <a:gd name="connsiteY14" fmla="*/ 73014 h 232828"/>
                      <a:gd name="connsiteX15" fmla="*/ 6129 w 253830"/>
                      <a:gd name="connsiteY15" fmla="*/ 56941 h 232828"/>
                      <a:gd name="connsiteX16" fmla="*/ 253495 w 253830"/>
                      <a:gd name="connsiteY16" fmla="*/ 114180 h 232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53830" h="232828">
                        <a:moveTo>
                          <a:pt x="253495" y="114180"/>
                        </a:moveTo>
                        <a:cubicBezTo>
                          <a:pt x="257387" y="153744"/>
                          <a:pt x="226890" y="187721"/>
                          <a:pt x="194103" y="209747"/>
                        </a:cubicBezTo>
                        <a:cubicBezTo>
                          <a:pt x="175832" y="222019"/>
                          <a:pt x="155226" y="232597"/>
                          <a:pt x="132880" y="232826"/>
                        </a:cubicBezTo>
                        <a:cubicBezTo>
                          <a:pt x="110534" y="233055"/>
                          <a:pt x="86493" y="220279"/>
                          <a:pt x="79991" y="198986"/>
                        </a:cubicBezTo>
                        <a:cubicBezTo>
                          <a:pt x="86905" y="213685"/>
                          <a:pt x="107878" y="218035"/>
                          <a:pt x="122211" y="210800"/>
                        </a:cubicBezTo>
                        <a:cubicBezTo>
                          <a:pt x="136543" y="203565"/>
                          <a:pt x="144786" y="188042"/>
                          <a:pt x="148357" y="172473"/>
                        </a:cubicBezTo>
                        <a:cubicBezTo>
                          <a:pt x="152112" y="156125"/>
                          <a:pt x="147900" y="133779"/>
                          <a:pt x="131140" y="130161"/>
                        </a:cubicBezTo>
                        <a:cubicBezTo>
                          <a:pt x="126973" y="129245"/>
                          <a:pt x="122256" y="129612"/>
                          <a:pt x="118868" y="127002"/>
                        </a:cubicBezTo>
                        <a:cubicBezTo>
                          <a:pt x="114380" y="123521"/>
                          <a:pt x="114426" y="116515"/>
                          <a:pt x="110167" y="112761"/>
                        </a:cubicBezTo>
                        <a:cubicBezTo>
                          <a:pt x="103711" y="107037"/>
                          <a:pt x="93866" y="113035"/>
                          <a:pt x="88279" y="119354"/>
                        </a:cubicBezTo>
                        <a:cubicBezTo>
                          <a:pt x="82738" y="125674"/>
                          <a:pt x="75137" y="133275"/>
                          <a:pt x="67078" y="130115"/>
                        </a:cubicBezTo>
                        <a:cubicBezTo>
                          <a:pt x="61903" y="117569"/>
                          <a:pt x="56775" y="104976"/>
                          <a:pt x="51600" y="92429"/>
                        </a:cubicBezTo>
                        <a:cubicBezTo>
                          <a:pt x="48853" y="85744"/>
                          <a:pt x="45373" y="78325"/>
                          <a:pt x="38504" y="75898"/>
                        </a:cubicBezTo>
                        <a:cubicBezTo>
                          <a:pt x="32093" y="73609"/>
                          <a:pt x="25316" y="76585"/>
                          <a:pt x="18768" y="78188"/>
                        </a:cubicBezTo>
                        <a:cubicBezTo>
                          <a:pt x="12265" y="79837"/>
                          <a:pt x="3657" y="79150"/>
                          <a:pt x="818" y="73014"/>
                        </a:cubicBezTo>
                        <a:cubicBezTo>
                          <a:pt x="-1747" y="67473"/>
                          <a:pt x="2191" y="61428"/>
                          <a:pt x="6129" y="56941"/>
                        </a:cubicBezTo>
                        <a:cubicBezTo>
                          <a:pt x="83425" y="-30750"/>
                          <a:pt x="240215" y="-21271"/>
                          <a:pt x="253495" y="114180"/>
                        </a:cubicBezTo>
                        <a:close/>
                      </a:path>
                    </a:pathLst>
                  </a:custGeom>
                  <a:solidFill>
                    <a:srgbClr val="A2A2A2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53F73C22-AF1A-4644-9007-77098DEF45C5}"/>
                      </a:ext>
                    </a:extLst>
                  </p:cNvPr>
                  <p:cNvSpPr/>
                  <p:nvPr/>
                </p:nvSpPr>
                <p:spPr>
                  <a:xfrm>
                    <a:off x="8105209" y="-305607"/>
                    <a:ext cx="239709" cy="118012"/>
                  </a:xfrm>
                  <a:custGeom>
                    <a:avLst/>
                    <a:gdLst>
                      <a:gd name="connsiteX0" fmla="*/ 174956 w 239709"/>
                      <a:gd name="connsiteY0" fmla="*/ 102383 h 118012"/>
                      <a:gd name="connsiteX1" fmla="*/ 207147 w 239709"/>
                      <a:gd name="connsiteY1" fmla="*/ 75870 h 118012"/>
                      <a:gd name="connsiteX2" fmla="*/ 225235 w 239709"/>
                      <a:gd name="connsiteY2" fmla="*/ 58882 h 118012"/>
                      <a:gd name="connsiteX3" fmla="*/ 238972 w 239709"/>
                      <a:gd name="connsiteY3" fmla="*/ 30033 h 118012"/>
                      <a:gd name="connsiteX4" fmla="*/ 201240 w 239709"/>
                      <a:gd name="connsiteY4" fmla="*/ 22890 h 118012"/>
                      <a:gd name="connsiteX5" fmla="*/ 167354 w 239709"/>
                      <a:gd name="connsiteY5" fmla="*/ 50364 h 118012"/>
                      <a:gd name="connsiteX6" fmla="*/ 143360 w 239709"/>
                      <a:gd name="connsiteY6" fmla="*/ 55814 h 118012"/>
                      <a:gd name="connsiteX7" fmla="*/ 53654 w 239709"/>
                      <a:gd name="connsiteY7" fmla="*/ 25454 h 118012"/>
                      <a:gd name="connsiteX8" fmla="*/ 29614 w 239709"/>
                      <a:gd name="connsiteY8" fmla="*/ 5626 h 118012"/>
                      <a:gd name="connsiteX9" fmla="*/ 78 w 239709"/>
                      <a:gd name="connsiteY9" fmla="*/ 2421 h 118012"/>
                      <a:gd name="connsiteX10" fmla="*/ 15922 w 239709"/>
                      <a:gd name="connsiteY10" fmla="*/ 71703 h 118012"/>
                      <a:gd name="connsiteX11" fmla="*/ 174956 w 239709"/>
                      <a:gd name="connsiteY11" fmla="*/ 102383 h 118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9709" h="118012">
                        <a:moveTo>
                          <a:pt x="174956" y="102383"/>
                        </a:moveTo>
                        <a:cubicBezTo>
                          <a:pt x="186770" y="94965"/>
                          <a:pt x="197027" y="85395"/>
                          <a:pt x="207147" y="75870"/>
                        </a:cubicBezTo>
                        <a:cubicBezTo>
                          <a:pt x="213192" y="70192"/>
                          <a:pt x="219190" y="64560"/>
                          <a:pt x="225235" y="58882"/>
                        </a:cubicBezTo>
                        <a:cubicBezTo>
                          <a:pt x="233432" y="51189"/>
                          <a:pt x="242361" y="40931"/>
                          <a:pt x="238972" y="30033"/>
                        </a:cubicBezTo>
                        <a:cubicBezTo>
                          <a:pt x="234576" y="15929"/>
                          <a:pt x="213558" y="15013"/>
                          <a:pt x="201240" y="22890"/>
                        </a:cubicBezTo>
                        <a:cubicBezTo>
                          <a:pt x="188922" y="30766"/>
                          <a:pt x="180497" y="43862"/>
                          <a:pt x="167354" y="50364"/>
                        </a:cubicBezTo>
                        <a:cubicBezTo>
                          <a:pt x="160028" y="54028"/>
                          <a:pt x="151648" y="55356"/>
                          <a:pt x="143360" y="55814"/>
                        </a:cubicBezTo>
                        <a:cubicBezTo>
                          <a:pt x="111306" y="57599"/>
                          <a:pt x="78336" y="46472"/>
                          <a:pt x="53654" y="25454"/>
                        </a:cubicBezTo>
                        <a:cubicBezTo>
                          <a:pt x="45732" y="18723"/>
                          <a:pt x="38543" y="10938"/>
                          <a:pt x="29614" y="5626"/>
                        </a:cubicBezTo>
                        <a:cubicBezTo>
                          <a:pt x="20685" y="314"/>
                          <a:pt x="9145" y="-2204"/>
                          <a:pt x="78" y="2421"/>
                        </a:cubicBezTo>
                        <a:cubicBezTo>
                          <a:pt x="-609" y="26278"/>
                          <a:pt x="3101" y="51143"/>
                          <a:pt x="15922" y="71703"/>
                        </a:cubicBezTo>
                        <a:cubicBezTo>
                          <a:pt x="46465" y="120608"/>
                          <a:pt x="129668" y="130682"/>
                          <a:pt x="174956" y="102383"/>
                        </a:cubicBezTo>
                        <a:close/>
                      </a:path>
                    </a:pathLst>
                  </a:custGeom>
                  <a:solidFill>
                    <a:srgbClr val="E8E6E2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3A4E5048-7CDA-443C-A67E-499E7F72A4AC}"/>
                      </a:ext>
                    </a:extLst>
                  </p:cNvPr>
                  <p:cNvSpPr/>
                  <p:nvPr/>
                </p:nvSpPr>
                <p:spPr>
                  <a:xfrm>
                    <a:off x="8098059" y="-349954"/>
                    <a:ext cx="256380" cy="118130"/>
                  </a:xfrm>
                  <a:custGeom>
                    <a:avLst/>
                    <a:gdLst>
                      <a:gd name="connsiteX0" fmla="*/ 69047 w 256380"/>
                      <a:gd name="connsiteY0" fmla="*/ 94621 h 118130"/>
                      <a:gd name="connsiteX1" fmla="*/ 82372 w 256380"/>
                      <a:gd name="connsiteY1" fmla="*/ 94346 h 118130"/>
                      <a:gd name="connsiteX2" fmla="*/ 96064 w 256380"/>
                      <a:gd name="connsiteY2" fmla="*/ 102039 h 118130"/>
                      <a:gd name="connsiteX3" fmla="*/ 153807 w 256380"/>
                      <a:gd name="connsiteY3" fmla="*/ 117699 h 118130"/>
                      <a:gd name="connsiteX4" fmla="*/ 224234 w 256380"/>
                      <a:gd name="connsiteY4" fmla="*/ 95491 h 118130"/>
                      <a:gd name="connsiteX5" fmla="*/ 244565 w 256380"/>
                      <a:gd name="connsiteY5" fmla="*/ 88072 h 118130"/>
                      <a:gd name="connsiteX6" fmla="*/ 251983 w 256380"/>
                      <a:gd name="connsiteY6" fmla="*/ 78822 h 118130"/>
                      <a:gd name="connsiteX7" fmla="*/ 253586 w 256380"/>
                      <a:gd name="connsiteY7" fmla="*/ 50707 h 118130"/>
                      <a:gd name="connsiteX8" fmla="*/ 201842 w 256380"/>
                      <a:gd name="connsiteY8" fmla="*/ 43014 h 118130"/>
                      <a:gd name="connsiteX9" fmla="*/ 147991 w 256380"/>
                      <a:gd name="connsiteY9" fmla="*/ 59086 h 118130"/>
                      <a:gd name="connsiteX10" fmla="*/ 134437 w 256380"/>
                      <a:gd name="connsiteY10" fmla="*/ 28315 h 118130"/>
                      <a:gd name="connsiteX11" fmla="*/ 103940 w 256380"/>
                      <a:gd name="connsiteY11" fmla="*/ 21171 h 118130"/>
                      <a:gd name="connsiteX12" fmla="*/ 77610 w 256380"/>
                      <a:gd name="connsiteY12" fmla="*/ 36007 h 118130"/>
                      <a:gd name="connsiteX13" fmla="*/ 70741 w 256380"/>
                      <a:gd name="connsiteY13" fmla="*/ 25384 h 118130"/>
                      <a:gd name="connsiteX14" fmla="*/ 35573 w 256380"/>
                      <a:gd name="connsiteY14" fmla="*/ 61 h 118130"/>
                      <a:gd name="connsiteX15" fmla="*/ 680 w 256380"/>
                      <a:gd name="connsiteY15" fmla="*/ 22682 h 118130"/>
                      <a:gd name="connsiteX16" fmla="*/ 69047 w 256380"/>
                      <a:gd name="connsiteY16" fmla="*/ 94621 h 118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56380" h="118130">
                        <a:moveTo>
                          <a:pt x="69047" y="94621"/>
                        </a:moveTo>
                        <a:cubicBezTo>
                          <a:pt x="73488" y="94804"/>
                          <a:pt x="77976" y="93567"/>
                          <a:pt x="82372" y="94346"/>
                        </a:cubicBezTo>
                        <a:cubicBezTo>
                          <a:pt x="87546" y="95307"/>
                          <a:pt x="91759" y="98925"/>
                          <a:pt x="96064" y="102039"/>
                        </a:cubicBezTo>
                        <a:cubicBezTo>
                          <a:pt x="112594" y="114128"/>
                          <a:pt x="133658" y="119806"/>
                          <a:pt x="153807" y="117699"/>
                        </a:cubicBezTo>
                        <a:cubicBezTo>
                          <a:pt x="178488" y="115089"/>
                          <a:pt x="200239" y="101489"/>
                          <a:pt x="224234" y="95491"/>
                        </a:cubicBezTo>
                        <a:cubicBezTo>
                          <a:pt x="231332" y="93705"/>
                          <a:pt x="238887" y="92514"/>
                          <a:pt x="244565" y="88072"/>
                        </a:cubicBezTo>
                        <a:cubicBezTo>
                          <a:pt x="247725" y="85600"/>
                          <a:pt x="250106" y="82303"/>
                          <a:pt x="251983" y="78822"/>
                        </a:cubicBezTo>
                        <a:cubicBezTo>
                          <a:pt x="256563" y="70260"/>
                          <a:pt x="258303" y="59453"/>
                          <a:pt x="253586" y="50707"/>
                        </a:cubicBezTo>
                        <a:cubicBezTo>
                          <a:pt x="244474" y="33718"/>
                          <a:pt x="219151" y="35137"/>
                          <a:pt x="201842" y="43014"/>
                        </a:cubicBezTo>
                        <a:cubicBezTo>
                          <a:pt x="184487" y="50890"/>
                          <a:pt x="166949" y="63024"/>
                          <a:pt x="147991" y="59086"/>
                        </a:cubicBezTo>
                        <a:cubicBezTo>
                          <a:pt x="145106" y="48188"/>
                          <a:pt x="141992" y="36832"/>
                          <a:pt x="134437" y="28315"/>
                        </a:cubicBezTo>
                        <a:cubicBezTo>
                          <a:pt x="126881" y="19797"/>
                          <a:pt x="113373" y="15218"/>
                          <a:pt x="103940" y="21171"/>
                        </a:cubicBezTo>
                        <a:cubicBezTo>
                          <a:pt x="94781" y="26941"/>
                          <a:pt x="87180" y="41594"/>
                          <a:pt x="77610" y="36007"/>
                        </a:cubicBezTo>
                        <a:cubicBezTo>
                          <a:pt x="73901" y="33810"/>
                          <a:pt x="72435" y="29322"/>
                          <a:pt x="70741" y="25384"/>
                        </a:cubicBezTo>
                        <a:cubicBezTo>
                          <a:pt x="64697" y="11555"/>
                          <a:pt x="50684" y="1023"/>
                          <a:pt x="35573" y="61"/>
                        </a:cubicBezTo>
                        <a:cubicBezTo>
                          <a:pt x="20462" y="-855"/>
                          <a:pt x="5259" y="8578"/>
                          <a:pt x="680" y="22682"/>
                        </a:cubicBezTo>
                        <a:cubicBezTo>
                          <a:pt x="-6601" y="45074"/>
                          <a:pt x="46472" y="93567"/>
                          <a:pt x="69047" y="94621"/>
                        </a:cubicBezTo>
                        <a:close/>
                      </a:path>
                    </a:pathLst>
                  </a:custGeom>
                  <a:solidFill>
                    <a:srgbClr val="D8D6D0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9F101130-C955-4C46-B42E-4FB15FE8144E}"/>
                      </a:ext>
                    </a:extLst>
                  </p:cNvPr>
                  <p:cNvSpPr/>
                  <p:nvPr/>
                </p:nvSpPr>
                <p:spPr>
                  <a:xfrm>
                    <a:off x="8107622" y="-365223"/>
                    <a:ext cx="244571" cy="96042"/>
                  </a:xfrm>
                  <a:custGeom>
                    <a:avLst/>
                    <a:gdLst>
                      <a:gd name="connsiteX0" fmla="*/ 160132 w 244571"/>
                      <a:gd name="connsiteY0" fmla="*/ 91847 h 96042"/>
                      <a:gd name="connsiteX1" fmla="*/ 121439 w 244571"/>
                      <a:gd name="connsiteY1" fmla="*/ 88413 h 96042"/>
                      <a:gd name="connsiteX2" fmla="*/ 110128 w 244571"/>
                      <a:gd name="connsiteY2" fmla="*/ 65838 h 96042"/>
                      <a:gd name="connsiteX3" fmla="*/ 91583 w 244571"/>
                      <a:gd name="connsiteY3" fmla="*/ 50635 h 96042"/>
                      <a:gd name="connsiteX4" fmla="*/ 62322 w 244571"/>
                      <a:gd name="connsiteY4" fmla="*/ 58877 h 96042"/>
                      <a:gd name="connsiteX5" fmla="*/ 55270 w 244571"/>
                      <a:gd name="connsiteY5" fmla="*/ 50269 h 96042"/>
                      <a:gd name="connsiteX6" fmla="*/ 0 w 244571"/>
                      <a:gd name="connsiteY6" fmla="*/ 37722 h 96042"/>
                      <a:gd name="connsiteX7" fmla="*/ 62963 w 244571"/>
                      <a:gd name="connsiteY7" fmla="*/ 3012 h 96042"/>
                      <a:gd name="connsiteX8" fmla="*/ 244572 w 244571"/>
                      <a:gd name="connsiteY8" fmla="*/ 69181 h 96042"/>
                      <a:gd name="connsiteX9" fmla="*/ 160132 w 244571"/>
                      <a:gd name="connsiteY9" fmla="*/ 91847 h 96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4571" h="96042">
                        <a:moveTo>
                          <a:pt x="160132" y="91847"/>
                        </a:moveTo>
                        <a:cubicBezTo>
                          <a:pt x="147723" y="97525"/>
                          <a:pt x="131101" y="98395"/>
                          <a:pt x="121439" y="88413"/>
                        </a:cubicBezTo>
                        <a:cubicBezTo>
                          <a:pt x="115532" y="82277"/>
                          <a:pt x="113563" y="73577"/>
                          <a:pt x="110128" y="65838"/>
                        </a:cubicBezTo>
                        <a:cubicBezTo>
                          <a:pt x="106694" y="58099"/>
                          <a:pt x="100054" y="50269"/>
                          <a:pt x="91583" y="50635"/>
                        </a:cubicBezTo>
                        <a:cubicBezTo>
                          <a:pt x="81005" y="51047"/>
                          <a:pt x="71663" y="64143"/>
                          <a:pt x="62322" y="58877"/>
                        </a:cubicBezTo>
                        <a:cubicBezTo>
                          <a:pt x="59025" y="57046"/>
                          <a:pt x="57285" y="53428"/>
                          <a:pt x="55270" y="50269"/>
                        </a:cubicBezTo>
                        <a:cubicBezTo>
                          <a:pt x="43914" y="32593"/>
                          <a:pt x="17355" y="26549"/>
                          <a:pt x="0" y="37722"/>
                        </a:cubicBezTo>
                        <a:cubicBezTo>
                          <a:pt x="11494" y="15879"/>
                          <a:pt x="38236" y="7087"/>
                          <a:pt x="62963" y="3012"/>
                        </a:cubicBezTo>
                        <a:cubicBezTo>
                          <a:pt x="116264" y="-5780"/>
                          <a:pt x="228362" y="1409"/>
                          <a:pt x="244572" y="69181"/>
                        </a:cubicBezTo>
                        <a:cubicBezTo>
                          <a:pt x="208580" y="70234"/>
                          <a:pt x="194064" y="76416"/>
                          <a:pt x="160132" y="91847"/>
                        </a:cubicBezTo>
                        <a:close/>
                      </a:path>
                    </a:pathLst>
                  </a:custGeom>
                  <a:solidFill>
                    <a:srgbClr val="C6C5C2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A5B5AAD9-D59D-4229-9B57-1DB41449E4E0}"/>
                      </a:ext>
                    </a:extLst>
                  </p:cNvPr>
                  <p:cNvSpPr/>
                  <p:nvPr/>
                </p:nvSpPr>
                <p:spPr>
                  <a:xfrm>
                    <a:off x="8104137" y="-412710"/>
                    <a:ext cx="251076" cy="231375"/>
                  </a:xfrm>
                  <a:custGeom>
                    <a:avLst/>
                    <a:gdLst>
                      <a:gd name="connsiteX0" fmla="*/ 180561 w 251076"/>
                      <a:gd name="connsiteY0" fmla="*/ 129078 h 231375"/>
                      <a:gd name="connsiteX1" fmla="*/ 181843 w 251076"/>
                      <a:gd name="connsiteY1" fmla="*/ 110212 h 231375"/>
                      <a:gd name="connsiteX2" fmla="*/ 172135 w 251076"/>
                      <a:gd name="connsiteY2" fmla="*/ 72708 h 231375"/>
                      <a:gd name="connsiteX3" fmla="*/ 140631 w 251076"/>
                      <a:gd name="connsiteY3" fmla="*/ 52377 h 231375"/>
                      <a:gd name="connsiteX4" fmla="*/ 131930 w 251076"/>
                      <a:gd name="connsiteY4" fmla="*/ 54850 h 231375"/>
                      <a:gd name="connsiteX5" fmla="*/ 112836 w 251076"/>
                      <a:gd name="connsiteY5" fmla="*/ 88232 h 231375"/>
                      <a:gd name="connsiteX6" fmla="*/ 93832 w 251076"/>
                      <a:gd name="connsiteY6" fmla="*/ 75090 h 231375"/>
                      <a:gd name="connsiteX7" fmla="*/ 41859 w 251076"/>
                      <a:gd name="connsiteY7" fmla="*/ 74357 h 231375"/>
                      <a:gd name="connsiteX8" fmla="*/ 13056 w 251076"/>
                      <a:gd name="connsiteY8" fmla="*/ 120789 h 231375"/>
                      <a:gd name="connsiteX9" fmla="*/ 5867 w 251076"/>
                      <a:gd name="connsiteY9" fmla="*/ 121385 h 231375"/>
                      <a:gd name="connsiteX10" fmla="*/ 30182 w 251076"/>
                      <a:gd name="connsiteY10" fmla="*/ 37495 h 231375"/>
                      <a:gd name="connsiteX11" fmla="*/ 117964 w 251076"/>
                      <a:gd name="connsiteY11" fmla="*/ 3243 h 231375"/>
                      <a:gd name="connsiteX12" fmla="*/ 148553 w 251076"/>
                      <a:gd name="connsiteY12" fmla="*/ 862 h 231375"/>
                      <a:gd name="connsiteX13" fmla="*/ 207166 w 251076"/>
                      <a:gd name="connsiteY13" fmla="*/ 28245 h 231375"/>
                      <a:gd name="connsiteX14" fmla="*/ 238258 w 251076"/>
                      <a:gd name="connsiteY14" fmla="*/ 63367 h 231375"/>
                      <a:gd name="connsiteX15" fmla="*/ 249019 w 251076"/>
                      <a:gd name="connsiteY15" fmla="*/ 97344 h 231375"/>
                      <a:gd name="connsiteX16" fmla="*/ 245905 w 251076"/>
                      <a:gd name="connsiteY16" fmla="*/ 159575 h 231375"/>
                      <a:gd name="connsiteX17" fmla="*/ 149285 w 251076"/>
                      <a:gd name="connsiteY17" fmla="*/ 231376 h 231375"/>
                      <a:gd name="connsiteX18" fmla="*/ 180698 w 251076"/>
                      <a:gd name="connsiteY18" fmla="*/ 200512 h 231375"/>
                      <a:gd name="connsiteX19" fmla="*/ 180561 w 251076"/>
                      <a:gd name="connsiteY19" fmla="*/ 129078 h 231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51076" h="231375">
                        <a:moveTo>
                          <a:pt x="180561" y="129078"/>
                        </a:moveTo>
                        <a:cubicBezTo>
                          <a:pt x="183125" y="123262"/>
                          <a:pt x="182530" y="116577"/>
                          <a:pt x="181843" y="110212"/>
                        </a:cubicBezTo>
                        <a:cubicBezTo>
                          <a:pt x="180424" y="97344"/>
                          <a:pt x="178546" y="84110"/>
                          <a:pt x="172135" y="72708"/>
                        </a:cubicBezTo>
                        <a:cubicBezTo>
                          <a:pt x="165725" y="61306"/>
                          <a:pt x="153681" y="52011"/>
                          <a:pt x="140631" y="52377"/>
                        </a:cubicBezTo>
                        <a:cubicBezTo>
                          <a:pt x="137563" y="52469"/>
                          <a:pt x="134403" y="53110"/>
                          <a:pt x="131930" y="54850"/>
                        </a:cubicBezTo>
                        <a:cubicBezTo>
                          <a:pt x="120712" y="62543"/>
                          <a:pt x="126481" y="86537"/>
                          <a:pt x="112836" y="88232"/>
                        </a:cubicBezTo>
                        <a:cubicBezTo>
                          <a:pt x="104959" y="89193"/>
                          <a:pt x="99556" y="80676"/>
                          <a:pt x="93832" y="75090"/>
                        </a:cubicBezTo>
                        <a:cubicBezTo>
                          <a:pt x="80232" y="61810"/>
                          <a:pt x="56878" y="63413"/>
                          <a:pt x="41859" y="74357"/>
                        </a:cubicBezTo>
                        <a:cubicBezTo>
                          <a:pt x="26839" y="85301"/>
                          <a:pt x="18643" y="103068"/>
                          <a:pt x="13056" y="120789"/>
                        </a:cubicBezTo>
                        <a:cubicBezTo>
                          <a:pt x="10675" y="120973"/>
                          <a:pt x="8294" y="121202"/>
                          <a:pt x="5867" y="121385"/>
                        </a:cubicBezTo>
                        <a:cubicBezTo>
                          <a:pt x="-8741" y="92902"/>
                          <a:pt x="5638" y="57231"/>
                          <a:pt x="30182" y="37495"/>
                        </a:cubicBezTo>
                        <a:cubicBezTo>
                          <a:pt x="54726" y="17805"/>
                          <a:pt x="86917" y="10249"/>
                          <a:pt x="117964" y="3243"/>
                        </a:cubicBezTo>
                        <a:cubicBezTo>
                          <a:pt x="127992" y="999"/>
                          <a:pt x="138387" y="-1290"/>
                          <a:pt x="148553" y="862"/>
                        </a:cubicBezTo>
                        <a:cubicBezTo>
                          <a:pt x="169205" y="5212"/>
                          <a:pt x="189673" y="16293"/>
                          <a:pt x="207166" y="28245"/>
                        </a:cubicBezTo>
                        <a:cubicBezTo>
                          <a:pt x="220079" y="37037"/>
                          <a:pt x="228688" y="51049"/>
                          <a:pt x="238258" y="63367"/>
                        </a:cubicBezTo>
                        <a:cubicBezTo>
                          <a:pt x="245722" y="72937"/>
                          <a:pt x="247645" y="85438"/>
                          <a:pt x="249019" y="97344"/>
                        </a:cubicBezTo>
                        <a:cubicBezTo>
                          <a:pt x="251492" y="118271"/>
                          <a:pt x="253003" y="139976"/>
                          <a:pt x="245905" y="159575"/>
                        </a:cubicBezTo>
                        <a:cubicBezTo>
                          <a:pt x="233542" y="193735"/>
                          <a:pt x="184453" y="222813"/>
                          <a:pt x="149285" y="231376"/>
                        </a:cubicBezTo>
                        <a:cubicBezTo>
                          <a:pt x="159405" y="217959"/>
                          <a:pt x="176989" y="217776"/>
                          <a:pt x="180698" y="200512"/>
                        </a:cubicBezTo>
                        <a:cubicBezTo>
                          <a:pt x="186834" y="172167"/>
                          <a:pt x="168426" y="156690"/>
                          <a:pt x="180561" y="129078"/>
                        </a:cubicBezTo>
                        <a:close/>
                      </a:path>
                    </a:pathLst>
                  </a:custGeom>
                  <a:solidFill>
                    <a:srgbClr val="CCB68F">
                      <a:alpha val="32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1066" name="Graphic 4">
                  <a:extLst>
                    <a:ext uri="{FF2B5EF4-FFF2-40B4-BE49-F238E27FC236}">
                      <a16:creationId xmlns:a16="http://schemas.microsoft.com/office/drawing/2014/main" id="{CC289E25-49CC-4FB6-92D8-7D64CD084F25}"/>
                    </a:ext>
                  </a:extLst>
                </p:cNvPr>
                <p:cNvGrpSpPr/>
                <p:nvPr/>
              </p:nvGrpSpPr>
              <p:grpSpPr>
                <a:xfrm>
                  <a:off x="8169349" y="-621390"/>
                  <a:ext cx="712331" cy="592284"/>
                  <a:chOff x="8169349" y="-621390"/>
                  <a:chExt cx="712331" cy="592284"/>
                </a:xfrm>
              </p:grpSpPr>
              <p:grpSp>
                <p:nvGrpSpPr>
                  <p:cNvPr id="1067" name="Graphic 4">
                    <a:extLst>
                      <a:ext uri="{FF2B5EF4-FFF2-40B4-BE49-F238E27FC236}">
                        <a16:creationId xmlns:a16="http://schemas.microsoft.com/office/drawing/2014/main" id="{BB5F1DF9-5045-4A41-B3CA-D703CA3F137B}"/>
                      </a:ext>
                    </a:extLst>
                  </p:cNvPr>
                  <p:cNvGrpSpPr/>
                  <p:nvPr/>
                </p:nvGrpSpPr>
                <p:grpSpPr>
                  <a:xfrm>
                    <a:off x="8169349" y="-270390"/>
                    <a:ext cx="440899" cy="241284"/>
                    <a:chOff x="8169349" y="-270390"/>
                    <a:chExt cx="440899" cy="241284"/>
                  </a:xfrm>
                </p:grpSpPr>
                <p:sp>
                  <p:nvSpPr>
                    <p:cNvPr id="1080" name="Freeform: Shape 1079">
                      <a:extLst>
                        <a:ext uri="{FF2B5EF4-FFF2-40B4-BE49-F238E27FC236}">
                          <a16:creationId xmlns:a16="http://schemas.microsoft.com/office/drawing/2014/main" id="{657DDB04-A21B-415E-9D23-9C4FFB2555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0220" y="-270390"/>
                      <a:ext cx="60028" cy="29480"/>
                    </a:xfrm>
                    <a:custGeom>
                      <a:avLst/>
                      <a:gdLst>
                        <a:gd name="connsiteX0" fmla="*/ 54193 w 60028"/>
                        <a:gd name="connsiteY0" fmla="*/ 9241 h 29480"/>
                        <a:gd name="connsiteX1" fmla="*/ 663 w 60028"/>
                        <a:gd name="connsiteY1" fmla="*/ 29480 h 29480"/>
                        <a:gd name="connsiteX2" fmla="*/ 1900 w 60028"/>
                        <a:gd name="connsiteY2" fmla="*/ 7363 h 29480"/>
                        <a:gd name="connsiteX3" fmla="*/ 23147 w 60028"/>
                        <a:gd name="connsiteY3" fmla="*/ 8874 h 29480"/>
                        <a:gd name="connsiteX4" fmla="*/ 43753 w 60028"/>
                        <a:gd name="connsiteY4" fmla="*/ 128 h 29480"/>
                        <a:gd name="connsiteX5" fmla="*/ 60009 w 60028"/>
                        <a:gd name="connsiteY5" fmla="*/ 11622 h 294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0028" h="29480">
                          <a:moveTo>
                            <a:pt x="54193" y="9241"/>
                          </a:moveTo>
                          <a:cubicBezTo>
                            <a:pt x="36335" y="15972"/>
                            <a:pt x="18522" y="22703"/>
                            <a:pt x="663" y="29480"/>
                          </a:cubicBezTo>
                          <a:cubicBezTo>
                            <a:pt x="-527" y="22108"/>
                            <a:pt x="-115" y="14507"/>
                            <a:pt x="1900" y="7363"/>
                          </a:cubicBezTo>
                          <a:cubicBezTo>
                            <a:pt x="7211" y="12858"/>
                            <a:pt x="16278" y="11896"/>
                            <a:pt x="23147" y="8874"/>
                          </a:cubicBezTo>
                          <a:cubicBezTo>
                            <a:pt x="30015" y="5852"/>
                            <a:pt x="36243" y="1136"/>
                            <a:pt x="43753" y="128"/>
                          </a:cubicBezTo>
                          <a:cubicBezTo>
                            <a:pt x="51217" y="-879"/>
                            <a:pt x="60513" y="4158"/>
                            <a:pt x="60009" y="11622"/>
                          </a:cubicBezTo>
                        </a:path>
                      </a:pathLst>
                    </a:custGeom>
                    <a:solidFill>
                      <a:srgbClr val="2B553C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81" name="Freeform: Shape 1080">
                      <a:extLst>
                        <a:ext uri="{FF2B5EF4-FFF2-40B4-BE49-F238E27FC236}">
                          <a16:creationId xmlns:a16="http://schemas.microsoft.com/office/drawing/2014/main" id="{389215CD-53FF-4CC9-AFDC-A79F11DE9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9349" y="-250068"/>
                      <a:ext cx="388311" cy="220962"/>
                    </a:xfrm>
                    <a:custGeom>
                      <a:avLst/>
                      <a:gdLst>
                        <a:gd name="connsiteX0" fmla="*/ 367705 w 388311"/>
                        <a:gd name="connsiteY0" fmla="*/ 42449 h 220962"/>
                        <a:gd name="connsiteX1" fmla="*/ 348335 w 388311"/>
                        <a:gd name="connsiteY1" fmla="*/ 56964 h 220962"/>
                        <a:gd name="connsiteX2" fmla="*/ 128949 w 388311"/>
                        <a:gd name="connsiteY2" fmla="*/ 186600 h 220962"/>
                        <a:gd name="connsiteX3" fmla="*/ 67085 w 388311"/>
                        <a:gd name="connsiteY3" fmla="*/ 217875 h 220962"/>
                        <a:gd name="connsiteX4" fmla="*/ 0 w 388311"/>
                        <a:gd name="connsiteY4" fmla="*/ 206702 h 220962"/>
                        <a:gd name="connsiteX5" fmla="*/ 62460 w 388311"/>
                        <a:gd name="connsiteY5" fmla="*/ 188935 h 220962"/>
                        <a:gd name="connsiteX6" fmla="*/ 110403 w 388311"/>
                        <a:gd name="connsiteY6" fmla="*/ 151157 h 220962"/>
                        <a:gd name="connsiteX7" fmla="*/ 388311 w 388311"/>
                        <a:gd name="connsiteY7" fmla="*/ 0 h 220962"/>
                        <a:gd name="connsiteX8" fmla="*/ 367705 w 388311"/>
                        <a:gd name="connsiteY8" fmla="*/ 42449 h 220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88311" h="220962">
                          <a:moveTo>
                            <a:pt x="367705" y="42449"/>
                          </a:moveTo>
                          <a:cubicBezTo>
                            <a:pt x="362897" y="48997"/>
                            <a:pt x="355479" y="53072"/>
                            <a:pt x="348335" y="56964"/>
                          </a:cubicBezTo>
                          <a:cubicBezTo>
                            <a:pt x="273650" y="97627"/>
                            <a:pt x="200475" y="140854"/>
                            <a:pt x="128949" y="186600"/>
                          </a:cubicBezTo>
                          <a:cubicBezTo>
                            <a:pt x="109442" y="199055"/>
                            <a:pt x="89660" y="211923"/>
                            <a:pt x="67085" y="217875"/>
                          </a:cubicBezTo>
                          <a:cubicBezTo>
                            <a:pt x="44509" y="223828"/>
                            <a:pt x="18271" y="221722"/>
                            <a:pt x="0" y="206702"/>
                          </a:cubicBezTo>
                          <a:cubicBezTo>
                            <a:pt x="21980" y="206015"/>
                            <a:pt x="43639" y="199834"/>
                            <a:pt x="62460" y="188935"/>
                          </a:cubicBezTo>
                          <a:cubicBezTo>
                            <a:pt x="80135" y="178678"/>
                            <a:pt x="95063" y="164528"/>
                            <a:pt x="110403" y="151157"/>
                          </a:cubicBezTo>
                          <a:cubicBezTo>
                            <a:pt x="189073" y="82379"/>
                            <a:pt x="285830" y="26971"/>
                            <a:pt x="388311" y="0"/>
                          </a:cubicBezTo>
                          <a:cubicBezTo>
                            <a:pt x="376589" y="12409"/>
                            <a:pt x="377459" y="29169"/>
                            <a:pt x="367705" y="42449"/>
                          </a:cubicBezTo>
                          <a:close/>
                        </a:path>
                      </a:pathLst>
                    </a:custGeom>
                    <a:solidFill>
                      <a:srgbClr val="33443A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82" name="Freeform: Shape 1081">
                      <a:extLst>
                        <a:ext uri="{FF2B5EF4-FFF2-40B4-BE49-F238E27FC236}">
                          <a16:creationId xmlns:a16="http://schemas.microsoft.com/office/drawing/2014/main" id="{098F8CC2-A856-4C2D-B1C5-BC909A48C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3012" y="-265313"/>
                      <a:ext cx="377108" cy="224960"/>
                    </a:xfrm>
                    <a:custGeom>
                      <a:avLst/>
                      <a:gdLst>
                        <a:gd name="connsiteX0" fmla="*/ 155095 w 377108"/>
                        <a:gd name="connsiteY0" fmla="*/ 143141 h 224960"/>
                        <a:gd name="connsiteX1" fmla="*/ 0 w 377108"/>
                        <a:gd name="connsiteY1" fmla="*/ 224924 h 224960"/>
                        <a:gd name="connsiteX2" fmla="*/ 132291 w 377108"/>
                        <a:gd name="connsiteY2" fmla="*/ 38049 h 224960"/>
                        <a:gd name="connsiteX3" fmla="*/ 342566 w 377108"/>
                        <a:gd name="connsiteY3" fmla="*/ 6728 h 224960"/>
                        <a:gd name="connsiteX4" fmla="*/ 314083 w 377108"/>
                        <a:gd name="connsiteY4" fmla="*/ 43498 h 224960"/>
                        <a:gd name="connsiteX5" fmla="*/ 155095 w 377108"/>
                        <a:gd name="connsiteY5" fmla="*/ 143141 h 224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7108" h="224960">
                          <a:moveTo>
                            <a:pt x="155095" y="143141"/>
                          </a:moveTo>
                          <a:cubicBezTo>
                            <a:pt x="110174" y="175515"/>
                            <a:pt x="56278" y="226527"/>
                            <a:pt x="0" y="224924"/>
                          </a:cubicBezTo>
                          <a:cubicBezTo>
                            <a:pt x="58934" y="183483"/>
                            <a:pt x="80914" y="88237"/>
                            <a:pt x="132291" y="38049"/>
                          </a:cubicBezTo>
                          <a:cubicBezTo>
                            <a:pt x="192049" y="-20335"/>
                            <a:pt x="257485" y="5537"/>
                            <a:pt x="342566" y="6728"/>
                          </a:cubicBezTo>
                          <a:cubicBezTo>
                            <a:pt x="428104" y="7919"/>
                            <a:pt x="329790" y="35027"/>
                            <a:pt x="314083" y="43498"/>
                          </a:cubicBezTo>
                          <a:cubicBezTo>
                            <a:pt x="258996" y="73309"/>
                            <a:pt x="205832" y="106599"/>
                            <a:pt x="155095" y="143141"/>
                          </a:cubicBezTo>
                          <a:close/>
                        </a:path>
                      </a:pathLst>
                    </a:custGeom>
                    <a:solidFill>
                      <a:srgbClr val="3E6E53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83" name="Freeform: Shape 1082">
                      <a:extLst>
                        <a:ext uri="{FF2B5EF4-FFF2-40B4-BE49-F238E27FC236}">
                          <a16:creationId xmlns:a16="http://schemas.microsoft.com/office/drawing/2014/main" id="{DF3DDF7F-BB20-404B-8543-E852F69CB1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2583" y="-251991"/>
                      <a:ext cx="371023" cy="209816"/>
                    </a:xfrm>
                    <a:custGeom>
                      <a:avLst/>
                      <a:gdLst>
                        <a:gd name="connsiteX0" fmla="*/ 40113 w 371023"/>
                        <a:gd name="connsiteY0" fmla="*/ 194156 h 209816"/>
                        <a:gd name="connsiteX1" fmla="*/ 77296 w 371023"/>
                        <a:gd name="connsiteY1" fmla="*/ 176114 h 209816"/>
                        <a:gd name="connsiteX2" fmla="*/ 92957 w 371023"/>
                        <a:gd name="connsiteY2" fmla="*/ 139939 h 209816"/>
                        <a:gd name="connsiteX3" fmla="*/ 62093 w 371023"/>
                        <a:gd name="connsiteY3" fmla="*/ 119150 h 209816"/>
                        <a:gd name="connsiteX4" fmla="*/ 143006 w 371023"/>
                        <a:gd name="connsiteY4" fmla="*/ 122676 h 209816"/>
                        <a:gd name="connsiteX5" fmla="*/ 153218 w 371023"/>
                        <a:gd name="connsiteY5" fmla="*/ 121531 h 209816"/>
                        <a:gd name="connsiteX6" fmla="*/ 164300 w 371023"/>
                        <a:gd name="connsiteY6" fmla="*/ 102069 h 209816"/>
                        <a:gd name="connsiteX7" fmla="*/ 181792 w 371023"/>
                        <a:gd name="connsiteY7" fmla="*/ 92865 h 209816"/>
                        <a:gd name="connsiteX8" fmla="*/ 107885 w 371023"/>
                        <a:gd name="connsiteY8" fmla="*/ 60949 h 209816"/>
                        <a:gd name="connsiteX9" fmla="*/ 182799 w 371023"/>
                        <a:gd name="connsiteY9" fmla="*/ 74549 h 209816"/>
                        <a:gd name="connsiteX10" fmla="*/ 249014 w 371023"/>
                        <a:gd name="connsiteY10" fmla="*/ 52523 h 209816"/>
                        <a:gd name="connsiteX11" fmla="*/ 157110 w 371023"/>
                        <a:gd name="connsiteY11" fmla="*/ 19004 h 209816"/>
                        <a:gd name="connsiteX12" fmla="*/ 250708 w 371023"/>
                        <a:gd name="connsiteY12" fmla="*/ 38786 h 209816"/>
                        <a:gd name="connsiteX13" fmla="*/ 325165 w 371023"/>
                        <a:gd name="connsiteY13" fmla="*/ 14013 h 209816"/>
                        <a:gd name="connsiteX14" fmla="*/ 288852 w 371023"/>
                        <a:gd name="connsiteY14" fmla="*/ 0 h 209816"/>
                        <a:gd name="connsiteX15" fmla="*/ 370086 w 371023"/>
                        <a:gd name="connsiteY15" fmla="*/ 2473 h 209816"/>
                        <a:gd name="connsiteX16" fmla="*/ 360058 w 371023"/>
                        <a:gd name="connsiteY16" fmla="*/ 15386 h 209816"/>
                        <a:gd name="connsiteX17" fmla="*/ 289173 w 371023"/>
                        <a:gd name="connsiteY17" fmla="*/ 54996 h 209816"/>
                        <a:gd name="connsiteX18" fmla="*/ 256936 w 371023"/>
                        <a:gd name="connsiteY18" fmla="*/ 79357 h 209816"/>
                        <a:gd name="connsiteX19" fmla="*/ 214258 w 371023"/>
                        <a:gd name="connsiteY19" fmla="*/ 92774 h 209816"/>
                        <a:gd name="connsiteX20" fmla="*/ 0 w 371023"/>
                        <a:gd name="connsiteY20" fmla="*/ 209817 h 209816"/>
                        <a:gd name="connsiteX21" fmla="*/ 40113 w 371023"/>
                        <a:gd name="connsiteY21" fmla="*/ 194156 h 209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371023" h="209816">
                          <a:moveTo>
                            <a:pt x="40113" y="194156"/>
                          </a:moveTo>
                          <a:cubicBezTo>
                            <a:pt x="53210" y="189577"/>
                            <a:pt x="66626" y="184860"/>
                            <a:pt x="77296" y="176114"/>
                          </a:cubicBezTo>
                          <a:cubicBezTo>
                            <a:pt x="87920" y="167368"/>
                            <a:pt x="95429" y="153630"/>
                            <a:pt x="92957" y="139939"/>
                          </a:cubicBezTo>
                          <a:cubicBezTo>
                            <a:pt x="90438" y="126247"/>
                            <a:pt x="75281" y="114708"/>
                            <a:pt x="62093" y="119150"/>
                          </a:cubicBezTo>
                          <a:cubicBezTo>
                            <a:pt x="89064" y="120340"/>
                            <a:pt x="116035" y="121531"/>
                            <a:pt x="143006" y="122676"/>
                          </a:cubicBezTo>
                          <a:cubicBezTo>
                            <a:pt x="146487" y="122813"/>
                            <a:pt x="150104" y="122950"/>
                            <a:pt x="153218" y="121531"/>
                          </a:cubicBezTo>
                          <a:cubicBezTo>
                            <a:pt x="160270" y="118325"/>
                            <a:pt x="161644" y="109304"/>
                            <a:pt x="164300" y="102069"/>
                          </a:cubicBezTo>
                          <a:cubicBezTo>
                            <a:pt x="166955" y="94834"/>
                            <a:pt x="175747" y="87782"/>
                            <a:pt x="181792" y="92865"/>
                          </a:cubicBezTo>
                          <a:cubicBezTo>
                            <a:pt x="159537" y="77525"/>
                            <a:pt x="134260" y="66581"/>
                            <a:pt x="107885" y="60949"/>
                          </a:cubicBezTo>
                          <a:cubicBezTo>
                            <a:pt x="133024" y="57423"/>
                            <a:pt x="157797" y="69145"/>
                            <a:pt x="182799" y="74549"/>
                          </a:cubicBezTo>
                          <a:cubicBezTo>
                            <a:pt x="207801" y="79952"/>
                            <a:pt x="239397" y="75602"/>
                            <a:pt x="249014" y="52523"/>
                          </a:cubicBezTo>
                          <a:cubicBezTo>
                            <a:pt x="218562" y="40892"/>
                            <a:pt x="187928" y="29719"/>
                            <a:pt x="157110" y="19004"/>
                          </a:cubicBezTo>
                          <a:cubicBezTo>
                            <a:pt x="188203" y="11631"/>
                            <a:pt x="218562" y="38877"/>
                            <a:pt x="250708" y="38786"/>
                          </a:cubicBezTo>
                          <a:cubicBezTo>
                            <a:pt x="277267" y="38694"/>
                            <a:pt x="299521" y="20240"/>
                            <a:pt x="325165" y="14013"/>
                          </a:cubicBezTo>
                          <a:cubicBezTo>
                            <a:pt x="315320" y="5083"/>
                            <a:pt x="302086" y="-45"/>
                            <a:pt x="288852" y="0"/>
                          </a:cubicBezTo>
                          <a:cubicBezTo>
                            <a:pt x="315915" y="825"/>
                            <a:pt x="343023" y="1649"/>
                            <a:pt x="370086" y="2473"/>
                          </a:cubicBezTo>
                          <a:cubicBezTo>
                            <a:pt x="373704" y="7831"/>
                            <a:pt x="366102" y="13326"/>
                            <a:pt x="360058" y="15386"/>
                          </a:cubicBezTo>
                          <a:cubicBezTo>
                            <a:pt x="334231" y="24316"/>
                            <a:pt x="310145" y="37778"/>
                            <a:pt x="289173" y="54996"/>
                          </a:cubicBezTo>
                          <a:cubicBezTo>
                            <a:pt x="278732" y="63559"/>
                            <a:pt x="268979" y="73129"/>
                            <a:pt x="256936" y="79357"/>
                          </a:cubicBezTo>
                          <a:cubicBezTo>
                            <a:pt x="243702" y="86180"/>
                            <a:pt x="228591" y="88515"/>
                            <a:pt x="214258" y="92774"/>
                          </a:cubicBezTo>
                          <a:cubicBezTo>
                            <a:pt x="137970" y="115532"/>
                            <a:pt x="82287" y="207481"/>
                            <a:pt x="0" y="209817"/>
                          </a:cubicBezTo>
                          <a:cubicBezTo>
                            <a:pt x="11951" y="203360"/>
                            <a:pt x="26559" y="198872"/>
                            <a:pt x="40113" y="194156"/>
                          </a:cubicBezTo>
                          <a:close/>
                        </a:path>
                      </a:pathLst>
                    </a:custGeom>
                    <a:solidFill>
                      <a:srgbClr val="3D6254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84" name="Freeform: Shape 1083">
                      <a:extLst>
                        <a:ext uri="{FF2B5EF4-FFF2-40B4-BE49-F238E27FC236}">
                          <a16:creationId xmlns:a16="http://schemas.microsoft.com/office/drawing/2014/main" id="{F8927E70-BAB6-4E4F-B503-6627F30FE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1913" y="-238191"/>
                      <a:ext cx="202306" cy="203877"/>
                    </a:xfrm>
                    <a:custGeom>
                      <a:avLst/>
                      <a:gdLst>
                        <a:gd name="connsiteX0" fmla="*/ 25094 w 202306"/>
                        <a:gd name="connsiteY0" fmla="*/ 175043 h 203877"/>
                        <a:gd name="connsiteX1" fmla="*/ 116310 w 202306"/>
                        <a:gd name="connsiteY1" fmla="*/ 25626 h 203877"/>
                        <a:gd name="connsiteX2" fmla="*/ 161140 w 202306"/>
                        <a:gd name="connsiteY2" fmla="*/ 166 h 203877"/>
                        <a:gd name="connsiteX3" fmla="*/ 202306 w 202306"/>
                        <a:gd name="connsiteY3" fmla="*/ 26633 h 203877"/>
                        <a:gd name="connsiteX4" fmla="*/ 159400 w 202306"/>
                        <a:gd name="connsiteY4" fmla="*/ 21963 h 203877"/>
                        <a:gd name="connsiteX5" fmla="*/ 126613 w 202306"/>
                        <a:gd name="connsiteY5" fmla="*/ 46369 h 203877"/>
                        <a:gd name="connsiteX6" fmla="*/ 115669 w 202306"/>
                        <a:gd name="connsiteY6" fmla="*/ 86071 h 203877"/>
                        <a:gd name="connsiteX7" fmla="*/ 102298 w 202306"/>
                        <a:gd name="connsiteY7" fmla="*/ 94588 h 203877"/>
                        <a:gd name="connsiteX8" fmla="*/ 35763 w 202306"/>
                        <a:gd name="connsiteY8" fmla="*/ 190292 h 203877"/>
                        <a:gd name="connsiteX9" fmla="*/ 0 w 202306"/>
                        <a:gd name="connsiteY9" fmla="*/ 202564 h 203877"/>
                        <a:gd name="connsiteX10" fmla="*/ 25094 w 202306"/>
                        <a:gd name="connsiteY10" fmla="*/ 175043 h 203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02306" h="203877">
                          <a:moveTo>
                            <a:pt x="25094" y="175043"/>
                          </a:moveTo>
                          <a:cubicBezTo>
                            <a:pt x="62368" y="129893"/>
                            <a:pt x="76059" y="68258"/>
                            <a:pt x="116310" y="25626"/>
                          </a:cubicBezTo>
                          <a:cubicBezTo>
                            <a:pt x="128308" y="12942"/>
                            <a:pt x="143465" y="1814"/>
                            <a:pt x="161140" y="166"/>
                          </a:cubicBezTo>
                          <a:cubicBezTo>
                            <a:pt x="178815" y="-1483"/>
                            <a:pt x="198781" y="9279"/>
                            <a:pt x="202306" y="26633"/>
                          </a:cubicBezTo>
                          <a:cubicBezTo>
                            <a:pt x="188340" y="22512"/>
                            <a:pt x="173595" y="19582"/>
                            <a:pt x="159400" y="21963"/>
                          </a:cubicBezTo>
                          <a:cubicBezTo>
                            <a:pt x="145159" y="24344"/>
                            <a:pt x="131467" y="32998"/>
                            <a:pt x="126613" y="46369"/>
                          </a:cubicBezTo>
                          <a:cubicBezTo>
                            <a:pt x="121851" y="59466"/>
                            <a:pt x="125423" y="76134"/>
                            <a:pt x="115669" y="86071"/>
                          </a:cubicBezTo>
                          <a:cubicBezTo>
                            <a:pt x="111960" y="89826"/>
                            <a:pt x="106877" y="91932"/>
                            <a:pt x="102298" y="94588"/>
                          </a:cubicBezTo>
                          <a:cubicBezTo>
                            <a:pt x="68000" y="114278"/>
                            <a:pt x="63101" y="161993"/>
                            <a:pt x="35763" y="190292"/>
                          </a:cubicBezTo>
                          <a:cubicBezTo>
                            <a:pt x="26009" y="200366"/>
                            <a:pt x="13463" y="206777"/>
                            <a:pt x="0" y="202564"/>
                          </a:cubicBezTo>
                          <a:cubicBezTo>
                            <a:pt x="7693" y="193268"/>
                            <a:pt x="17172" y="184614"/>
                            <a:pt x="25094" y="175043"/>
                          </a:cubicBezTo>
                          <a:close/>
                        </a:path>
                      </a:pathLst>
                    </a:custGeom>
                    <a:solidFill>
                      <a:srgbClr val="215745">
                        <a:alpha val="12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5FF50576-4663-4D91-90EE-E0E3C84C6D13}"/>
                      </a:ext>
                    </a:extLst>
                  </p:cNvPr>
                  <p:cNvSpPr/>
                  <p:nvPr/>
                </p:nvSpPr>
                <p:spPr>
                  <a:xfrm>
                    <a:off x="8326230" y="-368347"/>
                    <a:ext cx="164531" cy="83935"/>
                  </a:xfrm>
                  <a:custGeom>
                    <a:avLst/>
                    <a:gdLst>
                      <a:gd name="connsiteX0" fmla="*/ 48859 w 164531"/>
                      <a:gd name="connsiteY0" fmla="*/ 67268 h 83935"/>
                      <a:gd name="connsiteX1" fmla="*/ 100833 w 164531"/>
                      <a:gd name="connsiteY1" fmla="*/ 60307 h 83935"/>
                      <a:gd name="connsiteX2" fmla="*/ 131742 w 164531"/>
                      <a:gd name="connsiteY2" fmla="*/ 69008 h 83935"/>
                      <a:gd name="connsiteX3" fmla="*/ 160819 w 164531"/>
                      <a:gd name="connsiteY3" fmla="*/ 61177 h 83935"/>
                      <a:gd name="connsiteX4" fmla="*/ 155874 w 164531"/>
                      <a:gd name="connsiteY4" fmla="*/ 30222 h 83935"/>
                      <a:gd name="connsiteX5" fmla="*/ 123408 w 164531"/>
                      <a:gd name="connsiteY5" fmla="*/ 20515 h 83935"/>
                      <a:gd name="connsiteX6" fmla="*/ 65390 w 164531"/>
                      <a:gd name="connsiteY6" fmla="*/ 28711 h 83935"/>
                      <a:gd name="connsiteX7" fmla="*/ 0 w 164531"/>
                      <a:gd name="connsiteY7" fmla="*/ 0 h 83935"/>
                      <a:gd name="connsiteX8" fmla="*/ 25414 w 164531"/>
                      <a:gd name="connsiteY8" fmla="*/ 83936 h 83935"/>
                      <a:gd name="connsiteX9" fmla="*/ 48859 w 164531"/>
                      <a:gd name="connsiteY9" fmla="*/ 67268 h 83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4531" h="83935">
                        <a:moveTo>
                          <a:pt x="48859" y="67268"/>
                        </a:moveTo>
                        <a:cubicBezTo>
                          <a:pt x="65711" y="62230"/>
                          <a:pt x="83340" y="57148"/>
                          <a:pt x="100833" y="60307"/>
                        </a:cubicBezTo>
                        <a:cubicBezTo>
                          <a:pt x="111365" y="62185"/>
                          <a:pt x="121210" y="66993"/>
                          <a:pt x="131742" y="69008"/>
                        </a:cubicBezTo>
                        <a:cubicBezTo>
                          <a:pt x="142228" y="71022"/>
                          <a:pt x="154500" y="69466"/>
                          <a:pt x="160819" y="61177"/>
                        </a:cubicBezTo>
                        <a:cubicBezTo>
                          <a:pt x="167688" y="52156"/>
                          <a:pt x="164437" y="38098"/>
                          <a:pt x="155874" y="30222"/>
                        </a:cubicBezTo>
                        <a:cubicBezTo>
                          <a:pt x="147311" y="22346"/>
                          <a:pt x="134947" y="19873"/>
                          <a:pt x="123408" y="20515"/>
                        </a:cubicBezTo>
                        <a:cubicBezTo>
                          <a:pt x="103809" y="21614"/>
                          <a:pt x="85035" y="30772"/>
                          <a:pt x="65390" y="28711"/>
                        </a:cubicBezTo>
                        <a:cubicBezTo>
                          <a:pt x="41670" y="26193"/>
                          <a:pt x="22575" y="7968"/>
                          <a:pt x="0" y="0"/>
                        </a:cubicBezTo>
                        <a:cubicBezTo>
                          <a:pt x="14974" y="26651"/>
                          <a:pt x="19828" y="54995"/>
                          <a:pt x="25414" y="83936"/>
                        </a:cubicBezTo>
                        <a:cubicBezTo>
                          <a:pt x="31046" y="77342"/>
                          <a:pt x="39381" y="70107"/>
                          <a:pt x="48859" y="67268"/>
                        </a:cubicBezTo>
                        <a:close/>
                      </a:path>
                    </a:pathLst>
                  </a:custGeom>
                  <a:solidFill>
                    <a:srgbClr val="4B795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C80C9D83-D186-4FE3-97F4-F0445558BF69}"/>
                      </a:ext>
                    </a:extLst>
                  </p:cNvPr>
                  <p:cNvSpPr/>
                  <p:nvPr/>
                </p:nvSpPr>
                <p:spPr>
                  <a:xfrm>
                    <a:off x="8314141" y="-383687"/>
                    <a:ext cx="176211" cy="78486"/>
                  </a:xfrm>
                  <a:custGeom>
                    <a:avLst/>
                    <a:gdLst>
                      <a:gd name="connsiteX0" fmla="*/ 0 w 176211"/>
                      <a:gd name="connsiteY0" fmla="*/ 0 h 78486"/>
                      <a:gd name="connsiteX1" fmla="*/ 48035 w 176211"/>
                      <a:gd name="connsiteY1" fmla="*/ 36450 h 78486"/>
                      <a:gd name="connsiteX2" fmla="*/ 109304 w 176211"/>
                      <a:gd name="connsiteY2" fmla="*/ 39518 h 78486"/>
                      <a:gd name="connsiteX3" fmla="*/ 142823 w 176211"/>
                      <a:gd name="connsiteY3" fmla="*/ 36038 h 78486"/>
                      <a:gd name="connsiteX4" fmla="*/ 158622 w 176211"/>
                      <a:gd name="connsiteY4" fmla="*/ 36221 h 78486"/>
                      <a:gd name="connsiteX5" fmla="*/ 176114 w 176211"/>
                      <a:gd name="connsiteY5" fmla="*/ 56232 h 78486"/>
                      <a:gd name="connsiteX6" fmla="*/ 162834 w 176211"/>
                      <a:gd name="connsiteY6" fmla="*/ 78486 h 78486"/>
                      <a:gd name="connsiteX7" fmla="*/ 158164 w 176211"/>
                      <a:gd name="connsiteY7" fmla="*/ 49638 h 78486"/>
                      <a:gd name="connsiteX8" fmla="*/ 129132 w 176211"/>
                      <a:gd name="connsiteY8" fmla="*/ 42220 h 78486"/>
                      <a:gd name="connsiteX9" fmla="*/ 107610 w 176211"/>
                      <a:gd name="connsiteY9" fmla="*/ 54629 h 78486"/>
                      <a:gd name="connsiteX10" fmla="*/ 35672 w 176211"/>
                      <a:gd name="connsiteY10" fmla="*/ 70015 h 78486"/>
                      <a:gd name="connsiteX11" fmla="*/ 0 w 176211"/>
                      <a:gd name="connsiteY11" fmla="*/ 0 h 78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6211" h="78486">
                        <a:moveTo>
                          <a:pt x="0" y="0"/>
                        </a:moveTo>
                        <a:cubicBezTo>
                          <a:pt x="14150" y="14470"/>
                          <a:pt x="29032" y="29444"/>
                          <a:pt x="48035" y="36450"/>
                        </a:cubicBezTo>
                        <a:cubicBezTo>
                          <a:pt x="67496" y="43639"/>
                          <a:pt x="88835" y="41624"/>
                          <a:pt x="109304" y="39518"/>
                        </a:cubicBezTo>
                        <a:cubicBezTo>
                          <a:pt x="120477" y="38373"/>
                          <a:pt x="131650" y="37183"/>
                          <a:pt x="142823" y="36038"/>
                        </a:cubicBezTo>
                        <a:cubicBezTo>
                          <a:pt x="148090" y="35488"/>
                          <a:pt x="153447" y="34939"/>
                          <a:pt x="158622" y="36221"/>
                        </a:cubicBezTo>
                        <a:cubicBezTo>
                          <a:pt x="167780" y="38511"/>
                          <a:pt x="175198" y="46936"/>
                          <a:pt x="176114" y="56232"/>
                        </a:cubicBezTo>
                        <a:cubicBezTo>
                          <a:pt x="177030" y="65527"/>
                          <a:pt x="171443" y="74915"/>
                          <a:pt x="162834" y="78486"/>
                        </a:cubicBezTo>
                        <a:cubicBezTo>
                          <a:pt x="167597" y="69374"/>
                          <a:pt x="165444" y="57239"/>
                          <a:pt x="158164" y="49638"/>
                        </a:cubicBezTo>
                        <a:cubicBezTo>
                          <a:pt x="150883" y="42037"/>
                          <a:pt x="139068" y="39197"/>
                          <a:pt x="129132" y="42220"/>
                        </a:cubicBezTo>
                        <a:cubicBezTo>
                          <a:pt x="121118" y="44647"/>
                          <a:pt x="114707" y="50279"/>
                          <a:pt x="107610" y="54629"/>
                        </a:cubicBezTo>
                        <a:cubicBezTo>
                          <a:pt x="85035" y="68504"/>
                          <a:pt x="59346" y="61269"/>
                          <a:pt x="35672" y="70015"/>
                        </a:cubicBezTo>
                        <a:cubicBezTo>
                          <a:pt x="25735" y="52019"/>
                          <a:pt x="2427" y="2037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B553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C8BB1F1D-BBC9-4480-B0ED-3A2D3D11FA59}"/>
                      </a:ext>
                    </a:extLst>
                  </p:cNvPr>
                  <p:cNvSpPr/>
                  <p:nvPr/>
                </p:nvSpPr>
                <p:spPr>
                  <a:xfrm>
                    <a:off x="8468077" y="-336980"/>
                    <a:ext cx="118228" cy="66534"/>
                  </a:xfrm>
                  <a:custGeom>
                    <a:avLst/>
                    <a:gdLst>
                      <a:gd name="connsiteX0" fmla="*/ 12791 w 118228"/>
                      <a:gd name="connsiteY0" fmla="*/ 19873 h 66534"/>
                      <a:gd name="connsiteX1" fmla="*/ 88209 w 118228"/>
                      <a:gd name="connsiteY1" fmla="*/ 43227 h 66534"/>
                      <a:gd name="connsiteX2" fmla="*/ 114128 w 118228"/>
                      <a:gd name="connsiteY2" fmla="*/ 66535 h 66534"/>
                      <a:gd name="connsiteX3" fmla="*/ 110922 w 118228"/>
                      <a:gd name="connsiteY3" fmla="*/ 33016 h 66534"/>
                      <a:gd name="connsiteX4" fmla="*/ 80242 w 118228"/>
                      <a:gd name="connsiteY4" fmla="*/ 13692 h 66534"/>
                      <a:gd name="connsiteX5" fmla="*/ 1023 w 118228"/>
                      <a:gd name="connsiteY5" fmla="*/ 0 h 66534"/>
                      <a:gd name="connsiteX6" fmla="*/ 11692 w 118228"/>
                      <a:gd name="connsiteY6" fmla="*/ 19553 h 66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228" h="66534">
                        <a:moveTo>
                          <a:pt x="12791" y="19873"/>
                        </a:moveTo>
                        <a:cubicBezTo>
                          <a:pt x="39030" y="22621"/>
                          <a:pt x="64856" y="30589"/>
                          <a:pt x="88209" y="43227"/>
                        </a:cubicBezTo>
                        <a:cubicBezTo>
                          <a:pt x="98604" y="48859"/>
                          <a:pt x="109045" y="55957"/>
                          <a:pt x="114128" y="66535"/>
                        </a:cubicBezTo>
                        <a:cubicBezTo>
                          <a:pt x="121134" y="56873"/>
                          <a:pt x="118569" y="42540"/>
                          <a:pt x="110922" y="33016"/>
                        </a:cubicBezTo>
                        <a:cubicBezTo>
                          <a:pt x="103321" y="23445"/>
                          <a:pt x="91781" y="17813"/>
                          <a:pt x="80242" y="13692"/>
                        </a:cubicBezTo>
                        <a:cubicBezTo>
                          <a:pt x="54873" y="4579"/>
                          <a:pt x="27811" y="1282"/>
                          <a:pt x="1023" y="0"/>
                        </a:cubicBezTo>
                        <a:cubicBezTo>
                          <a:pt x="-2412" y="7647"/>
                          <a:pt x="3221" y="17996"/>
                          <a:pt x="11692" y="19553"/>
                        </a:cubicBezTo>
                      </a:path>
                    </a:pathLst>
                  </a:custGeom>
                  <a:solidFill>
                    <a:srgbClr val="3E6E5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31A5B93B-ECA1-4718-8345-1D0A89D08534}"/>
                      </a:ext>
                    </a:extLst>
                  </p:cNvPr>
                  <p:cNvSpPr/>
                  <p:nvPr/>
                </p:nvSpPr>
                <p:spPr>
                  <a:xfrm>
                    <a:off x="8473495" y="-336797"/>
                    <a:ext cx="112700" cy="83111"/>
                  </a:xfrm>
                  <a:custGeom>
                    <a:avLst/>
                    <a:gdLst>
                      <a:gd name="connsiteX0" fmla="*/ 93781 w 112700"/>
                      <a:gd name="connsiteY0" fmla="*/ 73953 h 83111"/>
                      <a:gd name="connsiteX1" fmla="*/ 95338 w 112700"/>
                      <a:gd name="connsiteY1" fmla="*/ 41945 h 83111"/>
                      <a:gd name="connsiteX2" fmla="*/ 68138 w 112700"/>
                      <a:gd name="connsiteY2" fmla="*/ 20515 h 83111"/>
                      <a:gd name="connsiteX3" fmla="*/ 45288 w 112700"/>
                      <a:gd name="connsiteY3" fmla="*/ 12593 h 83111"/>
                      <a:gd name="connsiteX4" fmla="*/ 0 w 112700"/>
                      <a:gd name="connsiteY4" fmla="*/ 0 h 83111"/>
                      <a:gd name="connsiteX5" fmla="*/ 101565 w 112700"/>
                      <a:gd name="connsiteY5" fmla="*/ 33702 h 83111"/>
                      <a:gd name="connsiteX6" fmla="*/ 111914 w 112700"/>
                      <a:gd name="connsiteY6" fmla="*/ 44097 h 83111"/>
                      <a:gd name="connsiteX7" fmla="*/ 109716 w 112700"/>
                      <a:gd name="connsiteY7" fmla="*/ 60261 h 83111"/>
                      <a:gd name="connsiteX8" fmla="*/ 89431 w 112700"/>
                      <a:gd name="connsiteY8" fmla="*/ 83111 h 83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00" h="83111">
                        <a:moveTo>
                          <a:pt x="93781" y="73953"/>
                        </a:moveTo>
                        <a:cubicBezTo>
                          <a:pt x="101794" y="65802"/>
                          <a:pt x="101382" y="51927"/>
                          <a:pt x="95338" y="41945"/>
                        </a:cubicBezTo>
                        <a:cubicBezTo>
                          <a:pt x="89293" y="31962"/>
                          <a:pt x="78853" y="25368"/>
                          <a:pt x="68138" y="20515"/>
                        </a:cubicBezTo>
                        <a:cubicBezTo>
                          <a:pt x="60765" y="17172"/>
                          <a:pt x="53118" y="14516"/>
                          <a:pt x="45288" y="12593"/>
                        </a:cubicBezTo>
                        <a:cubicBezTo>
                          <a:pt x="30039" y="8792"/>
                          <a:pt x="13783" y="7601"/>
                          <a:pt x="0" y="0"/>
                        </a:cubicBezTo>
                        <a:cubicBezTo>
                          <a:pt x="35763" y="2839"/>
                          <a:pt x="70977" y="14516"/>
                          <a:pt x="101565" y="33702"/>
                        </a:cubicBezTo>
                        <a:cubicBezTo>
                          <a:pt x="105778" y="36358"/>
                          <a:pt x="110220" y="39472"/>
                          <a:pt x="111914" y="44097"/>
                        </a:cubicBezTo>
                        <a:cubicBezTo>
                          <a:pt x="113883" y="49409"/>
                          <a:pt x="111777" y="55133"/>
                          <a:pt x="109716" y="60261"/>
                        </a:cubicBezTo>
                        <a:cubicBezTo>
                          <a:pt x="105732" y="70152"/>
                          <a:pt x="100146" y="81417"/>
                          <a:pt x="89431" y="83111"/>
                        </a:cubicBezTo>
                      </a:path>
                    </a:pathLst>
                  </a:custGeom>
                  <a:solidFill>
                    <a:srgbClr val="2B553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4C55C731-0DFA-411C-9520-1DE576EBED5B}"/>
                      </a:ext>
                    </a:extLst>
                  </p:cNvPr>
                  <p:cNvSpPr/>
                  <p:nvPr/>
                </p:nvSpPr>
                <p:spPr>
                  <a:xfrm>
                    <a:off x="8564987" y="-329012"/>
                    <a:ext cx="43093" cy="76801"/>
                  </a:xfrm>
                  <a:custGeom>
                    <a:avLst/>
                    <a:gdLst>
                      <a:gd name="connsiteX0" fmla="*/ 0 w 43093"/>
                      <a:gd name="connsiteY0" fmla="*/ 63879 h 76801"/>
                      <a:gd name="connsiteX1" fmla="*/ 18545 w 43093"/>
                      <a:gd name="connsiteY1" fmla="*/ 35214 h 76801"/>
                      <a:gd name="connsiteX2" fmla="*/ 7235 w 43093"/>
                      <a:gd name="connsiteY2" fmla="*/ 0 h 76801"/>
                      <a:gd name="connsiteX3" fmla="*/ 28665 w 43093"/>
                      <a:gd name="connsiteY3" fmla="*/ 8838 h 76801"/>
                      <a:gd name="connsiteX4" fmla="*/ 41945 w 43093"/>
                      <a:gd name="connsiteY4" fmla="*/ 49272 h 76801"/>
                      <a:gd name="connsiteX5" fmla="*/ 30497 w 43093"/>
                      <a:gd name="connsiteY5" fmla="*/ 73999 h 76801"/>
                      <a:gd name="connsiteX6" fmla="*/ 7968 w 43093"/>
                      <a:gd name="connsiteY6" fmla="*/ 67222 h 7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093" h="76801">
                        <a:moveTo>
                          <a:pt x="0" y="63879"/>
                        </a:moveTo>
                        <a:cubicBezTo>
                          <a:pt x="11997" y="60765"/>
                          <a:pt x="18774" y="47577"/>
                          <a:pt x="18545" y="35214"/>
                        </a:cubicBezTo>
                        <a:cubicBezTo>
                          <a:pt x="18317" y="22850"/>
                          <a:pt x="12730" y="11219"/>
                          <a:pt x="7235" y="0"/>
                        </a:cubicBezTo>
                        <a:cubicBezTo>
                          <a:pt x="9524" y="7739"/>
                          <a:pt x="20881" y="6319"/>
                          <a:pt x="28665" y="8838"/>
                        </a:cubicBezTo>
                        <a:cubicBezTo>
                          <a:pt x="43593" y="13737"/>
                          <a:pt x="44601" y="34115"/>
                          <a:pt x="41945" y="49272"/>
                        </a:cubicBezTo>
                        <a:cubicBezTo>
                          <a:pt x="40342" y="58476"/>
                          <a:pt x="38007" y="68412"/>
                          <a:pt x="30497" y="73999"/>
                        </a:cubicBezTo>
                        <a:cubicBezTo>
                          <a:pt x="23033" y="79585"/>
                          <a:pt x="9067" y="76563"/>
                          <a:pt x="7968" y="67222"/>
                        </a:cubicBezTo>
                      </a:path>
                    </a:pathLst>
                  </a:custGeom>
                  <a:solidFill>
                    <a:srgbClr val="4B795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F19ACEBD-E256-4FF0-94C0-852D416E5957}"/>
                      </a:ext>
                    </a:extLst>
                  </p:cNvPr>
                  <p:cNvSpPr/>
                  <p:nvPr/>
                </p:nvSpPr>
                <p:spPr>
                  <a:xfrm>
                    <a:off x="8567688" y="-325487"/>
                    <a:ext cx="40570" cy="76655"/>
                  </a:xfrm>
                  <a:custGeom>
                    <a:avLst/>
                    <a:gdLst>
                      <a:gd name="connsiteX0" fmla="*/ 4533 w 40570"/>
                      <a:gd name="connsiteY0" fmla="*/ 67314 h 76655"/>
                      <a:gd name="connsiteX1" fmla="*/ 31001 w 40570"/>
                      <a:gd name="connsiteY1" fmla="*/ 47212 h 76655"/>
                      <a:gd name="connsiteX2" fmla="*/ 18637 w 40570"/>
                      <a:gd name="connsiteY2" fmla="*/ 15845 h 76655"/>
                      <a:gd name="connsiteX3" fmla="*/ 0 w 40570"/>
                      <a:gd name="connsiteY3" fmla="*/ 1466 h 76655"/>
                      <a:gd name="connsiteX4" fmla="*/ 36954 w 40570"/>
                      <a:gd name="connsiteY4" fmla="*/ 18226 h 76655"/>
                      <a:gd name="connsiteX5" fmla="*/ 32695 w 40570"/>
                      <a:gd name="connsiteY5" fmla="*/ 59804 h 76655"/>
                      <a:gd name="connsiteX6" fmla="*/ 9204 w 40570"/>
                      <a:gd name="connsiteY6" fmla="*/ 76656 h 76655"/>
                      <a:gd name="connsiteX7" fmla="*/ 7602 w 40570"/>
                      <a:gd name="connsiteY7" fmla="*/ 66124 h 76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570" h="76655">
                        <a:moveTo>
                          <a:pt x="4533" y="67314"/>
                        </a:moveTo>
                        <a:cubicBezTo>
                          <a:pt x="16576" y="67223"/>
                          <a:pt x="27887" y="58660"/>
                          <a:pt x="31001" y="47212"/>
                        </a:cubicBezTo>
                        <a:cubicBezTo>
                          <a:pt x="34115" y="35764"/>
                          <a:pt x="28894" y="22393"/>
                          <a:pt x="18637" y="15845"/>
                        </a:cubicBezTo>
                        <a:cubicBezTo>
                          <a:pt x="11860" y="11494"/>
                          <a:pt x="2518" y="9068"/>
                          <a:pt x="0" y="1466"/>
                        </a:cubicBezTo>
                        <a:cubicBezTo>
                          <a:pt x="13737" y="-3571"/>
                          <a:pt x="30497" y="4946"/>
                          <a:pt x="36954" y="18226"/>
                        </a:cubicBezTo>
                        <a:cubicBezTo>
                          <a:pt x="43410" y="31505"/>
                          <a:pt x="40754" y="47715"/>
                          <a:pt x="32695" y="59804"/>
                        </a:cubicBezTo>
                        <a:cubicBezTo>
                          <a:pt x="27246" y="68001"/>
                          <a:pt x="19004" y="74824"/>
                          <a:pt x="9204" y="76656"/>
                        </a:cubicBezTo>
                        <a:cubicBezTo>
                          <a:pt x="8655" y="73130"/>
                          <a:pt x="8105" y="69650"/>
                          <a:pt x="7602" y="66124"/>
                        </a:cubicBezTo>
                      </a:path>
                    </a:pathLst>
                  </a:custGeom>
                  <a:solidFill>
                    <a:srgbClr val="2B553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4A87F342-9DB1-4CA8-8D86-E788DAE450C8}"/>
                      </a:ext>
                    </a:extLst>
                  </p:cNvPr>
                  <p:cNvSpPr/>
                  <p:nvPr/>
                </p:nvSpPr>
                <p:spPr>
                  <a:xfrm>
                    <a:off x="8601851" y="-298286"/>
                    <a:ext cx="274670" cy="161094"/>
                  </a:xfrm>
                  <a:custGeom>
                    <a:avLst/>
                    <a:gdLst>
                      <a:gd name="connsiteX0" fmla="*/ 271266 w 274670"/>
                      <a:gd name="connsiteY0" fmla="*/ 161094 h 161094"/>
                      <a:gd name="connsiteX1" fmla="*/ 270625 w 274670"/>
                      <a:gd name="connsiteY1" fmla="*/ 140442 h 161094"/>
                      <a:gd name="connsiteX2" fmla="*/ 251988 w 274670"/>
                      <a:gd name="connsiteY2" fmla="*/ 127437 h 161094"/>
                      <a:gd name="connsiteX3" fmla="*/ 205006 w 274670"/>
                      <a:gd name="connsiteY3" fmla="*/ 104313 h 161094"/>
                      <a:gd name="connsiteX4" fmla="*/ 129679 w 274670"/>
                      <a:gd name="connsiteY4" fmla="*/ 68687 h 161094"/>
                      <a:gd name="connsiteX5" fmla="*/ 53574 w 274670"/>
                      <a:gd name="connsiteY5" fmla="*/ 39701 h 161094"/>
                      <a:gd name="connsiteX6" fmla="*/ 4211 w 274670"/>
                      <a:gd name="connsiteY6" fmla="*/ 0 h 161094"/>
                      <a:gd name="connsiteX7" fmla="*/ 36539 w 274670"/>
                      <a:gd name="connsiteY7" fmla="*/ 51332 h 161094"/>
                      <a:gd name="connsiteX8" fmla="*/ 116033 w 274670"/>
                      <a:gd name="connsiteY8" fmla="*/ 86500 h 161094"/>
                      <a:gd name="connsiteX9" fmla="*/ 271266 w 274670"/>
                      <a:gd name="connsiteY9" fmla="*/ 161094 h 161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4670" h="161094">
                        <a:moveTo>
                          <a:pt x="271266" y="161094"/>
                        </a:moveTo>
                        <a:cubicBezTo>
                          <a:pt x="276487" y="155782"/>
                          <a:pt x="275250" y="146487"/>
                          <a:pt x="270625" y="140442"/>
                        </a:cubicBezTo>
                        <a:cubicBezTo>
                          <a:pt x="266000" y="134398"/>
                          <a:pt x="258857" y="130780"/>
                          <a:pt x="251988" y="127437"/>
                        </a:cubicBezTo>
                        <a:cubicBezTo>
                          <a:pt x="236327" y="119745"/>
                          <a:pt x="220667" y="112006"/>
                          <a:pt x="205006" y="104313"/>
                        </a:cubicBezTo>
                        <a:cubicBezTo>
                          <a:pt x="180096" y="92041"/>
                          <a:pt x="155139" y="79769"/>
                          <a:pt x="129679" y="68687"/>
                        </a:cubicBezTo>
                        <a:cubicBezTo>
                          <a:pt x="104769" y="57835"/>
                          <a:pt x="79355" y="48173"/>
                          <a:pt x="53574" y="39701"/>
                        </a:cubicBezTo>
                        <a:cubicBezTo>
                          <a:pt x="29900" y="31917"/>
                          <a:pt x="14239" y="20927"/>
                          <a:pt x="4211" y="0"/>
                        </a:cubicBezTo>
                        <a:cubicBezTo>
                          <a:pt x="-7741" y="34847"/>
                          <a:pt x="6592" y="37274"/>
                          <a:pt x="36539" y="51332"/>
                        </a:cubicBezTo>
                        <a:cubicBezTo>
                          <a:pt x="63007" y="63696"/>
                          <a:pt x="88696" y="76060"/>
                          <a:pt x="116033" y="86500"/>
                        </a:cubicBezTo>
                        <a:cubicBezTo>
                          <a:pt x="169655" y="107015"/>
                          <a:pt x="225612" y="124827"/>
                          <a:pt x="271266" y="161094"/>
                        </a:cubicBezTo>
                        <a:close/>
                      </a:path>
                    </a:pathLst>
                  </a:custGeom>
                  <a:solidFill>
                    <a:srgbClr val="3E6E5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55358BD3-7D8F-48E1-A5E5-6865EC8DE274}"/>
                      </a:ext>
                    </a:extLst>
                  </p:cNvPr>
                  <p:cNvSpPr/>
                  <p:nvPr/>
                </p:nvSpPr>
                <p:spPr>
                  <a:xfrm>
                    <a:off x="8593011" y="-306116"/>
                    <a:ext cx="288668" cy="152380"/>
                  </a:xfrm>
                  <a:custGeom>
                    <a:avLst/>
                    <a:gdLst>
                      <a:gd name="connsiteX0" fmla="*/ 28070 w 288668"/>
                      <a:gd name="connsiteY0" fmla="*/ 44830 h 152380"/>
                      <a:gd name="connsiteX1" fmla="*/ 4350 w 288668"/>
                      <a:gd name="connsiteY1" fmla="*/ 16897 h 152380"/>
                      <a:gd name="connsiteX2" fmla="*/ 0 w 288668"/>
                      <a:gd name="connsiteY2" fmla="*/ 0 h 152380"/>
                      <a:gd name="connsiteX3" fmla="*/ 126476 w 288668"/>
                      <a:gd name="connsiteY3" fmla="*/ 73541 h 152380"/>
                      <a:gd name="connsiteX4" fmla="*/ 288669 w 288668"/>
                      <a:gd name="connsiteY4" fmla="*/ 150562 h 152380"/>
                      <a:gd name="connsiteX5" fmla="*/ 172313 w 288668"/>
                      <a:gd name="connsiteY5" fmla="*/ 103305 h 152380"/>
                      <a:gd name="connsiteX6" fmla="*/ 28070 w 288668"/>
                      <a:gd name="connsiteY6" fmla="*/ 44830 h 152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8668" h="152380">
                        <a:moveTo>
                          <a:pt x="28070" y="44830"/>
                        </a:moveTo>
                        <a:cubicBezTo>
                          <a:pt x="16851" y="38556"/>
                          <a:pt x="4762" y="29490"/>
                          <a:pt x="4350" y="16897"/>
                        </a:cubicBezTo>
                        <a:cubicBezTo>
                          <a:pt x="4167" y="10715"/>
                          <a:pt x="5861" y="2381"/>
                          <a:pt x="0" y="0"/>
                        </a:cubicBezTo>
                        <a:cubicBezTo>
                          <a:pt x="33748" y="35809"/>
                          <a:pt x="80135" y="57010"/>
                          <a:pt x="126476" y="73541"/>
                        </a:cubicBezTo>
                        <a:cubicBezTo>
                          <a:pt x="165215" y="87370"/>
                          <a:pt x="256249" y="127941"/>
                          <a:pt x="288669" y="150562"/>
                        </a:cubicBezTo>
                        <a:cubicBezTo>
                          <a:pt x="263804" y="162331"/>
                          <a:pt x="198689" y="113517"/>
                          <a:pt x="172313" y="103305"/>
                        </a:cubicBezTo>
                        <a:cubicBezTo>
                          <a:pt x="123957" y="84577"/>
                          <a:pt x="73587" y="70381"/>
                          <a:pt x="28070" y="44830"/>
                        </a:cubicBezTo>
                        <a:close/>
                      </a:path>
                    </a:pathLst>
                  </a:custGeom>
                  <a:solidFill>
                    <a:srgbClr val="2B553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D9F826D-880D-4E61-95F5-B0508FDFD7FF}"/>
                      </a:ext>
                    </a:extLst>
                  </p:cNvPr>
                  <p:cNvSpPr/>
                  <p:nvPr/>
                </p:nvSpPr>
                <p:spPr>
                  <a:xfrm>
                    <a:off x="8311898" y="-371278"/>
                    <a:ext cx="44703" cy="133812"/>
                  </a:xfrm>
                  <a:custGeom>
                    <a:avLst/>
                    <a:gdLst>
                      <a:gd name="connsiteX0" fmla="*/ 28665 w 44703"/>
                      <a:gd name="connsiteY0" fmla="*/ 118966 h 133812"/>
                      <a:gd name="connsiteX1" fmla="*/ 42586 w 44703"/>
                      <a:gd name="connsiteY1" fmla="*/ 53484 h 133812"/>
                      <a:gd name="connsiteX2" fmla="*/ 0 w 44703"/>
                      <a:gd name="connsiteY2" fmla="*/ 0 h 133812"/>
                      <a:gd name="connsiteX3" fmla="*/ 21568 w 44703"/>
                      <a:gd name="connsiteY3" fmla="*/ 27383 h 133812"/>
                      <a:gd name="connsiteX4" fmla="*/ 28894 w 44703"/>
                      <a:gd name="connsiteY4" fmla="*/ 58567 h 133812"/>
                      <a:gd name="connsiteX5" fmla="*/ 22529 w 44703"/>
                      <a:gd name="connsiteY5" fmla="*/ 65482 h 133812"/>
                      <a:gd name="connsiteX6" fmla="*/ 24086 w 44703"/>
                      <a:gd name="connsiteY6" fmla="*/ 90759 h 133812"/>
                      <a:gd name="connsiteX7" fmla="*/ 7739 w 44703"/>
                      <a:gd name="connsiteY7" fmla="*/ 131421 h 133812"/>
                      <a:gd name="connsiteX8" fmla="*/ 21430 w 44703"/>
                      <a:gd name="connsiteY8" fmla="*/ 125239 h 133812"/>
                      <a:gd name="connsiteX9" fmla="*/ 33199 w 44703"/>
                      <a:gd name="connsiteY9" fmla="*/ 112738 h 13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703" h="133812">
                        <a:moveTo>
                          <a:pt x="28665" y="118966"/>
                        </a:moveTo>
                        <a:cubicBezTo>
                          <a:pt x="42815" y="100833"/>
                          <a:pt x="48035" y="76151"/>
                          <a:pt x="42586" y="53484"/>
                        </a:cubicBezTo>
                        <a:cubicBezTo>
                          <a:pt x="37137" y="30818"/>
                          <a:pt x="21064" y="10669"/>
                          <a:pt x="0" y="0"/>
                        </a:cubicBezTo>
                        <a:cubicBezTo>
                          <a:pt x="2885" y="11310"/>
                          <a:pt x="13371" y="18866"/>
                          <a:pt x="21568" y="27383"/>
                        </a:cubicBezTo>
                        <a:cubicBezTo>
                          <a:pt x="29719" y="35900"/>
                          <a:pt x="35946" y="49500"/>
                          <a:pt x="28894" y="58567"/>
                        </a:cubicBezTo>
                        <a:cubicBezTo>
                          <a:pt x="26971" y="61040"/>
                          <a:pt x="24269" y="62826"/>
                          <a:pt x="22529" y="65482"/>
                        </a:cubicBezTo>
                        <a:cubicBezTo>
                          <a:pt x="17767" y="72717"/>
                          <a:pt x="22255" y="82241"/>
                          <a:pt x="24086" y="90759"/>
                        </a:cubicBezTo>
                        <a:cubicBezTo>
                          <a:pt x="27337" y="106099"/>
                          <a:pt x="20652" y="122813"/>
                          <a:pt x="7739" y="131421"/>
                        </a:cubicBezTo>
                        <a:cubicBezTo>
                          <a:pt x="10669" y="137237"/>
                          <a:pt x="19507" y="131375"/>
                          <a:pt x="21430" y="125239"/>
                        </a:cubicBezTo>
                        <a:cubicBezTo>
                          <a:pt x="23354" y="119103"/>
                          <a:pt x="26925" y="110724"/>
                          <a:pt x="33199" y="112738"/>
                        </a:cubicBezTo>
                      </a:path>
                    </a:pathLst>
                  </a:custGeom>
                  <a:solidFill>
                    <a:srgbClr val="4B795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3C839A52-7166-46D2-951B-B7CC4E42C530}"/>
                      </a:ext>
                    </a:extLst>
                  </p:cNvPr>
                  <p:cNvSpPr/>
                  <p:nvPr/>
                </p:nvSpPr>
                <p:spPr>
                  <a:xfrm>
                    <a:off x="8405724" y="-621390"/>
                    <a:ext cx="177310" cy="291692"/>
                  </a:xfrm>
                  <a:custGeom>
                    <a:avLst/>
                    <a:gdLst>
                      <a:gd name="connsiteX0" fmla="*/ 176938 w 177310"/>
                      <a:gd name="connsiteY0" fmla="*/ 238665 h 291692"/>
                      <a:gd name="connsiteX1" fmla="*/ 154180 w 177310"/>
                      <a:gd name="connsiteY1" fmla="*/ 123179 h 291692"/>
                      <a:gd name="connsiteX2" fmla="*/ 0 w 177310"/>
                      <a:gd name="connsiteY2" fmla="*/ 0 h 291692"/>
                      <a:gd name="connsiteX3" fmla="*/ 25460 w 177310"/>
                      <a:gd name="connsiteY3" fmla="*/ 115623 h 291692"/>
                      <a:gd name="connsiteX4" fmla="*/ 95338 w 177310"/>
                      <a:gd name="connsiteY4" fmla="*/ 250799 h 291692"/>
                      <a:gd name="connsiteX5" fmla="*/ 176938 w 177310"/>
                      <a:gd name="connsiteY5" fmla="*/ 238665 h 291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7310" h="291692">
                        <a:moveTo>
                          <a:pt x="176938" y="238665"/>
                        </a:moveTo>
                        <a:cubicBezTo>
                          <a:pt x="174557" y="199376"/>
                          <a:pt x="171855" y="158850"/>
                          <a:pt x="154180" y="123179"/>
                        </a:cubicBezTo>
                        <a:cubicBezTo>
                          <a:pt x="124644" y="63467"/>
                          <a:pt x="60216" y="29673"/>
                          <a:pt x="0" y="0"/>
                        </a:cubicBezTo>
                        <a:cubicBezTo>
                          <a:pt x="19416" y="34985"/>
                          <a:pt x="18225" y="76609"/>
                          <a:pt x="25460" y="115623"/>
                        </a:cubicBezTo>
                        <a:cubicBezTo>
                          <a:pt x="34802" y="165856"/>
                          <a:pt x="59895" y="213205"/>
                          <a:pt x="95338" y="250799"/>
                        </a:cubicBezTo>
                        <a:cubicBezTo>
                          <a:pt x="137512" y="295400"/>
                          <a:pt x="181838" y="319029"/>
                          <a:pt x="176938" y="238665"/>
                        </a:cubicBezTo>
                        <a:close/>
                      </a:path>
                    </a:pathLst>
                  </a:custGeom>
                  <a:solidFill>
                    <a:srgbClr val="4B7955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3FBF341B-975D-4849-B43C-5228B839CAF9}"/>
                      </a:ext>
                    </a:extLst>
                  </p:cNvPr>
                  <p:cNvSpPr/>
                  <p:nvPr/>
                </p:nvSpPr>
                <p:spPr>
                  <a:xfrm>
                    <a:off x="8415478" y="-620658"/>
                    <a:ext cx="154500" cy="284044"/>
                  </a:xfrm>
                  <a:custGeom>
                    <a:avLst/>
                    <a:gdLst>
                      <a:gd name="connsiteX0" fmla="*/ 149600 w 154500"/>
                      <a:gd name="connsiteY0" fmla="*/ 225752 h 284044"/>
                      <a:gd name="connsiteX1" fmla="*/ 59437 w 154500"/>
                      <a:gd name="connsiteY1" fmla="*/ 76243 h 284044"/>
                      <a:gd name="connsiteX2" fmla="*/ 0 w 154500"/>
                      <a:gd name="connsiteY2" fmla="*/ 0 h 284044"/>
                      <a:gd name="connsiteX3" fmla="*/ 42586 w 154500"/>
                      <a:gd name="connsiteY3" fmla="*/ 55316 h 284044"/>
                      <a:gd name="connsiteX4" fmla="*/ 83020 w 154500"/>
                      <a:gd name="connsiteY4" fmla="*/ 140076 h 284044"/>
                      <a:gd name="connsiteX5" fmla="*/ 42952 w 154500"/>
                      <a:gd name="connsiteY5" fmla="*/ 137557 h 284044"/>
                      <a:gd name="connsiteX6" fmla="*/ 58567 w 154500"/>
                      <a:gd name="connsiteY6" fmla="*/ 159171 h 284044"/>
                      <a:gd name="connsiteX7" fmla="*/ 57743 w 154500"/>
                      <a:gd name="connsiteY7" fmla="*/ 167047 h 284044"/>
                      <a:gd name="connsiteX8" fmla="*/ 77983 w 154500"/>
                      <a:gd name="connsiteY8" fmla="*/ 176114 h 284044"/>
                      <a:gd name="connsiteX9" fmla="*/ 99550 w 154500"/>
                      <a:gd name="connsiteY9" fmla="*/ 183257 h 284044"/>
                      <a:gd name="connsiteX10" fmla="*/ 70748 w 154500"/>
                      <a:gd name="connsiteY10" fmla="*/ 206931 h 284044"/>
                      <a:gd name="connsiteX11" fmla="*/ 100787 w 154500"/>
                      <a:gd name="connsiteY11" fmla="*/ 230102 h 284044"/>
                      <a:gd name="connsiteX12" fmla="*/ 110586 w 154500"/>
                      <a:gd name="connsiteY12" fmla="*/ 244343 h 284044"/>
                      <a:gd name="connsiteX13" fmla="*/ 154500 w 154500"/>
                      <a:gd name="connsiteY13" fmla="*/ 284044 h 284044"/>
                      <a:gd name="connsiteX14" fmla="*/ 149600 w 154500"/>
                      <a:gd name="connsiteY14" fmla="*/ 225752 h 28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4500" h="284044">
                        <a:moveTo>
                          <a:pt x="149600" y="225752"/>
                        </a:moveTo>
                        <a:cubicBezTo>
                          <a:pt x="143006" y="167505"/>
                          <a:pt x="99734" y="119973"/>
                          <a:pt x="59437" y="76243"/>
                        </a:cubicBezTo>
                        <a:cubicBezTo>
                          <a:pt x="37503" y="52477"/>
                          <a:pt x="15569" y="28208"/>
                          <a:pt x="0" y="0"/>
                        </a:cubicBezTo>
                        <a:cubicBezTo>
                          <a:pt x="18500" y="14653"/>
                          <a:pt x="33290" y="33840"/>
                          <a:pt x="42586" y="55316"/>
                        </a:cubicBezTo>
                        <a:cubicBezTo>
                          <a:pt x="55179" y="84348"/>
                          <a:pt x="59025" y="119058"/>
                          <a:pt x="83020" y="140076"/>
                        </a:cubicBezTo>
                        <a:cubicBezTo>
                          <a:pt x="69649" y="139252"/>
                          <a:pt x="56323" y="138427"/>
                          <a:pt x="42952" y="137557"/>
                        </a:cubicBezTo>
                        <a:cubicBezTo>
                          <a:pt x="52523" y="139618"/>
                          <a:pt x="59804" y="149646"/>
                          <a:pt x="58567" y="159171"/>
                        </a:cubicBezTo>
                        <a:cubicBezTo>
                          <a:pt x="58247" y="161781"/>
                          <a:pt x="57331" y="164391"/>
                          <a:pt x="57743" y="167047"/>
                        </a:cubicBezTo>
                        <a:cubicBezTo>
                          <a:pt x="58979" y="175015"/>
                          <a:pt x="69878" y="176846"/>
                          <a:pt x="77983" y="176114"/>
                        </a:cubicBezTo>
                        <a:cubicBezTo>
                          <a:pt x="86088" y="175427"/>
                          <a:pt x="96620" y="175702"/>
                          <a:pt x="99550" y="183257"/>
                        </a:cubicBezTo>
                        <a:cubicBezTo>
                          <a:pt x="93277" y="194247"/>
                          <a:pt x="82837" y="202810"/>
                          <a:pt x="70748" y="206931"/>
                        </a:cubicBezTo>
                        <a:cubicBezTo>
                          <a:pt x="77021" y="217967"/>
                          <a:pt x="91812" y="221035"/>
                          <a:pt x="100787" y="230102"/>
                        </a:cubicBezTo>
                        <a:cubicBezTo>
                          <a:pt x="104862" y="234223"/>
                          <a:pt x="107564" y="239397"/>
                          <a:pt x="110586" y="244343"/>
                        </a:cubicBezTo>
                        <a:cubicBezTo>
                          <a:pt x="120202" y="260324"/>
                          <a:pt x="135497" y="281892"/>
                          <a:pt x="154500" y="284044"/>
                        </a:cubicBezTo>
                        <a:cubicBezTo>
                          <a:pt x="152623" y="265041"/>
                          <a:pt x="151799" y="245121"/>
                          <a:pt x="149600" y="225752"/>
                        </a:cubicBezTo>
                        <a:close/>
                      </a:path>
                    </a:pathLst>
                  </a:custGeom>
                  <a:solidFill>
                    <a:srgbClr val="45524E">
                      <a:alpha val="38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800ACF2A-268E-4AC2-999D-1951E05D8BBF}"/>
                      </a:ext>
                    </a:extLst>
                  </p:cNvPr>
                  <p:cNvSpPr/>
                  <p:nvPr/>
                </p:nvSpPr>
                <p:spPr>
                  <a:xfrm>
                    <a:off x="8408060" y="-618872"/>
                    <a:ext cx="173412" cy="302843"/>
                  </a:xfrm>
                  <a:custGeom>
                    <a:avLst/>
                    <a:gdLst>
                      <a:gd name="connsiteX0" fmla="*/ 59987 w 173412"/>
                      <a:gd name="connsiteY0" fmla="*/ 50416 h 302843"/>
                      <a:gd name="connsiteX1" fmla="*/ 120981 w 173412"/>
                      <a:gd name="connsiteY1" fmla="*/ 122629 h 302843"/>
                      <a:gd name="connsiteX2" fmla="*/ 153218 w 173412"/>
                      <a:gd name="connsiteY2" fmla="*/ 183624 h 302843"/>
                      <a:gd name="connsiteX3" fmla="*/ 173412 w 173412"/>
                      <a:gd name="connsiteY3" fmla="*/ 302773 h 302843"/>
                      <a:gd name="connsiteX4" fmla="*/ 157110 w 173412"/>
                      <a:gd name="connsiteY4" fmla="*/ 283586 h 302843"/>
                      <a:gd name="connsiteX5" fmla="*/ 163658 w 173412"/>
                      <a:gd name="connsiteY5" fmla="*/ 256432 h 302843"/>
                      <a:gd name="connsiteX6" fmla="*/ 154408 w 173412"/>
                      <a:gd name="connsiteY6" fmla="*/ 206428 h 302843"/>
                      <a:gd name="connsiteX7" fmla="*/ 125331 w 173412"/>
                      <a:gd name="connsiteY7" fmla="*/ 150287 h 302843"/>
                      <a:gd name="connsiteX8" fmla="*/ 101382 w 173412"/>
                      <a:gd name="connsiteY8" fmla="*/ 123362 h 302843"/>
                      <a:gd name="connsiteX9" fmla="*/ 72854 w 173412"/>
                      <a:gd name="connsiteY9" fmla="*/ 68824 h 302843"/>
                      <a:gd name="connsiteX10" fmla="*/ 40754 w 173412"/>
                      <a:gd name="connsiteY10" fmla="*/ 46112 h 302843"/>
                      <a:gd name="connsiteX11" fmla="*/ 0 w 173412"/>
                      <a:gd name="connsiteY11" fmla="*/ 0 h 302843"/>
                      <a:gd name="connsiteX12" fmla="*/ 59987 w 173412"/>
                      <a:gd name="connsiteY12" fmla="*/ 50416 h 302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3412" h="302843">
                        <a:moveTo>
                          <a:pt x="59987" y="50416"/>
                        </a:moveTo>
                        <a:cubicBezTo>
                          <a:pt x="85905" y="68824"/>
                          <a:pt x="103763" y="96070"/>
                          <a:pt x="120981" y="122629"/>
                        </a:cubicBezTo>
                        <a:cubicBezTo>
                          <a:pt x="133573" y="142045"/>
                          <a:pt x="146304" y="161735"/>
                          <a:pt x="153218" y="183624"/>
                        </a:cubicBezTo>
                        <a:cubicBezTo>
                          <a:pt x="165490" y="222272"/>
                          <a:pt x="158850" y="264857"/>
                          <a:pt x="173412" y="302773"/>
                        </a:cubicBezTo>
                        <a:cubicBezTo>
                          <a:pt x="164025" y="303826"/>
                          <a:pt x="156973" y="292973"/>
                          <a:pt x="157110" y="283586"/>
                        </a:cubicBezTo>
                        <a:cubicBezTo>
                          <a:pt x="157293" y="274199"/>
                          <a:pt x="161873" y="265590"/>
                          <a:pt x="163658" y="256432"/>
                        </a:cubicBezTo>
                        <a:cubicBezTo>
                          <a:pt x="166910" y="239718"/>
                          <a:pt x="160591" y="222546"/>
                          <a:pt x="154408" y="206428"/>
                        </a:cubicBezTo>
                        <a:cubicBezTo>
                          <a:pt x="146853" y="186692"/>
                          <a:pt x="139023" y="166543"/>
                          <a:pt x="125331" y="150287"/>
                        </a:cubicBezTo>
                        <a:cubicBezTo>
                          <a:pt x="117592" y="141083"/>
                          <a:pt x="108113" y="133299"/>
                          <a:pt x="101382" y="123362"/>
                        </a:cubicBezTo>
                        <a:cubicBezTo>
                          <a:pt x="89843" y="106190"/>
                          <a:pt x="87278" y="83707"/>
                          <a:pt x="72854" y="68824"/>
                        </a:cubicBezTo>
                        <a:cubicBezTo>
                          <a:pt x="63742" y="59391"/>
                          <a:pt x="51012" y="54309"/>
                          <a:pt x="40754" y="46112"/>
                        </a:cubicBezTo>
                        <a:cubicBezTo>
                          <a:pt x="24453" y="33061"/>
                          <a:pt x="15752" y="11494"/>
                          <a:pt x="0" y="0"/>
                        </a:cubicBezTo>
                        <a:cubicBezTo>
                          <a:pt x="8334" y="25140"/>
                          <a:pt x="39564" y="35855"/>
                          <a:pt x="59987" y="50416"/>
                        </a:cubicBezTo>
                        <a:close/>
                      </a:path>
                    </a:pathLst>
                  </a:custGeom>
                  <a:solidFill>
                    <a:srgbClr val="3E6E5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959" name="Graphic 4">
                <a:extLst>
                  <a:ext uri="{FF2B5EF4-FFF2-40B4-BE49-F238E27FC236}">
                    <a16:creationId xmlns:a16="http://schemas.microsoft.com/office/drawing/2014/main" id="{A392834B-24BA-4235-82DA-4BC840A94491}"/>
                  </a:ext>
                </a:extLst>
              </p:cNvPr>
              <p:cNvGrpSpPr/>
              <p:nvPr/>
            </p:nvGrpSpPr>
            <p:grpSpPr>
              <a:xfrm>
                <a:off x="9090013" y="-452420"/>
                <a:ext cx="400032" cy="828048"/>
                <a:chOff x="9090013" y="-452420"/>
                <a:chExt cx="400032" cy="828048"/>
              </a:xfrm>
            </p:grpSpPr>
            <p:sp>
              <p:nvSpPr>
                <p:cNvPr id="1050" name="Freeform: Shape 1049">
                  <a:extLst>
                    <a:ext uri="{FF2B5EF4-FFF2-40B4-BE49-F238E27FC236}">
                      <a16:creationId xmlns:a16="http://schemas.microsoft.com/office/drawing/2014/main" id="{5E48FA3A-00DD-4F97-9789-A3BEBC56B4F8}"/>
                    </a:ext>
                  </a:extLst>
                </p:cNvPr>
                <p:cNvSpPr/>
                <p:nvPr/>
              </p:nvSpPr>
              <p:spPr>
                <a:xfrm>
                  <a:off x="9090013" y="-452420"/>
                  <a:ext cx="304073" cy="825023"/>
                </a:xfrm>
                <a:custGeom>
                  <a:avLst/>
                  <a:gdLst>
                    <a:gd name="connsiteX0" fmla="*/ 125624 w 304073"/>
                    <a:gd name="connsiteY0" fmla="*/ 825024 h 825023"/>
                    <a:gd name="connsiteX1" fmla="*/ 304073 w 304073"/>
                    <a:gd name="connsiteY1" fmla="*/ 0 h 825023"/>
                    <a:gd name="connsiteX2" fmla="*/ 6429 w 304073"/>
                    <a:gd name="connsiteY2" fmla="*/ 351357 h 825023"/>
                    <a:gd name="connsiteX3" fmla="*/ 125624 w 304073"/>
                    <a:gd name="connsiteY3" fmla="*/ 825024 h 82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073" h="825023">
                      <a:moveTo>
                        <a:pt x="125624" y="825024"/>
                      </a:moveTo>
                      <a:cubicBezTo>
                        <a:pt x="143345" y="796541"/>
                        <a:pt x="243125" y="111182"/>
                        <a:pt x="304073" y="0"/>
                      </a:cubicBezTo>
                      <a:cubicBezTo>
                        <a:pt x="304073" y="0"/>
                        <a:pt x="46313" y="141633"/>
                        <a:pt x="6429" y="351357"/>
                      </a:cubicBezTo>
                      <a:cubicBezTo>
                        <a:pt x="-33501" y="561036"/>
                        <a:pt x="125624" y="825024"/>
                        <a:pt x="125624" y="825024"/>
                      </a:cubicBezTo>
                      <a:close/>
                    </a:path>
                  </a:pathLst>
                </a:custGeom>
                <a:solidFill>
                  <a:srgbClr val="7A8683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1" name="Freeform: Shape 1050">
                  <a:extLst>
                    <a:ext uri="{FF2B5EF4-FFF2-40B4-BE49-F238E27FC236}">
                      <a16:creationId xmlns:a16="http://schemas.microsoft.com/office/drawing/2014/main" id="{D9D5E33F-8AEF-4F88-98A4-3AC55D039F41}"/>
                    </a:ext>
                  </a:extLst>
                </p:cNvPr>
                <p:cNvSpPr/>
                <p:nvPr/>
              </p:nvSpPr>
              <p:spPr>
                <a:xfrm>
                  <a:off x="9213751" y="-449627"/>
                  <a:ext cx="276293" cy="825255"/>
                </a:xfrm>
                <a:custGeom>
                  <a:avLst/>
                  <a:gdLst>
                    <a:gd name="connsiteX0" fmla="*/ 170398 w 276293"/>
                    <a:gd name="connsiteY0" fmla="*/ 0 h 825255"/>
                    <a:gd name="connsiteX1" fmla="*/ 1840 w 276293"/>
                    <a:gd name="connsiteY1" fmla="*/ 822230 h 825255"/>
                    <a:gd name="connsiteX2" fmla="*/ 266239 w 276293"/>
                    <a:gd name="connsiteY2" fmla="*/ 420640 h 825255"/>
                    <a:gd name="connsiteX3" fmla="*/ 170398 w 276293"/>
                    <a:gd name="connsiteY3" fmla="*/ 0 h 82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93" h="825255">
                      <a:moveTo>
                        <a:pt x="170398" y="0"/>
                      </a:moveTo>
                      <a:cubicBezTo>
                        <a:pt x="170398" y="0"/>
                        <a:pt x="-20644" y="687833"/>
                        <a:pt x="1840" y="822230"/>
                      </a:cubicBezTo>
                      <a:cubicBezTo>
                        <a:pt x="6236" y="848606"/>
                        <a:pt x="216235" y="701478"/>
                        <a:pt x="266239" y="420640"/>
                      </a:cubicBezTo>
                      <a:cubicBezTo>
                        <a:pt x="297423" y="245808"/>
                        <a:pt x="253463" y="159812"/>
                        <a:pt x="170398" y="0"/>
                      </a:cubicBezTo>
                      <a:close/>
                    </a:path>
                  </a:pathLst>
                </a:custGeom>
                <a:solidFill>
                  <a:srgbClr val="577667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2" name="Freeform: Shape 1051">
                  <a:extLst>
                    <a:ext uri="{FF2B5EF4-FFF2-40B4-BE49-F238E27FC236}">
                      <a16:creationId xmlns:a16="http://schemas.microsoft.com/office/drawing/2014/main" id="{1CF00DCB-60E3-4D36-B19B-7D351B8D64CF}"/>
                    </a:ext>
                  </a:extLst>
                </p:cNvPr>
                <p:cNvSpPr/>
                <p:nvPr/>
              </p:nvSpPr>
              <p:spPr>
                <a:xfrm>
                  <a:off x="9112464" y="-44373"/>
                  <a:ext cx="108835" cy="391241"/>
                </a:xfrm>
                <a:custGeom>
                  <a:avLst/>
                  <a:gdLst>
                    <a:gd name="connsiteX0" fmla="*/ 93007 w 108835"/>
                    <a:gd name="connsiteY0" fmla="*/ 316464 h 391241"/>
                    <a:gd name="connsiteX1" fmla="*/ 40851 w 108835"/>
                    <a:gd name="connsiteY1" fmla="*/ 185135 h 391241"/>
                    <a:gd name="connsiteX2" fmla="*/ 4034 w 108835"/>
                    <a:gd name="connsiteY2" fmla="*/ 0 h 391241"/>
                    <a:gd name="connsiteX3" fmla="*/ 8797 w 108835"/>
                    <a:gd name="connsiteY3" fmla="*/ 112647 h 391241"/>
                    <a:gd name="connsiteX4" fmla="*/ 19970 w 108835"/>
                    <a:gd name="connsiteY4" fmla="*/ 147448 h 391241"/>
                    <a:gd name="connsiteX5" fmla="*/ 108072 w 108835"/>
                    <a:gd name="connsiteY5" fmla="*/ 391242 h 391241"/>
                    <a:gd name="connsiteX6" fmla="*/ 93007 w 108835"/>
                    <a:gd name="connsiteY6" fmla="*/ 316464 h 391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835" h="391241">
                      <a:moveTo>
                        <a:pt x="93007" y="316464"/>
                      </a:moveTo>
                      <a:cubicBezTo>
                        <a:pt x="75606" y="272688"/>
                        <a:pt x="58205" y="228911"/>
                        <a:pt x="40851" y="185135"/>
                      </a:cubicBezTo>
                      <a:cubicBezTo>
                        <a:pt x="17360" y="125926"/>
                        <a:pt x="-6635" y="63009"/>
                        <a:pt x="4034" y="0"/>
                      </a:cubicBezTo>
                      <a:cubicBezTo>
                        <a:pt x="-2651" y="37366"/>
                        <a:pt x="-1003" y="76105"/>
                        <a:pt x="8797" y="112647"/>
                      </a:cubicBezTo>
                      <a:cubicBezTo>
                        <a:pt x="11956" y="124415"/>
                        <a:pt x="15940" y="135909"/>
                        <a:pt x="19970" y="147448"/>
                      </a:cubicBezTo>
                      <a:cubicBezTo>
                        <a:pt x="45933" y="222271"/>
                        <a:pt x="64570" y="328050"/>
                        <a:pt x="108072" y="391242"/>
                      </a:cubicBezTo>
                      <a:cubicBezTo>
                        <a:pt x="110637" y="371826"/>
                        <a:pt x="107019" y="331850"/>
                        <a:pt x="93007" y="316464"/>
                      </a:cubicBezTo>
                      <a:close/>
                    </a:path>
                  </a:pathLst>
                </a:custGeom>
                <a:solidFill>
                  <a:srgbClr val="577667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3" name="Freeform: Shape 1052">
                  <a:extLst>
                    <a:ext uri="{FF2B5EF4-FFF2-40B4-BE49-F238E27FC236}">
                      <a16:creationId xmlns:a16="http://schemas.microsoft.com/office/drawing/2014/main" id="{D2A305DF-CD4A-40F2-A926-F31BC2D4CD0D}"/>
                    </a:ext>
                  </a:extLst>
                </p:cNvPr>
                <p:cNvSpPr/>
                <p:nvPr/>
              </p:nvSpPr>
              <p:spPr>
                <a:xfrm>
                  <a:off x="9148298" y="-165399"/>
                  <a:ext cx="109696" cy="326813"/>
                </a:xfrm>
                <a:custGeom>
                  <a:avLst/>
                  <a:gdLst>
                    <a:gd name="connsiteX0" fmla="*/ 1629 w 109696"/>
                    <a:gd name="connsiteY0" fmla="*/ 41808 h 326813"/>
                    <a:gd name="connsiteX1" fmla="*/ 4513 w 109696"/>
                    <a:gd name="connsiteY1" fmla="*/ 0 h 326813"/>
                    <a:gd name="connsiteX2" fmla="*/ 58089 w 109696"/>
                    <a:gd name="connsiteY2" fmla="*/ 212014 h 326813"/>
                    <a:gd name="connsiteX3" fmla="*/ 109696 w 109696"/>
                    <a:gd name="connsiteY3" fmla="*/ 326813 h 326813"/>
                    <a:gd name="connsiteX4" fmla="*/ 1629 w 109696"/>
                    <a:gd name="connsiteY4" fmla="*/ 41808 h 32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696" h="326813">
                      <a:moveTo>
                        <a:pt x="1629" y="41808"/>
                      </a:moveTo>
                      <a:cubicBezTo>
                        <a:pt x="-524" y="27841"/>
                        <a:pt x="-1394" y="12913"/>
                        <a:pt x="4513" y="0"/>
                      </a:cubicBezTo>
                      <a:cubicBezTo>
                        <a:pt x="7444" y="73449"/>
                        <a:pt x="25852" y="146166"/>
                        <a:pt x="58089" y="212014"/>
                      </a:cubicBezTo>
                      <a:cubicBezTo>
                        <a:pt x="76818" y="250204"/>
                        <a:pt x="95318" y="286837"/>
                        <a:pt x="109696" y="326813"/>
                      </a:cubicBezTo>
                      <a:cubicBezTo>
                        <a:pt x="105896" y="226988"/>
                        <a:pt x="17106" y="141862"/>
                        <a:pt x="1629" y="41808"/>
                      </a:cubicBezTo>
                      <a:close/>
                    </a:path>
                  </a:pathLst>
                </a:custGeom>
                <a:solidFill>
                  <a:srgbClr val="577667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4" name="Freeform: Shape 1053">
                  <a:extLst>
                    <a:ext uri="{FF2B5EF4-FFF2-40B4-BE49-F238E27FC236}">
                      <a16:creationId xmlns:a16="http://schemas.microsoft.com/office/drawing/2014/main" id="{9304D0F9-9D68-467E-81CB-109A3F1BCB10}"/>
                    </a:ext>
                  </a:extLst>
                </p:cNvPr>
                <p:cNvSpPr/>
                <p:nvPr/>
              </p:nvSpPr>
              <p:spPr>
                <a:xfrm>
                  <a:off x="9198648" y="-236971"/>
                  <a:ext cx="103122" cy="258721"/>
                </a:xfrm>
                <a:custGeom>
                  <a:avLst/>
                  <a:gdLst>
                    <a:gd name="connsiteX0" fmla="*/ 0 w 103122"/>
                    <a:gd name="connsiteY0" fmla="*/ 0 h 258721"/>
                    <a:gd name="connsiteX1" fmla="*/ 11585 w 103122"/>
                    <a:gd name="connsiteY1" fmla="*/ 18546 h 258721"/>
                    <a:gd name="connsiteX2" fmla="*/ 103122 w 103122"/>
                    <a:gd name="connsiteY2" fmla="*/ 258721 h 258721"/>
                    <a:gd name="connsiteX3" fmla="*/ 0 w 103122"/>
                    <a:gd name="connsiteY3" fmla="*/ 0 h 258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122" h="258721">
                      <a:moveTo>
                        <a:pt x="0" y="0"/>
                      </a:moveTo>
                      <a:cubicBezTo>
                        <a:pt x="3984" y="6090"/>
                        <a:pt x="7830" y="12318"/>
                        <a:pt x="11585" y="18546"/>
                      </a:cubicBezTo>
                      <a:cubicBezTo>
                        <a:pt x="35854" y="59163"/>
                        <a:pt x="91354" y="212793"/>
                        <a:pt x="103122" y="258721"/>
                      </a:cubicBezTo>
                      <a:cubicBezTo>
                        <a:pt x="71022" y="216364"/>
                        <a:pt x="21659" y="48539"/>
                        <a:pt x="0" y="0"/>
                      </a:cubicBezTo>
                      <a:close/>
                    </a:path>
                  </a:pathLst>
                </a:custGeom>
                <a:solidFill>
                  <a:srgbClr val="577667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5" name="Freeform: Shape 1054">
                  <a:extLst>
                    <a:ext uri="{FF2B5EF4-FFF2-40B4-BE49-F238E27FC236}">
                      <a16:creationId xmlns:a16="http://schemas.microsoft.com/office/drawing/2014/main" id="{7D21D00C-F34B-42FF-9597-71A551F2A8FE}"/>
                    </a:ext>
                  </a:extLst>
                </p:cNvPr>
                <p:cNvSpPr/>
                <p:nvPr/>
              </p:nvSpPr>
              <p:spPr>
                <a:xfrm>
                  <a:off x="9254193" y="-325166"/>
                  <a:ext cx="68137" cy="126292"/>
                </a:xfrm>
                <a:custGeom>
                  <a:avLst/>
                  <a:gdLst>
                    <a:gd name="connsiteX0" fmla="*/ 0 w 68137"/>
                    <a:gd name="connsiteY0" fmla="*/ 0 h 126292"/>
                    <a:gd name="connsiteX1" fmla="*/ 35534 w 68137"/>
                    <a:gd name="connsiteY1" fmla="*/ 50920 h 126292"/>
                    <a:gd name="connsiteX2" fmla="*/ 68137 w 68137"/>
                    <a:gd name="connsiteY2" fmla="*/ 126293 h 126292"/>
                    <a:gd name="connsiteX3" fmla="*/ 42036 w 68137"/>
                    <a:gd name="connsiteY3" fmla="*/ 53164 h 126292"/>
                    <a:gd name="connsiteX4" fmla="*/ 0 w 68137"/>
                    <a:gd name="connsiteY4" fmla="*/ 0 h 12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137" h="126292">
                      <a:moveTo>
                        <a:pt x="0" y="0"/>
                      </a:moveTo>
                      <a:cubicBezTo>
                        <a:pt x="1053" y="30314"/>
                        <a:pt x="16622" y="27337"/>
                        <a:pt x="35534" y="50920"/>
                      </a:cubicBezTo>
                      <a:cubicBezTo>
                        <a:pt x="52706" y="72396"/>
                        <a:pt x="61314" y="100008"/>
                        <a:pt x="68137" y="126293"/>
                      </a:cubicBezTo>
                      <a:cubicBezTo>
                        <a:pt x="65161" y="100375"/>
                        <a:pt x="54400" y="75968"/>
                        <a:pt x="42036" y="53164"/>
                      </a:cubicBezTo>
                      <a:cubicBezTo>
                        <a:pt x="33290" y="36999"/>
                        <a:pt x="504" y="14287"/>
                        <a:pt x="0" y="0"/>
                      </a:cubicBezTo>
                      <a:close/>
                    </a:path>
                  </a:pathLst>
                </a:custGeom>
                <a:solidFill>
                  <a:srgbClr val="577667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6" name="Freeform: Shape 1055">
                  <a:extLst>
                    <a:ext uri="{FF2B5EF4-FFF2-40B4-BE49-F238E27FC236}">
                      <a16:creationId xmlns:a16="http://schemas.microsoft.com/office/drawing/2014/main" id="{79C97822-22BC-4B34-8D3E-C428341E7FBF}"/>
                    </a:ext>
                  </a:extLst>
                </p:cNvPr>
                <p:cNvSpPr/>
                <p:nvPr/>
              </p:nvSpPr>
              <p:spPr>
                <a:xfrm>
                  <a:off x="9313905" y="-389045"/>
                  <a:ext cx="42998" cy="97489"/>
                </a:xfrm>
                <a:custGeom>
                  <a:avLst/>
                  <a:gdLst>
                    <a:gd name="connsiteX0" fmla="*/ 42998 w 42998"/>
                    <a:gd name="connsiteY0" fmla="*/ 87919 h 97489"/>
                    <a:gd name="connsiteX1" fmla="*/ 0 w 42998"/>
                    <a:gd name="connsiteY1" fmla="*/ 0 h 97489"/>
                    <a:gd name="connsiteX2" fmla="*/ 37183 w 42998"/>
                    <a:gd name="connsiteY2" fmla="*/ 97490 h 97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998" h="97489">
                      <a:moveTo>
                        <a:pt x="42998" y="87919"/>
                      </a:moveTo>
                      <a:cubicBezTo>
                        <a:pt x="39197" y="54812"/>
                        <a:pt x="23766" y="23262"/>
                        <a:pt x="0" y="0"/>
                      </a:cubicBezTo>
                      <a:cubicBezTo>
                        <a:pt x="24819" y="25643"/>
                        <a:pt x="38556" y="61727"/>
                        <a:pt x="37183" y="97490"/>
                      </a:cubicBezTo>
                    </a:path>
                  </a:pathLst>
                </a:custGeom>
                <a:solidFill>
                  <a:srgbClr val="577667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7" name="Freeform: Shape 1056">
                  <a:extLst>
                    <a:ext uri="{FF2B5EF4-FFF2-40B4-BE49-F238E27FC236}">
                      <a16:creationId xmlns:a16="http://schemas.microsoft.com/office/drawing/2014/main" id="{9F1DEB03-0A45-49C2-9A6E-BEC4715D6473}"/>
                    </a:ext>
                  </a:extLst>
                </p:cNvPr>
                <p:cNvSpPr/>
                <p:nvPr/>
              </p:nvSpPr>
              <p:spPr>
                <a:xfrm>
                  <a:off x="9238899" y="178401"/>
                  <a:ext cx="129131" cy="137923"/>
                </a:xfrm>
                <a:custGeom>
                  <a:avLst/>
                  <a:gdLst>
                    <a:gd name="connsiteX0" fmla="*/ 129132 w 129131"/>
                    <a:gd name="connsiteY0" fmla="*/ 0 h 137923"/>
                    <a:gd name="connsiteX1" fmla="*/ 0 w 129131"/>
                    <a:gd name="connsiteY1" fmla="*/ 137924 h 137923"/>
                    <a:gd name="connsiteX2" fmla="*/ 129132 w 129131"/>
                    <a:gd name="connsiteY2" fmla="*/ 0 h 13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131" h="137923">
                      <a:moveTo>
                        <a:pt x="129132" y="0"/>
                      </a:moveTo>
                      <a:cubicBezTo>
                        <a:pt x="88835" y="48859"/>
                        <a:pt x="44051" y="92590"/>
                        <a:pt x="0" y="137924"/>
                      </a:cubicBezTo>
                      <a:cubicBezTo>
                        <a:pt x="49592" y="98314"/>
                        <a:pt x="88973" y="48768"/>
                        <a:pt x="129132" y="0"/>
                      </a:cubicBezTo>
                      <a:close/>
                    </a:path>
                  </a:pathLst>
                </a:custGeom>
                <a:solidFill>
                  <a:srgbClr val="435E4F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8" name="Freeform: Shape 1057">
                  <a:extLst>
                    <a:ext uri="{FF2B5EF4-FFF2-40B4-BE49-F238E27FC236}">
                      <a16:creationId xmlns:a16="http://schemas.microsoft.com/office/drawing/2014/main" id="{739BFB35-4075-4E74-BB06-845E936F2F7B}"/>
                    </a:ext>
                  </a:extLst>
                </p:cNvPr>
                <p:cNvSpPr/>
                <p:nvPr/>
              </p:nvSpPr>
              <p:spPr>
                <a:xfrm>
                  <a:off x="9276356" y="-31460"/>
                  <a:ext cx="196674" cy="186233"/>
                </a:xfrm>
                <a:custGeom>
                  <a:avLst/>
                  <a:gdLst>
                    <a:gd name="connsiteX0" fmla="*/ 128216 w 196674"/>
                    <a:gd name="connsiteY0" fmla="*/ 102802 h 186233"/>
                    <a:gd name="connsiteX1" fmla="*/ 154729 w 196674"/>
                    <a:gd name="connsiteY1" fmla="*/ 66123 h 186233"/>
                    <a:gd name="connsiteX2" fmla="*/ 196674 w 196674"/>
                    <a:gd name="connsiteY2" fmla="*/ 0 h 186233"/>
                    <a:gd name="connsiteX3" fmla="*/ 162834 w 196674"/>
                    <a:gd name="connsiteY3" fmla="*/ 50599 h 186233"/>
                    <a:gd name="connsiteX4" fmla="*/ 101749 w 196674"/>
                    <a:gd name="connsiteY4" fmla="*/ 110311 h 186233"/>
                    <a:gd name="connsiteX5" fmla="*/ 0 w 196674"/>
                    <a:gd name="connsiteY5" fmla="*/ 186234 h 186233"/>
                    <a:gd name="connsiteX6" fmla="*/ 128216 w 196674"/>
                    <a:gd name="connsiteY6" fmla="*/ 102802 h 18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6674" h="186233">
                      <a:moveTo>
                        <a:pt x="128216" y="102802"/>
                      </a:moveTo>
                      <a:cubicBezTo>
                        <a:pt x="138473" y="91720"/>
                        <a:pt x="146624" y="78853"/>
                        <a:pt x="154729" y="66123"/>
                      </a:cubicBezTo>
                      <a:cubicBezTo>
                        <a:pt x="168696" y="44097"/>
                        <a:pt x="182662" y="22071"/>
                        <a:pt x="196674" y="0"/>
                      </a:cubicBezTo>
                      <a:cubicBezTo>
                        <a:pt x="179136" y="10761"/>
                        <a:pt x="173091" y="32787"/>
                        <a:pt x="162834" y="50599"/>
                      </a:cubicBezTo>
                      <a:cubicBezTo>
                        <a:pt x="148547" y="75464"/>
                        <a:pt x="124782" y="93231"/>
                        <a:pt x="101749" y="110311"/>
                      </a:cubicBezTo>
                      <a:cubicBezTo>
                        <a:pt x="67817" y="135451"/>
                        <a:pt x="32832" y="159766"/>
                        <a:pt x="0" y="186234"/>
                      </a:cubicBezTo>
                      <a:cubicBezTo>
                        <a:pt x="40617" y="156286"/>
                        <a:pt x="93598" y="140442"/>
                        <a:pt x="128216" y="102802"/>
                      </a:cubicBezTo>
                      <a:close/>
                    </a:path>
                  </a:pathLst>
                </a:custGeom>
                <a:solidFill>
                  <a:srgbClr val="435E4F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0E43E155-C9F5-4C9B-9834-F5D11BC56677}"/>
                    </a:ext>
                  </a:extLst>
                </p:cNvPr>
                <p:cNvSpPr/>
                <p:nvPr/>
              </p:nvSpPr>
              <p:spPr>
                <a:xfrm>
                  <a:off x="9319721" y="-164758"/>
                  <a:ext cx="160315" cy="160229"/>
                </a:xfrm>
                <a:custGeom>
                  <a:avLst/>
                  <a:gdLst>
                    <a:gd name="connsiteX0" fmla="*/ 96940 w 160315"/>
                    <a:gd name="connsiteY0" fmla="*/ 102023 h 160229"/>
                    <a:gd name="connsiteX1" fmla="*/ 160315 w 160315"/>
                    <a:gd name="connsiteY1" fmla="*/ 0 h 160229"/>
                    <a:gd name="connsiteX2" fmla="*/ 84851 w 160315"/>
                    <a:gd name="connsiteY2" fmla="*/ 100695 h 160229"/>
                    <a:gd name="connsiteX3" fmla="*/ 37274 w 160315"/>
                    <a:gd name="connsiteY3" fmla="*/ 143464 h 160229"/>
                    <a:gd name="connsiteX4" fmla="*/ 0 w 160315"/>
                    <a:gd name="connsiteY4" fmla="*/ 157751 h 160229"/>
                    <a:gd name="connsiteX5" fmla="*/ 96940 w 160315"/>
                    <a:gd name="connsiteY5" fmla="*/ 102023 h 160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315" h="160229">
                      <a:moveTo>
                        <a:pt x="96940" y="102023"/>
                      </a:moveTo>
                      <a:cubicBezTo>
                        <a:pt x="120477" y="69466"/>
                        <a:pt x="132108" y="28620"/>
                        <a:pt x="160315" y="0"/>
                      </a:cubicBezTo>
                      <a:cubicBezTo>
                        <a:pt x="135817" y="34023"/>
                        <a:pt x="110632" y="67634"/>
                        <a:pt x="84851" y="100695"/>
                      </a:cubicBezTo>
                      <a:cubicBezTo>
                        <a:pt x="71572" y="117684"/>
                        <a:pt x="57239" y="135268"/>
                        <a:pt x="37274" y="143464"/>
                      </a:cubicBezTo>
                      <a:cubicBezTo>
                        <a:pt x="24773" y="148593"/>
                        <a:pt x="11814" y="151524"/>
                        <a:pt x="0" y="157751"/>
                      </a:cubicBezTo>
                      <a:cubicBezTo>
                        <a:pt x="33474" y="171077"/>
                        <a:pt x="78532" y="127529"/>
                        <a:pt x="96940" y="102023"/>
                      </a:cubicBezTo>
                      <a:close/>
                    </a:path>
                  </a:pathLst>
                </a:custGeom>
                <a:solidFill>
                  <a:srgbClr val="435E4F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DD1BB667-2533-409A-80F4-9A85F49D7DD5}"/>
                    </a:ext>
                  </a:extLst>
                </p:cNvPr>
                <p:cNvSpPr/>
                <p:nvPr/>
              </p:nvSpPr>
              <p:spPr>
                <a:xfrm>
                  <a:off x="9319858" y="-276947"/>
                  <a:ext cx="133508" cy="133573"/>
                </a:xfrm>
                <a:custGeom>
                  <a:avLst/>
                  <a:gdLst>
                    <a:gd name="connsiteX0" fmla="*/ 125102 w 133508"/>
                    <a:gd name="connsiteY0" fmla="*/ 17172 h 133573"/>
                    <a:gd name="connsiteX1" fmla="*/ 133161 w 133508"/>
                    <a:gd name="connsiteY1" fmla="*/ 0 h 133573"/>
                    <a:gd name="connsiteX2" fmla="*/ 0 w 133508"/>
                    <a:gd name="connsiteY2" fmla="*/ 133574 h 133573"/>
                    <a:gd name="connsiteX3" fmla="*/ 125102 w 133508"/>
                    <a:gd name="connsiteY3" fmla="*/ 17172 h 133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508" h="133573">
                      <a:moveTo>
                        <a:pt x="125102" y="17172"/>
                      </a:moveTo>
                      <a:cubicBezTo>
                        <a:pt x="129773" y="12455"/>
                        <a:pt x="134902" y="6411"/>
                        <a:pt x="133161" y="0"/>
                      </a:cubicBezTo>
                      <a:cubicBezTo>
                        <a:pt x="98223" y="38556"/>
                        <a:pt x="37045" y="97032"/>
                        <a:pt x="0" y="133574"/>
                      </a:cubicBezTo>
                      <a:cubicBezTo>
                        <a:pt x="36221" y="125423"/>
                        <a:pt x="92499" y="49913"/>
                        <a:pt x="125102" y="17172"/>
                      </a:cubicBezTo>
                      <a:close/>
                    </a:path>
                  </a:pathLst>
                </a:custGeom>
                <a:solidFill>
                  <a:srgbClr val="435E4F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EFB2DDA8-74E2-4320-9BA9-4C796B243DB5}"/>
                    </a:ext>
                  </a:extLst>
                </p:cNvPr>
                <p:cNvSpPr/>
                <p:nvPr/>
              </p:nvSpPr>
              <p:spPr>
                <a:xfrm>
                  <a:off x="9352816" y="-353098"/>
                  <a:ext cx="54457" cy="55569"/>
                </a:xfrm>
                <a:custGeom>
                  <a:avLst/>
                  <a:gdLst>
                    <a:gd name="connsiteX0" fmla="*/ 5003 w 54457"/>
                    <a:gd name="connsiteY0" fmla="*/ 39014 h 55569"/>
                    <a:gd name="connsiteX1" fmla="*/ 54458 w 54457"/>
                    <a:gd name="connsiteY1" fmla="*/ 0 h 55569"/>
                    <a:gd name="connsiteX2" fmla="*/ 17183 w 54457"/>
                    <a:gd name="connsiteY2" fmla="*/ 47852 h 55569"/>
                    <a:gd name="connsiteX3" fmla="*/ 7384 w 54457"/>
                    <a:gd name="connsiteY3" fmla="*/ 55499 h 55569"/>
                    <a:gd name="connsiteX4" fmla="*/ 515 w 54457"/>
                    <a:gd name="connsiteY4" fmla="*/ 48035 h 55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57" h="55569">
                      <a:moveTo>
                        <a:pt x="5003" y="39014"/>
                      </a:moveTo>
                      <a:cubicBezTo>
                        <a:pt x="21488" y="26009"/>
                        <a:pt x="37973" y="13005"/>
                        <a:pt x="54458" y="0"/>
                      </a:cubicBezTo>
                      <a:cubicBezTo>
                        <a:pt x="42048" y="15935"/>
                        <a:pt x="29593" y="31917"/>
                        <a:pt x="17183" y="47852"/>
                      </a:cubicBezTo>
                      <a:cubicBezTo>
                        <a:pt x="14573" y="51195"/>
                        <a:pt x="11551" y="54812"/>
                        <a:pt x="7384" y="55499"/>
                      </a:cubicBezTo>
                      <a:cubicBezTo>
                        <a:pt x="3171" y="56186"/>
                        <a:pt x="-1591" y="51698"/>
                        <a:pt x="515" y="48035"/>
                      </a:cubicBezTo>
                    </a:path>
                  </a:pathLst>
                </a:custGeom>
                <a:solidFill>
                  <a:srgbClr val="435E4F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17F142EB-6383-4258-9BCB-1AC0D1743C62}"/>
                    </a:ext>
                  </a:extLst>
                </p:cNvPr>
                <p:cNvSpPr/>
                <p:nvPr/>
              </p:nvSpPr>
              <p:spPr>
                <a:xfrm>
                  <a:off x="9224615" y="-418397"/>
                  <a:ext cx="204638" cy="748475"/>
                </a:xfrm>
                <a:custGeom>
                  <a:avLst/>
                  <a:gdLst>
                    <a:gd name="connsiteX0" fmla="*/ 78713 w 204638"/>
                    <a:gd name="connsiteY0" fmla="*/ 280381 h 748475"/>
                    <a:gd name="connsiteX1" fmla="*/ 168601 w 204638"/>
                    <a:gd name="connsiteY1" fmla="*/ 0 h 748475"/>
                    <a:gd name="connsiteX2" fmla="*/ 142042 w 204638"/>
                    <a:gd name="connsiteY2" fmla="*/ 184448 h 748475"/>
                    <a:gd name="connsiteX3" fmla="*/ 143782 w 204638"/>
                    <a:gd name="connsiteY3" fmla="*/ 213251 h 748475"/>
                    <a:gd name="connsiteX4" fmla="*/ 106920 w 204638"/>
                    <a:gd name="connsiteY4" fmla="*/ 265270 h 748475"/>
                    <a:gd name="connsiteX5" fmla="*/ 118734 w 204638"/>
                    <a:gd name="connsiteY5" fmla="*/ 333041 h 748475"/>
                    <a:gd name="connsiteX6" fmla="*/ 204639 w 204638"/>
                    <a:gd name="connsiteY6" fmla="*/ 304833 h 748475"/>
                    <a:gd name="connsiteX7" fmla="*/ 107424 w 204638"/>
                    <a:gd name="connsiteY7" fmla="*/ 444222 h 748475"/>
                    <a:gd name="connsiteX8" fmla="*/ 84574 w 204638"/>
                    <a:gd name="connsiteY8" fmla="*/ 489281 h 748475"/>
                    <a:gd name="connsiteX9" fmla="*/ 101746 w 204638"/>
                    <a:gd name="connsiteY9" fmla="*/ 533424 h 748475"/>
                    <a:gd name="connsiteX10" fmla="*/ 59938 w 204638"/>
                    <a:gd name="connsiteY10" fmla="*/ 583886 h 748475"/>
                    <a:gd name="connsiteX11" fmla="*/ 73905 w 204638"/>
                    <a:gd name="connsiteY11" fmla="*/ 642820 h 748475"/>
                    <a:gd name="connsiteX12" fmla="*/ 103028 w 204638"/>
                    <a:gd name="connsiteY12" fmla="*/ 635768 h 748475"/>
                    <a:gd name="connsiteX13" fmla="*/ 23809 w 204638"/>
                    <a:gd name="connsiteY13" fmla="*/ 748369 h 748475"/>
                    <a:gd name="connsiteX14" fmla="*/ 15291 w 204638"/>
                    <a:gd name="connsiteY14" fmla="*/ 614429 h 748475"/>
                    <a:gd name="connsiteX15" fmla="*/ 78713 w 204638"/>
                    <a:gd name="connsiteY15" fmla="*/ 280381 h 74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4638" h="748475">
                      <a:moveTo>
                        <a:pt x="78713" y="280381"/>
                      </a:moveTo>
                      <a:cubicBezTo>
                        <a:pt x="101105" y="184677"/>
                        <a:pt x="127160" y="89247"/>
                        <a:pt x="168601" y="0"/>
                      </a:cubicBezTo>
                      <a:cubicBezTo>
                        <a:pt x="140897" y="56873"/>
                        <a:pt x="131510" y="122355"/>
                        <a:pt x="142042" y="184448"/>
                      </a:cubicBezTo>
                      <a:cubicBezTo>
                        <a:pt x="143645" y="193972"/>
                        <a:pt x="145751" y="203772"/>
                        <a:pt x="143782" y="213251"/>
                      </a:cubicBezTo>
                      <a:cubicBezTo>
                        <a:pt x="139478" y="234269"/>
                        <a:pt x="117681" y="246678"/>
                        <a:pt x="106920" y="265270"/>
                      </a:cubicBezTo>
                      <a:cubicBezTo>
                        <a:pt x="94373" y="286929"/>
                        <a:pt x="99685" y="317105"/>
                        <a:pt x="118734" y="333041"/>
                      </a:cubicBezTo>
                      <a:cubicBezTo>
                        <a:pt x="148270" y="326813"/>
                        <a:pt x="177118" y="317289"/>
                        <a:pt x="204639" y="304833"/>
                      </a:cubicBezTo>
                      <a:cubicBezTo>
                        <a:pt x="172219" y="351312"/>
                        <a:pt x="139844" y="397790"/>
                        <a:pt x="107424" y="444222"/>
                      </a:cubicBezTo>
                      <a:cubicBezTo>
                        <a:pt x="97716" y="458143"/>
                        <a:pt x="87733" y="472659"/>
                        <a:pt x="84574" y="489281"/>
                      </a:cubicBezTo>
                      <a:cubicBezTo>
                        <a:pt x="81369" y="505949"/>
                        <a:pt x="86818" y="525456"/>
                        <a:pt x="101746" y="533424"/>
                      </a:cubicBezTo>
                      <a:cubicBezTo>
                        <a:pt x="85261" y="548077"/>
                        <a:pt x="68181" y="563463"/>
                        <a:pt x="59938" y="583886"/>
                      </a:cubicBezTo>
                      <a:cubicBezTo>
                        <a:pt x="51696" y="604309"/>
                        <a:pt x="55313" y="631280"/>
                        <a:pt x="73905" y="642820"/>
                      </a:cubicBezTo>
                      <a:cubicBezTo>
                        <a:pt x="83612" y="640484"/>
                        <a:pt x="93320" y="638103"/>
                        <a:pt x="103028" y="635768"/>
                      </a:cubicBezTo>
                      <a:cubicBezTo>
                        <a:pt x="94877" y="664525"/>
                        <a:pt x="63647" y="751941"/>
                        <a:pt x="23809" y="748369"/>
                      </a:cubicBezTo>
                      <a:cubicBezTo>
                        <a:pt x="-21433" y="744293"/>
                        <a:pt x="10896" y="644560"/>
                        <a:pt x="15291" y="614429"/>
                      </a:cubicBezTo>
                      <a:cubicBezTo>
                        <a:pt x="31776" y="502240"/>
                        <a:pt x="52932" y="390784"/>
                        <a:pt x="78713" y="280381"/>
                      </a:cubicBezTo>
                      <a:close/>
                    </a:path>
                  </a:pathLst>
                </a:custGeom>
                <a:solidFill>
                  <a:srgbClr val="2E7653">
                    <a:alpha val="16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F3E60952-FFC9-4CA6-9228-A3D516C7E6A1}"/>
                    </a:ext>
                  </a:extLst>
                </p:cNvPr>
                <p:cNvSpPr/>
                <p:nvPr/>
              </p:nvSpPr>
              <p:spPr>
                <a:xfrm>
                  <a:off x="9141049" y="-149510"/>
                  <a:ext cx="133742" cy="405482"/>
                </a:xfrm>
                <a:custGeom>
                  <a:avLst/>
                  <a:gdLst>
                    <a:gd name="connsiteX0" fmla="*/ 15196 w 133742"/>
                    <a:gd name="connsiteY0" fmla="*/ 291279 h 405482"/>
                    <a:gd name="connsiteX1" fmla="*/ 4023 w 133742"/>
                    <a:gd name="connsiteY1" fmla="*/ 227034 h 405482"/>
                    <a:gd name="connsiteX2" fmla="*/ 42168 w 133742"/>
                    <a:gd name="connsiteY2" fmla="*/ 253089 h 405482"/>
                    <a:gd name="connsiteX3" fmla="*/ 79670 w 133742"/>
                    <a:gd name="connsiteY3" fmla="*/ 241641 h 405482"/>
                    <a:gd name="connsiteX4" fmla="*/ 52516 w 133742"/>
                    <a:gd name="connsiteY4" fmla="*/ 191316 h 405482"/>
                    <a:gd name="connsiteX5" fmla="*/ 58057 w 133742"/>
                    <a:gd name="connsiteY5" fmla="*/ 181288 h 405482"/>
                    <a:gd name="connsiteX6" fmla="*/ 44823 w 133742"/>
                    <a:gd name="connsiteY6" fmla="*/ 144106 h 405482"/>
                    <a:gd name="connsiteX7" fmla="*/ 4802 w 133742"/>
                    <a:gd name="connsiteY7" fmla="*/ 46616 h 405482"/>
                    <a:gd name="connsiteX8" fmla="*/ 23530 w 133742"/>
                    <a:gd name="connsiteY8" fmla="*/ 13096 h 405482"/>
                    <a:gd name="connsiteX9" fmla="*/ 38870 w 133742"/>
                    <a:gd name="connsiteY9" fmla="*/ 23537 h 405482"/>
                    <a:gd name="connsiteX10" fmla="*/ 83563 w 133742"/>
                    <a:gd name="connsiteY10" fmla="*/ 73358 h 405482"/>
                    <a:gd name="connsiteX11" fmla="*/ 110671 w 133742"/>
                    <a:gd name="connsiteY11" fmla="*/ 80456 h 405482"/>
                    <a:gd name="connsiteX12" fmla="*/ 75229 w 133742"/>
                    <a:gd name="connsiteY12" fmla="*/ 0 h 405482"/>
                    <a:gd name="connsiteX13" fmla="*/ 112320 w 133742"/>
                    <a:gd name="connsiteY13" fmla="*/ 21980 h 405482"/>
                    <a:gd name="connsiteX14" fmla="*/ 133430 w 133742"/>
                    <a:gd name="connsiteY14" fmla="*/ 90301 h 405482"/>
                    <a:gd name="connsiteX15" fmla="*/ 118456 w 133742"/>
                    <a:gd name="connsiteY15" fmla="*/ 162697 h 405482"/>
                    <a:gd name="connsiteX16" fmla="*/ 60667 w 133742"/>
                    <a:gd name="connsiteY16" fmla="*/ 405483 h 405482"/>
                    <a:gd name="connsiteX17" fmla="*/ 15196 w 133742"/>
                    <a:gd name="connsiteY17" fmla="*/ 291279 h 40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3742" h="405482">
                      <a:moveTo>
                        <a:pt x="15196" y="291279"/>
                      </a:moveTo>
                      <a:cubicBezTo>
                        <a:pt x="5076" y="271085"/>
                        <a:pt x="-6188" y="247274"/>
                        <a:pt x="4023" y="227034"/>
                      </a:cubicBezTo>
                      <a:cubicBezTo>
                        <a:pt x="18677" y="232071"/>
                        <a:pt x="28613" y="245579"/>
                        <a:pt x="42168" y="253089"/>
                      </a:cubicBezTo>
                      <a:cubicBezTo>
                        <a:pt x="55722" y="260553"/>
                        <a:pt x="78205" y="257073"/>
                        <a:pt x="79670" y="241641"/>
                      </a:cubicBezTo>
                      <a:cubicBezTo>
                        <a:pt x="81548" y="221585"/>
                        <a:pt x="45877" y="210412"/>
                        <a:pt x="52516" y="191316"/>
                      </a:cubicBezTo>
                      <a:cubicBezTo>
                        <a:pt x="53753" y="187699"/>
                        <a:pt x="56500" y="184768"/>
                        <a:pt x="58057" y="181288"/>
                      </a:cubicBezTo>
                      <a:cubicBezTo>
                        <a:pt x="63873" y="168558"/>
                        <a:pt x="53432" y="155004"/>
                        <a:pt x="44823" y="144106"/>
                      </a:cubicBezTo>
                      <a:cubicBezTo>
                        <a:pt x="22798" y="116173"/>
                        <a:pt x="8740" y="82012"/>
                        <a:pt x="4802" y="46616"/>
                      </a:cubicBezTo>
                      <a:cubicBezTo>
                        <a:pt x="3153" y="31962"/>
                        <a:pt x="8877" y="11448"/>
                        <a:pt x="23530" y="13096"/>
                      </a:cubicBezTo>
                      <a:cubicBezTo>
                        <a:pt x="29850" y="13783"/>
                        <a:pt x="34658" y="18820"/>
                        <a:pt x="38870" y="23537"/>
                      </a:cubicBezTo>
                      <a:cubicBezTo>
                        <a:pt x="53753" y="40159"/>
                        <a:pt x="68635" y="56736"/>
                        <a:pt x="83563" y="73358"/>
                      </a:cubicBezTo>
                      <a:cubicBezTo>
                        <a:pt x="90752" y="81371"/>
                        <a:pt x="104398" y="89293"/>
                        <a:pt x="110671" y="80456"/>
                      </a:cubicBezTo>
                      <a:cubicBezTo>
                        <a:pt x="98857" y="53622"/>
                        <a:pt x="87043" y="26788"/>
                        <a:pt x="75229" y="0"/>
                      </a:cubicBezTo>
                      <a:cubicBezTo>
                        <a:pt x="88463" y="5816"/>
                        <a:pt x="102017" y="11860"/>
                        <a:pt x="112320" y="21980"/>
                      </a:cubicBezTo>
                      <a:cubicBezTo>
                        <a:pt x="129858" y="39197"/>
                        <a:pt x="135170" y="65711"/>
                        <a:pt x="133430" y="90301"/>
                      </a:cubicBezTo>
                      <a:cubicBezTo>
                        <a:pt x="131644" y="114891"/>
                        <a:pt x="123722" y="138611"/>
                        <a:pt x="118456" y="162697"/>
                      </a:cubicBezTo>
                      <a:cubicBezTo>
                        <a:pt x="100552" y="244343"/>
                        <a:pt x="106092" y="332400"/>
                        <a:pt x="60667" y="405483"/>
                      </a:cubicBezTo>
                      <a:cubicBezTo>
                        <a:pt x="46334" y="366835"/>
                        <a:pt x="33650" y="328141"/>
                        <a:pt x="15196" y="291279"/>
                      </a:cubicBezTo>
                      <a:close/>
                    </a:path>
                  </a:pathLst>
                </a:custGeom>
                <a:solidFill>
                  <a:srgbClr val="2E7653">
                    <a:alpha val="12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596F5A78-5707-4664-B577-F6E1A42CB174}"/>
                    </a:ext>
                  </a:extLst>
                </p:cNvPr>
                <p:cNvSpPr/>
                <p:nvPr/>
              </p:nvSpPr>
              <p:spPr>
                <a:xfrm>
                  <a:off x="9108870" y="-420549"/>
                  <a:ext cx="260900" cy="413679"/>
                </a:xfrm>
                <a:custGeom>
                  <a:avLst/>
                  <a:gdLst>
                    <a:gd name="connsiteX0" fmla="*/ 53694 w 260900"/>
                    <a:gd name="connsiteY0" fmla="*/ 212701 h 413679"/>
                    <a:gd name="connsiteX1" fmla="*/ 96463 w 260900"/>
                    <a:gd name="connsiteY1" fmla="*/ 143602 h 413679"/>
                    <a:gd name="connsiteX2" fmla="*/ 149078 w 260900"/>
                    <a:gd name="connsiteY2" fmla="*/ 78029 h 413679"/>
                    <a:gd name="connsiteX3" fmla="*/ 199448 w 260900"/>
                    <a:gd name="connsiteY3" fmla="*/ 36084 h 413679"/>
                    <a:gd name="connsiteX4" fmla="*/ 223901 w 260900"/>
                    <a:gd name="connsiteY4" fmla="*/ 29169 h 413679"/>
                    <a:gd name="connsiteX5" fmla="*/ 260901 w 260900"/>
                    <a:gd name="connsiteY5" fmla="*/ 0 h 413679"/>
                    <a:gd name="connsiteX6" fmla="*/ 251193 w 260900"/>
                    <a:gd name="connsiteY6" fmla="*/ 47898 h 413679"/>
                    <a:gd name="connsiteX7" fmla="*/ 209202 w 260900"/>
                    <a:gd name="connsiteY7" fmla="*/ 63238 h 413679"/>
                    <a:gd name="connsiteX8" fmla="*/ 208927 w 260900"/>
                    <a:gd name="connsiteY8" fmla="*/ 143098 h 413679"/>
                    <a:gd name="connsiteX9" fmla="*/ 159015 w 260900"/>
                    <a:gd name="connsiteY9" fmla="*/ 112372 h 413679"/>
                    <a:gd name="connsiteX10" fmla="*/ 141110 w 260900"/>
                    <a:gd name="connsiteY10" fmla="*/ 144792 h 413679"/>
                    <a:gd name="connsiteX11" fmla="*/ 158374 w 260900"/>
                    <a:gd name="connsiteY11" fmla="*/ 181654 h 413679"/>
                    <a:gd name="connsiteX12" fmla="*/ 164555 w 260900"/>
                    <a:gd name="connsiteY12" fmla="*/ 220760 h 413679"/>
                    <a:gd name="connsiteX13" fmla="*/ 110384 w 260900"/>
                    <a:gd name="connsiteY13" fmla="*/ 208534 h 413679"/>
                    <a:gd name="connsiteX14" fmla="*/ 93258 w 260900"/>
                    <a:gd name="connsiteY14" fmla="*/ 277267 h 413679"/>
                    <a:gd name="connsiteX15" fmla="*/ 108644 w 260900"/>
                    <a:gd name="connsiteY15" fmla="*/ 296087 h 413679"/>
                    <a:gd name="connsiteX16" fmla="*/ 108095 w 260900"/>
                    <a:gd name="connsiteY16" fmla="*/ 318754 h 413679"/>
                    <a:gd name="connsiteX17" fmla="*/ 72194 w 260900"/>
                    <a:gd name="connsiteY17" fmla="*/ 286883 h 413679"/>
                    <a:gd name="connsiteX18" fmla="*/ 17382 w 260900"/>
                    <a:gd name="connsiteY18" fmla="*/ 324066 h 413679"/>
                    <a:gd name="connsiteX19" fmla="*/ 37530 w 260900"/>
                    <a:gd name="connsiteY19" fmla="*/ 413680 h 413679"/>
                    <a:gd name="connsiteX20" fmla="*/ 6758 w 260900"/>
                    <a:gd name="connsiteY20" fmla="*/ 370178 h 413679"/>
                    <a:gd name="connsiteX21" fmla="*/ 1172 w 260900"/>
                    <a:gd name="connsiteY21" fmla="*/ 316648 h 413679"/>
                    <a:gd name="connsiteX22" fmla="*/ 53694 w 260900"/>
                    <a:gd name="connsiteY22" fmla="*/ 212701 h 413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60900" h="413679">
                      <a:moveTo>
                        <a:pt x="53694" y="212701"/>
                      </a:moveTo>
                      <a:cubicBezTo>
                        <a:pt x="61983" y="186783"/>
                        <a:pt x="79383" y="164849"/>
                        <a:pt x="96463" y="143602"/>
                      </a:cubicBezTo>
                      <a:cubicBezTo>
                        <a:pt x="114002" y="121759"/>
                        <a:pt x="131540" y="99871"/>
                        <a:pt x="149078" y="78029"/>
                      </a:cubicBezTo>
                      <a:cubicBezTo>
                        <a:pt x="162953" y="60719"/>
                        <a:pt x="178201" y="42449"/>
                        <a:pt x="199448" y="36084"/>
                      </a:cubicBezTo>
                      <a:cubicBezTo>
                        <a:pt x="207599" y="33657"/>
                        <a:pt x="216345" y="33061"/>
                        <a:pt x="223901" y="29169"/>
                      </a:cubicBezTo>
                      <a:cubicBezTo>
                        <a:pt x="238005" y="21888"/>
                        <a:pt x="245652" y="4304"/>
                        <a:pt x="260901" y="0"/>
                      </a:cubicBezTo>
                      <a:cubicBezTo>
                        <a:pt x="260442" y="16439"/>
                        <a:pt x="259710" y="33748"/>
                        <a:pt x="251193" y="47898"/>
                      </a:cubicBezTo>
                      <a:cubicBezTo>
                        <a:pt x="242675" y="62047"/>
                        <a:pt x="223489" y="71297"/>
                        <a:pt x="209202" y="63238"/>
                      </a:cubicBezTo>
                      <a:cubicBezTo>
                        <a:pt x="189008" y="83295"/>
                        <a:pt x="229442" y="123408"/>
                        <a:pt x="208927" y="143098"/>
                      </a:cubicBezTo>
                      <a:cubicBezTo>
                        <a:pt x="190244" y="135314"/>
                        <a:pt x="178934" y="108663"/>
                        <a:pt x="159015" y="112372"/>
                      </a:cubicBezTo>
                      <a:cubicBezTo>
                        <a:pt x="145552" y="114845"/>
                        <a:pt x="138821" y="131330"/>
                        <a:pt x="141110" y="144792"/>
                      </a:cubicBezTo>
                      <a:cubicBezTo>
                        <a:pt x="143400" y="158255"/>
                        <a:pt x="151825" y="169703"/>
                        <a:pt x="158374" y="181654"/>
                      </a:cubicBezTo>
                      <a:cubicBezTo>
                        <a:pt x="164922" y="193606"/>
                        <a:pt x="169821" y="208122"/>
                        <a:pt x="164555" y="220760"/>
                      </a:cubicBezTo>
                      <a:cubicBezTo>
                        <a:pt x="145873" y="220898"/>
                        <a:pt x="127144" y="216685"/>
                        <a:pt x="110384" y="208534"/>
                      </a:cubicBezTo>
                      <a:cubicBezTo>
                        <a:pt x="86298" y="220531"/>
                        <a:pt x="77552" y="255608"/>
                        <a:pt x="93258" y="277267"/>
                      </a:cubicBezTo>
                      <a:cubicBezTo>
                        <a:pt x="98021" y="283861"/>
                        <a:pt x="104477" y="289127"/>
                        <a:pt x="108644" y="296087"/>
                      </a:cubicBezTo>
                      <a:cubicBezTo>
                        <a:pt x="112765" y="303048"/>
                        <a:pt x="113910" y="312984"/>
                        <a:pt x="108095" y="318754"/>
                      </a:cubicBezTo>
                      <a:cubicBezTo>
                        <a:pt x="92892" y="312847"/>
                        <a:pt x="87946" y="291142"/>
                        <a:pt x="72194" y="286883"/>
                      </a:cubicBezTo>
                      <a:cubicBezTo>
                        <a:pt x="49940" y="280884"/>
                        <a:pt x="37576" y="312847"/>
                        <a:pt x="17382" y="324066"/>
                      </a:cubicBezTo>
                      <a:cubicBezTo>
                        <a:pt x="31302" y="351632"/>
                        <a:pt x="38308" y="382679"/>
                        <a:pt x="37530" y="413680"/>
                      </a:cubicBezTo>
                      <a:cubicBezTo>
                        <a:pt x="37667" y="408322"/>
                        <a:pt x="10330" y="379657"/>
                        <a:pt x="6758" y="370178"/>
                      </a:cubicBezTo>
                      <a:cubicBezTo>
                        <a:pt x="485" y="353418"/>
                        <a:pt x="-1530" y="334323"/>
                        <a:pt x="1172" y="316648"/>
                      </a:cubicBezTo>
                      <a:cubicBezTo>
                        <a:pt x="7399" y="275481"/>
                        <a:pt x="41056" y="252173"/>
                        <a:pt x="53694" y="212701"/>
                      </a:cubicBezTo>
                      <a:close/>
                    </a:path>
                  </a:pathLst>
                </a:custGeom>
                <a:solidFill>
                  <a:srgbClr val="859F8A">
                    <a:alpha val="36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960" name="Graphic 4">
                <a:extLst>
                  <a:ext uri="{FF2B5EF4-FFF2-40B4-BE49-F238E27FC236}">
                    <a16:creationId xmlns:a16="http://schemas.microsoft.com/office/drawing/2014/main" id="{BA533C86-44AA-47ED-878A-496DC8DBE5A3}"/>
                  </a:ext>
                </a:extLst>
              </p:cNvPr>
              <p:cNvGrpSpPr/>
              <p:nvPr/>
            </p:nvGrpSpPr>
            <p:grpSpPr>
              <a:xfrm>
                <a:off x="8422463" y="-1181099"/>
                <a:ext cx="671650" cy="841279"/>
                <a:chOff x="8422463" y="-1181099"/>
                <a:chExt cx="671650" cy="841279"/>
              </a:xfrm>
            </p:grpSpPr>
            <p:grpSp>
              <p:nvGrpSpPr>
                <p:cNvPr id="1025" name="Graphic 4">
                  <a:extLst>
                    <a:ext uri="{FF2B5EF4-FFF2-40B4-BE49-F238E27FC236}">
                      <a16:creationId xmlns:a16="http://schemas.microsoft.com/office/drawing/2014/main" id="{0644EE82-6497-4608-AF8B-0D8433BCD3F1}"/>
                    </a:ext>
                  </a:extLst>
                </p:cNvPr>
                <p:cNvGrpSpPr/>
                <p:nvPr/>
              </p:nvGrpSpPr>
              <p:grpSpPr>
                <a:xfrm>
                  <a:off x="8422463" y="-1181099"/>
                  <a:ext cx="671650" cy="574870"/>
                  <a:chOff x="8422463" y="-1181099"/>
                  <a:chExt cx="671650" cy="574870"/>
                </a:xfrm>
              </p:grpSpPr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7D4BC1C6-B77D-4F34-9F8A-A318B8FB1EF1}"/>
                      </a:ext>
                    </a:extLst>
                  </p:cNvPr>
                  <p:cNvSpPr/>
                  <p:nvPr/>
                </p:nvSpPr>
                <p:spPr>
                  <a:xfrm>
                    <a:off x="8437679" y="-1086502"/>
                    <a:ext cx="334717" cy="199062"/>
                  </a:xfrm>
                  <a:custGeom>
                    <a:avLst/>
                    <a:gdLst>
                      <a:gd name="connsiteX0" fmla="*/ 190958 w 334717"/>
                      <a:gd name="connsiteY0" fmla="*/ 122638 h 199062"/>
                      <a:gd name="connsiteX1" fmla="*/ 100566 w 334717"/>
                      <a:gd name="connsiteY1" fmla="*/ 72451 h 199062"/>
                      <a:gd name="connsiteX2" fmla="*/ 8 w 334717"/>
                      <a:gd name="connsiteY2" fmla="*/ 54959 h 199062"/>
                      <a:gd name="connsiteX3" fmla="*/ 13516 w 334717"/>
                      <a:gd name="connsiteY3" fmla="*/ 38428 h 199062"/>
                      <a:gd name="connsiteX4" fmla="*/ 106198 w 334717"/>
                      <a:gd name="connsiteY4" fmla="*/ 2711 h 199062"/>
                      <a:gd name="connsiteX5" fmla="*/ 135276 w 334717"/>
                      <a:gd name="connsiteY5" fmla="*/ 1016 h 199062"/>
                      <a:gd name="connsiteX6" fmla="*/ 156111 w 334717"/>
                      <a:gd name="connsiteY6" fmla="*/ 11319 h 199062"/>
                      <a:gd name="connsiteX7" fmla="*/ 227179 w 334717"/>
                      <a:gd name="connsiteY7" fmla="*/ 73870 h 199062"/>
                      <a:gd name="connsiteX8" fmla="*/ 323662 w 334717"/>
                      <a:gd name="connsiteY8" fmla="*/ 169895 h 199062"/>
                      <a:gd name="connsiteX9" fmla="*/ 334697 w 334717"/>
                      <a:gd name="connsiteY9" fmla="*/ 188120 h 199062"/>
                      <a:gd name="connsiteX10" fmla="*/ 321280 w 334717"/>
                      <a:gd name="connsiteY10" fmla="*/ 198698 h 199062"/>
                      <a:gd name="connsiteX11" fmla="*/ 190958 w 334717"/>
                      <a:gd name="connsiteY11" fmla="*/ 122638 h 19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4717" h="199062">
                        <a:moveTo>
                          <a:pt x="190958" y="122638"/>
                        </a:moveTo>
                        <a:cubicBezTo>
                          <a:pt x="161056" y="105466"/>
                          <a:pt x="132116" y="86417"/>
                          <a:pt x="100566" y="72451"/>
                        </a:cubicBezTo>
                        <a:cubicBezTo>
                          <a:pt x="69015" y="58530"/>
                          <a:pt x="34122" y="49830"/>
                          <a:pt x="8" y="54959"/>
                        </a:cubicBezTo>
                        <a:cubicBezTo>
                          <a:pt x="-267" y="47449"/>
                          <a:pt x="6968" y="42137"/>
                          <a:pt x="13516" y="38428"/>
                        </a:cubicBezTo>
                        <a:cubicBezTo>
                          <a:pt x="42456" y="22126"/>
                          <a:pt x="73778" y="10037"/>
                          <a:pt x="106198" y="2711"/>
                        </a:cubicBezTo>
                        <a:cubicBezTo>
                          <a:pt x="115768" y="558"/>
                          <a:pt x="125751" y="-1182"/>
                          <a:pt x="135276" y="1016"/>
                        </a:cubicBezTo>
                        <a:cubicBezTo>
                          <a:pt x="142877" y="2802"/>
                          <a:pt x="149654" y="6923"/>
                          <a:pt x="156111" y="11319"/>
                        </a:cubicBezTo>
                        <a:cubicBezTo>
                          <a:pt x="182212" y="29132"/>
                          <a:pt x="204787" y="51570"/>
                          <a:pt x="227179" y="73870"/>
                        </a:cubicBezTo>
                        <a:cubicBezTo>
                          <a:pt x="259324" y="105879"/>
                          <a:pt x="291470" y="137887"/>
                          <a:pt x="323662" y="169895"/>
                        </a:cubicBezTo>
                        <a:cubicBezTo>
                          <a:pt x="328836" y="175024"/>
                          <a:pt x="334331" y="180885"/>
                          <a:pt x="334697" y="188120"/>
                        </a:cubicBezTo>
                        <a:cubicBezTo>
                          <a:pt x="335155" y="196591"/>
                          <a:pt x="327874" y="200300"/>
                          <a:pt x="321280" y="198698"/>
                        </a:cubicBezTo>
                        <a:cubicBezTo>
                          <a:pt x="322425" y="167697"/>
                          <a:pt x="216738" y="137429"/>
                          <a:pt x="190958" y="122638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2AF3B4-78F8-4CC0-9012-B82434DC23B8}"/>
                      </a:ext>
                    </a:extLst>
                  </p:cNvPr>
                  <p:cNvSpPr/>
                  <p:nvPr/>
                </p:nvSpPr>
                <p:spPr>
                  <a:xfrm>
                    <a:off x="8422463" y="-1052218"/>
                    <a:ext cx="344051" cy="156230"/>
                  </a:xfrm>
                  <a:custGeom>
                    <a:avLst/>
                    <a:gdLst>
                      <a:gd name="connsiteX0" fmla="*/ 344052 w 344051"/>
                      <a:gd name="connsiteY0" fmla="*/ 156216 h 156230"/>
                      <a:gd name="connsiteX1" fmla="*/ 160245 w 344051"/>
                      <a:gd name="connsiteY1" fmla="*/ 88949 h 156230"/>
                      <a:gd name="connsiteX2" fmla="*/ 75348 w 344051"/>
                      <a:gd name="connsiteY2" fmla="*/ 55475 h 156230"/>
                      <a:gd name="connsiteX3" fmla="*/ 2723 w 344051"/>
                      <a:gd name="connsiteY3" fmla="*/ 32305 h 156230"/>
                      <a:gd name="connsiteX4" fmla="*/ 52818 w 344051"/>
                      <a:gd name="connsiteY4" fmla="*/ 1991 h 156230"/>
                      <a:gd name="connsiteX5" fmla="*/ 173250 w 344051"/>
                      <a:gd name="connsiteY5" fmla="*/ 41371 h 156230"/>
                      <a:gd name="connsiteX6" fmla="*/ 344052 w 344051"/>
                      <a:gd name="connsiteY6" fmla="*/ 156216 h 156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4051" h="156230">
                        <a:moveTo>
                          <a:pt x="344052" y="156216"/>
                        </a:moveTo>
                        <a:cubicBezTo>
                          <a:pt x="303298" y="157178"/>
                          <a:pt x="239464" y="107723"/>
                          <a:pt x="160245" y="88949"/>
                        </a:cubicBezTo>
                        <a:cubicBezTo>
                          <a:pt x="130664" y="81943"/>
                          <a:pt x="103738" y="66419"/>
                          <a:pt x="75348" y="55475"/>
                        </a:cubicBezTo>
                        <a:cubicBezTo>
                          <a:pt x="62480" y="50530"/>
                          <a:pt x="9408" y="41646"/>
                          <a:pt x="2723" y="32305"/>
                        </a:cubicBezTo>
                        <a:cubicBezTo>
                          <a:pt x="-11656" y="12340"/>
                          <a:pt x="34731" y="5379"/>
                          <a:pt x="52818" y="1991"/>
                        </a:cubicBezTo>
                        <a:cubicBezTo>
                          <a:pt x="104563" y="-7763"/>
                          <a:pt x="126772" y="20399"/>
                          <a:pt x="173250" y="41371"/>
                        </a:cubicBezTo>
                        <a:cubicBezTo>
                          <a:pt x="272846" y="86247"/>
                          <a:pt x="289011" y="134465"/>
                          <a:pt x="344052" y="156216"/>
                        </a:cubicBezTo>
                        <a:close/>
                      </a:path>
                    </a:pathLst>
                  </a:custGeom>
                  <a:solidFill>
                    <a:srgbClr val="C2BFC0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9DA46232-9C64-422A-AA62-3FF5E1119309}"/>
                      </a:ext>
                    </a:extLst>
                  </p:cNvPr>
                  <p:cNvSpPr/>
                  <p:nvPr/>
                </p:nvSpPr>
                <p:spPr>
                  <a:xfrm>
                    <a:off x="8564210" y="-1158173"/>
                    <a:ext cx="236409" cy="274607"/>
                  </a:xfrm>
                  <a:custGeom>
                    <a:avLst/>
                    <a:gdLst>
                      <a:gd name="connsiteX0" fmla="*/ 149782 w 236409"/>
                      <a:gd name="connsiteY0" fmla="*/ 224165 h 274607"/>
                      <a:gd name="connsiteX1" fmla="*/ 228 w 236409"/>
                      <a:gd name="connsiteY1" fmla="*/ 16868 h 274607"/>
                      <a:gd name="connsiteX2" fmla="*/ 1327 w 236409"/>
                      <a:gd name="connsiteY2" fmla="*/ 7892 h 274607"/>
                      <a:gd name="connsiteX3" fmla="*/ 8562 w 236409"/>
                      <a:gd name="connsiteY3" fmla="*/ 3268 h 274607"/>
                      <a:gd name="connsiteX4" fmla="*/ 100099 w 236409"/>
                      <a:gd name="connsiteY4" fmla="*/ 22729 h 274607"/>
                      <a:gd name="connsiteX5" fmla="*/ 213753 w 236409"/>
                      <a:gd name="connsiteY5" fmla="*/ 112297 h 274607"/>
                      <a:gd name="connsiteX6" fmla="*/ 236282 w 236409"/>
                      <a:gd name="connsiteY6" fmla="*/ 223433 h 274607"/>
                      <a:gd name="connsiteX7" fmla="*/ 207205 w 236409"/>
                      <a:gd name="connsiteY7" fmla="*/ 271972 h 274607"/>
                      <a:gd name="connsiteX8" fmla="*/ 192185 w 236409"/>
                      <a:gd name="connsiteY8" fmla="*/ 245825 h 274607"/>
                      <a:gd name="connsiteX9" fmla="*/ 149782 w 236409"/>
                      <a:gd name="connsiteY9" fmla="*/ 224165 h 274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6409" h="274607">
                        <a:moveTo>
                          <a:pt x="149782" y="224165"/>
                        </a:moveTo>
                        <a:cubicBezTo>
                          <a:pt x="68549" y="187349"/>
                          <a:pt x="9523" y="105566"/>
                          <a:pt x="228" y="16868"/>
                        </a:cubicBezTo>
                        <a:cubicBezTo>
                          <a:pt x="-93" y="13800"/>
                          <a:pt x="-322" y="10457"/>
                          <a:pt x="1327" y="7892"/>
                        </a:cubicBezTo>
                        <a:cubicBezTo>
                          <a:pt x="2884" y="5420"/>
                          <a:pt x="5768" y="4183"/>
                          <a:pt x="8562" y="3268"/>
                        </a:cubicBezTo>
                        <a:cubicBezTo>
                          <a:pt x="39013" y="-6761"/>
                          <a:pt x="71525" y="8167"/>
                          <a:pt x="100099" y="22729"/>
                        </a:cubicBezTo>
                        <a:cubicBezTo>
                          <a:pt x="143784" y="44938"/>
                          <a:pt x="189896" y="69482"/>
                          <a:pt x="213753" y="112297"/>
                        </a:cubicBezTo>
                        <a:cubicBezTo>
                          <a:pt x="232299" y="145633"/>
                          <a:pt x="234497" y="185288"/>
                          <a:pt x="236282" y="223433"/>
                        </a:cubicBezTo>
                        <a:cubicBezTo>
                          <a:pt x="237244" y="244268"/>
                          <a:pt x="233215" y="285388"/>
                          <a:pt x="207205" y="271972"/>
                        </a:cubicBezTo>
                        <a:cubicBezTo>
                          <a:pt x="201344" y="268949"/>
                          <a:pt x="197635" y="251228"/>
                          <a:pt x="192185" y="245825"/>
                        </a:cubicBezTo>
                        <a:cubicBezTo>
                          <a:pt x="181287" y="234926"/>
                          <a:pt x="163520" y="230347"/>
                          <a:pt x="149782" y="224165"/>
                        </a:cubicBezTo>
                        <a:close/>
                      </a:path>
                    </a:pathLst>
                  </a:custGeom>
                  <a:solidFill>
                    <a:srgbClr val="F6F3F4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7C57DC38-45DF-4535-BFA5-B01886035C2E}"/>
                      </a:ext>
                    </a:extLst>
                  </p:cNvPr>
                  <p:cNvSpPr/>
                  <p:nvPr/>
                </p:nvSpPr>
                <p:spPr>
                  <a:xfrm>
                    <a:off x="8570699" y="-1150601"/>
                    <a:ext cx="216548" cy="262934"/>
                  </a:xfrm>
                  <a:custGeom>
                    <a:avLst/>
                    <a:gdLst>
                      <a:gd name="connsiteX0" fmla="*/ 169074 w 216548"/>
                      <a:gd name="connsiteY0" fmla="*/ 96574 h 262934"/>
                      <a:gd name="connsiteX1" fmla="*/ 115864 w 216548"/>
                      <a:gd name="connsiteY1" fmla="*/ 56369 h 262934"/>
                      <a:gd name="connsiteX2" fmla="*/ 470 w 216548"/>
                      <a:gd name="connsiteY2" fmla="*/ 0 h 262934"/>
                      <a:gd name="connsiteX3" fmla="*/ 49054 w 216548"/>
                      <a:gd name="connsiteY3" fmla="*/ 77204 h 262934"/>
                      <a:gd name="connsiteX4" fmla="*/ 109362 w 216548"/>
                      <a:gd name="connsiteY4" fmla="*/ 132108 h 262934"/>
                      <a:gd name="connsiteX5" fmla="*/ 176629 w 216548"/>
                      <a:gd name="connsiteY5" fmla="*/ 223508 h 262934"/>
                      <a:gd name="connsiteX6" fmla="*/ 207630 w 216548"/>
                      <a:gd name="connsiteY6" fmla="*/ 262934 h 262934"/>
                      <a:gd name="connsiteX7" fmla="*/ 169074 w 216548"/>
                      <a:gd name="connsiteY7" fmla="*/ 96574 h 262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6548" h="262934">
                        <a:moveTo>
                          <a:pt x="169074" y="96574"/>
                        </a:moveTo>
                        <a:cubicBezTo>
                          <a:pt x="153871" y="80272"/>
                          <a:pt x="135005" y="67817"/>
                          <a:pt x="115864" y="56369"/>
                        </a:cubicBezTo>
                        <a:cubicBezTo>
                          <a:pt x="79048" y="34389"/>
                          <a:pt x="40446" y="15523"/>
                          <a:pt x="470" y="0"/>
                        </a:cubicBezTo>
                        <a:cubicBezTo>
                          <a:pt x="-4018" y="31550"/>
                          <a:pt x="24510" y="56919"/>
                          <a:pt x="49054" y="77204"/>
                        </a:cubicBezTo>
                        <a:cubicBezTo>
                          <a:pt x="70027" y="94513"/>
                          <a:pt x="90129" y="112876"/>
                          <a:pt x="109362" y="132108"/>
                        </a:cubicBezTo>
                        <a:cubicBezTo>
                          <a:pt x="136241" y="159034"/>
                          <a:pt x="161793" y="188477"/>
                          <a:pt x="176629" y="223508"/>
                        </a:cubicBezTo>
                        <a:cubicBezTo>
                          <a:pt x="183315" y="239306"/>
                          <a:pt x="189955" y="257760"/>
                          <a:pt x="207630" y="262934"/>
                        </a:cubicBezTo>
                        <a:cubicBezTo>
                          <a:pt x="232037" y="217234"/>
                          <a:pt x="202089" y="131971"/>
                          <a:pt x="169074" y="9657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F1CC8F6F-27D1-4BB4-81C4-9ECC7FBAE5FF}"/>
                      </a:ext>
                    </a:extLst>
                  </p:cNvPr>
                  <p:cNvSpPr/>
                  <p:nvPr/>
                </p:nvSpPr>
                <p:spPr>
                  <a:xfrm>
                    <a:off x="8568330" y="-1149960"/>
                    <a:ext cx="193514" cy="201390"/>
                  </a:xfrm>
                  <a:custGeom>
                    <a:avLst/>
                    <a:gdLst>
                      <a:gd name="connsiteX0" fmla="*/ 37366 w 193514"/>
                      <a:gd name="connsiteY0" fmla="*/ 44143 h 201390"/>
                      <a:gd name="connsiteX1" fmla="*/ 0 w 193514"/>
                      <a:gd name="connsiteY1" fmla="*/ 0 h 201390"/>
                      <a:gd name="connsiteX2" fmla="*/ 25460 w 193514"/>
                      <a:gd name="connsiteY2" fmla="*/ 10166 h 201390"/>
                      <a:gd name="connsiteX3" fmla="*/ 193515 w 193514"/>
                      <a:gd name="connsiteY3" fmla="*/ 201391 h 201390"/>
                      <a:gd name="connsiteX4" fmla="*/ 37366 w 193514"/>
                      <a:gd name="connsiteY4" fmla="*/ 44143 h 2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514" h="201390">
                        <a:moveTo>
                          <a:pt x="37366" y="44143"/>
                        </a:moveTo>
                        <a:cubicBezTo>
                          <a:pt x="20698" y="32924"/>
                          <a:pt x="870" y="20057"/>
                          <a:pt x="0" y="0"/>
                        </a:cubicBezTo>
                        <a:cubicBezTo>
                          <a:pt x="9067" y="1420"/>
                          <a:pt x="17447" y="5678"/>
                          <a:pt x="25460" y="10166"/>
                        </a:cubicBezTo>
                        <a:cubicBezTo>
                          <a:pt x="97994" y="50645"/>
                          <a:pt x="166589" y="121576"/>
                          <a:pt x="193515" y="201391"/>
                        </a:cubicBezTo>
                        <a:cubicBezTo>
                          <a:pt x="134856" y="159354"/>
                          <a:pt x="99871" y="86225"/>
                          <a:pt x="37366" y="44143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99004D40-F1DC-4524-9EA4-2BA039D674FD}"/>
                      </a:ext>
                    </a:extLst>
                  </p:cNvPr>
                  <p:cNvSpPr/>
                  <p:nvPr/>
                </p:nvSpPr>
                <p:spPr>
                  <a:xfrm>
                    <a:off x="8792250" y="-1181099"/>
                    <a:ext cx="209151" cy="287524"/>
                  </a:xfrm>
                  <a:custGeom>
                    <a:avLst/>
                    <a:gdLst>
                      <a:gd name="connsiteX0" fmla="*/ 17126 w 209151"/>
                      <a:gd name="connsiteY0" fmla="*/ 270948 h 287524"/>
                      <a:gd name="connsiteX1" fmla="*/ 26513 w 209151"/>
                      <a:gd name="connsiteY1" fmla="*/ 236055 h 287524"/>
                      <a:gd name="connsiteX2" fmla="*/ 35580 w 209151"/>
                      <a:gd name="connsiteY2" fmla="*/ 148410 h 287524"/>
                      <a:gd name="connsiteX3" fmla="*/ 41624 w 209151"/>
                      <a:gd name="connsiteY3" fmla="*/ 108526 h 287524"/>
                      <a:gd name="connsiteX4" fmla="*/ 178083 w 209151"/>
                      <a:gd name="connsiteY4" fmla="*/ 0 h 287524"/>
                      <a:gd name="connsiteX5" fmla="*/ 207756 w 209151"/>
                      <a:gd name="connsiteY5" fmla="*/ 99230 h 287524"/>
                      <a:gd name="connsiteX6" fmla="*/ 176572 w 209151"/>
                      <a:gd name="connsiteY6" fmla="*/ 162926 h 287524"/>
                      <a:gd name="connsiteX7" fmla="*/ 123133 w 209151"/>
                      <a:gd name="connsiteY7" fmla="*/ 230377 h 287524"/>
                      <a:gd name="connsiteX8" fmla="*/ 0 w 209151"/>
                      <a:gd name="connsiteY8" fmla="*/ 287524 h 287524"/>
                      <a:gd name="connsiteX9" fmla="*/ 17126 w 209151"/>
                      <a:gd name="connsiteY9" fmla="*/ 270948 h 287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9151" h="287524">
                        <a:moveTo>
                          <a:pt x="17126" y="270948"/>
                        </a:moveTo>
                        <a:cubicBezTo>
                          <a:pt x="23811" y="260782"/>
                          <a:pt x="25277" y="248144"/>
                          <a:pt x="26513" y="236055"/>
                        </a:cubicBezTo>
                        <a:cubicBezTo>
                          <a:pt x="29535" y="206840"/>
                          <a:pt x="32558" y="177625"/>
                          <a:pt x="35580" y="148410"/>
                        </a:cubicBezTo>
                        <a:cubicBezTo>
                          <a:pt x="36953" y="135039"/>
                          <a:pt x="38373" y="121622"/>
                          <a:pt x="41624" y="108526"/>
                        </a:cubicBezTo>
                        <a:cubicBezTo>
                          <a:pt x="56735" y="47898"/>
                          <a:pt x="115577" y="1053"/>
                          <a:pt x="178083" y="0"/>
                        </a:cubicBezTo>
                        <a:cubicBezTo>
                          <a:pt x="198277" y="29123"/>
                          <a:pt x="214029" y="64337"/>
                          <a:pt x="207756" y="99230"/>
                        </a:cubicBezTo>
                        <a:cubicBezTo>
                          <a:pt x="203543" y="122675"/>
                          <a:pt x="189897" y="143190"/>
                          <a:pt x="176572" y="162926"/>
                        </a:cubicBezTo>
                        <a:cubicBezTo>
                          <a:pt x="160499" y="186737"/>
                          <a:pt x="144197" y="210824"/>
                          <a:pt x="123133" y="230377"/>
                        </a:cubicBezTo>
                        <a:cubicBezTo>
                          <a:pt x="90209" y="261011"/>
                          <a:pt x="44555" y="281754"/>
                          <a:pt x="0" y="287524"/>
                        </a:cubicBezTo>
                        <a:cubicBezTo>
                          <a:pt x="5541" y="283128"/>
                          <a:pt x="12913" y="277359"/>
                          <a:pt x="17126" y="270948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9C3C633B-B5F7-48B4-8981-091167009F40}"/>
                      </a:ext>
                    </a:extLst>
                  </p:cNvPr>
                  <p:cNvSpPr/>
                  <p:nvPr/>
                </p:nvSpPr>
                <p:spPr>
                  <a:xfrm>
                    <a:off x="8814321" y="-1099515"/>
                    <a:ext cx="279792" cy="210472"/>
                  </a:xfrm>
                  <a:custGeom>
                    <a:avLst/>
                    <a:gdLst>
                      <a:gd name="connsiteX0" fmla="*/ 197911 w 279792"/>
                      <a:gd name="connsiteY0" fmla="*/ 132766 h 210472"/>
                      <a:gd name="connsiteX1" fmla="*/ 279740 w 279792"/>
                      <a:gd name="connsiteY1" fmla="*/ 520 h 210472"/>
                      <a:gd name="connsiteX2" fmla="*/ 198826 w 279792"/>
                      <a:gd name="connsiteY2" fmla="*/ 38848 h 210472"/>
                      <a:gd name="connsiteX3" fmla="*/ 142961 w 279792"/>
                      <a:gd name="connsiteY3" fmla="*/ 113396 h 210472"/>
                      <a:gd name="connsiteX4" fmla="*/ 112830 w 279792"/>
                      <a:gd name="connsiteY4" fmla="*/ 142336 h 210472"/>
                      <a:gd name="connsiteX5" fmla="*/ 56736 w 279792"/>
                      <a:gd name="connsiteY5" fmla="*/ 182495 h 210472"/>
                      <a:gd name="connsiteX6" fmla="*/ 0 w 279792"/>
                      <a:gd name="connsiteY6" fmla="*/ 206765 h 210472"/>
                      <a:gd name="connsiteX7" fmla="*/ 197911 w 279792"/>
                      <a:gd name="connsiteY7" fmla="*/ 132766 h 210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9792" h="210472">
                        <a:moveTo>
                          <a:pt x="197911" y="132766"/>
                        </a:moveTo>
                        <a:cubicBezTo>
                          <a:pt x="240085" y="99293"/>
                          <a:pt x="281480" y="54325"/>
                          <a:pt x="279740" y="520"/>
                        </a:cubicBezTo>
                        <a:cubicBezTo>
                          <a:pt x="248922" y="-3418"/>
                          <a:pt x="219433" y="15540"/>
                          <a:pt x="198826" y="38848"/>
                        </a:cubicBezTo>
                        <a:cubicBezTo>
                          <a:pt x="178266" y="62110"/>
                          <a:pt x="163567" y="90134"/>
                          <a:pt x="142961" y="113396"/>
                        </a:cubicBezTo>
                        <a:cubicBezTo>
                          <a:pt x="133711" y="123837"/>
                          <a:pt x="123362" y="133224"/>
                          <a:pt x="112830" y="142336"/>
                        </a:cubicBezTo>
                        <a:cubicBezTo>
                          <a:pt x="95475" y="157310"/>
                          <a:pt x="77113" y="171826"/>
                          <a:pt x="56736" y="182495"/>
                        </a:cubicBezTo>
                        <a:cubicBezTo>
                          <a:pt x="39564" y="191516"/>
                          <a:pt x="11631" y="194447"/>
                          <a:pt x="0" y="206765"/>
                        </a:cubicBezTo>
                        <a:cubicBezTo>
                          <a:pt x="66901" y="224990"/>
                          <a:pt x="148364" y="172147"/>
                          <a:pt x="197911" y="132766"/>
                        </a:cubicBezTo>
                        <a:close/>
                      </a:path>
                    </a:pathLst>
                  </a:custGeom>
                  <a:solidFill>
                    <a:srgbClr val="E1DEDF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24350614-539C-4F82-BB8F-3FFB744F55B7}"/>
                      </a:ext>
                    </a:extLst>
                  </p:cNvPr>
                  <p:cNvSpPr/>
                  <p:nvPr/>
                </p:nvSpPr>
                <p:spPr>
                  <a:xfrm>
                    <a:off x="8831539" y="-1102795"/>
                    <a:ext cx="262189" cy="207847"/>
                  </a:xfrm>
                  <a:custGeom>
                    <a:avLst/>
                    <a:gdLst>
                      <a:gd name="connsiteX0" fmla="*/ 97902 w 262189"/>
                      <a:gd name="connsiteY0" fmla="*/ 178678 h 207847"/>
                      <a:gd name="connsiteX1" fmla="*/ 178999 w 262189"/>
                      <a:gd name="connsiteY1" fmla="*/ 98452 h 207847"/>
                      <a:gd name="connsiteX2" fmla="*/ 194385 w 262189"/>
                      <a:gd name="connsiteY2" fmla="*/ 68229 h 207847"/>
                      <a:gd name="connsiteX3" fmla="*/ 222638 w 262189"/>
                      <a:gd name="connsiteY3" fmla="*/ 41945 h 207847"/>
                      <a:gd name="connsiteX4" fmla="*/ 262110 w 262189"/>
                      <a:gd name="connsiteY4" fmla="*/ 0 h 207847"/>
                      <a:gd name="connsiteX5" fmla="*/ 222958 w 262189"/>
                      <a:gd name="connsiteY5" fmla="*/ 115532 h 207847"/>
                      <a:gd name="connsiteX6" fmla="*/ 111868 w 262189"/>
                      <a:gd name="connsiteY6" fmla="*/ 186417 h 207847"/>
                      <a:gd name="connsiteX7" fmla="*/ 0 w 262189"/>
                      <a:gd name="connsiteY7" fmla="*/ 207847 h 207847"/>
                      <a:gd name="connsiteX8" fmla="*/ 97902 w 262189"/>
                      <a:gd name="connsiteY8" fmla="*/ 178678 h 207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189" h="207847">
                        <a:moveTo>
                          <a:pt x="97902" y="178678"/>
                        </a:moveTo>
                        <a:cubicBezTo>
                          <a:pt x="132291" y="160957"/>
                          <a:pt x="162239" y="133299"/>
                          <a:pt x="178999" y="98452"/>
                        </a:cubicBezTo>
                        <a:cubicBezTo>
                          <a:pt x="183898" y="88240"/>
                          <a:pt x="187699" y="77387"/>
                          <a:pt x="194385" y="68229"/>
                        </a:cubicBezTo>
                        <a:cubicBezTo>
                          <a:pt x="201940" y="57789"/>
                          <a:pt x="212701" y="50187"/>
                          <a:pt x="222638" y="41945"/>
                        </a:cubicBezTo>
                        <a:cubicBezTo>
                          <a:pt x="237429" y="29627"/>
                          <a:pt x="250754" y="15523"/>
                          <a:pt x="262110" y="0"/>
                        </a:cubicBezTo>
                        <a:cubicBezTo>
                          <a:pt x="263392" y="41533"/>
                          <a:pt x="249197" y="83340"/>
                          <a:pt x="222958" y="115532"/>
                        </a:cubicBezTo>
                        <a:cubicBezTo>
                          <a:pt x="194843" y="150058"/>
                          <a:pt x="154225" y="172679"/>
                          <a:pt x="111868" y="186417"/>
                        </a:cubicBezTo>
                        <a:cubicBezTo>
                          <a:pt x="76472" y="197865"/>
                          <a:pt x="37045" y="206428"/>
                          <a:pt x="0" y="207847"/>
                        </a:cubicBezTo>
                        <a:cubicBezTo>
                          <a:pt x="32741" y="197040"/>
                          <a:pt x="66306" y="194934"/>
                          <a:pt x="97902" y="178678"/>
                        </a:cubicBezTo>
                        <a:close/>
                      </a:path>
                    </a:pathLst>
                  </a:custGeom>
                  <a:solidFill>
                    <a:srgbClr val="F5F2F3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AD406D79-EEED-40FE-958D-57A876FCEB3E}"/>
                      </a:ext>
                    </a:extLst>
                  </p:cNvPr>
                  <p:cNvSpPr/>
                  <p:nvPr/>
                </p:nvSpPr>
                <p:spPr>
                  <a:xfrm>
                    <a:off x="8791654" y="-1049586"/>
                    <a:ext cx="256752" cy="163832"/>
                  </a:xfrm>
                  <a:custGeom>
                    <a:avLst/>
                    <a:gdLst>
                      <a:gd name="connsiteX0" fmla="*/ 201803 w 256752"/>
                      <a:gd name="connsiteY0" fmla="*/ 63558 h 163832"/>
                      <a:gd name="connsiteX1" fmla="*/ 218242 w 256752"/>
                      <a:gd name="connsiteY1" fmla="*/ 32832 h 163832"/>
                      <a:gd name="connsiteX2" fmla="*/ 256752 w 256752"/>
                      <a:gd name="connsiteY2" fmla="*/ 0 h 163832"/>
                      <a:gd name="connsiteX3" fmla="*/ 211739 w 256752"/>
                      <a:gd name="connsiteY3" fmla="*/ 35626 h 163832"/>
                      <a:gd name="connsiteX4" fmla="*/ 159217 w 256752"/>
                      <a:gd name="connsiteY4" fmla="*/ 103305 h 163832"/>
                      <a:gd name="connsiteX5" fmla="*/ 85218 w 256752"/>
                      <a:gd name="connsiteY5" fmla="*/ 142457 h 163832"/>
                      <a:gd name="connsiteX6" fmla="*/ 161506 w 256752"/>
                      <a:gd name="connsiteY6" fmla="*/ 68870 h 163832"/>
                      <a:gd name="connsiteX7" fmla="*/ 77204 w 256752"/>
                      <a:gd name="connsiteY7" fmla="*/ 127529 h 163832"/>
                      <a:gd name="connsiteX8" fmla="*/ 0 w 256752"/>
                      <a:gd name="connsiteY8" fmla="*/ 161094 h 163832"/>
                      <a:gd name="connsiteX9" fmla="*/ 201803 w 256752"/>
                      <a:gd name="connsiteY9" fmla="*/ 63558 h 163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6752" h="163832">
                        <a:moveTo>
                          <a:pt x="201803" y="63558"/>
                        </a:moveTo>
                        <a:cubicBezTo>
                          <a:pt x="207572" y="53484"/>
                          <a:pt x="211922" y="42586"/>
                          <a:pt x="218242" y="32832"/>
                        </a:cubicBezTo>
                        <a:cubicBezTo>
                          <a:pt x="227583" y="18500"/>
                          <a:pt x="241137" y="6915"/>
                          <a:pt x="256752" y="0"/>
                        </a:cubicBezTo>
                        <a:cubicBezTo>
                          <a:pt x="237978" y="5220"/>
                          <a:pt x="223737" y="20331"/>
                          <a:pt x="211739" y="35626"/>
                        </a:cubicBezTo>
                        <a:cubicBezTo>
                          <a:pt x="194110" y="58109"/>
                          <a:pt x="178998" y="82653"/>
                          <a:pt x="159217" y="103305"/>
                        </a:cubicBezTo>
                        <a:cubicBezTo>
                          <a:pt x="139435" y="123957"/>
                          <a:pt x="113746" y="140809"/>
                          <a:pt x="85218" y="142457"/>
                        </a:cubicBezTo>
                        <a:cubicBezTo>
                          <a:pt x="114616" y="122538"/>
                          <a:pt x="140534" y="97536"/>
                          <a:pt x="161506" y="68870"/>
                        </a:cubicBezTo>
                        <a:cubicBezTo>
                          <a:pt x="148227" y="87004"/>
                          <a:pt x="98222" y="117089"/>
                          <a:pt x="77204" y="127529"/>
                        </a:cubicBezTo>
                        <a:cubicBezTo>
                          <a:pt x="53896" y="139114"/>
                          <a:pt x="13371" y="136138"/>
                          <a:pt x="0" y="161094"/>
                        </a:cubicBezTo>
                        <a:cubicBezTo>
                          <a:pt x="60399" y="177900"/>
                          <a:pt x="173091" y="113883"/>
                          <a:pt x="201803" y="63558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3E9D436B-60B4-4C60-90C2-73357F4C2AD6}"/>
                      </a:ext>
                    </a:extLst>
                  </p:cNvPr>
                  <p:cNvSpPr/>
                  <p:nvPr/>
                </p:nvSpPr>
                <p:spPr>
                  <a:xfrm>
                    <a:off x="8573138" y="-1084021"/>
                    <a:ext cx="187424" cy="185729"/>
                  </a:xfrm>
                  <a:custGeom>
                    <a:avLst/>
                    <a:gdLst>
                      <a:gd name="connsiteX0" fmla="*/ 85951 w 187424"/>
                      <a:gd name="connsiteY0" fmla="*/ 107015 h 185729"/>
                      <a:gd name="connsiteX1" fmla="*/ 0 w 187424"/>
                      <a:gd name="connsiteY1" fmla="*/ 0 h 185729"/>
                      <a:gd name="connsiteX2" fmla="*/ 111731 w 187424"/>
                      <a:gd name="connsiteY2" fmla="*/ 150104 h 185729"/>
                      <a:gd name="connsiteX3" fmla="*/ 187424 w 187424"/>
                      <a:gd name="connsiteY3" fmla="*/ 185730 h 185729"/>
                      <a:gd name="connsiteX4" fmla="*/ 85951 w 187424"/>
                      <a:gd name="connsiteY4" fmla="*/ 107015 h 185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24" h="185729">
                        <a:moveTo>
                          <a:pt x="85951" y="107015"/>
                        </a:moveTo>
                        <a:cubicBezTo>
                          <a:pt x="53027" y="75144"/>
                          <a:pt x="25781" y="37869"/>
                          <a:pt x="0" y="0"/>
                        </a:cubicBezTo>
                        <a:cubicBezTo>
                          <a:pt x="12181" y="62872"/>
                          <a:pt x="58338" y="114662"/>
                          <a:pt x="111731" y="150104"/>
                        </a:cubicBezTo>
                        <a:cubicBezTo>
                          <a:pt x="134718" y="165353"/>
                          <a:pt x="160407" y="179502"/>
                          <a:pt x="187424" y="185730"/>
                        </a:cubicBezTo>
                        <a:cubicBezTo>
                          <a:pt x="172130" y="156057"/>
                          <a:pt x="112189" y="132429"/>
                          <a:pt x="85951" y="107015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67EC4295-2184-494E-B701-13CCB858E63F}"/>
                      </a:ext>
                    </a:extLst>
                  </p:cNvPr>
                  <p:cNvSpPr/>
                  <p:nvPr/>
                </p:nvSpPr>
                <p:spPr>
                  <a:xfrm>
                    <a:off x="8740780" y="-1110168"/>
                    <a:ext cx="105640" cy="209312"/>
                  </a:xfrm>
                  <a:custGeom>
                    <a:avLst/>
                    <a:gdLst>
                      <a:gd name="connsiteX0" fmla="*/ 0 w 105640"/>
                      <a:gd name="connsiteY0" fmla="*/ 13921 h 209312"/>
                      <a:gd name="connsiteX1" fmla="*/ 36450 w 105640"/>
                      <a:gd name="connsiteY1" fmla="*/ 40525 h 209312"/>
                      <a:gd name="connsiteX2" fmla="*/ 46249 w 105640"/>
                      <a:gd name="connsiteY2" fmla="*/ 9250 h 209312"/>
                      <a:gd name="connsiteX3" fmla="*/ 47303 w 105640"/>
                      <a:gd name="connsiteY3" fmla="*/ 62139 h 209312"/>
                      <a:gd name="connsiteX4" fmla="*/ 51973 w 105640"/>
                      <a:gd name="connsiteY4" fmla="*/ 73816 h 209312"/>
                      <a:gd name="connsiteX5" fmla="*/ 62368 w 105640"/>
                      <a:gd name="connsiteY5" fmla="*/ 69420 h 209312"/>
                      <a:gd name="connsiteX6" fmla="*/ 64154 w 105640"/>
                      <a:gd name="connsiteY6" fmla="*/ 57239 h 209312"/>
                      <a:gd name="connsiteX7" fmla="*/ 62872 w 105640"/>
                      <a:gd name="connsiteY7" fmla="*/ 6548 h 209312"/>
                      <a:gd name="connsiteX8" fmla="*/ 61727 w 105640"/>
                      <a:gd name="connsiteY8" fmla="*/ 82012 h 209312"/>
                      <a:gd name="connsiteX9" fmla="*/ 73495 w 105640"/>
                      <a:gd name="connsiteY9" fmla="*/ 7922 h 209312"/>
                      <a:gd name="connsiteX10" fmla="*/ 78670 w 105640"/>
                      <a:gd name="connsiteY10" fmla="*/ 78944 h 209312"/>
                      <a:gd name="connsiteX11" fmla="*/ 88332 w 105640"/>
                      <a:gd name="connsiteY11" fmla="*/ 37412 h 209312"/>
                      <a:gd name="connsiteX12" fmla="*/ 105641 w 105640"/>
                      <a:gd name="connsiteY12" fmla="*/ 0 h 209312"/>
                      <a:gd name="connsiteX13" fmla="*/ 92316 w 105640"/>
                      <a:gd name="connsiteY13" fmla="*/ 108480 h 209312"/>
                      <a:gd name="connsiteX14" fmla="*/ 70931 w 105640"/>
                      <a:gd name="connsiteY14" fmla="*/ 209313 h 209312"/>
                      <a:gd name="connsiteX15" fmla="*/ 52431 w 105640"/>
                      <a:gd name="connsiteY15" fmla="*/ 115120 h 209312"/>
                      <a:gd name="connsiteX16" fmla="*/ 0 w 105640"/>
                      <a:gd name="connsiteY16" fmla="*/ 13921 h 209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640" h="209312">
                        <a:moveTo>
                          <a:pt x="0" y="13921"/>
                        </a:moveTo>
                        <a:cubicBezTo>
                          <a:pt x="15432" y="17218"/>
                          <a:pt x="21064" y="44189"/>
                          <a:pt x="36450" y="40525"/>
                        </a:cubicBezTo>
                        <a:cubicBezTo>
                          <a:pt x="42128" y="31047"/>
                          <a:pt x="45517" y="20240"/>
                          <a:pt x="46249" y="9250"/>
                        </a:cubicBezTo>
                        <a:cubicBezTo>
                          <a:pt x="46616" y="26880"/>
                          <a:pt x="46936" y="44509"/>
                          <a:pt x="47303" y="62139"/>
                        </a:cubicBezTo>
                        <a:cubicBezTo>
                          <a:pt x="47394" y="66581"/>
                          <a:pt x="47990" y="71847"/>
                          <a:pt x="51973" y="73816"/>
                        </a:cubicBezTo>
                        <a:cubicBezTo>
                          <a:pt x="55683" y="75647"/>
                          <a:pt x="60399" y="73083"/>
                          <a:pt x="62368" y="69420"/>
                        </a:cubicBezTo>
                        <a:cubicBezTo>
                          <a:pt x="64337" y="65756"/>
                          <a:pt x="64245" y="61360"/>
                          <a:pt x="64154" y="57239"/>
                        </a:cubicBezTo>
                        <a:cubicBezTo>
                          <a:pt x="63742" y="40342"/>
                          <a:pt x="63284" y="23445"/>
                          <a:pt x="62872" y="6548"/>
                        </a:cubicBezTo>
                        <a:cubicBezTo>
                          <a:pt x="62505" y="31688"/>
                          <a:pt x="62139" y="56873"/>
                          <a:pt x="61727" y="82012"/>
                        </a:cubicBezTo>
                        <a:cubicBezTo>
                          <a:pt x="73450" y="59437"/>
                          <a:pt x="77662" y="33016"/>
                          <a:pt x="73495" y="7922"/>
                        </a:cubicBezTo>
                        <a:cubicBezTo>
                          <a:pt x="79769" y="30955"/>
                          <a:pt x="81554" y="55224"/>
                          <a:pt x="78670" y="78944"/>
                        </a:cubicBezTo>
                        <a:cubicBezTo>
                          <a:pt x="88744" y="68412"/>
                          <a:pt x="88103" y="52019"/>
                          <a:pt x="88332" y="37412"/>
                        </a:cubicBezTo>
                        <a:cubicBezTo>
                          <a:pt x="88561" y="22850"/>
                          <a:pt x="92178" y="5632"/>
                          <a:pt x="105641" y="0"/>
                        </a:cubicBezTo>
                        <a:cubicBezTo>
                          <a:pt x="93506" y="34664"/>
                          <a:pt x="88927" y="71893"/>
                          <a:pt x="92316" y="108480"/>
                        </a:cubicBezTo>
                        <a:cubicBezTo>
                          <a:pt x="95201" y="139618"/>
                          <a:pt x="105229" y="191316"/>
                          <a:pt x="70931" y="209313"/>
                        </a:cubicBezTo>
                        <a:cubicBezTo>
                          <a:pt x="54767" y="188111"/>
                          <a:pt x="59346" y="141587"/>
                          <a:pt x="52431" y="115120"/>
                        </a:cubicBezTo>
                        <a:cubicBezTo>
                          <a:pt x="42861" y="78258"/>
                          <a:pt x="30909" y="38694"/>
                          <a:pt x="0" y="13921"/>
                        </a:cubicBezTo>
                        <a:close/>
                      </a:path>
                    </a:pathLst>
                  </a:custGeom>
                  <a:solidFill>
                    <a:srgbClr val="B2ADA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8093FBAE-22B3-4E0A-B755-669EE17FF828}"/>
                      </a:ext>
                    </a:extLst>
                  </p:cNvPr>
                  <p:cNvSpPr/>
                  <p:nvPr/>
                </p:nvSpPr>
                <p:spPr>
                  <a:xfrm>
                    <a:off x="8765278" y="-1039924"/>
                    <a:ext cx="97303" cy="156011"/>
                  </a:xfrm>
                  <a:custGeom>
                    <a:avLst/>
                    <a:gdLst>
                      <a:gd name="connsiteX0" fmla="*/ 10211 w 97303"/>
                      <a:gd name="connsiteY0" fmla="*/ 0 h 156011"/>
                      <a:gd name="connsiteX1" fmla="*/ 42311 w 97303"/>
                      <a:gd name="connsiteY1" fmla="*/ 82974 h 156011"/>
                      <a:gd name="connsiteX2" fmla="*/ 52843 w 97303"/>
                      <a:gd name="connsiteY2" fmla="*/ 24498 h 156011"/>
                      <a:gd name="connsiteX3" fmla="*/ 63375 w 97303"/>
                      <a:gd name="connsiteY3" fmla="*/ 85447 h 156011"/>
                      <a:gd name="connsiteX4" fmla="*/ 51378 w 97303"/>
                      <a:gd name="connsiteY4" fmla="*/ 140030 h 156011"/>
                      <a:gd name="connsiteX5" fmla="*/ 95887 w 97303"/>
                      <a:gd name="connsiteY5" fmla="*/ 127346 h 156011"/>
                      <a:gd name="connsiteX6" fmla="*/ 86500 w 97303"/>
                      <a:gd name="connsiteY6" fmla="*/ 141129 h 156011"/>
                      <a:gd name="connsiteX7" fmla="*/ 0 w 97303"/>
                      <a:gd name="connsiteY7" fmla="*/ 156011 h 156011"/>
                      <a:gd name="connsiteX8" fmla="*/ 10211 w 97303"/>
                      <a:gd name="connsiteY8" fmla="*/ 0 h 156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303" h="156011">
                        <a:moveTo>
                          <a:pt x="10211" y="0"/>
                        </a:moveTo>
                        <a:cubicBezTo>
                          <a:pt x="26834" y="24727"/>
                          <a:pt x="34710" y="54171"/>
                          <a:pt x="42311" y="82974"/>
                        </a:cubicBezTo>
                        <a:cubicBezTo>
                          <a:pt x="51698" y="65161"/>
                          <a:pt x="55407" y="44463"/>
                          <a:pt x="52843" y="24498"/>
                        </a:cubicBezTo>
                        <a:cubicBezTo>
                          <a:pt x="50599" y="45105"/>
                          <a:pt x="61910" y="64795"/>
                          <a:pt x="63375" y="85447"/>
                        </a:cubicBezTo>
                        <a:cubicBezTo>
                          <a:pt x="64749" y="104175"/>
                          <a:pt x="58018" y="122446"/>
                          <a:pt x="51378" y="140030"/>
                        </a:cubicBezTo>
                        <a:cubicBezTo>
                          <a:pt x="65527" y="133757"/>
                          <a:pt x="80547" y="129498"/>
                          <a:pt x="95887" y="127346"/>
                        </a:cubicBezTo>
                        <a:cubicBezTo>
                          <a:pt x="100512" y="132200"/>
                          <a:pt x="92865" y="139068"/>
                          <a:pt x="86500" y="141129"/>
                        </a:cubicBezTo>
                        <a:cubicBezTo>
                          <a:pt x="58567" y="150150"/>
                          <a:pt x="29352" y="155187"/>
                          <a:pt x="0" y="156011"/>
                        </a:cubicBezTo>
                        <a:cubicBezTo>
                          <a:pt x="66855" y="152806"/>
                          <a:pt x="24361" y="37137"/>
                          <a:pt x="10211" y="0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A0B3D6C9-543E-4BF2-8C6E-EC29817F253B}"/>
                      </a:ext>
                    </a:extLst>
                  </p:cNvPr>
                  <p:cNvSpPr/>
                  <p:nvPr/>
                </p:nvSpPr>
                <p:spPr>
                  <a:xfrm>
                    <a:off x="8711107" y="-919813"/>
                    <a:ext cx="158987" cy="312251"/>
                  </a:xfrm>
                  <a:custGeom>
                    <a:avLst/>
                    <a:gdLst>
                      <a:gd name="connsiteX0" fmla="*/ 66031 w 158987"/>
                      <a:gd name="connsiteY0" fmla="*/ 52706 h 312251"/>
                      <a:gd name="connsiteX1" fmla="*/ 82150 w 158987"/>
                      <a:gd name="connsiteY1" fmla="*/ 82516 h 312251"/>
                      <a:gd name="connsiteX2" fmla="*/ 122950 w 158987"/>
                      <a:gd name="connsiteY2" fmla="*/ 196170 h 312251"/>
                      <a:gd name="connsiteX3" fmla="*/ 139572 w 158987"/>
                      <a:gd name="connsiteY3" fmla="*/ 312252 h 312251"/>
                      <a:gd name="connsiteX4" fmla="*/ 158988 w 158987"/>
                      <a:gd name="connsiteY4" fmla="*/ 311427 h 312251"/>
                      <a:gd name="connsiteX5" fmla="*/ 138840 w 158987"/>
                      <a:gd name="connsiteY5" fmla="*/ 165490 h 312251"/>
                      <a:gd name="connsiteX6" fmla="*/ 125194 w 158987"/>
                      <a:gd name="connsiteY6" fmla="*/ 127941 h 312251"/>
                      <a:gd name="connsiteX7" fmla="*/ 121347 w 158987"/>
                      <a:gd name="connsiteY7" fmla="*/ 20377 h 312251"/>
                      <a:gd name="connsiteX8" fmla="*/ 0 w 158987"/>
                      <a:gd name="connsiteY8" fmla="*/ 0 h 312251"/>
                      <a:gd name="connsiteX9" fmla="*/ 66031 w 158987"/>
                      <a:gd name="connsiteY9" fmla="*/ 52706 h 312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8987" h="312251">
                        <a:moveTo>
                          <a:pt x="66031" y="52706"/>
                        </a:moveTo>
                        <a:cubicBezTo>
                          <a:pt x="72900" y="61681"/>
                          <a:pt x="77571" y="72167"/>
                          <a:pt x="82150" y="82516"/>
                        </a:cubicBezTo>
                        <a:cubicBezTo>
                          <a:pt x="98497" y="119378"/>
                          <a:pt x="114937" y="156652"/>
                          <a:pt x="122950" y="196170"/>
                        </a:cubicBezTo>
                        <a:cubicBezTo>
                          <a:pt x="130734" y="234544"/>
                          <a:pt x="140442" y="273054"/>
                          <a:pt x="139572" y="312252"/>
                        </a:cubicBezTo>
                        <a:cubicBezTo>
                          <a:pt x="148822" y="308268"/>
                          <a:pt x="149326" y="308634"/>
                          <a:pt x="158988" y="311427"/>
                        </a:cubicBezTo>
                        <a:cubicBezTo>
                          <a:pt x="133848" y="268704"/>
                          <a:pt x="151982" y="213296"/>
                          <a:pt x="138840" y="165490"/>
                        </a:cubicBezTo>
                        <a:cubicBezTo>
                          <a:pt x="135314" y="152623"/>
                          <a:pt x="129544" y="140534"/>
                          <a:pt x="125194" y="127941"/>
                        </a:cubicBezTo>
                        <a:cubicBezTo>
                          <a:pt x="113242" y="93552"/>
                          <a:pt x="111868" y="55545"/>
                          <a:pt x="121347" y="20377"/>
                        </a:cubicBezTo>
                        <a:cubicBezTo>
                          <a:pt x="77479" y="30818"/>
                          <a:pt x="40434" y="11082"/>
                          <a:pt x="0" y="0"/>
                        </a:cubicBezTo>
                        <a:cubicBezTo>
                          <a:pt x="17126" y="22209"/>
                          <a:pt x="48402" y="29627"/>
                          <a:pt x="66031" y="52706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91082668-F3E9-4018-AD6B-A53FA119436D}"/>
                      </a:ext>
                    </a:extLst>
                  </p:cNvPr>
                  <p:cNvSpPr/>
                  <p:nvPr/>
                </p:nvSpPr>
                <p:spPr>
                  <a:xfrm>
                    <a:off x="8781168" y="-903359"/>
                    <a:ext cx="99825" cy="297131"/>
                  </a:xfrm>
                  <a:custGeom>
                    <a:avLst/>
                    <a:gdLst>
                      <a:gd name="connsiteX0" fmla="*/ 61132 w 99825"/>
                      <a:gd name="connsiteY0" fmla="*/ 121150 h 297131"/>
                      <a:gd name="connsiteX1" fmla="*/ 76197 w 99825"/>
                      <a:gd name="connsiteY1" fmla="*/ 192401 h 297131"/>
                      <a:gd name="connsiteX2" fmla="*/ 99825 w 99825"/>
                      <a:gd name="connsiteY2" fmla="*/ 296164 h 297131"/>
                      <a:gd name="connsiteX3" fmla="*/ 80593 w 99825"/>
                      <a:gd name="connsiteY3" fmla="*/ 281007 h 297131"/>
                      <a:gd name="connsiteX4" fmla="*/ 50371 w 99825"/>
                      <a:gd name="connsiteY4" fmla="*/ 159156 h 297131"/>
                      <a:gd name="connsiteX5" fmla="*/ 37870 w 99825"/>
                      <a:gd name="connsiteY5" fmla="*/ 81036 h 297131"/>
                      <a:gd name="connsiteX6" fmla="*/ 0 w 99825"/>
                      <a:gd name="connsiteY6" fmla="*/ 12807 h 297131"/>
                      <a:gd name="connsiteX7" fmla="*/ 37183 w 99825"/>
                      <a:gd name="connsiteY7" fmla="*/ 627 h 297131"/>
                      <a:gd name="connsiteX8" fmla="*/ 48402 w 99825"/>
                      <a:gd name="connsiteY8" fmla="*/ 21645 h 297131"/>
                      <a:gd name="connsiteX9" fmla="*/ 61132 w 99825"/>
                      <a:gd name="connsiteY9" fmla="*/ 121150 h 297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9825" h="297131">
                        <a:moveTo>
                          <a:pt x="61132" y="121150"/>
                        </a:moveTo>
                        <a:cubicBezTo>
                          <a:pt x="65390" y="145053"/>
                          <a:pt x="70794" y="168727"/>
                          <a:pt x="76197" y="192401"/>
                        </a:cubicBezTo>
                        <a:cubicBezTo>
                          <a:pt x="84073" y="226974"/>
                          <a:pt x="91949" y="261592"/>
                          <a:pt x="99825" y="296164"/>
                        </a:cubicBezTo>
                        <a:cubicBezTo>
                          <a:pt x="91537" y="300423"/>
                          <a:pt x="83707" y="289754"/>
                          <a:pt x="80593" y="281007"/>
                        </a:cubicBezTo>
                        <a:cubicBezTo>
                          <a:pt x="66443" y="241535"/>
                          <a:pt x="56324" y="200643"/>
                          <a:pt x="50371" y="159156"/>
                        </a:cubicBezTo>
                        <a:cubicBezTo>
                          <a:pt x="46616" y="133055"/>
                          <a:pt x="44509" y="106588"/>
                          <a:pt x="37870" y="81036"/>
                        </a:cubicBezTo>
                        <a:cubicBezTo>
                          <a:pt x="31230" y="55485"/>
                          <a:pt x="19645" y="30437"/>
                          <a:pt x="0" y="12807"/>
                        </a:cubicBezTo>
                        <a:cubicBezTo>
                          <a:pt x="1008" y="13723"/>
                          <a:pt x="28986" y="-3449"/>
                          <a:pt x="37183" y="627"/>
                        </a:cubicBezTo>
                        <a:cubicBezTo>
                          <a:pt x="46982" y="5526"/>
                          <a:pt x="44830" y="12532"/>
                          <a:pt x="48402" y="21645"/>
                        </a:cubicBezTo>
                        <a:cubicBezTo>
                          <a:pt x="59392" y="49669"/>
                          <a:pt x="55820" y="91248"/>
                          <a:pt x="61132" y="121150"/>
                        </a:cubicBezTo>
                        <a:close/>
                      </a:path>
                    </a:pathLst>
                  </a:custGeom>
                  <a:solidFill>
                    <a:srgbClr val="C2BFC0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DDB039FF-2EBC-4CD3-BE88-52B582C3B67A}"/>
                      </a:ext>
                    </a:extLst>
                  </p:cNvPr>
                  <p:cNvSpPr/>
                  <p:nvPr/>
                </p:nvSpPr>
                <p:spPr>
                  <a:xfrm>
                    <a:off x="8805163" y="-901863"/>
                    <a:ext cx="75830" cy="294713"/>
                  </a:xfrm>
                  <a:custGeom>
                    <a:avLst/>
                    <a:gdLst>
                      <a:gd name="connsiteX0" fmla="*/ 27246 w 75830"/>
                      <a:gd name="connsiteY0" fmla="*/ 2427 h 294713"/>
                      <a:gd name="connsiteX1" fmla="*/ 75831 w 75830"/>
                      <a:gd name="connsiteY1" fmla="*/ 294713 h 294713"/>
                      <a:gd name="connsiteX2" fmla="*/ 0 w 75830"/>
                      <a:gd name="connsiteY2" fmla="*/ 0 h 29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830" h="294713">
                        <a:moveTo>
                          <a:pt x="27246" y="2427"/>
                        </a:moveTo>
                        <a:lnTo>
                          <a:pt x="75831" y="2947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0764CBE6-DB42-4F67-B881-760952899F80}"/>
                      </a:ext>
                    </a:extLst>
                  </p:cNvPr>
                  <p:cNvSpPr/>
                  <p:nvPr/>
                </p:nvSpPr>
                <p:spPr>
                  <a:xfrm>
                    <a:off x="8707581" y="-919080"/>
                    <a:ext cx="146853" cy="45882"/>
                  </a:xfrm>
                  <a:custGeom>
                    <a:avLst/>
                    <a:gdLst>
                      <a:gd name="connsiteX0" fmla="*/ 93827 w 146853"/>
                      <a:gd name="connsiteY0" fmla="*/ 27887 h 45882"/>
                      <a:gd name="connsiteX1" fmla="*/ 106236 w 146853"/>
                      <a:gd name="connsiteY1" fmla="*/ 45883 h 45882"/>
                      <a:gd name="connsiteX2" fmla="*/ 119836 w 146853"/>
                      <a:gd name="connsiteY2" fmla="*/ 34710 h 45882"/>
                      <a:gd name="connsiteX3" fmla="*/ 120615 w 146853"/>
                      <a:gd name="connsiteY3" fmla="*/ 44463 h 45882"/>
                      <a:gd name="connsiteX4" fmla="*/ 146853 w 146853"/>
                      <a:gd name="connsiteY4" fmla="*/ 11356 h 45882"/>
                      <a:gd name="connsiteX5" fmla="*/ 105916 w 146853"/>
                      <a:gd name="connsiteY5" fmla="*/ 15569 h 45882"/>
                      <a:gd name="connsiteX6" fmla="*/ 95933 w 146853"/>
                      <a:gd name="connsiteY6" fmla="*/ 5816 h 45882"/>
                      <a:gd name="connsiteX7" fmla="*/ 80181 w 146853"/>
                      <a:gd name="connsiteY7" fmla="*/ 16393 h 45882"/>
                      <a:gd name="connsiteX8" fmla="*/ 55316 w 146853"/>
                      <a:gd name="connsiteY8" fmla="*/ 15569 h 45882"/>
                      <a:gd name="connsiteX9" fmla="*/ 0 w 146853"/>
                      <a:gd name="connsiteY9" fmla="*/ 0 h 45882"/>
                      <a:gd name="connsiteX10" fmla="*/ 79448 w 146853"/>
                      <a:gd name="connsiteY10" fmla="*/ 37869 h 45882"/>
                      <a:gd name="connsiteX11" fmla="*/ 93827 w 146853"/>
                      <a:gd name="connsiteY11" fmla="*/ 27887 h 45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6853" h="45882">
                        <a:moveTo>
                          <a:pt x="93827" y="27887"/>
                        </a:moveTo>
                        <a:cubicBezTo>
                          <a:pt x="100879" y="30634"/>
                          <a:pt x="104267" y="38556"/>
                          <a:pt x="106236" y="45883"/>
                        </a:cubicBezTo>
                        <a:cubicBezTo>
                          <a:pt x="104908" y="38831"/>
                          <a:pt x="113197" y="32054"/>
                          <a:pt x="119836" y="34710"/>
                        </a:cubicBezTo>
                        <a:cubicBezTo>
                          <a:pt x="120111" y="37961"/>
                          <a:pt x="120340" y="41212"/>
                          <a:pt x="120615" y="44463"/>
                        </a:cubicBezTo>
                        <a:cubicBezTo>
                          <a:pt x="129361" y="33428"/>
                          <a:pt x="138107" y="22392"/>
                          <a:pt x="146853" y="11356"/>
                        </a:cubicBezTo>
                        <a:cubicBezTo>
                          <a:pt x="133116" y="11127"/>
                          <a:pt x="119332" y="12547"/>
                          <a:pt x="105916" y="15569"/>
                        </a:cubicBezTo>
                        <a:cubicBezTo>
                          <a:pt x="110312" y="10944"/>
                          <a:pt x="102023" y="3892"/>
                          <a:pt x="95933" y="5816"/>
                        </a:cubicBezTo>
                        <a:cubicBezTo>
                          <a:pt x="89889" y="7739"/>
                          <a:pt x="85859" y="13554"/>
                          <a:pt x="80181" y="16393"/>
                        </a:cubicBezTo>
                        <a:cubicBezTo>
                          <a:pt x="72580" y="20148"/>
                          <a:pt x="63467" y="17904"/>
                          <a:pt x="55316" y="15569"/>
                        </a:cubicBezTo>
                        <a:cubicBezTo>
                          <a:pt x="36862" y="10349"/>
                          <a:pt x="18454" y="5083"/>
                          <a:pt x="0" y="0"/>
                        </a:cubicBezTo>
                        <a:cubicBezTo>
                          <a:pt x="27887" y="9799"/>
                          <a:pt x="56415" y="18362"/>
                          <a:pt x="79448" y="37869"/>
                        </a:cubicBezTo>
                        <a:cubicBezTo>
                          <a:pt x="80822" y="31550"/>
                          <a:pt x="86454" y="25002"/>
                          <a:pt x="93827" y="27887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521D1BB8-0CD5-4689-946E-EF50D059C33E}"/>
                      </a:ext>
                    </a:extLst>
                  </p:cNvPr>
                  <p:cNvSpPr/>
                  <p:nvPr/>
                </p:nvSpPr>
                <p:spPr>
                  <a:xfrm>
                    <a:off x="8853473" y="-1157836"/>
                    <a:ext cx="118976" cy="223872"/>
                  </a:xfrm>
                  <a:custGeom>
                    <a:avLst/>
                    <a:gdLst>
                      <a:gd name="connsiteX0" fmla="*/ 14745 w 118976"/>
                      <a:gd name="connsiteY0" fmla="*/ 69191 h 223872"/>
                      <a:gd name="connsiteX1" fmla="*/ 99367 w 118976"/>
                      <a:gd name="connsiteY1" fmla="*/ 0 h 223872"/>
                      <a:gd name="connsiteX2" fmla="*/ 118462 w 118976"/>
                      <a:gd name="connsiteY2" fmla="*/ 72854 h 223872"/>
                      <a:gd name="connsiteX3" fmla="*/ 79769 w 118976"/>
                      <a:gd name="connsiteY3" fmla="*/ 140992 h 223872"/>
                      <a:gd name="connsiteX4" fmla="*/ 0 w 118976"/>
                      <a:gd name="connsiteY4" fmla="*/ 223828 h 223872"/>
                      <a:gd name="connsiteX5" fmla="*/ 14745 w 118976"/>
                      <a:gd name="connsiteY5" fmla="*/ 69191 h 223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976" h="223872">
                        <a:moveTo>
                          <a:pt x="14745" y="69191"/>
                        </a:moveTo>
                        <a:cubicBezTo>
                          <a:pt x="29123" y="34985"/>
                          <a:pt x="68458" y="20515"/>
                          <a:pt x="99367" y="0"/>
                        </a:cubicBezTo>
                        <a:cubicBezTo>
                          <a:pt x="110311" y="22987"/>
                          <a:pt x="121530" y="47577"/>
                          <a:pt x="118462" y="72854"/>
                        </a:cubicBezTo>
                        <a:cubicBezTo>
                          <a:pt x="115211" y="99184"/>
                          <a:pt x="97123" y="120935"/>
                          <a:pt x="79769" y="140992"/>
                        </a:cubicBezTo>
                        <a:cubicBezTo>
                          <a:pt x="64566" y="158576"/>
                          <a:pt x="20881" y="225843"/>
                          <a:pt x="0" y="223828"/>
                        </a:cubicBezTo>
                        <a:cubicBezTo>
                          <a:pt x="31230" y="173458"/>
                          <a:pt x="-6731" y="120248"/>
                          <a:pt x="14745" y="69191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B7CBDD5C-8A92-45F2-8112-F0F8B9BEB8BA}"/>
                      </a:ext>
                    </a:extLst>
                  </p:cNvPr>
                  <p:cNvSpPr/>
                  <p:nvPr/>
                </p:nvSpPr>
                <p:spPr>
                  <a:xfrm>
                    <a:off x="8851457" y="-1173772"/>
                    <a:ext cx="118325" cy="257485"/>
                  </a:xfrm>
                  <a:custGeom>
                    <a:avLst/>
                    <a:gdLst>
                      <a:gd name="connsiteX0" fmla="*/ 24362 w 118325"/>
                      <a:gd name="connsiteY0" fmla="*/ 191362 h 257485"/>
                      <a:gd name="connsiteX1" fmla="*/ 62689 w 118325"/>
                      <a:gd name="connsiteY1" fmla="*/ 79265 h 257485"/>
                      <a:gd name="connsiteX2" fmla="*/ 118326 w 118325"/>
                      <a:gd name="connsiteY2" fmla="*/ 0 h 257485"/>
                      <a:gd name="connsiteX3" fmla="*/ 60766 w 118325"/>
                      <a:gd name="connsiteY3" fmla="*/ 135863 h 257485"/>
                      <a:gd name="connsiteX4" fmla="*/ 37641 w 118325"/>
                      <a:gd name="connsiteY4" fmla="*/ 182753 h 257485"/>
                      <a:gd name="connsiteX5" fmla="*/ 1 w 118325"/>
                      <a:gd name="connsiteY5" fmla="*/ 257485 h 257485"/>
                      <a:gd name="connsiteX6" fmla="*/ 24362 w 118325"/>
                      <a:gd name="connsiteY6" fmla="*/ 191362 h 257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25" h="257485">
                        <a:moveTo>
                          <a:pt x="24362" y="191362"/>
                        </a:moveTo>
                        <a:cubicBezTo>
                          <a:pt x="36176" y="153676"/>
                          <a:pt x="49455" y="116448"/>
                          <a:pt x="62689" y="79265"/>
                        </a:cubicBezTo>
                        <a:cubicBezTo>
                          <a:pt x="73862" y="47944"/>
                          <a:pt x="87920" y="13371"/>
                          <a:pt x="118326" y="0"/>
                        </a:cubicBezTo>
                        <a:cubicBezTo>
                          <a:pt x="104405" y="47257"/>
                          <a:pt x="82517" y="91674"/>
                          <a:pt x="60766" y="135863"/>
                        </a:cubicBezTo>
                        <a:cubicBezTo>
                          <a:pt x="53073" y="151478"/>
                          <a:pt x="45380" y="167139"/>
                          <a:pt x="37641" y="182753"/>
                        </a:cubicBezTo>
                        <a:cubicBezTo>
                          <a:pt x="30452" y="183257"/>
                          <a:pt x="5358" y="248510"/>
                          <a:pt x="1" y="257485"/>
                        </a:cubicBezTo>
                        <a:cubicBezTo>
                          <a:pt x="-137" y="237062"/>
                          <a:pt x="17859" y="212197"/>
                          <a:pt x="24362" y="191362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C20BA3E1-456A-48A3-BAAB-2F8B2B6D1775}"/>
                      </a:ext>
                    </a:extLst>
                  </p:cNvPr>
                  <p:cNvSpPr/>
                  <p:nvPr/>
                </p:nvSpPr>
                <p:spPr>
                  <a:xfrm>
                    <a:off x="8823113" y="-1102704"/>
                    <a:ext cx="252585" cy="207820"/>
                  </a:xfrm>
                  <a:custGeom>
                    <a:avLst/>
                    <a:gdLst>
                      <a:gd name="connsiteX0" fmla="*/ 163155 w 252585"/>
                      <a:gd name="connsiteY0" fmla="*/ 114478 h 207820"/>
                      <a:gd name="connsiteX1" fmla="*/ 187012 w 252585"/>
                      <a:gd name="connsiteY1" fmla="*/ 77891 h 207820"/>
                      <a:gd name="connsiteX2" fmla="*/ 227217 w 252585"/>
                      <a:gd name="connsiteY2" fmla="*/ 44189 h 207820"/>
                      <a:gd name="connsiteX3" fmla="*/ 252585 w 252585"/>
                      <a:gd name="connsiteY3" fmla="*/ 0 h 207820"/>
                      <a:gd name="connsiteX4" fmla="*/ 201711 w 252585"/>
                      <a:gd name="connsiteY4" fmla="*/ 43456 h 207820"/>
                      <a:gd name="connsiteX5" fmla="*/ 113883 w 252585"/>
                      <a:gd name="connsiteY5" fmla="*/ 144243 h 207820"/>
                      <a:gd name="connsiteX6" fmla="*/ 0 w 252585"/>
                      <a:gd name="connsiteY6" fmla="*/ 207710 h 207820"/>
                      <a:gd name="connsiteX7" fmla="*/ 163155 w 252585"/>
                      <a:gd name="connsiteY7" fmla="*/ 114478 h 207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2585" h="207820">
                        <a:moveTo>
                          <a:pt x="163155" y="114478"/>
                        </a:moveTo>
                        <a:cubicBezTo>
                          <a:pt x="170894" y="102115"/>
                          <a:pt x="177396" y="88881"/>
                          <a:pt x="187012" y="77891"/>
                        </a:cubicBezTo>
                        <a:cubicBezTo>
                          <a:pt x="198551" y="64703"/>
                          <a:pt x="213937" y="55591"/>
                          <a:pt x="227217" y="44189"/>
                        </a:cubicBezTo>
                        <a:cubicBezTo>
                          <a:pt x="240496" y="32787"/>
                          <a:pt x="252356" y="17538"/>
                          <a:pt x="252585" y="0"/>
                        </a:cubicBezTo>
                        <a:cubicBezTo>
                          <a:pt x="232208" y="9570"/>
                          <a:pt x="216364" y="26422"/>
                          <a:pt x="201711" y="43456"/>
                        </a:cubicBezTo>
                        <a:cubicBezTo>
                          <a:pt x="172634" y="77250"/>
                          <a:pt x="146120" y="113425"/>
                          <a:pt x="113883" y="144243"/>
                        </a:cubicBezTo>
                        <a:cubicBezTo>
                          <a:pt x="82058" y="174694"/>
                          <a:pt x="43868" y="199651"/>
                          <a:pt x="0" y="207710"/>
                        </a:cubicBezTo>
                        <a:cubicBezTo>
                          <a:pt x="64474" y="210274"/>
                          <a:pt x="129635" y="167780"/>
                          <a:pt x="163155" y="114478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2EE87B91-F1C0-4AE8-92F1-EE625871088C}"/>
                      </a:ext>
                    </a:extLst>
                  </p:cNvPr>
                  <p:cNvSpPr/>
                  <p:nvPr/>
                </p:nvSpPr>
                <p:spPr>
                  <a:xfrm>
                    <a:off x="8760882" y="-1120104"/>
                    <a:ext cx="69101" cy="234406"/>
                  </a:xfrm>
                  <a:custGeom>
                    <a:avLst/>
                    <a:gdLst>
                      <a:gd name="connsiteX0" fmla="*/ 33977 w 69101"/>
                      <a:gd name="connsiteY0" fmla="*/ 73678 h 234406"/>
                      <a:gd name="connsiteX1" fmla="*/ 31459 w 69101"/>
                      <a:gd name="connsiteY1" fmla="*/ 48905 h 234406"/>
                      <a:gd name="connsiteX2" fmla="*/ 41579 w 69101"/>
                      <a:gd name="connsiteY2" fmla="*/ 82425 h 234406"/>
                      <a:gd name="connsiteX3" fmla="*/ 41533 w 69101"/>
                      <a:gd name="connsiteY3" fmla="*/ 0 h 234406"/>
                      <a:gd name="connsiteX4" fmla="*/ 59941 w 69101"/>
                      <a:gd name="connsiteY4" fmla="*/ 38327 h 234406"/>
                      <a:gd name="connsiteX5" fmla="*/ 67909 w 69101"/>
                      <a:gd name="connsiteY5" fmla="*/ 58888 h 234406"/>
                      <a:gd name="connsiteX6" fmla="*/ 66306 w 69101"/>
                      <a:gd name="connsiteY6" fmla="*/ 94834 h 234406"/>
                      <a:gd name="connsiteX7" fmla="*/ 41991 w 69101"/>
                      <a:gd name="connsiteY7" fmla="*/ 234406 h 234406"/>
                      <a:gd name="connsiteX8" fmla="*/ 37915 w 69101"/>
                      <a:gd name="connsiteY8" fmla="*/ 183761 h 234406"/>
                      <a:gd name="connsiteX9" fmla="*/ 36450 w 69101"/>
                      <a:gd name="connsiteY9" fmla="*/ 121347 h 234406"/>
                      <a:gd name="connsiteX10" fmla="*/ 0 w 69101"/>
                      <a:gd name="connsiteY10" fmla="*/ 26834 h 234406"/>
                      <a:gd name="connsiteX11" fmla="*/ 33977 w 69101"/>
                      <a:gd name="connsiteY11" fmla="*/ 73678 h 23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9101" h="234406">
                        <a:moveTo>
                          <a:pt x="33977" y="73678"/>
                        </a:moveTo>
                        <a:cubicBezTo>
                          <a:pt x="33153" y="65436"/>
                          <a:pt x="32329" y="57148"/>
                          <a:pt x="31459" y="48905"/>
                        </a:cubicBezTo>
                        <a:cubicBezTo>
                          <a:pt x="34847" y="60078"/>
                          <a:pt x="38190" y="71251"/>
                          <a:pt x="41579" y="82425"/>
                        </a:cubicBezTo>
                        <a:cubicBezTo>
                          <a:pt x="48585" y="55545"/>
                          <a:pt x="48585" y="26880"/>
                          <a:pt x="41533" y="0"/>
                        </a:cubicBezTo>
                        <a:cubicBezTo>
                          <a:pt x="47669" y="12776"/>
                          <a:pt x="53805" y="25552"/>
                          <a:pt x="59941" y="38327"/>
                        </a:cubicBezTo>
                        <a:cubicBezTo>
                          <a:pt x="63147" y="44967"/>
                          <a:pt x="66352" y="51698"/>
                          <a:pt x="67909" y="58888"/>
                        </a:cubicBezTo>
                        <a:cubicBezTo>
                          <a:pt x="70473" y="70702"/>
                          <a:pt x="68412" y="82928"/>
                          <a:pt x="66306" y="94834"/>
                        </a:cubicBezTo>
                        <a:cubicBezTo>
                          <a:pt x="58201" y="141358"/>
                          <a:pt x="50096" y="187882"/>
                          <a:pt x="41991" y="234406"/>
                        </a:cubicBezTo>
                        <a:cubicBezTo>
                          <a:pt x="43822" y="224012"/>
                          <a:pt x="36908" y="197865"/>
                          <a:pt x="37915" y="183761"/>
                        </a:cubicBezTo>
                        <a:cubicBezTo>
                          <a:pt x="39381" y="163063"/>
                          <a:pt x="42586" y="141724"/>
                          <a:pt x="36450" y="121347"/>
                        </a:cubicBezTo>
                        <a:cubicBezTo>
                          <a:pt x="26468" y="88240"/>
                          <a:pt x="5220" y="62688"/>
                          <a:pt x="0" y="26834"/>
                        </a:cubicBezTo>
                        <a:cubicBezTo>
                          <a:pt x="11997" y="41853"/>
                          <a:pt x="22804" y="57972"/>
                          <a:pt x="33977" y="73678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026" name="Freeform: Shape 1025">
                  <a:extLst>
                    <a:ext uri="{FF2B5EF4-FFF2-40B4-BE49-F238E27FC236}">
                      <a16:creationId xmlns:a16="http://schemas.microsoft.com/office/drawing/2014/main" id="{B50E44B5-682F-4B3F-899E-10E28CA0BB59}"/>
                    </a:ext>
                  </a:extLst>
                </p:cNvPr>
                <p:cNvSpPr/>
                <p:nvPr/>
              </p:nvSpPr>
              <p:spPr>
                <a:xfrm>
                  <a:off x="8837904" y="-729870"/>
                  <a:ext cx="48407" cy="142160"/>
                </a:xfrm>
                <a:custGeom>
                  <a:avLst/>
                  <a:gdLst>
                    <a:gd name="connsiteX0" fmla="*/ 13280 w 48407"/>
                    <a:gd name="connsiteY0" fmla="*/ 134993 h 142160"/>
                    <a:gd name="connsiteX1" fmla="*/ 32191 w 48407"/>
                    <a:gd name="connsiteY1" fmla="*/ 142137 h 142160"/>
                    <a:gd name="connsiteX2" fmla="*/ 48081 w 48407"/>
                    <a:gd name="connsiteY2" fmla="*/ 132062 h 142160"/>
                    <a:gd name="connsiteX3" fmla="*/ 47532 w 48407"/>
                    <a:gd name="connsiteY3" fmla="*/ 122721 h 142160"/>
                    <a:gd name="connsiteX4" fmla="*/ 22529 w 48407"/>
                    <a:gd name="connsiteY4" fmla="*/ 0 h 142160"/>
                    <a:gd name="connsiteX5" fmla="*/ 19324 w 48407"/>
                    <a:gd name="connsiteY5" fmla="*/ 82653 h 142160"/>
                    <a:gd name="connsiteX6" fmla="*/ 0 w 48407"/>
                    <a:gd name="connsiteY6" fmla="*/ 43319 h 142160"/>
                    <a:gd name="connsiteX7" fmla="*/ 13280 w 48407"/>
                    <a:gd name="connsiteY7" fmla="*/ 134993 h 142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407" h="142160">
                      <a:moveTo>
                        <a:pt x="13280" y="134993"/>
                      </a:moveTo>
                      <a:cubicBezTo>
                        <a:pt x="19187" y="138336"/>
                        <a:pt x="25414" y="141770"/>
                        <a:pt x="32191" y="142137"/>
                      </a:cubicBezTo>
                      <a:cubicBezTo>
                        <a:pt x="38969" y="142503"/>
                        <a:pt x="46524" y="138702"/>
                        <a:pt x="48081" y="132062"/>
                      </a:cubicBezTo>
                      <a:cubicBezTo>
                        <a:pt x="48814" y="128994"/>
                        <a:pt x="48173" y="125789"/>
                        <a:pt x="47532" y="122721"/>
                      </a:cubicBezTo>
                      <a:cubicBezTo>
                        <a:pt x="39197" y="81829"/>
                        <a:pt x="30863" y="40938"/>
                        <a:pt x="22529" y="0"/>
                      </a:cubicBezTo>
                      <a:cubicBezTo>
                        <a:pt x="13966" y="26559"/>
                        <a:pt x="12867" y="55499"/>
                        <a:pt x="19324" y="82653"/>
                      </a:cubicBezTo>
                      <a:cubicBezTo>
                        <a:pt x="4030" y="82470"/>
                        <a:pt x="1557" y="53668"/>
                        <a:pt x="0" y="43319"/>
                      </a:cubicBezTo>
                      <a:cubicBezTo>
                        <a:pt x="1008" y="53805"/>
                        <a:pt x="7922" y="131925"/>
                        <a:pt x="13280" y="134993"/>
                      </a:cubicBezTo>
                      <a:close/>
                    </a:path>
                  </a:pathLst>
                </a:custGeom>
                <a:solidFill>
                  <a:srgbClr val="666822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27" name="Freeform: Shape 1026">
                  <a:extLst>
                    <a:ext uri="{FF2B5EF4-FFF2-40B4-BE49-F238E27FC236}">
                      <a16:creationId xmlns:a16="http://schemas.microsoft.com/office/drawing/2014/main" id="{20546F72-49E7-46A3-8606-B848762AB52E}"/>
                    </a:ext>
                  </a:extLst>
                </p:cNvPr>
                <p:cNvSpPr/>
                <p:nvPr/>
              </p:nvSpPr>
              <p:spPr>
                <a:xfrm>
                  <a:off x="8845642" y="-622810"/>
                  <a:ext cx="59402" cy="282990"/>
                </a:xfrm>
                <a:custGeom>
                  <a:avLst/>
                  <a:gdLst>
                    <a:gd name="connsiteX0" fmla="*/ 12913 w 59402"/>
                    <a:gd name="connsiteY0" fmla="*/ 14012 h 282990"/>
                    <a:gd name="connsiteX1" fmla="*/ 0 w 59402"/>
                    <a:gd name="connsiteY1" fmla="*/ 274153 h 282990"/>
                    <a:gd name="connsiteX2" fmla="*/ 15065 w 59402"/>
                    <a:gd name="connsiteY2" fmla="*/ 282991 h 282990"/>
                    <a:gd name="connsiteX3" fmla="*/ 24865 w 59402"/>
                    <a:gd name="connsiteY3" fmla="*/ 0 h 282990"/>
                    <a:gd name="connsiteX4" fmla="*/ 12913 w 59402"/>
                    <a:gd name="connsiteY4" fmla="*/ 14012 h 282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402" h="282990">
                      <a:moveTo>
                        <a:pt x="12913" y="14012"/>
                      </a:moveTo>
                      <a:cubicBezTo>
                        <a:pt x="12913" y="14012"/>
                        <a:pt x="79173" y="105412"/>
                        <a:pt x="0" y="274153"/>
                      </a:cubicBezTo>
                      <a:lnTo>
                        <a:pt x="15065" y="282991"/>
                      </a:lnTo>
                      <a:cubicBezTo>
                        <a:pt x="15065" y="282991"/>
                        <a:pt x="107930" y="126980"/>
                        <a:pt x="24865" y="0"/>
                      </a:cubicBezTo>
                      <a:lnTo>
                        <a:pt x="12913" y="14012"/>
                      </a:lnTo>
                      <a:close/>
                    </a:path>
                  </a:pathLst>
                </a:custGeom>
                <a:solidFill>
                  <a:srgbClr val="666822"/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28" name="Freeform: Shape 1027">
                  <a:extLst>
                    <a:ext uri="{FF2B5EF4-FFF2-40B4-BE49-F238E27FC236}">
                      <a16:creationId xmlns:a16="http://schemas.microsoft.com/office/drawing/2014/main" id="{56F37B95-7DA3-4225-95ED-8FCC87D4FEB7}"/>
                    </a:ext>
                  </a:extLst>
                </p:cNvPr>
                <p:cNvSpPr/>
                <p:nvPr/>
              </p:nvSpPr>
              <p:spPr>
                <a:xfrm>
                  <a:off x="8840193" y="-626107"/>
                  <a:ext cx="49398" cy="113974"/>
                </a:xfrm>
                <a:custGeom>
                  <a:avLst/>
                  <a:gdLst>
                    <a:gd name="connsiteX0" fmla="*/ 0 w 49398"/>
                    <a:gd name="connsiteY0" fmla="*/ 9937 h 113974"/>
                    <a:gd name="connsiteX1" fmla="*/ 16256 w 49398"/>
                    <a:gd name="connsiteY1" fmla="*/ 39335 h 113974"/>
                    <a:gd name="connsiteX2" fmla="*/ 25323 w 49398"/>
                    <a:gd name="connsiteY2" fmla="*/ 41945 h 113974"/>
                    <a:gd name="connsiteX3" fmla="*/ 34939 w 49398"/>
                    <a:gd name="connsiteY3" fmla="*/ 56644 h 113974"/>
                    <a:gd name="connsiteX4" fmla="*/ 48630 w 49398"/>
                    <a:gd name="connsiteY4" fmla="*/ 102527 h 113974"/>
                    <a:gd name="connsiteX5" fmla="*/ 45608 w 49398"/>
                    <a:gd name="connsiteY5" fmla="*/ 113975 h 113974"/>
                    <a:gd name="connsiteX6" fmla="*/ 37778 w 49398"/>
                    <a:gd name="connsiteY6" fmla="*/ 2793 h 113974"/>
                    <a:gd name="connsiteX7" fmla="*/ 26971 w 49398"/>
                    <a:gd name="connsiteY7" fmla="*/ 21614 h 113974"/>
                    <a:gd name="connsiteX8" fmla="*/ 7647 w 49398"/>
                    <a:gd name="connsiteY8" fmla="*/ 19919 h 113974"/>
                    <a:gd name="connsiteX9" fmla="*/ 5449 w 49398"/>
                    <a:gd name="connsiteY9" fmla="*/ 0 h 113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398" h="113974">
                      <a:moveTo>
                        <a:pt x="0" y="9937"/>
                      </a:moveTo>
                      <a:cubicBezTo>
                        <a:pt x="11723" y="11906"/>
                        <a:pt x="5816" y="33748"/>
                        <a:pt x="16256" y="39335"/>
                      </a:cubicBezTo>
                      <a:cubicBezTo>
                        <a:pt x="19049" y="40800"/>
                        <a:pt x="22392" y="40709"/>
                        <a:pt x="25323" y="41945"/>
                      </a:cubicBezTo>
                      <a:cubicBezTo>
                        <a:pt x="30909" y="44326"/>
                        <a:pt x="33199" y="50828"/>
                        <a:pt x="34939" y="56644"/>
                      </a:cubicBezTo>
                      <a:cubicBezTo>
                        <a:pt x="39518" y="71938"/>
                        <a:pt x="44051" y="87233"/>
                        <a:pt x="48630" y="102527"/>
                      </a:cubicBezTo>
                      <a:cubicBezTo>
                        <a:pt x="49913" y="106831"/>
                        <a:pt x="50004" y="113196"/>
                        <a:pt x="45608" y="113975"/>
                      </a:cubicBezTo>
                      <a:cubicBezTo>
                        <a:pt x="38419" y="77433"/>
                        <a:pt x="35763" y="40022"/>
                        <a:pt x="37778" y="2793"/>
                      </a:cubicBezTo>
                      <a:cubicBezTo>
                        <a:pt x="35397" y="9754"/>
                        <a:pt x="32741" y="17080"/>
                        <a:pt x="26971" y="21614"/>
                      </a:cubicBezTo>
                      <a:cubicBezTo>
                        <a:pt x="21201" y="26147"/>
                        <a:pt x="11311" y="26284"/>
                        <a:pt x="7647" y="19919"/>
                      </a:cubicBezTo>
                      <a:cubicBezTo>
                        <a:pt x="4259" y="14058"/>
                        <a:pt x="7647" y="6365"/>
                        <a:pt x="5449" y="0"/>
                      </a:cubicBezTo>
                    </a:path>
                  </a:pathLst>
                </a:custGeom>
                <a:solidFill>
                  <a:srgbClr val="213F00">
                    <a:alpha val="50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029" name="Freeform: Shape 1028">
                  <a:extLst>
                    <a:ext uri="{FF2B5EF4-FFF2-40B4-BE49-F238E27FC236}">
                      <a16:creationId xmlns:a16="http://schemas.microsoft.com/office/drawing/2014/main" id="{883F96E0-460A-4B65-B80A-5C326EAC2637}"/>
                    </a:ext>
                  </a:extLst>
                </p:cNvPr>
                <p:cNvSpPr/>
                <p:nvPr/>
              </p:nvSpPr>
              <p:spPr>
                <a:xfrm>
                  <a:off x="8854894" y="-520558"/>
                  <a:ext cx="41702" cy="172770"/>
                </a:xfrm>
                <a:custGeom>
                  <a:avLst/>
                  <a:gdLst>
                    <a:gd name="connsiteX0" fmla="*/ 35624 w 41702"/>
                    <a:gd name="connsiteY0" fmla="*/ 0 h 172770"/>
                    <a:gd name="connsiteX1" fmla="*/ 21245 w 41702"/>
                    <a:gd name="connsiteY1" fmla="*/ 117180 h 172770"/>
                    <a:gd name="connsiteX2" fmla="*/ 10622 w 41702"/>
                    <a:gd name="connsiteY2" fmla="*/ 147632 h 172770"/>
                    <a:gd name="connsiteX3" fmla="*/ 685 w 41702"/>
                    <a:gd name="connsiteY3" fmla="*/ 172771 h 172770"/>
                    <a:gd name="connsiteX4" fmla="*/ 21795 w 41702"/>
                    <a:gd name="connsiteY4" fmla="*/ 95658 h 172770"/>
                    <a:gd name="connsiteX5" fmla="*/ 35624 w 41702"/>
                    <a:gd name="connsiteY5" fmla="*/ 0 h 17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702" h="172770">
                      <a:moveTo>
                        <a:pt x="35624" y="0"/>
                      </a:moveTo>
                      <a:cubicBezTo>
                        <a:pt x="49041" y="38098"/>
                        <a:pt x="38463" y="80639"/>
                        <a:pt x="21245" y="117180"/>
                      </a:cubicBezTo>
                      <a:cubicBezTo>
                        <a:pt x="16621" y="126980"/>
                        <a:pt x="11446" y="136871"/>
                        <a:pt x="10622" y="147632"/>
                      </a:cubicBezTo>
                      <a:cubicBezTo>
                        <a:pt x="9706" y="159537"/>
                        <a:pt x="11721" y="166498"/>
                        <a:pt x="685" y="172771"/>
                      </a:cubicBezTo>
                      <a:cubicBezTo>
                        <a:pt x="-3940" y="152852"/>
                        <a:pt x="16163" y="118096"/>
                        <a:pt x="21795" y="95658"/>
                      </a:cubicBezTo>
                      <a:cubicBezTo>
                        <a:pt x="29579" y="64337"/>
                        <a:pt x="34250" y="32237"/>
                        <a:pt x="35624" y="0"/>
                      </a:cubicBezTo>
                      <a:close/>
                    </a:path>
                  </a:pathLst>
                </a:custGeom>
                <a:solidFill>
                  <a:srgbClr val="213F00">
                    <a:alpha val="50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961" name="Graphic 4">
                <a:extLst>
                  <a:ext uri="{FF2B5EF4-FFF2-40B4-BE49-F238E27FC236}">
                    <a16:creationId xmlns:a16="http://schemas.microsoft.com/office/drawing/2014/main" id="{14607E6B-79F3-4A54-B18B-C538A7DD4178}"/>
                  </a:ext>
                </a:extLst>
              </p:cNvPr>
              <p:cNvGrpSpPr/>
              <p:nvPr/>
            </p:nvGrpSpPr>
            <p:grpSpPr>
              <a:xfrm>
                <a:off x="8367932" y="-815478"/>
                <a:ext cx="1296959" cy="2043793"/>
                <a:chOff x="8367932" y="-815478"/>
                <a:chExt cx="1296959" cy="2043793"/>
              </a:xfrm>
            </p:grpSpPr>
            <p:grpSp>
              <p:nvGrpSpPr>
                <p:cNvPr id="962" name="Graphic 4">
                  <a:extLst>
                    <a:ext uri="{FF2B5EF4-FFF2-40B4-BE49-F238E27FC236}">
                      <a16:creationId xmlns:a16="http://schemas.microsoft.com/office/drawing/2014/main" id="{6E543FAB-314B-4F88-8F4E-772870F1B10B}"/>
                    </a:ext>
                  </a:extLst>
                </p:cNvPr>
                <p:cNvGrpSpPr/>
                <p:nvPr/>
              </p:nvGrpSpPr>
              <p:grpSpPr>
                <a:xfrm>
                  <a:off x="8800703" y="-426804"/>
                  <a:ext cx="261871" cy="443012"/>
                  <a:chOff x="8800703" y="-426804"/>
                  <a:chExt cx="261871" cy="443012"/>
                </a:xfrm>
              </p:grpSpPr>
              <p:grpSp>
                <p:nvGrpSpPr>
                  <p:cNvPr id="1014" name="Graphic 4">
                    <a:extLst>
                      <a:ext uri="{FF2B5EF4-FFF2-40B4-BE49-F238E27FC236}">
                        <a16:creationId xmlns:a16="http://schemas.microsoft.com/office/drawing/2014/main" id="{83773592-4FBC-4FF5-9B67-C9DD4454891D}"/>
                      </a:ext>
                    </a:extLst>
                  </p:cNvPr>
                  <p:cNvGrpSpPr/>
                  <p:nvPr/>
                </p:nvGrpSpPr>
                <p:grpSpPr>
                  <a:xfrm>
                    <a:off x="8800703" y="-426804"/>
                    <a:ext cx="261871" cy="443012"/>
                    <a:chOff x="8800703" y="-426804"/>
                    <a:chExt cx="261871" cy="443012"/>
                  </a:xfrm>
                </p:grpSpPr>
                <p:sp>
                  <p:nvSpPr>
                    <p:cNvPr id="1021" name="Freeform: Shape 1020">
                      <a:extLst>
                        <a:ext uri="{FF2B5EF4-FFF2-40B4-BE49-F238E27FC236}">
                          <a16:creationId xmlns:a16="http://schemas.microsoft.com/office/drawing/2014/main" id="{4665708D-F4A5-4E5E-BD8C-213D94DA5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6774" y="-105642"/>
                      <a:ext cx="58927" cy="120797"/>
                    </a:xfrm>
                    <a:custGeom>
                      <a:avLst/>
                      <a:gdLst>
                        <a:gd name="connsiteX0" fmla="*/ 50181 w 58927"/>
                        <a:gd name="connsiteY0" fmla="*/ 88240 h 120797"/>
                        <a:gd name="connsiteX1" fmla="*/ 21241 w 58927"/>
                        <a:gd name="connsiteY1" fmla="*/ 0 h 120797"/>
                        <a:gd name="connsiteX2" fmla="*/ 1184 w 58927"/>
                        <a:gd name="connsiteY2" fmla="*/ 412 h 120797"/>
                        <a:gd name="connsiteX3" fmla="*/ 58332 w 58927"/>
                        <a:gd name="connsiteY3" fmla="*/ 120798 h 120797"/>
                        <a:gd name="connsiteX4" fmla="*/ 50868 w 58927"/>
                        <a:gd name="connsiteY4" fmla="*/ 91125 h 120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927" h="120797">
                          <a:moveTo>
                            <a:pt x="50181" y="88240"/>
                          </a:moveTo>
                          <a:cubicBezTo>
                            <a:pt x="29392" y="64200"/>
                            <a:pt x="18722" y="31688"/>
                            <a:pt x="21241" y="0"/>
                          </a:cubicBezTo>
                          <a:cubicBezTo>
                            <a:pt x="14555" y="137"/>
                            <a:pt x="7870" y="275"/>
                            <a:pt x="1184" y="412"/>
                          </a:cubicBezTo>
                          <a:cubicBezTo>
                            <a:pt x="-5685" y="46982"/>
                            <a:pt x="17852" y="96666"/>
                            <a:pt x="58332" y="120798"/>
                          </a:cubicBezTo>
                          <a:cubicBezTo>
                            <a:pt x="60255" y="110449"/>
                            <a:pt x="57462" y="99321"/>
                            <a:pt x="50868" y="91125"/>
                          </a:cubicBezTo>
                        </a:path>
                      </a:pathLst>
                    </a:custGeom>
                    <a:solidFill>
                      <a:srgbClr val="4968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22" name="Freeform: Shape 1021">
                      <a:extLst>
                        <a:ext uri="{FF2B5EF4-FFF2-40B4-BE49-F238E27FC236}">
                          <a16:creationId xmlns:a16="http://schemas.microsoft.com/office/drawing/2014/main" id="{91E0966E-C08D-4902-A1F3-CEBDFD33B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4759" y="-102879"/>
                      <a:ext cx="64278" cy="119088"/>
                    </a:xfrm>
                    <a:custGeom>
                      <a:avLst/>
                      <a:gdLst>
                        <a:gd name="connsiteX0" fmla="*/ 61903 w 64278"/>
                        <a:gd name="connsiteY0" fmla="*/ 107320 h 119088"/>
                        <a:gd name="connsiteX1" fmla="*/ 16845 w 64278"/>
                        <a:gd name="connsiteY1" fmla="*/ 20774 h 119088"/>
                        <a:gd name="connsiteX2" fmla="*/ 13319 w 64278"/>
                        <a:gd name="connsiteY2" fmla="*/ 5709 h 119088"/>
                        <a:gd name="connsiteX3" fmla="*/ 85 w 64278"/>
                        <a:gd name="connsiteY3" fmla="*/ 1038 h 119088"/>
                        <a:gd name="connsiteX4" fmla="*/ 60713 w 64278"/>
                        <a:gd name="connsiteY4" fmla="*/ 119088 h 119088"/>
                        <a:gd name="connsiteX5" fmla="*/ 63369 w 64278"/>
                        <a:gd name="connsiteY5" fmla="*/ 108785 h 119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278" h="119088">
                          <a:moveTo>
                            <a:pt x="61903" y="107320"/>
                          </a:moveTo>
                          <a:cubicBezTo>
                            <a:pt x="36672" y="85569"/>
                            <a:pt x="20187" y="53927"/>
                            <a:pt x="16845" y="20774"/>
                          </a:cubicBezTo>
                          <a:cubicBezTo>
                            <a:pt x="16295" y="15600"/>
                            <a:pt x="16020" y="10150"/>
                            <a:pt x="13319" y="5709"/>
                          </a:cubicBezTo>
                          <a:cubicBezTo>
                            <a:pt x="10617" y="1267"/>
                            <a:pt x="4527" y="-1664"/>
                            <a:pt x="85" y="1038"/>
                          </a:cubicBezTo>
                          <a:cubicBezTo>
                            <a:pt x="-1609" y="47241"/>
                            <a:pt x="22202" y="93537"/>
                            <a:pt x="60713" y="119088"/>
                          </a:cubicBezTo>
                          <a:cubicBezTo>
                            <a:pt x="64056" y="117028"/>
                            <a:pt x="65292" y="112219"/>
                            <a:pt x="63369" y="108785"/>
                          </a:cubicBezTo>
                        </a:path>
                      </a:pathLst>
                    </a:custGeom>
                    <a:solidFill>
                      <a:srgbClr val="304640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23" name="Freeform: Shape 1022">
                      <a:extLst>
                        <a:ext uri="{FF2B5EF4-FFF2-40B4-BE49-F238E27FC236}">
                          <a16:creationId xmlns:a16="http://schemas.microsoft.com/office/drawing/2014/main" id="{9C1E3092-948C-44AB-8A4E-FD42DF05F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00703" y="-401526"/>
                      <a:ext cx="164824" cy="304175"/>
                    </a:xfrm>
                    <a:custGeom>
                      <a:avLst/>
                      <a:gdLst>
                        <a:gd name="connsiteX0" fmla="*/ 155342 w 164824"/>
                        <a:gd name="connsiteY0" fmla="*/ 95821 h 304175"/>
                        <a:gd name="connsiteX1" fmla="*/ 164684 w 164824"/>
                        <a:gd name="connsiteY1" fmla="*/ 20266 h 304175"/>
                        <a:gd name="connsiteX2" fmla="*/ 162531 w 164824"/>
                        <a:gd name="connsiteY2" fmla="*/ 12206 h 304175"/>
                        <a:gd name="connsiteX3" fmla="*/ 156578 w 164824"/>
                        <a:gd name="connsiteY3" fmla="*/ 8268 h 304175"/>
                        <a:gd name="connsiteX4" fmla="*/ 25569 w 164824"/>
                        <a:gd name="connsiteY4" fmla="*/ 42337 h 304175"/>
                        <a:gd name="connsiteX5" fmla="*/ 1803 w 164824"/>
                        <a:gd name="connsiteY5" fmla="*/ 146604 h 304175"/>
                        <a:gd name="connsiteX6" fmla="*/ 44756 w 164824"/>
                        <a:gd name="connsiteY6" fmla="*/ 246750 h 304175"/>
                        <a:gd name="connsiteX7" fmla="*/ 151358 w 164824"/>
                        <a:gd name="connsiteY7" fmla="*/ 280498 h 304175"/>
                        <a:gd name="connsiteX8" fmla="*/ 155342 w 164824"/>
                        <a:gd name="connsiteY8" fmla="*/ 95821 h 304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4824" h="304175">
                          <a:moveTo>
                            <a:pt x="155342" y="95821"/>
                          </a:moveTo>
                          <a:cubicBezTo>
                            <a:pt x="158685" y="70636"/>
                            <a:pt x="165920" y="45680"/>
                            <a:pt x="164684" y="20266"/>
                          </a:cubicBezTo>
                          <a:cubicBezTo>
                            <a:pt x="164546" y="17472"/>
                            <a:pt x="164225" y="14450"/>
                            <a:pt x="162531" y="12206"/>
                          </a:cubicBezTo>
                          <a:cubicBezTo>
                            <a:pt x="161066" y="10283"/>
                            <a:pt x="158776" y="9184"/>
                            <a:pt x="156578" y="8268"/>
                          </a:cubicBezTo>
                          <a:cubicBezTo>
                            <a:pt x="111886" y="-10735"/>
                            <a:pt x="55288" y="4010"/>
                            <a:pt x="25569" y="42337"/>
                          </a:cubicBezTo>
                          <a:cubicBezTo>
                            <a:pt x="3131" y="71277"/>
                            <a:pt x="-3692" y="110337"/>
                            <a:pt x="1803" y="146604"/>
                          </a:cubicBezTo>
                          <a:cubicBezTo>
                            <a:pt x="7298" y="182825"/>
                            <a:pt x="24104" y="216528"/>
                            <a:pt x="44756" y="246750"/>
                          </a:cubicBezTo>
                          <a:cubicBezTo>
                            <a:pt x="66690" y="278850"/>
                            <a:pt x="128096" y="336959"/>
                            <a:pt x="151358" y="280498"/>
                          </a:cubicBezTo>
                          <a:cubicBezTo>
                            <a:pt x="172880" y="228159"/>
                            <a:pt x="147924" y="151687"/>
                            <a:pt x="155342" y="95821"/>
                          </a:cubicBezTo>
                          <a:close/>
                        </a:path>
                      </a:pathLst>
                    </a:custGeom>
                    <a:solidFill>
                      <a:srgbClr val="4C5E59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24" name="Freeform: Shape 1023">
                      <a:extLst>
                        <a:ext uri="{FF2B5EF4-FFF2-40B4-BE49-F238E27FC236}">
                          <a16:creationId xmlns:a16="http://schemas.microsoft.com/office/drawing/2014/main" id="{D8C67040-ECB5-43DC-8D40-CB5B25AFF3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41104" y="-426804"/>
                      <a:ext cx="121470" cy="328462"/>
                    </a:xfrm>
                    <a:custGeom>
                      <a:avLst/>
                      <a:gdLst>
                        <a:gd name="connsiteX0" fmla="*/ 7203 w 121470"/>
                        <a:gd name="connsiteY0" fmla="*/ 227793 h 328462"/>
                        <a:gd name="connsiteX1" fmla="*/ 24741 w 121470"/>
                        <a:gd name="connsiteY1" fmla="*/ 53236 h 328462"/>
                        <a:gd name="connsiteX2" fmla="*/ 57711 w 121470"/>
                        <a:gd name="connsiteY2" fmla="*/ 2225 h 328462"/>
                        <a:gd name="connsiteX3" fmla="*/ 110737 w 121470"/>
                        <a:gd name="connsiteY3" fmla="*/ 25304 h 328462"/>
                        <a:gd name="connsiteX4" fmla="*/ 121132 w 121470"/>
                        <a:gd name="connsiteY4" fmla="*/ 86481 h 328462"/>
                        <a:gd name="connsiteX5" fmla="*/ 34952 w 121470"/>
                        <a:gd name="connsiteY5" fmla="*/ 312233 h 328462"/>
                        <a:gd name="connsiteX6" fmla="*/ 22131 w 121470"/>
                        <a:gd name="connsiteY6" fmla="*/ 324642 h 328462"/>
                        <a:gd name="connsiteX7" fmla="*/ 7203 w 121470"/>
                        <a:gd name="connsiteY7" fmla="*/ 227793 h 328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1470" h="328462">
                          <a:moveTo>
                            <a:pt x="7203" y="227793"/>
                          </a:moveTo>
                          <a:cubicBezTo>
                            <a:pt x="5005" y="169180"/>
                            <a:pt x="10958" y="110247"/>
                            <a:pt x="24741" y="53236"/>
                          </a:cubicBezTo>
                          <a:cubicBezTo>
                            <a:pt x="29686" y="32722"/>
                            <a:pt x="38020" y="9780"/>
                            <a:pt x="57711" y="2225"/>
                          </a:cubicBezTo>
                          <a:cubicBezTo>
                            <a:pt x="77309" y="-5285"/>
                            <a:pt x="100205" y="7170"/>
                            <a:pt x="110737" y="25304"/>
                          </a:cubicBezTo>
                          <a:cubicBezTo>
                            <a:pt x="121315" y="43437"/>
                            <a:pt x="122185" y="65554"/>
                            <a:pt x="121132" y="86481"/>
                          </a:cubicBezTo>
                          <a:cubicBezTo>
                            <a:pt x="117011" y="168264"/>
                            <a:pt x="86376" y="248491"/>
                            <a:pt x="34952" y="312233"/>
                          </a:cubicBezTo>
                          <a:cubicBezTo>
                            <a:pt x="31197" y="316903"/>
                            <a:pt x="27213" y="321528"/>
                            <a:pt x="22131" y="324642"/>
                          </a:cubicBezTo>
                          <a:cubicBezTo>
                            <a:pt x="-17250" y="348728"/>
                            <a:pt x="8119" y="252017"/>
                            <a:pt x="7203" y="227793"/>
                          </a:cubicBezTo>
                          <a:close/>
                        </a:path>
                      </a:pathLst>
                    </a:custGeom>
                    <a:solidFill>
                      <a:srgbClr val="73797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63C3D8C0-FCD9-4009-B1AA-93E68721F042}"/>
                      </a:ext>
                    </a:extLst>
                  </p:cNvPr>
                  <p:cNvSpPr/>
                  <p:nvPr/>
                </p:nvSpPr>
                <p:spPr>
                  <a:xfrm>
                    <a:off x="8824010" y="-390070"/>
                    <a:ext cx="143774" cy="298368"/>
                  </a:xfrm>
                  <a:custGeom>
                    <a:avLst/>
                    <a:gdLst>
                      <a:gd name="connsiteX0" fmla="*/ 51305 w 143774"/>
                      <a:gd name="connsiteY0" fmla="*/ 7528 h 298368"/>
                      <a:gd name="connsiteX1" fmla="*/ 22914 w 143774"/>
                      <a:gd name="connsiteY1" fmla="*/ 42970 h 298368"/>
                      <a:gd name="connsiteX2" fmla="*/ 2995 w 143774"/>
                      <a:gd name="connsiteY2" fmla="*/ 67881 h 298368"/>
                      <a:gd name="connsiteX3" fmla="*/ 3224 w 143774"/>
                      <a:gd name="connsiteY3" fmla="*/ 125349 h 298368"/>
                      <a:gd name="connsiteX4" fmla="*/ 20350 w 143774"/>
                      <a:gd name="connsiteY4" fmla="*/ 83083 h 298368"/>
                      <a:gd name="connsiteX5" fmla="*/ 27219 w 143774"/>
                      <a:gd name="connsiteY5" fmla="*/ 71681 h 298368"/>
                      <a:gd name="connsiteX6" fmla="*/ 36514 w 143774"/>
                      <a:gd name="connsiteY6" fmla="*/ 67057 h 298368"/>
                      <a:gd name="connsiteX7" fmla="*/ 85282 w 143774"/>
                      <a:gd name="connsiteY7" fmla="*/ 67789 h 298368"/>
                      <a:gd name="connsiteX8" fmla="*/ 97279 w 143774"/>
                      <a:gd name="connsiteY8" fmla="*/ 118572 h 298368"/>
                      <a:gd name="connsiteX9" fmla="*/ 96364 w 143774"/>
                      <a:gd name="connsiteY9" fmla="*/ 127730 h 298368"/>
                      <a:gd name="connsiteX10" fmla="*/ 94486 w 143774"/>
                      <a:gd name="connsiteY10" fmla="*/ 132950 h 298368"/>
                      <a:gd name="connsiteX11" fmla="*/ 87984 w 143774"/>
                      <a:gd name="connsiteY11" fmla="*/ 133866 h 298368"/>
                      <a:gd name="connsiteX12" fmla="*/ 46680 w 143774"/>
                      <a:gd name="connsiteY12" fmla="*/ 120266 h 298368"/>
                      <a:gd name="connsiteX13" fmla="*/ 67698 w 143774"/>
                      <a:gd name="connsiteY13" fmla="*/ 146871 h 298368"/>
                      <a:gd name="connsiteX14" fmla="*/ 106667 w 143774"/>
                      <a:gd name="connsiteY14" fmla="*/ 230349 h 298368"/>
                      <a:gd name="connsiteX15" fmla="*/ 104835 w 143774"/>
                      <a:gd name="connsiteY15" fmla="*/ 235569 h 298368"/>
                      <a:gd name="connsiteX16" fmla="*/ 99890 w 143774"/>
                      <a:gd name="connsiteY16" fmla="*/ 237217 h 298368"/>
                      <a:gd name="connsiteX17" fmla="*/ 41963 w 143774"/>
                      <a:gd name="connsiteY17" fmla="*/ 212261 h 298368"/>
                      <a:gd name="connsiteX18" fmla="*/ 5834 w 143774"/>
                      <a:gd name="connsiteY18" fmla="*/ 158410 h 298368"/>
                      <a:gd name="connsiteX19" fmla="*/ 27493 w 143774"/>
                      <a:gd name="connsiteY19" fmla="*/ 198707 h 298368"/>
                      <a:gd name="connsiteX20" fmla="*/ 67744 w 143774"/>
                      <a:gd name="connsiteY20" fmla="*/ 259609 h 298368"/>
                      <a:gd name="connsiteX21" fmla="*/ 123976 w 143774"/>
                      <a:gd name="connsiteY21" fmla="*/ 297708 h 298368"/>
                      <a:gd name="connsiteX22" fmla="*/ 118618 w 143774"/>
                      <a:gd name="connsiteY22" fmla="*/ 217985 h 298368"/>
                      <a:gd name="connsiteX23" fmla="*/ 131898 w 143774"/>
                      <a:gd name="connsiteY23" fmla="*/ 159921 h 298368"/>
                      <a:gd name="connsiteX24" fmla="*/ 51305 w 143774"/>
                      <a:gd name="connsiteY24" fmla="*/ 7528 h 298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43774" h="298368">
                        <a:moveTo>
                          <a:pt x="51305" y="7528"/>
                        </a:moveTo>
                        <a:cubicBezTo>
                          <a:pt x="36056" y="12931"/>
                          <a:pt x="22502" y="26806"/>
                          <a:pt x="22914" y="42970"/>
                        </a:cubicBezTo>
                        <a:cubicBezTo>
                          <a:pt x="11558" y="43978"/>
                          <a:pt x="5422" y="56708"/>
                          <a:pt x="2995" y="67881"/>
                        </a:cubicBezTo>
                        <a:cubicBezTo>
                          <a:pt x="-1081" y="86747"/>
                          <a:pt x="-989" y="106529"/>
                          <a:pt x="3224" y="125349"/>
                        </a:cubicBezTo>
                        <a:cubicBezTo>
                          <a:pt x="8948" y="111245"/>
                          <a:pt x="14626" y="97141"/>
                          <a:pt x="20350" y="83083"/>
                        </a:cubicBezTo>
                        <a:cubicBezTo>
                          <a:pt x="22044" y="78916"/>
                          <a:pt x="23830" y="74612"/>
                          <a:pt x="27219" y="71681"/>
                        </a:cubicBezTo>
                        <a:cubicBezTo>
                          <a:pt x="29874" y="69392"/>
                          <a:pt x="33217" y="68201"/>
                          <a:pt x="36514" y="67057"/>
                        </a:cubicBezTo>
                        <a:cubicBezTo>
                          <a:pt x="52587" y="61516"/>
                          <a:pt x="71865" y="57349"/>
                          <a:pt x="85282" y="67789"/>
                        </a:cubicBezTo>
                        <a:cubicBezTo>
                          <a:pt x="99615" y="79008"/>
                          <a:pt x="99111" y="100438"/>
                          <a:pt x="97279" y="118572"/>
                        </a:cubicBezTo>
                        <a:cubicBezTo>
                          <a:pt x="96959" y="121640"/>
                          <a:pt x="96684" y="124662"/>
                          <a:pt x="96364" y="127730"/>
                        </a:cubicBezTo>
                        <a:cubicBezTo>
                          <a:pt x="96180" y="129608"/>
                          <a:pt x="95906" y="131668"/>
                          <a:pt x="94486" y="132950"/>
                        </a:cubicBezTo>
                        <a:cubicBezTo>
                          <a:pt x="92792" y="134507"/>
                          <a:pt x="90227" y="134278"/>
                          <a:pt x="87984" y="133866"/>
                        </a:cubicBezTo>
                        <a:cubicBezTo>
                          <a:pt x="73651" y="131439"/>
                          <a:pt x="59639" y="126860"/>
                          <a:pt x="46680" y="120266"/>
                        </a:cubicBezTo>
                        <a:cubicBezTo>
                          <a:pt x="45215" y="132126"/>
                          <a:pt x="57899" y="140002"/>
                          <a:pt x="67698" y="146871"/>
                        </a:cubicBezTo>
                        <a:cubicBezTo>
                          <a:pt x="94028" y="165325"/>
                          <a:pt x="109414" y="198340"/>
                          <a:pt x="106667" y="230349"/>
                        </a:cubicBezTo>
                        <a:cubicBezTo>
                          <a:pt x="106484" y="232226"/>
                          <a:pt x="106209" y="234241"/>
                          <a:pt x="104835" y="235569"/>
                        </a:cubicBezTo>
                        <a:cubicBezTo>
                          <a:pt x="103553" y="236805"/>
                          <a:pt x="101630" y="237080"/>
                          <a:pt x="99890" y="237217"/>
                        </a:cubicBezTo>
                        <a:cubicBezTo>
                          <a:pt x="78230" y="238774"/>
                          <a:pt x="57258" y="227647"/>
                          <a:pt x="41963" y="212261"/>
                        </a:cubicBezTo>
                        <a:cubicBezTo>
                          <a:pt x="26669" y="196875"/>
                          <a:pt x="16137" y="177505"/>
                          <a:pt x="5834" y="158410"/>
                        </a:cubicBezTo>
                        <a:cubicBezTo>
                          <a:pt x="10505" y="172972"/>
                          <a:pt x="19068" y="185931"/>
                          <a:pt x="27493" y="198707"/>
                        </a:cubicBezTo>
                        <a:cubicBezTo>
                          <a:pt x="40910" y="218992"/>
                          <a:pt x="54327" y="239278"/>
                          <a:pt x="67744" y="259609"/>
                        </a:cubicBezTo>
                        <a:cubicBezTo>
                          <a:pt x="81069" y="279758"/>
                          <a:pt x="100347" y="302562"/>
                          <a:pt x="123976" y="297708"/>
                        </a:cubicBezTo>
                        <a:cubicBezTo>
                          <a:pt x="124846" y="271057"/>
                          <a:pt x="116787" y="244590"/>
                          <a:pt x="118618" y="217985"/>
                        </a:cubicBezTo>
                        <a:cubicBezTo>
                          <a:pt x="119992" y="198157"/>
                          <a:pt x="126769" y="179154"/>
                          <a:pt x="131898" y="159921"/>
                        </a:cubicBezTo>
                        <a:cubicBezTo>
                          <a:pt x="149985" y="91646"/>
                          <a:pt x="162486" y="-31670"/>
                          <a:pt x="51305" y="7528"/>
                        </a:cubicBezTo>
                        <a:close/>
                      </a:path>
                    </a:pathLst>
                  </a:custGeom>
                  <a:solidFill>
                    <a:srgbClr val="485954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5CB067F1-BC4B-40C3-9202-A8D6DF90A2F9}"/>
                      </a:ext>
                    </a:extLst>
                  </p:cNvPr>
                  <p:cNvSpPr/>
                  <p:nvPr/>
                </p:nvSpPr>
                <p:spPr>
                  <a:xfrm>
                    <a:off x="8959522" y="-423442"/>
                    <a:ext cx="92793" cy="306947"/>
                  </a:xfrm>
                  <a:custGeom>
                    <a:avLst/>
                    <a:gdLst>
                      <a:gd name="connsiteX0" fmla="*/ 42819 w 92793"/>
                      <a:gd name="connsiteY0" fmla="*/ 223333 h 306947"/>
                      <a:gd name="connsiteX1" fmla="*/ 73316 w 92793"/>
                      <a:gd name="connsiteY1" fmla="*/ 171405 h 306947"/>
                      <a:gd name="connsiteX2" fmla="*/ 82886 w 92793"/>
                      <a:gd name="connsiteY2" fmla="*/ 104779 h 306947"/>
                      <a:gd name="connsiteX3" fmla="*/ 85038 w 92793"/>
                      <a:gd name="connsiteY3" fmla="*/ 50974 h 306947"/>
                      <a:gd name="connsiteX4" fmla="*/ 83527 w 92793"/>
                      <a:gd name="connsiteY4" fmla="*/ 37557 h 306947"/>
                      <a:gd name="connsiteX5" fmla="*/ 68920 w 92793"/>
                      <a:gd name="connsiteY5" fmla="*/ 24873 h 306947"/>
                      <a:gd name="connsiteX6" fmla="*/ 34943 w 92793"/>
                      <a:gd name="connsiteY6" fmla="*/ 11960 h 306947"/>
                      <a:gd name="connsiteX7" fmla="*/ 5224 w 92793"/>
                      <a:gd name="connsiteY7" fmla="*/ 53264 h 306947"/>
                      <a:gd name="connsiteX8" fmla="*/ 57563 w 92793"/>
                      <a:gd name="connsiteY8" fmla="*/ 8 h 306947"/>
                      <a:gd name="connsiteX9" fmla="*/ 70294 w 92793"/>
                      <a:gd name="connsiteY9" fmla="*/ 3443 h 306947"/>
                      <a:gd name="connsiteX10" fmla="*/ 76155 w 92793"/>
                      <a:gd name="connsiteY10" fmla="*/ 10403 h 306947"/>
                      <a:gd name="connsiteX11" fmla="*/ 92777 w 92793"/>
                      <a:gd name="connsiteY11" fmla="*/ 101848 h 306947"/>
                      <a:gd name="connsiteX12" fmla="*/ 84031 w 92793"/>
                      <a:gd name="connsiteY12" fmla="*/ 172962 h 306947"/>
                      <a:gd name="connsiteX13" fmla="*/ 68370 w 92793"/>
                      <a:gd name="connsiteY13" fmla="*/ 203780 h 306947"/>
                      <a:gd name="connsiteX14" fmla="*/ 5178 w 92793"/>
                      <a:gd name="connsiteY14" fmla="*/ 306948 h 306947"/>
                      <a:gd name="connsiteX15" fmla="*/ 42819 w 92793"/>
                      <a:gd name="connsiteY15" fmla="*/ 223333 h 30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2793" h="306947">
                        <a:moveTo>
                          <a:pt x="42819" y="223333"/>
                        </a:moveTo>
                        <a:cubicBezTo>
                          <a:pt x="54587" y="206985"/>
                          <a:pt x="66447" y="190317"/>
                          <a:pt x="73316" y="171405"/>
                        </a:cubicBezTo>
                        <a:cubicBezTo>
                          <a:pt x="81009" y="150204"/>
                          <a:pt x="81970" y="127308"/>
                          <a:pt x="82886" y="104779"/>
                        </a:cubicBezTo>
                        <a:cubicBezTo>
                          <a:pt x="83619" y="86829"/>
                          <a:pt x="84306" y="68924"/>
                          <a:pt x="85038" y="50974"/>
                        </a:cubicBezTo>
                        <a:cubicBezTo>
                          <a:pt x="85221" y="46441"/>
                          <a:pt x="85359" y="41724"/>
                          <a:pt x="83527" y="37557"/>
                        </a:cubicBezTo>
                        <a:cubicBezTo>
                          <a:pt x="80871" y="31513"/>
                          <a:pt x="74689" y="27987"/>
                          <a:pt x="68920" y="24873"/>
                        </a:cubicBezTo>
                        <a:cubicBezTo>
                          <a:pt x="58205" y="19057"/>
                          <a:pt x="47077" y="13150"/>
                          <a:pt x="34943" y="11960"/>
                        </a:cubicBezTo>
                        <a:cubicBezTo>
                          <a:pt x="22808" y="10769"/>
                          <a:pt x="10810" y="42457"/>
                          <a:pt x="5224" y="53264"/>
                        </a:cubicBezTo>
                        <a:cubicBezTo>
                          <a:pt x="17542" y="36504"/>
                          <a:pt x="36774" y="-633"/>
                          <a:pt x="57563" y="8"/>
                        </a:cubicBezTo>
                        <a:cubicBezTo>
                          <a:pt x="62051" y="146"/>
                          <a:pt x="66676" y="832"/>
                          <a:pt x="70294" y="3443"/>
                        </a:cubicBezTo>
                        <a:cubicBezTo>
                          <a:pt x="72766" y="5228"/>
                          <a:pt x="74552" y="7793"/>
                          <a:pt x="76155" y="10403"/>
                        </a:cubicBezTo>
                        <a:cubicBezTo>
                          <a:pt x="92594" y="37191"/>
                          <a:pt x="92914" y="70435"/>
                          <a:pt x="92777" y="101848"/>
                        </a:cubicBezTo>
                        <a:cubicBezTo>
                          <a:pt x="92640" y="125843"/>
                          <a:pt x="92411" y="150479"/>
                          <a:pt x="84031" y="172962"/>
                        </a:cubicBezTo>
                        <a:cubicBezTo>
                          <a:pt x="80001" y="183769"/>
                          <a:pt x="74186" y="193797"/>
                          <a:pt x="68370" y="203780"/>
                        </a:cubicBezTo>
                        <a:cubicBezTo>
                          <a:pt x="49687" y="235971"/>
                          <a:pt x="31875" y="282175"/>
                          <a:pt x="5178" y="306948"/>
                        </a:cubicBezTo>
                        <a:cubicBezTo>
                          <a:pt x="-14833" y="282358"/>
                          <a:pt x="28623" y="243069"/>
                          <a:pt x="42819" y="223333"/>
                        </a:cubicBezTo>
                        <a:close/>
                      </a:path>
                    </a:pathLst>
                  </a:custGeom>
                  <a:solidFill>
                    <a:srgbClr val="4A645A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DEA2A5AE-A6E9-42BB-9B24-2A1502190CCB}"/>
                      </a:ext>
                    </a:extLst>
                  </p:cNvPr>
                  <p:cNvSpPr/>
                  <p:nvPr/>
                </p:nvSpPr>
                <p:spPr>
                  <a:xfrm>
                    <a:off x="8944002" y="-424264"/>
                    <a:ext cx="108996" cy="264405"/>
                  </a:xfrm>
                  <a:custGeom>
                    <a:avLst/>
                    <a:gdLst>
                      <a:gd name="connsiteX0" fmla="*/ 74732 w 108996"/>
                      <a:gd name="connsiteY0" fmla="*/ 69563 h 264405"/>
                      <a:gd name="connsiteX1" fmla="*/ 44555 w 108996"/>
                      <a:gd name="connsiteY1" fmla="*/ 96763 h 264405"/>
                      <a:gd name="connsiteX2" fmla="*/ 15386 w 108996"/>
                      <a:gd name="connsiteY2" fmla="*/ 124879 h 264405"/>
                      <a:gd name="connsiteX3" fmla="*/ 89980 w 108996"/>
                      <a:gd name="connsiteY3" fmla="*/ 74829 h 264405"/>
                      <a:gd name="connsiteX4" fmla="*/ 101153 w 108996"/>
                      <a:gd name="connsiteY4" fmla="*/ 112241 h 264405"/>
                      <a:gd name="connsiteX5" fmla="*/ 67176 w 108996"/>
                      <a:gd name="connsiteY5" fmla="*/ 160871 h 264405"/>
                      <a:gd name="connsiteX6" fmla="*/ 9433 w 108996"/>
                      <a:gd name="connsiteY6" fmla="*/ 208540 h 264405"/>
                      <a:gd name="connsiteX7" fmla="*/ 68550 w 108996"/>
                      <a:gd name="connsiteY7" fmla="*/ 171907 h 264405"/>
                      <a:gd name="connsiteX8" fmla="*/ 91995 w 108996"/>
                      <a:gd name="connsiteY8" fmla="*/ 167145 h 264405"/>
                      <a:gd name="connsiteX9" fmla="*/ 0 w 108996"/>
                      <a:gd name="connsiteY9" fmla="*/ 264406 h 264405"/>
                      <a:gd name="connsiteX10" fmla="*/ 43639 w 108996"/>
                      <a:gd name="connsiteY10" fmla="*/ 240090 h 264405"/>
                      <a:gd name="connsiteX11" fmla="*/ 69191 w 108996"/>
                      <a:gd name="connsiteY11" fmla="*/ 219026 h 264405"/>
                      <a:gd name="connsiteX12" fmla="*/ 99688 w 108996"/>
                      <a:gd name="connsiteY12" fmla="*/ 143974 h 264405"/>
                      <a:gd name="connsiteX13" fmla="*/ 108846 w 108996"/>
                      <a:gd name="connsiteY13" fmla="*/ 73089 h 264405"/>
                      <a:gd name="connsiteX14" fmla="*/ 81967 w 108996"/>
                      <a:gd name="connsiteY14" fmla="*/ 8661 h 264405"/>
                      <a:gd name="connsiteX15" fmla="*/ 63284 w 108996"/>
                      <a:gd name="connsiteY15" fmla="*/ 6 h 264405"/>
                      <a:gd name="connsiteX16" fmla="*/ 39656 w 108996"/>
                      <a:gd name="connsiteY16" fmla="*/ 17727 h 264405"/>
                      <a:gd name="connsiteX17" fmla="*/ 13142 w 108996"/>
                      <a:gd name="connsiteY17" fmla="*/ 74005 h 264405"/>
                      <a:gd name="connsiteX18" fmla="*/ 54354 w 108996"/>
                      <a:gd name="connsiteY18" fmla="*/ 18551 h 264405"/>
                      <a:gd name="connsiteX19" fmla="*/ 74732 w 108996"/>
                      <a:gd name="connsiteY19" fmla="*/ 69563 h 264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996" h="264405">
                        <a:moveTo>
                          <a:pt x="74732" y="69563"/>
                        </a:moveTo>
                        <a:cubicBezTo>
                          <a:pt x="66947" y="80736"/>
                          <a:pt x="55591" y="88750"/>
                          <a:pt x="44555" y="96763"/>
                        </a:cubicBezTo>
                        <a:cubicBezTo>
                          <a:pt x="33565" y="104731"/>
                          <a:pt x="22392" y="113248"/>
                          <a:pt x="15386" y="124879"/>
                        </a:cubicBezTo>
                        <a:cubicBezTo>
                          <a:pt x="40251" y="108211"/>
                          <a:pt x="65116" y="91543"/>
                          <a:pt x="89980" y="74829"/>
                        </a:cubicBezTo>
                        <a:cubicBezTo>
                          <a:pt x="95887" y="86598"/>
                          <a:pt x="101978" y="99099"/>
                          <a:pt x="101153" y="112241"/>
                        </a:cubicBezTo>
                        <a:cubicBezTo>
                          <a:pt x="99871" y="132572"/>
                          <a:pt x="82883" y="147912"/>
                          <a:pt x="67176" y="160871"/>
                        </a:cubicBezTo>
                        <a:cubicBezTo>
                          <a:pt x="47944" y="176761"/>
                          <a:pt x="28711" y="192650"/>
                          <a:pt x="9433" y="208540"/>
                        </a:cubicBezTo>
                        <a:cubicBezTo>
                          <a:pt x="29124" y="196314"/>
                          <a:pt x="48860" y="184133"/>
                          <a:pt x="68550" y="171907"/>
                        </a:cubicBezTo>
                        <a:cubicBezTo>
                          <a:pt x="75693" y="167465"/>
                          <a:pt x="84714" y="162978"/>
                          <a:pt x="91995" y="167145"/>
                        </a:cubicBezTo>
                        <a:cubicBezTo>
                          <a:pt x="71664" y="207578"/>
                          <a:pt x="39243" y="241876"/>
                          <a:pt x="0" y="264406"/>
                        </a:cubicBezTo>
                        <a:cubicBezTo>
                          <a:pt x="15157" y="257445"/>
                          <a:pt x="29764" y="249294"/>
                          <a:pt x="43639" y="240090"/>
                        </a:cubicBezTo>
                        <a:cubicBezTo>
                          <a:pt x="52843" y="233954"/>
                          <a:pt x="61818" y="227314"/>
                          <a:pt x="69191" y="219026"/>
                        </a:cubicBezTo>
                        <a:cubicBezTo>
                          <a:pt x="87324" y="198603"/>
                          <a:pt x="93827" y="170625"/>
                          <a:pt x="99688" y="143974"/>
                        </a:cubicBezTo>
                        <a:cubicBezTo>
                          <a:pt x="104817" y="120620"/>
                          <a:pt x="109945" y="96992"/>
                          <a:pt x="108846" y="73089"/>
                        </a:cubicBezTo>
                        <a:cubicBezTo>
                          <a:pt x="107747" y="49232"/>
                          <a:pt x="99642" y="24733"/>
                          <a:pt x="81967" y="8661"/>
                        </a:cubicBezTo>
                        <a:cubicBezTo>
                          <a:pt x="76746" y="3898"/>
                          <a:pt x="70290" y="-177"/>
                          <a:pt x="63284" y="6"/>
                        </a:cubicBezTo>
                        <a:cubicBezTo>
                          <a:pt x="53027" y="281"/>
                          <a:pt x="45334" y="9210"/>
                          <a:pt x="39656" y="17727"/>
                        </a:cubicBezTo>
                        <a:cubicBezTo>
                          <a:pt x="28162" y="35082"/>
                          <a:pt x="19187" y="54086"/>
                          <a:pt x="13142" y="74005"/>
                        </a:cubicBezTo>
                        <a:cubicBezTo>
                          <a:pt x="16210" y="63839"/>
                          <a:pt x="43410" y="20475"/>
                          <a:pt x="54354" y="18551"/>
                        </a:cubicBezTo>
                        <a:cubicBezTo>
                          <a:pt x="84577" y="13377"/>
                          <a:pt x="87920" y="50697"/>
                          <a:pt x="74732" y="69563"/>
                        </a:cubicBezTo>
                        <a:close/>
                      </a:path>
                    </a:pathLst>
                  </a:custGeom>
                  <a:solidFill>
                    <a:srgbClr val="808584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6B5967CA-0485-419D-9C4F-3E1E0FD39EDC}"/>
                      </a:ext>
                    </a:extLst>
                  </p:cNvPr>
                  <p:cNvSpPr/>
                  <p:nvPr/>
                </p:nvSpPr>
                <p:spPr>
                  <a:xfrm>
                    <a:off x="8940716" y="-390556"/>
                    <a:ext cx="31039" cy="277129"/>
                  </a:xfrm>
                  <a:custGeom>
                    <a:avLst/>
                    <a:gdLst>
                      <a:gd name="connsiteX0" fmla="*/ 9194 w 31039"/>
                      <a:gd name="connsiteY0" fmla="*/ 217097 h 277129"/>
                      <a:gd name="connsiteX1" fmla="*/ 29021 w 31039"/>
                      <a:gd name="connsiteY1" fmla="*/ 150608 h 277129"/>
                      <a:gd name="connsiteX2" fmla="*/ 30578 w 31039"/>
                      <a:gd name="connsiteY2" fmla="*/ 103534 h 277129"/>
                      <a:gd name="connsiteX3" fmla="*/ 25083 w 31039"/>
                      <a:gd name="connsiteY3" fmla="*/ 0 h 277129"/>
                      <a:gd name="connsiteX4" fmla="*/ 15055 w 31039"/>
                      <a:gd name="connsiteY4" fmla="*/ 144609 h 277129"/>
                      <a:gd name="connsiteX5" fmla="*/ 2966 w 31039"/>
                      <a:gd name="connsiteY5" fmla="*/ 176801 h 277129"/>
                      <a:gd name="connsiteX6" fmla="*/ 1730 w 31039"/>
                      <a:gd name="connsiteY6" fmla="*/ 243107 h 277129"/>
                      <a:gd name="connsiteX7" fmla="*/ 3973 w 31039"/>
                      <a:gd name="connsiteY7" fmla="*/ 277130 h 277129"/>
                      <a:gd name="connsiteX8" fmla="*/ 9194 w 31039"/>
                      <a:gd name="connsiteY8" fmla="*/ 217097 h 277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039" h="277129">
                        <a:moveTo>
                          <a:pt x="9194" y="217097"/>
                        </a:moveTo>
                        <a:cubicBezTo>
                          <a:pt x="14780" y="194659"/>
                          <a:pt x="25175" y="173458"/>
                          <a:pt x="29021" y="150608"/>
                        </a:cubicBezTo>
                        <a:cubicBezTo>
                          <a:pt x="31631" y="135085"/>
                          <a:pt x="31173" y="119241"/>
                          <a:pt x="30578" y="103534"/>
                        </a:cubicBezTo>
                        <a:cubicBezTo>
                          <a:pt x="29250" y="69008"/>
                          <a:pt x="27418" y="34481"/>
                          <a:pt x="25083" y="0"/>
                        </a:cubicBezTo>
                        <a:cubicBezTo>
                          <a:pt x="5072" y="44509"/>
                          <a:pt x="30303" y="98268"/>
                          <a:pt x="15055" y="144609"/>
                        </a:cubicBezTo>
                        <a:cubicBezTo>
                          <a:pt x="11483" y="155508"/>
                          <a:pt x="5713" y="165673"/>
                          <a:pt x="2966" y="176801"/>
                        </a:cubicBezTo>
                        <a:cubicBezTo>
                          <a:pt x="-2346" y="198323"/>
                          <a:pt x="4065" y="221035"/>
                          <a:pt x="1730" y="243107"/>
                        </a:cubicBezTo>
                        <a:cubicBezTo>
                          <a:pt x="310" y="256249"/>
                          <a:pt x="-2208" y="265407"/>
                          <a:pt x="3973" y="277130"/>
                        </a:cubicBezTo>
                        <a:cubicBezTo>
                          <a:pt x="13544" y="262980"/>
                          <a:pt x="4294" y="236787"/>
                          <a:pt x="9194" y="217097"/>
                        </a:cubicBezTo>
                        <a:close/>
                      </a:path>
                    </a:pathLst>
                  </a:custGeom>
                  <a:solidFill>
                    <a:srgbClr val="183F34">
                      <a:alpha val="50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22155216-DDA8-4B20-910B-84963E7AD18D}"/>
                      </a:ext>
                    </a:extLst>
                  </p:cNvPr>
                  <p:cNvSpPr/>
                  <p:nvPr/>
                </p:nvSpPr>
                <p:spPr>
                  <a:xfrm>
                    <a:off x="8806638" y="-388570"/>
                    <a:ext cx="157835" cy="160161"/>
                  </a:xfrm>
                  <a:custGeom>
                    <a:avLst/>
                    <a:gdLst>
                      <a:gd name="connsiteX0" fmla="*/ 132144 w 157835"/>
                      <a:gd name="connsiteY0" fmla="*/ 5616 h 160161"/>
                      <a:gd name="connsiteX1" fmla="*/ 108836 w 157835"/>
                      <a:gd name="connsiteY1" fmla="*/ 1265 h 160161"/>
                      <a:gd name="connsiteX2" fmla="*/ 55214 w 157835"/>
                      <a:gd name="connsiteY2" fmla="*/ 6119 h 160161"/>
                      <a:gd name="connsiteX3" fmla="*/ 15513 w 157835"/>
                      <a:gd name="connsiteY3" fmla="*/ 52277 h 160161"/>
                      <a:gd name="connsiteX4" fmla="*/ 4157 w 157835"/>
                      <a:gd name="connsiteY4" fmla="*/ 115057 h 160161"/>
                      <a:gd name="connsiteX5" fmla="*/ 72386 w 157835"/>
                      <a:gd name="connsiteY5" fmla="*/ 29061 h 160161"/>
                      <a:gd name="connsiteX6" fmla="*/ 94961 w 157835"/>
                      <a:gd name="connsiteY6" fmla="*/ 25535 h 160161"/>
                      <a:gd name="connsiteX7" fmla="*/ 109248 w 157835"/>
                      <a:gd name="connsiteY7" fmla="*/ 41653 h 160161"/>
                      <a:gd name="connsiteX8" fmla="*/ 109431 w 157835"/>
                      <a:gd name="connsiteY8" fmla="*/ 58642 h 160161"/>
                      <a:gd name="connsiteX9" fmla="*/ 122345 w 157835"/>
                      <a:gd name="connsiteY9" fmla="*/ 62717 h 160161"/>
                      <a:gd name="connsiteX10" fmla="*/ 133426 w 157835"/>
                      <a:gd name="connsiteY10" fmla="*/ 95000 h 160161"/>
                      <a:gd name="connsiteX11" fmla="*/ 124817 w 157835"/>
                      <a:gd name="connsiteY11" fmla="*/ 160162 h 160161"/>
                      <a:gd name="connsiteX12" fmla="*/ 130221 w 157835"/>
                      <a:gd name="connsiteY12" fmla="*/ 153201 h 160161"/>
                      <a:gd name="connsiteX13" fmla="*/ 132144 w 157835"/>
                      <a:gd name="connsiteY13" fmla="*/ 5616 h 160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7835" h="160161">
                        <a:moveTo>
                          <a:pt x="132144" y="5616"/>
                        </a:moveTo>
                        <a:cubicBezTo>
                          <a:pt x="124771" y="2685"/>
                          <a:pt x="116712" y="1952"/>
                          <a:pt x="108836" y="1265"/>
                        </a:cubicBezTo>
                        <a:cubicBezTo>
                          <a:pt x="90748" y="-337"/>
                          <a:pt x="71608" y="-1803"/>
                          <a:pt x="55214" y="6119"/>
                        </a:cubicBezTo>
                        <a:cubicBezTo>
                          <a:pt x="36623" y="15094"/>
                          <a:pt x="25541" y="34235"/>
                          <a:pt x="15513" y="52277"/>
                        </a:cubicBezTo>
                        <a:cubicBezTo>
                          <a:pt x="4752" y="71738"/>
                          <a:pt x="-6192" y="95412"/>
                          <a:pt x="4157" y="115057"/>
                        </a:cubicBezTo>
                        <a:cubicBezTo>
                          <a:pt x="19863" y="81080"/>
                          <a:pt x="38226" y="44355"/>
                          <a:pt x="72386" y="29061"/>
                        </a:cubicBezTo>
                        <a:cubicBezTo>
                          <a:pt x="79484" y="25901"/>
                          <a:pt x="87406" y="23795"/>
                          <a:pt x="94961" y="25535"/>
                        </a:cubicBezTo>
                        <a:cubicBezTo>
                          <a:pt x="102517" y="27321"/>
                          <a:pt x="109340" y="33915"/>
                          <a:pt x="109248" y="41653"/>
                        </a:cubicBezTo>
                        <a:cubicBezTo>
                          <a:pt x="109157" y="47515"/>
                          <a:pt x="105585" y="54200"/>
                          <a:pt x="109431" y="58642"/>
                        </a:cubicBezTo>
                        <a:cubicBezTo>
                          <a:pt x="112453" y="62122"/>
                          <a:pt x="117949" y="61389"/>
                          <a:pt x="122345" y="62717"/>
                        </a:cubicBezTo>
                        <a:cubicBezTo>
                          <a:pt x="134250" y="66335"/>
                          <a:pt x="135029" y="82682"/>
                          <a:pt x="133426" y="95000"/>
                        </a:cubicBezTo>
                        <a:cubicBezTo>
                          <a:pt x="130541" y="116705"/>
                          <a:pt x="127702" y="138456"/>
                          <a:pt x="124817" y="160162"/>
                        </a:cubicBezTo>
                        <a:cubicBezTo>
                          <a:pt x="127931" y="159933"/>
                          <a:pt x="129442" y="156269"/>
                          <a:pt x="130221" y="153201"/>
                        </a:cubicBezTo>
                        <a:cubicBezTo>
                          <a:pt x="139928" y="116339"/>
                          <a:pt x="186040" y="27092"/>
                          <a:pt x="132144" y="5616"/>
                        </a:cubicBezTo>
                        <a:close/>
                      </a:path>
                    </a:pathLst>
                  </a:custGeom>
                  <a:solidFill>
                    <a:srgbClr val="183F34">
                      <a:alpha val="50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57063EF4-5F76-48B7-9E1B-A6DB42B905D9}"/>
                      </a:ext>
                    </a:extLst>
                  </p:cNvPr>
                  <p:cNvSpPr/>
                  <p:nvPr/>
                </p:nvSpPr>
                <p:spPr>
                  <a:xfrm>
                    <a:off x="8808868" y="-323243"/>
                    <a:ext cx="146674" cy="237246"/>
                  </a:xfrm>
                  <a:custGeom>
                    <a:avLst/>
                    <a:gdLst>
                      <a:gd name="connsiteX0" fmla="*/ 47856 w 146674"/>
                      <a:gd name="connsiteY0" fmla="*/ 180053 h 237246"/>
                      <a:gd name="connsiteX1" fmla="*/ 13925 w 146674"/>
                      <a:gd name="connsiteY1" fmla="*/ 108481 h 237246"/>
                      <a:gd name="connsiteX2" fmla="*/ 6369 w 146674"/>
                      <a:gd name="connsiteY2" fmla="*/ 22256 h 237246"/>
                      <a:gd name="connsiteX3" fmla="*/ 34119 w 146674"/>
                      <a:gd name="connsiteY3" fmla="*/ 115212 h 237246"/>
                      <a:gd name="connsiteX4" fmla="*/ 48680 w 146674"/>
                      <a:gd name="connsiteY4" fmla="*/ 141909 h 237246"/>
                      <a:gd name="connsiteX5" fmla="*/ 68050 w 146674"/>
                      <a:gd name="connsiteY5" fmla="*/ 165033 h 237246"/>
                      <a:gd name="connsiteX6" fmla="*/ 101157 w 146674"/>
                      <a:gd name="connsiteY6" fmla="*/ 165400 h 237246"/>
                      <a:gd name="connsiteX7" fmla="*/ 115582 w 146674"/>
                      <a:gd name="connsiteY7" fmla="*/ 146305 h 237246"/>
                      <a:gd name="connsiteX8" fmla="*/ 77300 w 146674"/>
                      <a:gd name="connsiteY8" fmla="*/ 108206 h 237246"/>
                      <a:gd name="connsiteX9" fmla="*/ 76201 w 146674"/>
                      <a:gd name="connsiteY9" fmla="*/ 93965 h 237246"/>
                      <a:gd name="connsiteX10" fmla="*/ 57472 w 146674"/>
                      <a:gd name="connsiteY10" fmla="*/ 82426 h 237246"/>
                      <a:gd name="connsiteX11" fmla="*/ 126297 w 146674"/>
                      <a:gd name="connsiteY11" fmla="*/ 107244 h 237246"/>
                      <a:gd name="connsiteX12" fmla="*/ 83482 w 146674"/>
                      <a:gd name="connsiteY12" fmla="*/ 24912 h 237246"/>
                      <a:gd name="connsiteX13" fmla="*/ 56969 w 146674"/>
                      <a:gd name="connsiteY13" fmla="*/ 322 h 237246"/>
                      <a:gd name="connsiteX14" fmla="*/ 79635 w 146674"/>
                      <a:gd name="connsiteY14" fmla="*/ 8427 h 237246"/>
                      <a:gd name="connsiteX15" fmla="*/ 124053 w 146674"/>
                      <a:gd name="connsiteY15" fmla="*/ 50829 h 237246"/>
                      <a:gd name="connsiteX16" fmla="*/ 136920 w 146674"/>
                      <a:gd name="connsiteY16" fmla="*/ 108435 h 237246"/>
                      <a:gd name="connsiteX17" fmla="*/ 146674 w 146674"/>
                      <a:gd name="connsiteY17" fmla="*/ 237246 h 237246"/>
                      <a:gd name="connsiteX18" fmla="*/ 47856 w 146674"/>
                      <a:gd name="connsiteY18" fmla="*/ 180053 h 237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46674" h="237246">
                        <a:moveTo>
                          <a:pt x="47856" y="180053"/>
                        </a:moveTo>
                        <a:cubicBezTo>
                          <a:pt x="28395" y="161736"/>
                          <a:pt x="22167" y="133895"/>
                          <a:pt x="13925" y="108481"/>
                        </a:cubicBezTo>
                        <a:cubicBezTo>
                          <a:pt x="4766" y="80182"/>
                          <a:pt x="-7780" y="48403"/>
                          <a:pt x="6369" y="22256"/>
                        </a:cubicBezTo>
                        <a:cubicBezTo>
                          <a:pt x="2065" y="54905"/>
                          <a:pt x="18366" y="86318"/>
                          <a:pt x="34119" y="115212"/>
                        </a:cubicBezTo>
                        <a:cubicBezTo>
                          <a:pt x="38973" y="124096"/>
                          <a:pt x="43826" y="132979"/>
                          <a:pt x="48680" y="141909"/>
                        </a:cubicBezTo>
                        <a:cubicBezTo>
                          <a:pt x="53580" y="150884"/>
                          <a:pt x="58983" y="160362"/>
                          <a:pt x="68050" y="165033"/>
                        </a:cubicBezTo>
                        <a:cubicBezTo>
                          <a:pt x="78079" y="170208"/>
                          <a:pt x="90259" y="168330"/>
                          <a:pt x="101157" y="165400"/>
                        </a:cubicBezTo>
                        <a:cubicBezTo>
                          <a:pt x="110407" y="162927"/>
                          <a:pt x="121626" y="153677"/>
                          <a:pt x="115582" y="146305"/>
                        </a:cubicBezTo>
                        <a:cubicBezTo>
                          <a:pt x="98547" y="138154"/>
                          <a:pt x="79269" y="126935"/>
                          <a:pt x="77300" y="108206"/>
                        </a:cubicBezTo>
                        <a:cubicBezTo>
                          <a:pt x="76796" y="103444"/>
                          <a:pt x="77529" y="98544"/>
                          <a:pt x="76201" y="93965"/>
                        </a:cubicBezTo>
                        <a:cubicBezTo>
                          <a:pt x="73957" y="86272"/>
                          <a:pt x="65394" y="80960"/>
                          <a:pt x="57472" y="82426"/>
                        </a:cubicBezTo>
                        <a:cubicBezTo>
                          <a:pt x="82429" y="77801"/>
                          <a:pt x="102669" y="116449"/>
                          <a:pt x="126297" y="107244"/>
                        </a:cubicBezTo>
                        <a:cubicBezTo>
                          <a:pt x="122313" y="75236"/>
                          <a:pt x="112285" y="39427"/>
                          <a:pt x="83482" y="24912"/>
                        </a:cubicBezTo>
                        <a:cubicBezTo>
                          <a:pt x="71897" y="19050"/>
                          <a:pt x="55458" y="13189"/>
                          <a:pt x="56969" y="322"/>
                        </a:cubicBezTo>
                        <a:cubicBezTo>
                          <a:pt x="65074" y="-1327"/>
                          <a:pt x="72858" y="3664"/>
                          <a:pt x="79635" y="8427"/>
                        </a:cubicBezTo>
                        <a:cubicBezTo>
                          <a:pt x="96532" y="20287"/>
                          <a:pt x="114025" y="32788"/>
                          <a:pt x="124053" y="50829"/>
                        </a:cubicBezTo>
                        <a:cubicBezTo>
                          <a:pt x="133715" y="68184"/>
                          <a:pt x="135409" y="88653"/>
                          <a:pt x="136920" y="108435"/>
                        </a:cubicBezTo>
                        <a:cubicBezTo>
                          <a:pt x="140172" y="151387"/>
                          <a:pt x="143423" y="194294"/>
                          <a:pt x="146674" y="237246"/>
                        </a:cubicBezTo>
                        <a:cubicBezTo>
                          <a:pt x="145346" y="220120"/>
                          <a:pt x="62143" y="193515"/>
                          <a:pt x="47856" y="180053"/>
                        </a:cubicBezTo>
                        <a:close/>
                      </a:path>
                    </a:pathLst>
                  </a:custGeom>
                  <a:solidFill>
                    <a:srgbClr val="183F34">
                      <a:alpha val="50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963" name="Graphic 4">
                  <a:extLst>
                    <a:ext uri="{FF2B5EF4-FFF2-40B4-BE49-F238E27FC236}">
                      <a16:creationId xmlns:a16="http://schemas.microsoft.com/office/drawing/2014/main" id="{5B0DEFD0-90F2-4338-BC2C-FBDCFC3CA238}"/>
                    </a:ext>
                  </a:extLst>
                </p:cNvPr>
                <p:cNvGrpSpPr/>
                <p:nvPr/>
              </p:nvGrpSpPr>
              <p:grpSpPr>
                <a:xfrm>
                  <a:off x="8367932" y="-815478"/>
                  <a:ext cx="1296959" cy="2043793"/>
                  <a:chOff x="8367932" y="-815478"/>
                  <a:chExt cx="1296959" cy="2043793"/>
                </a:xfrm>
              </p:grpSpPr>
              <p:pic>
                <p:nvPicPr>
                  <p:cNvPr id="964" name="Picture 963">
                    <a:extLst>
                      <a:ext uri="{FF2B5EF4-FFF2-40B4-BE49-F238E27FC236}">
                        <a16:creationId xmlns:a16="http://schemas.microsoft.com/office/drawing/2014/main" id="{93E33F5E-F7DE-49FA-95FB-53D17035C9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712430" y="-502600"/>
                    <a:ext cx="952461" cy="1730914"/>
                  </a:xfrm>
                  <a:custGeom>
                    <a:avLst/>
                    <a:gdLst>
                      <a:gd name="connsiteX0" fmla="*/ 684 w 952461"/>
                      <a:gd name="connsiteY0" fmla="*/ 148 h 1730914"/>
                      <a:gd name="connsiteX1" fmla="*/ 953146 w 952461"/>
                      <a:gd name="connsiteY1" fmla="*/ 148 h 1730914"/>
                      <a:gd name="connsiteX2" fmla="*/ 953146 w 952461"/>
                      <a:gd name="connsiteY2" fmla="*/ 1731063 h 1730914"/>
                      <a:gd name="connsiteX3" fmla="*/ 684 w 952461"/>
                      <a:gd name="connsiteY3" fmla="*/ 1731063 h 1730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461" h="1730914">
                        <a:moveTo>
                          <a:pt x="684" y="148"/>
                        </a:moveTo>
                        <a:lnTo>
                          <a:pt x="953146" y="148"/>
                        </a:lnTo>
                        <a:lnTo>
                          <a:pt x="953146" y="1731063"/>
                        </a:lnTo>
                        <a:lnTo>
                          <a:pt x="684" y="1731063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965" name="Graphic 4">
                    <a:extLst>
                      <a:ext uri="{FF2B5EF4-FFF2-40B4-BE49-F238E27FC236}">
                        <a16:creationId xmlns:a16="http://schemas.microsoft.com/office/drawing/2014/main" id="{306CD868-F9DB-48DC-AC0F-9C8073CFADE3}"/>
                      </a:ext>
                    </a:extLst>
                  </p:cNvPr>
                  <p:cNvGrpSpPr/>
                  <p:nvPr/>
                </p:nvGrpSpPr>
                <p:grpSpPr>
                  <a:xfrm>
                    <a:off x="8367932" y="-812869"/>
                    <a:ext cx="407544" cy="398336"/>
                    <a:chOff x="8367932" y="-812869"/>
                    <a:chExt cx="407544" cy="398336"/>
                  </a:xfrm>
                </p:grpSpPr>
                <p:sp>
                  <p:nvSpPr>
                    <p:cNvPr id="1004" name="Freeform: Shape 1003">
                      <a:extLst>
                        <a:ext uri="{FF2B5EF4-FFF2-40B4-BE49-F238E27FC236}">
                          <a16:creationId xmlns:a16="http://schemas.microsoft.com/office/drawing/2014/main" id="{C65748C6-A648-4B36-9F59-28955B2AB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70602" y="-808952"/>
                      <a:ext cx="367567" cy="325302"/>
                    </a:xfrm>
                    <a:custGeom>
                      <a:avLst/>
                      <a:gdLst>
                        <a:gd name="connsiteX0" fmla="*/ 72717 w 367567"/>
                        <a:gd name="connsiteY0" fmla="*/ 127575 h 325302"/>
                        <a:gd name="connsiteX1" fmla="*/ 0 w 367567"/>
                        <a:gd name="connsiteY1" fmla="*/ 0 h 325302"/>
                        <a:gd name="connsiteX2" fmla="*/ 111090 w 367567"/>
                        <a:gd name="connsiteY2" fmla="*/ 24040 h 325302"/>
                        <a:gd name="connsiteX3" fmla="*/ 199284 w 367567"/>
                        <a:gd name="connsiteY3" fmla="*/ 69191 h 325302"/>
                        <a:gd name="connsiteX4" fmla="*/ 250570 w 367567"/>
                        <a:gd name="connsiteY4" fmla="*/ 98635 h 325302"/>
                        <a:gd name="connsiteX5" fmla="*/ 286700 w 367567"/>
                        <a:gd name="connsiteY5" fmla="*/ 121530 h 325302"/>
                        <a:gd name="connsiteX6" fmla="*/ 348610 w 367567"/>
                        <a:gd name="connsiteY6" fmla="*/ 224057 h 325302"/>
                        <a:gd name="connsiteX7" fmla="*/ 367568 w 367567"/>
                        <a:gd name="connsiteY7" fmla="*/ 325302 h 325302"/>
                        <a:gd name="connsiteX8" fmla="*/ 325485 w 367567"/>
                        <a:gd name="connsiteY8" fmla="*/ 306894 h 325302"/>
                        <a:gd name="connsiteX9" fmla="*/ 290317 w 367567"/>
                        <a:gd name="connsiteY9" fmla="*/ 284181 h 325302"/>
                        <a:gd name="connsiteX10" fmla="*/ 214533 w 367567"/>
                        <a:gd name="connsiteY10" fmla="*/ 245488 h 325302"/>
                        <a:gd name="connsiteX11" fmla="*/ 72717 w 367567"/>
                        <a:gd name="connsiteY11" fmla="*/ 127575 h 325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67567" h="325302">
                          <a:moveTo>
                            <a:pt x="72717" y="127575"/>
                          </a:moveTo>
                          <a:cubicBezTo>
                            <a:pt x="40251" y="90301"/>
                            <a:pt x="12180" y="47852"/>
                            <a:pt x="0" y="0"/>
                          </a:cubicBezTo>
                          <a:cubicBezTo>
                            <a:pt x="38007" y="1832"/>
                            <a:pt x="75693" y="10028"/>
                            <a:pt x="111090" y="24040"/>
                          </a:cubicBezTo>
                          <a:cubicBezTo>
                            <a:pt x="141816" y="36221"/>
                            <a:pt x="170619" y="52752"/>
                            <a:pt x="199284" y="69191"/>
                          </a:cubicBezTo>
                          <a:cubicBezTo>
                            <a:pt x="216364" y="78990"/>
                            <a:pt x="233490" y="88790"/>
                            <a:pt x="250570" y="98635"/>
                          </a:cubicBezTo>
                          <a:cubicBezTo>
                            <a:pt x="262934" y="105732"/>
                            <a:pt x="275390" y="112876"/>
                            <a:pt x="286700" y="121530"/>
                          </a:cubicBezTo>
                          <a:cubicBezTo>
                            <a:pt x="319212" y="146304"/>
                            <a:pt x="341787" y="183715"/>
                            <a:pt x="348610" y="224057"/>
                          </a:cubicBezTo>
                          <a:cubicBezTo>
                            <a:pt x="354380" y="258218"/>
                            <a:pt x="349801" y="295584"/>
                            <a:pt x="367568" y="325302"/>
                          </a:cubicBezTo>
                          <a:cubicBezTo>
                            <a:pt x="363721" y="318846"/>
                            <a:pt x="333270" y="311198"/>
                            <a:pt x="325485" y="306894"/>
                          </a:cubicBezTo>
                          <a:cubicBezTo>
                            <a:pt x="313168" y="300163"/>
                            <a:pt x="302315" y="291279"/>
                            <a:pt x="290317" y="284181"/>
                          </a:cubicBezTo>
                          <a:cubicBezTo>
                            <a:pt x="266002" y="269803"/>
                            <a:pt x="239031" y="259958"/>
                            <a:pt x="214533" y="245488"/>
                          </a:cubicBezTo>
                          <a:cubicBezTo>
                            <a:pt x="161415" y="214029"/>
                            <a:pt x="113242" y="174145"/>
                            <a:pt x="72717" y="127575"/>
                          </a:cubicBezTo>
                          <a:close/>
                        </a:path>
                      </a:pathLst>
                    </a:custGeom>
                    <a:solidFill>
                      <a:srgbClr val="42504B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5" name="Freeform: Shape 1004">
                      <a:extLst>
                        <a:ext uri="{FF2B5EF4-FFF2-40B4-BE49-F238E27FC236}">
                          <a16:creationId xmlns:a16="http://schemas.microsoft.com/office/drawing/2014/main" id="{29E504E6-2365-44FA-AF7C-5D14DCEDC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932" y="-812869"/>
                      <a:ext cx="333055" cy="262868"/>
                    </a:xfrm>
                    <a:custGeom>
                      <a:avLst/>
                      <a:gdLst>
                        <a:gd name="connsiteX0" fmla="*/ 136382 w 333055"/>
                        <a:gd name="connsiteY0" fmla="*/ 40505 h 262868"/>
                        <a:gd name="connsiteX1" fmla="*/ 255164 w 333055"/>
                        <a:gd name="connsiteY1" fmla="*/ 112031 h 262868"/>
                        <a:gd name="connsiteX2" fmla="*/ 278335 w 333055"/>
                        <a:gd name="connsiteY2" fmla="*/ 128012 h 262868"/>
                        <a:gd name="connsiteX3" fmla="*/ 301139 w 333055"/>
                        <a:gd name="connsiteY3" fmla="*/ 170965 h 262868"/>
                        <a:gd name="connsiteX4" fmla="*/ 333055 w 333055"/>
                        <a:gd name="connsiteY4" fmla="*/ 262868 h 262868"/>
                        <a:gd name="connsiteX5" fmla="*/ 256126 w 333055"/>
                        <a:gd name="connsiteY5" fmla="*/ 222297 h 262868"/>
                        <a:gd name="connsiteX6" fmla="*/ 236619 w 333055"/>
                        <a:gd name="connsiteY6" fmla="*/ 208468 h 262868"/>
                        <a:gd name="connsiteX7" fmla="*/ 223935 w 333055"/>
                        <a:gd name="connsiteY7" fmla="*/ 160433 h 262868"/>
                        <a:gd name="connsiteX8" fmla="*/ 177456 w 333055"/>
                        <a:gd name="connsiteY8" fmla="*/ 92890 h 262868"/>
                        <a:gd name="connsiteX9" fmla="*/ 172328 w 333055"/>
                        <a:gd name="connsiteY9" fmla="*/ 89364 h 262868"/>
                        <a:gd name="connsiteX10" fmla="*/ 151584 w 333055"/>
                        <a:gd name="connsiteY10" fmla="*/ 115465 h 262868"/>
                        <a:gd name="connsiteX11" fmla="*/ 141785 w 333055"/>
                        <a:gd name="connsiteY11" fmla="*/ 83549 h 262868"/>
                        <a:gd name="connsiteX12" fmla="*/ 105060 w 333055"/>
                        <a:gd name="connsiteY12" fmla="*/ 34140 h 262868"/>
                        <a:gd name="connsiteX13" fmla="*/ 43654 w 333055"/>
                        <a:gd name="connsiteY13" fmla="*/ 38444 h 262868"/>
                        <a:gd name="connsiteX14" fmla="*/ 16683 w 333055"/>
                        <a:gd name="connsiteY14" fmla="*/ 15594 h 262868"/>
                        <a:gd name="connsiteX15" fmla="*/ 34541 w 333055"/>
                        <a:gd name="connsiteY15" fmla="*/ 58409 h 262868"/>
                        <a:gd name="connsiteX16" fmla="*/ 29733 w 333055"/>
                        <a:gd name="connsiteY16" fmla="*/ 4147 h 262868"/>
                        <a:gd name="connsiteX17" fmla="*/ 136382 w 333055"/>
                        <a:gd name="connsiteY17" fmla="*/ 40505 h 262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33055" h="262868">
                          <a:moveTo>
                            <a:pt x="136382" y="40505"/>
                          </a:moveTo>
                          <a:cubicBezTo>
                            <a:pt x="177273" y="62027"/>
                            <a:pt x="215234" y="88769"/>
                            <a:pt x="255164" y="112031"/>
                          </a:cubicBezTo>
                          <a:cubicBezTo>
                            <a:pt x="263315" y="116748"/>
                            <a:pt x="271603" y="121418"/>
                            <a:pt x="278335" y="128012"/>
                          </a:cubicBezTo>
                          <a:cubicBezTo>
                            <a:pt x="290012" y="139460"/>
                            <a:pt x="295781" y="155487"/>
                            <a:pt x="301139" y="170965"/>
                          </a:cubicBezTo>
                          <a:cubicBezTo>
                            <a:pt x="311763" y="201599"/>
                            <a:pt x="322432" y="232234"/>
                            <a:pt x="333055" y="262868"/>
                          </a:cubicBezTo>
                          <a:cubicBezTo>
                            <a:pt x="307412" y="249359"/>
                            <a:pt x="281769" y="235805"/>
                            <a:pt x="256126" y="222297"/>
                          </a:cubicBezTo>
                          <a:cubicBezTo>
                            <a:pt x="249028" y="218542"/>
                            <a:pt x="241748" y="214650"/>
                            <a:pt x="236619" y="208468"/>
                          </a:cubicBezTo>
                          <a:cubicBezTo>
                            <a:pt x="225904" y="195555"/>
                            <a:pt x="227552" y="176826"/>
                            <a:pt x="223935" y="160433"/>
                          </a:cubicBezTo>
                          <a:cubicBezTo>
                            <a:pt x="217936" y="133370"/>
                            <a:pt x="197238" y="112352"/>
                            <a:pt x="177456" y="92890"/>
                          </a:cubicBezTo>
                          <a:cubicBezTo>
                            <a:pt x="175945" y="91425"/>
                            <a:pt x="174343" y="89868"/>
                            <a:pt x="172328" y="89364"/>
                          </a:cubicBezTo>
                          <a:cubicBezTo>
                            <a:pt x="160376" y="86388"/>
                            <a:pt x="163902" y="115099"/>
                            <a:pt x="151584" y="115465"/>
                          </a:cubicBezTo>
                          <a:cubicBezTo>
                            <a:pt x="142655" y="108276"/>
                            <a:pt x="143342" y="94859"/>
                            <a:pt x="141785" y="83549"/>
                          </a:cubicBezTo>
                          <a:cubicBezTo>
                            <a:pt x="138808" y="62347"/>
                            <a:pt x="124521" y="43069"/>
                            <a:pt x="105060" y="34140"/>
                          </a:cubicBezTo>
                          <a:cubicBezTo>
                            <a:pt x="85599" y="25211"/>
                            <a:pt x="61650" y="26905"/>
                            <a:pt x="43654" y="38444"/>
                          </a:cubicBezTo>
                          <a:cubicBezTo>
                            <a:pt x="37426" y="24478"/>
                            <a:pt x="30237" y="22646"/>
                            <a:pt x="16683" y="15594"/>
                          </a:cubicBezTo>
                          <a:cubicBezTo>
                            <a:pt x="15859" y="35193"/>
                            <a:pt x="20117" y="45084"/>
                            <a:pt x="34541" y="58409"/>
                          </a:cubicBezTo>
                          <a:cubicBezTo>
                            <a:pt x="16179" y="41375"/>
                            <a:pt x="-30345" y="-15727"/>
                            <a:pt x="29733" y="4147"/>
                          </a:cubicBezTo>
                          <a:cubicBezTo>
                            <a:pt x="65496" y="15915"/>
                            <a:pt x="103229" y="23058"/>
                            <a:pt x="136382" y="40505"/>
                          </a:cubicBezTo>
                          <a:close/>
                        </a:path>
                      </a:pathLst>
                    </a:custGeom>
                    <a:solidFill>
                      <a:srgbClr val="245D41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6" name="Freeform: Shape 1005">
                      <a:extLst>
                        <a:ext uri="{FF2B5EF4-FFF2-40B4-BE49-F238E27FC236}">
                          <a16:creationId xmlns:a16="http://schemas.microsoft.com/office/drawing/2014/main" id="{A9748110-88F7-4919-88EE-23D920C9C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75090" y="-810829"/>
                      <a:ext cx="352502" cy="313671"/>
                    </a:xfrm>
                    <a:custGeom>
                      <a:avLst/>
                      <a:gdLst>
                        <a:gd name="connsiteX0" fmla="*/ 214395 w 352502"/>
                        <a:gd name="connsiteY0" fmla="*/ 187516 h 313671"/>
                        <a:gd name="connsiteX1" fmla="*/ 157706 w 352502"/>
                        <a:gd name="connsiteY1" fmla="*/ 120889 h 313671"/>
                        <a:gd name="connsiteX2" fmla="*/ 116219 w 352502"/>
                        <a:gd name="connsiteY2" fmla="*/ 94376 h 313671"/>
                        <a:gd name="connsiteX3" fmla="*/ 0 w 352502"/>
                        <a:gd name="connsiteY3" fmla="*/ 0 h 313671"/>
                        <a:gd name="connsiteX4" fmla="*/ 109304 w 352502"/>
                        <a:gd name="connsiteY4" fmla="*/ 94376 h 313671"/>
                        <a:gd name="connsiteX5" fmla="*/ 271543 w 352502"/>
                        <a:gd name="connsiteY5" fmla="*/ 248785 h 313671"/>
                        <a:gd name="connsiteX6" fmla="*/ 352502 w 352502"/>
                        <a:gd name="connsiteY6" fmla="*/ 313671 h 313671"/>
                        <a:gd name="connsiteX7" fmla="*/ 214395 w 352502"/>
                        <a:gd name="connsiteY7" fmla="*/ 187516 h 31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2502" h="313671">
                          <a:moveTo>
                            <a:pt x="214395" y="187516"/>
                          </a:moveTo>
                          <a:cubicBezTo>
                            <a:pt x="195072" y="165582"/>
                            <a:pt x="180235" y="139481"/>
                            <a:pt x="157706" y="120889"/>
                          </a:cubicBezTo>
                          <a:cubicBezTo>
                            <a:pt x="145021" y="110449"/>
                            <a:pt x="130368" y="102710"/>
                            <a:pt x="116219" y="94376"/>
                          </a:cubicBezTo>
                          <a:cubicBezTo>
                            <a:pt x="73037" y="68962"/>
                            <a:pt x="33748" y="37045"/>
                            <a:pt x="0" y="0"/>
                          </a:cubicBezTo>
                          <a:cubicBezTo>
                            <a:pt x="20240" y="44418"/>
                            <a:pt x="69557" y="65985"/>
                            <a:pt x="109304" y="94376"/>
                          </a:cubicBezTo>
                          <a:cubicBezTo>
                            <a:pt x="170115" y="137878"/>
                            <a:pt x="212701" y="202627"/>
                            <a:pt x="271543" y="248785"/>
                          </a:cubicBezTo>
                          <a:cubicBezTo>
                            <a:pt x="298926" y="270261"/>
                            <a:pt x="328416" y="288211"/>
                            <a:pt x="352502" y="313671"/>
                          </a:cubicBezTo>
                          <a:cubicBezTo>
                            <a:pt x="326997" y="259820"/>
                            <a:pt x="253135" y="231521"/>
                            <a:pt x="214395" y="187516"/>
                          </a:cubicBezTo>
                          <a:close/>
                        </a:path>
                      </a:pathLst>
                    </a:custGeom>
                    <a:solidFill>
                      <a:srgbClr val="153629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7" name="Freeform: Shape 1006">
                      <a:extLst>
                        <a:ext uri="{FF2B5EF4-FFF2-40B4-BE49-F238E27FC236}">
                          <a16:creationId xmlns:a16="http://schemas.microsoft.com/office/drawing/2014/main" id="{862B560B-C2D8-4796-B154-2ECD302B49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6448" y="-664526"/>
                      <a:ext cx="32173" cy="55361"/>
                    </a:xfrm>
                    <a:custGeom>
                      <a:avLst/>
                      <a:gdLst>
                        <a:gd name="connsiteX0" fmla="*/ 29124 w 32173"/>
                        <a:gd name="connsiteY0" fmla="*/ 0 h 55361"/>
                        <a:gd name="connsiteX1" fmla="*/ 0 w 32173"/>
                        <a:gd name="connsiteY1" fmla="*/ 36221 h 55361"/>
                        <a:gd name="connsiteX2" fmla="*/ 20377 w 32173"/>
                        <a:gd name="connsiteY2" fmla="*/ 55362 h 55361"/>
                        <a:gd name="connsiteX3" fmla="*/ 26284 w 32173"/>
                        <a:gd name="connsiteY3" fmla="*/ 45333 h 55361"/>
                        <a:gd name="connsiteX4" fmla="*/ 28574 w 32173"/>
                        <a:gd name="connsiteY4" fmla="*/ 3755 h 55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173" h="55361">
                          <a:moveTo>
                            <a:pt x="29124" y="0"/>
                          </a:moveTo>
                          <a:cubicBezTo>
                            <a:pt x="33519" y="17401"/>
                            <a:pt x="17950" y="36816"/>
                            <a:pt x="0" y="36221"/>
                          </a:cubicBezTo>
                          <a:cubicBezTo>
                            <a:pt x="4946" y="44280"/>
                            <a:pt x="12043" y="50966"/>
                            <a:pt x="20377" y="55362"/>
                          </a:cubicBezTo>
                          <a:cubicBezTo>
                            <a:pt x="20331" y="51378"/>
                            <a:pt x="23812" y="48447"/>
                            <a:pt x="26284" y="45333"/>
                          </a:cubicBezTo>
                          <a:cubicBezTo>
                            <a:pt x="35305" y="34069"/>
                            <a:pt x="32191" y="17721"/>
                            <a:pt x="28574" y="3755"/>
                          </a:cubicBezTo>
                        </a:path>
                      </a:pathLst>
                    </a:custGeom>
                    <a:solidFill>
                      <a:srgbClr val="18352B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8" name="Freeform: Shape 1007">
                      <a:extLst>
                        <a:ext uri="{FF2B5EF4-FFF2-40B4-BE49-F238E27FC236}">
                          <a16:creationId xmlns:a16="http://schemas.microsoft.com/office/drawing/2014/main" id="{B23A9067-2978-4829-94D3-7DCB6F6D7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1740" y="-760642"/>
                      <a:ext cx="330110" cy="265864"/>
                    </a:xfrm>
                    <a:custGeom>
                      <a:avLst/>
                      <a:gdLst>
                        <a:gd name="connsiteX0" fmla="*/ 72671 w 330110"/>
                        <a:gd name="connsiteY0" fmla="*/ 97444 h 265864"/>
                        <a:gd name="connsiteX1" fmla="*/ 85813 w 330110"/>
                        <a:gd name="connsiteY1" fmla="*/ 101199 h 265864"/>
                        <a:gd name="connsiteX2" fmla="*/ 107014 w 330110"/>
                        <a:gd name="connsiteY2" fmla="*/ 79998 h 265864"/>
                        <a:gd name="connsiteX3" fmla="*/ 92636 w 330110"/>
                        <a:gd name="connsiteY3" fmla="*/ 108434 h 265864"/>
                        <a:gd name="connsiteX4" fmla="*/ 103626 w 330110"/>
                        <a:gd name="connsiteY4" fmla="*/ 124003 h 265864"/>
                        <a:gd name="connsiteX5" fmla="*/ 118142 w 330110"/>
                        <a:gd name="connsiteY5" fmla="*/ 111594 h 265864"/>
                        <a:gd name="connsiteX6" fmla="*/ 119332 w 330110"/>
                        <a:gd name="connsiteY6" fmla="*/ 134444 h 265864"/>
                        <a:gd name="connsiteX7" fmla="*/ 143602 w 330110"/>
                        <a:gd name="connsiteY7" fmla="*/ 147357 h 265864"/>
                        <a:gd name="connsiteX8" fmla="*/ 159629 w 330110"/>
                        <a:gd name="connsiteY8" fmla="*/ 136779 h 265864"/>
                        <a:gd name="connsiteX9" fmla="*/ 164849 w 330110"/>
                        <a:gd name="connsiteY9" fmla="*/ 165032 h 265864"/>
                        <a:gd name="connsiteX10" fmla="*/ 191225 w 330110"/>
                        <a:gd name="connsiteY10" fmla="*/ 180510 h 265864"/>
                        <a:gd name="connsiteX11" fmla="*/ 203176 w 330110"/>
                        <a:gd name="connsiteY11" fmla="*/ 155966 h 265864"/>
                        <a:gd name="connsiteX12" fmla="*/ 212976 w 330110"/>
                        <a:gd name="connsiteY12" fmla="*/ 173091 h 265864"/>
                        <a:gd name="connsiteX13" fmla="*/ 215677 w 330110"/>
                        <a:gd name="connsiteY13" fmla="*/ 193835 h 265864"/>
                        <a:gd name="connsiteX14" fmla="*/ 224515 w 330110"/>
                        <a:gd name="connsiteY14" fmla="*/ 202169 h 265864"/>
                        <a:gd name="connsiteX15" fmla="*/ 274382 w 330110"/>
                        <a:gd name="connsiteY15" fmla="*/ 220348 h 265864"/>
                        <a:gd name="connsiteX16" fmla="*/ 330110 w 330110"/>
                        <a:gd name="connsiteY16" fmla="*/ 265865 h 265864"/>
                        <a:gd name="connsiteX17" fmla="*/ 130277 w 330110"/>
                        <a:gd name="connsiteY17" fmla="*/ 153310 h 265864"/>
                        <a:gd name="connsiteX18" fmla="*/ 81005 w 330110"/>
                        <a:gd name="connsiteY18" fmla="*/ 118142 h 265864"/>
                        <a:gd name="connsiteX19" fmla="*/ 0 w 330110"/>
                        <a:gd name="connsiteY19" fmla="*/ 0 h 265864"/>
                        <a:gd name="connsiteX20" fmla="*/ 51836 w 330110"/>
                        <a:gd name="connsiteY20" fmla="*/ 44692 h 265864"/>
                        <a:gd name="connsiteX21" fmla="*/ 43777 w 330110"/>
                        <a:gd name="connsiteY21" fmla="*/ 72579 h 265864"/>
                        <a:gd name="connsiteX22" fmla="*/ 72671 w 330110"/>
                        <a:gd name="connsiteY22" fmla="*/ 97444 h 2658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30110" h="265864">
                          <a:moveTo>
                            <a:pt x="72671" y="97444"/>
                          </a:moveTo>
                          <a:cubicBezTo>
                            <a:pt x="76609" y="100008"/>
                            <a:pt x="81280" y="102481"/>
                            <a:pt x="85813" y="101199"/>
                          </a:cubicBezTo>
                          <a:cubicBezTo>
                            <a:pt x="95887" y="98314"/>
                            <a:pt x="96574" y="79814"/>
                            <a:pt x="107014" y="79998"/>
                          </a:cubicBezTo>
                          <a:cubicBezTo>
                            <a:pt x="110495" y="90484"/>
                            <a:pt x="95017" y="97673"/>
                            <a:pt x="92636" y="108434"/>
                          </a:cubicBezTo>
                          <a:cubicBezTo>
                            <a:pt x="91125" y="115440"/>
                            <a:pt x="96528" y="123133"/>
                            <a:pt x="103626" y="124003"/>
                          </a:cubicBezTo>
                          <a:cubicBezTo>
                            <a:pt x="110724" y="124873"/>
                            <a:pt x="117913" y="118783"/>
                            <a:pt x="118142" y="111594"/>
                          </a:cubicBezTo>
                          <a:cubicBezTo>
                            <a:pt x="125010" y="116860"/>
                            <a:pt x="125606" y="128491"/>
                            <a:pt x="119332" y="134444"/>
                          </a:cubicBezTo>
                          <a:cubicBezTo>
                            <a:pt x="127438" y="138748"/>
                            <a:pt x="135497" y="143052"/>
                            <a:pt x="143602" y="147357"/>
                          </a:cubicBezTo>
                          <a:cubicBezTo>
                            <a:pt x="146624" y="141358"/>
                            <a:pt x="152943" y="137191"/>
                            <a:pt x="159629" y="136779"/>
                          </a:cubicBezTo>
                          <a:cubicBezTo>
                            <a:pt x="154363" y="145617"/>
                            <a:pt x="157797" y="157522"/>
                            <a:pt x="164849" y="165032"/>
                          </a:cubicBezTo>
                          <a:cubicBezTo>
                            <a:pt x="171901" y="172542"/>
                            <a:pt x="181700" y="176617"/>
                            <a:pt x="191225" y="180510"/>
                          </a:cubicBezTo>
                          <a:cubicBezTo>
                            <a:pt x="195209" y="172313"/>
                            <a:pt x="199193" y="164162"/>
                            <a:pt x="203176" y="155966"/>
                          </a:cubicBezTo>
                          <a:cubicBezTo>
                            <a:pt x="209999" y="157751"/>
                            <a:pt x="212793" y="165994"/>
                            <a:pt x="212976" y="173091"/>
                          </a:cubicBezTo>
                          <a:cubicBezTo>
                            <a:pt x="213205" y="180143"/>
                            <a:pt x="212106" y="187745"/>
                            <a:pt x="215677" y="193835"/>
                          </a:cubicBezTo>
                          <a:cubicBezTo>
                            <a:pt x="217738" y="197361"/>
                            <a:pt x="221127" y="199925"/>
                            <a:pt x="224515" y="202169"/>
                          </a:cubicBezTo>
                          <a:cubicBezTo>
                            <a:pt x="239398" y="212060"/>
                            <a:pt x="256661" y="218333"/>
                            <a:pt x="274382" y="220348"/>
                          </a:cubicBezTo>
                          <a:cubicBezTo>
                            <a:pt x="289722" y="238985"/>
                            <a:pt x="308771" y="254554"/>
                            <a:pt x="330110" y="265865"/>
                          </a:cubicBezTo>
                          <a:cubicBezTo>
                            <a:pt x="262431" y="230239"/>
                            <a:pt x="194659" y="194568"/>
                            <a:pt x="130277" y="153310"/>
                          </a:cubicBezTo>
                          <a:cubicBezTo>
                            <a:pt x="113288" y="142411"/>
                            <a:pt x="96483" y="131147"/>
                            <a:pt x="81005" y="118142"/>
                          </a:cubicBezTo>
                          <a:cubicBezTo>
                            <a:pt x="44005" y="87004"/>
                            <a:pt x="15157" y="45929"/>
                            <a:pt x="0" y="0"/>
                          </a:cubicBezTo>
                          <a:cubicBezTo>
                            <a:pt x="4259" y="24361"/>
                            <a:pt x="27154" y="44051"/>
                            <a:pt x="51836" y="44692"/>
                          </a:cubicBezTo>
                          <a:cubicBezTo>
                            <a:pt x="38556" y="57148"/>
                            <a:pt x="34344" y="57285"/>
                            <a:pt x="43777" y="72579"/>
                          </a:cubicBezTo>
                          <a:cubicBezTo>
                            <a:pt x="47257" y="78166"/>
                            <a:pt x="66077" y="97627"/>
                            <a:pt x="72671" y="97444"/>
                          </a:cubicBezTo>
                          <a:close/>
                        </a:path>
                      </a:pathLst>
                    </a:custGeom>
                    <a:solidFill>
                      <a:srgbClr val="163A2E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9" name="Freeform: Shape 1008">
                      <a:extLst>
                        <a:ext uri="{FF2B5EF4-FFF2-40B4-BE49-F238E27FC236}">
                          <a16:creationId xmlns:a16="http://schemas.microsoft.com/office/drawing/2014/main" id="{EF092F1C-38FA-47A4-A7BC-EF7C695FC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0866" y="-733167"/>
                      <a:ext cx="140519" cy="194292"/>
                    </a:xfrm>
                    <a:custGeom>
                      <a:avLst/>
                      <a:gdLst>
                        <a:gd name="connsiteX0" fmla="*/ 65665 w 140519"/>
                        <a:gd name="connsiteY0" fmla="*/ 55362 h 194292"/>
                        <a:gd name="connsiteX1" fmla="*/ 68275 w 140519"/>
                        <a:gd name="connsiteY1" fmla="*/ 95292 h 194292"/>
                        <a:gd name="connsiteX2" fmla="*/ 78258 w 140519"/>
                        <a:gd name="connsiteY2" fmla="*/ 85218 h 194292"/>
                        <a:gd name="connsiteX3" fmla="*/ 84165 w 140519"/>
                        <a:gd name="connsiteY3" fmla="*/ 71251 h 194292"/>
                        <a:gd name="connsiteX4" fmla="*/ 98726 w 140519"/>
                        <a:gd name="connsiteY4" fmla="*/ 76655 h 194292"/>
                        <a:gd name="connsiteX5" fmla="*/ 98177 w 140519"/>
                        <a:gd name="connsiteY5" fmla="*/ 83844 h 194292"/>
                        <a:gd name="connsiteX6" fmla="*/ 89339 w 140519"/>
                        <a:gd name="connsiteY6" fmla="*/ 126064 h 194292"/>
                        <a:gd name="connsiteX7" fmla="*/ 85126 w 140519"/>
                        <a:gd name="connsiteY7" fmla="*/ 148456 h 194292"/>
                        <a:gd name="connsiteX8" fmla="*/ 106282 w 140519"/>
                        <a:gd name="connsiteY8" fmla="*/ 98955 h 194292"/>
                        <a:gd name="connsiteX9" fmla="*/ 116356 w 140519"/>
                        <a:gd name="connsiteY9" fmla="*/ 90255 h 194292"/>
                        <a:gd name="connsiteX10" fmla="*/ 122171 w 140519"/>
                        <a:gd name="connsiteY10" fmla="*/ 101749 h 194292"/>
                        <a:gd name="connsiteX11" fmla="*/ 138382 w 140519"/>
                        <a:gd name="connsiteY11" fmla="*/ 194293 h 194292"/>
                        <a:gd name="connsiteX12" fmla="*/ 129956 w 140519"/>
                        <a:gd name="connsiteY12" fmla="*/ 101840 h 194292"/>
                        <a:gd name="connsiteX13" fmla="*/ 119515 w 140519"/>
                        <a:gd name="connsiteY13" fmla="*/ 84485 h 194292"/>
                        <a:gd name="connsiteX14" fmla="*/ 0 w 140519"/>
                        <a:gd name="connsiteY14" fmla="*/ 0 h 194292"/>
                        <a:gd name="connsiteX15" fmla="*/ 2198 w 140519"/>
                        <a:gd name="connsiteY15" fmla="*/ 74777 h 194292"/>
                        <a:gd name="connsiteX16" fmla="*/ 8288 w 140519"/>
                        <a:gd name="connsiteY16" fmla="*/ 26971 h 194292"/>
                        <a:gd name="connsiteX17" fmla="*/ 10761 w 140519"/>
                        <a:gd name="connsiteY17" fmla="*/ 18546 h 194292"/>
                        <a:gd name="connsiteX18" fmla="*/ 65665 w 140519"/>
                        <a:gd name="connsiteY18" fmla="*/ 55362 h 194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40519" h="194292">
                          <a:moveTo>
                            <a:pt x="65665" y="55362"/>
                          </a:moveTo>
                          <a:cubicBezTo>
                            <a:pt x="68458" y="68412"/>
                            <a:pt x="67405" y="81967"/>
                            <a:pt x="68275" y="95292"/>
                          </a:cubicBezTo>
                          <a:cubicBezTo>
                            <a:pt x="73404" y="95841"/>
                            <a:pt x="77021" y="90255"/>
                            <a:pt x="78258" y="85218"/>
                          </a:cubicBezTo>
                          <a:cubicBezTo>
                            <a:pt x="79494" y="80227"/>
                            <a:pt x="80089" y="74411"/>
                            <a:pt x="84165" y="71251"/>
                          </a:cubicBezTo>
                          <a:cubicBezTo>
                            <a:pt x="89064" y="67405"/>
                            <a:pt x="97536" y="70565"/>
                            <a:pt x="98726" y="76655"/>
                          </a:cubicBezTo>
                          <a:cubicBezTo>
                            <a:pt x="99184" y="79036"/>
                            <a:pt x="98680" y="81463"/>
                            <a:pt x="98177" y="83844"/>
                          </a:cubicBezTo>
                          <a:cubicBezTo>
                            <a:pt x="95246" y="97902"/>
                            <a:pt x="92270" y="111960"/>
                            <a:pt x="89339" y="126064"/>
                          </a:cubicBezTo>
                          <a:cubicBezTo>
                            <a:pt x="87782" y="133482"/>
                            <a:pt x="86225" y="140946"/>
                            <a:pt x="85126" y="148456"/>
                          </a:cubicBezTo>
                          <a:cubicBezTo>
                            <a:pt x="92178" y="131971"/>
                            <a:pt x="99230" y="115440"/>
                            <a:pt x="106282" y="98955"/>
                          </a:cubicBezTo>
                          <a:cubicBezTo>
                            <a:pt x="108205" y="94513"/>
                            <a:pt x="111639" y="89156"/>
                            <a:pt x="116356" y="90255"/>
                          </a:cubicBezTo>
                          <a:cubicBezTo>
                            <a:pt x="120889" y="91262"/>
                            <a:pt x="121943" y="97124"/>
                            <a:pt x="122171" y="101749"/>
                          </a:cubicBezTo>
                          <a:cubicBezTo>
                            <a:pt x="123591" y="133116"/>
                            <a:pt x="129040" y="164300"/>
                            <a:pt x="138382" y="194293"/>
                          </a:cubicBezTo>
                          <a:cubicBezTo>
                            <a:pt x="141129" y="163063"/>
                            <a:pt x="143556" y="130093"/>
                            <a:pt x="129956" y="101840"/>
                          </a:cubicBezTo>
                          <a:cubicBezTo>
                            <a:pt x="127025" y="95750"/>
                            <a:pt x="123408" y="90026"/>
                            <a:pt x="119515" y="84485"/>
                          </a:cubicBezTo>
                          <a:cubicBezTo>
                            <a:pt x="90988" y="43685"/>
                            <a:pt x="47944" y="13280"/>
                            <a:pt x="0" y="0"/>
                          </a:cubicBezTo>
                          <a:cubicBezTo>
                            <a:pt x="733" y="24911"/>
                            <a:pt x="1465" y="49867"/>
                            <a:pt x="2198" y="74777"/>
                          </a:cubicBezTo>
                          <a:cubicBezTo>
                            <a:pt x="4213" y="58842"/>
                            <a:pt x="6228" y="42907"/>
                            <a:pt x="8288" y="26971"/>
                          </a:cubicBezTo>
                          <a:cubicBezTo>
                            <a:pt x="8655" y="24040"/>
                            <a:pt x="9067" y="20972"/>
                            <a:pt x="10761" y="18546"/>
                          </a:cubicBezTo>
                          <a:cubicBezTo>
                            <a:pt x="25506" y="-2885"/>
                            <a:pt x="63009" y="42952"/>
                            <a:pt x="65665" y="55362"/>
                          </a:cubicBezTo>
                          <a:close/>
                        </a:path>
                      </a:pathLst>
                    </a:custGeom>
                    <a:solidFill>
                      <a:srgbClr val="163A2E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10" name="Freeform: Shape 1009">
                      <a:extLst>
                        <a:ext uri="{FF2B5EF4-FFF2-40B4-BE49-F238E27FC236}">
                          <a16:creationId xmlns:a16="http://schemas.microsoft.com/office/drawing/2014/main" id="{097F443D-485D-4664-B257-7BE568849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74723" y="-808082"/>
                      <a:ext cx="87598" cy="22280"/>
                    </a:xfrm>
                    <a:custGeom>
                      <a:avLst/>
                      <a:gdLst>
                        <a:gd name="connsiteX0" fmla="*/ 46570 w 87598"/>
                        <a:gd name="connsiteY0" fmla="*/ 12409 h 22280"/>
                        <a:gd name="connsiteX1" fmla="*/ 0 w 87598"/>
                        <a:gd name="connsiteY1" fmla="*/ 0 h 22280"/>
                        <a:gd name="connsiteX2" fmla="*/ 44235 w 87598"/>
                        <a:gd name="connsiteY2" fmla="*/ 6182 h 22280"/>
                        <a:gd name="connsiteX3" fmla="*/ 87599 w 87598"/>
                        <a:gd name="connsiteY3" fmla="*/ 20560 h 22280"/>
                        <a:gd name="connsiteX4" fmla="*/ 46570 w 87598"/>
                        <a:gd name="connsiteY4" fmla="*/ 12409 h 22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7598" h="22280">
                          <a:moveTo>
                            <a:pt x="46570" y="12409"/>
                          </a:moveTo>
                          <a:cubicBezTo>
                            <a:pt x="30772" y="8655"/>
                            <a:pt x="12959" y="9799"/>
                            <a:pt x="0" y="0"/>
                          </a:cubicBezTo>
                          <a:cubicBezTo>
                            <a:pt x="7098" y="5358"/>
                            <a:pt x="34619" y="4030"/>
                            <a:pt x="44235" y="6182"/>
                          </a:cubicBezTo>
                          <a:cubicBezTo>
                            <a:pt x="58796" y="9479"/>
                            <a:pt x="74594" y="13371"/>
                            <a:pt x="87599" y="20560"/>
                          </a:cubicBezTo>
                          <a:cubicBezTo>
                            <a:pt x="76838" y="26559"/>
                            <a:pt x="58064" y="15157"/>
                            <a:pt x="46570" y="12409"/>
                          </a:cubicBez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11" name="Freeform: Shape 1010">
                      <a:extLst>
                        <a:ext uri="{FF2B5EF4-FFF2-40B4-BE49-F238E27FC236}">
                          <a16:creationId xmlns:a16="http://schemas.microsoft.com/office/drawing/2014/main" id="{DB6AEEA9-6581-4413-838F-6E426B37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4736" y="-754918"/>
                      <a:ext cx="204310" cy="254645"/>
                    </a:xfrm>
                    <a:custGeom>
                      <a:avLst/>
                      <a:gdLst>
                        <a:gd name="connsiteX0" fmla="*/ 53714 w 204310"/>
                        <a:gd name="connsiteY0" fmla="*/ 30085 h 254645"/>
                        <a:gd name="connsiteX1" fmla="*/ 109213 w 204310"/>
                        <a:gd name="connsiteY1" fmla="*/ 70290 h 254645"/>
                        <a:gd name="connsiteX2" fmla="*/ 167597 w 204310"/>
                        <a:gd name="connsiteY2" fmla="*/ 128491 h 254645"/>
                        <a:gd name="connsiteX3" fmla="*/ 178266 w 204310"/>
                        <a:gd name="connsiteY3" fmla="*/ 161323 h 254645"/>
                        <a:gd name="connsiteX4" fmla="*/ 203406 w 204310"/>
                        <a:gd name="connsiteY4" fmla="*/ 254646 h 254645"/>
                        <a:gd name="connsiteX5" fmla="*/ 181517 w 204310"/>
                        <a:gd name="connsiteY5" fmla="*/ 121530 h 254645"/>
                        <a:gd name="connsiteX6" fmla="*/ 48768 w 204310"/>
                        <a:gd name="connsiteY6" fmla="*/ 21568 h 254645"/>
                        <a:gd name="connsiteX7" fmla="*/ 0 w 204310"/>
                        <a:gd name="connsiteY7" fmla="*/ 0 h 254645"/>
                        <a:gd name="connsiteX8" fmla="*/ 53714 w 204310"/>
                        <a:gd name="connsiteY8" fmla="*/ 30085 h 254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4310" h="254645">
                          <a:moveTo>
                            <a:pt x="53714" y="30085"/>
                          </a:moveTo>
                          <a:cubicBezTo>
                            <a:pt x="76655" y="36770"/>
                            <a:pt x="102573" y="47348"/>
                            <a:pt x="109213" y="70290"/>
                          </a:cubicBezTo>
                          <a:cubicBezTo>
                            <a:pt x="134947" y="81554"/>
                            <a:pt x="156240" y="102756"/>
                            <a:pt x="167597" y="128491"/>
                          </a:cubicBezTo>
                          <a:cubicBezTo>
                            <a:pt x="172267" y="139023"/>
                            <a:pt x="175244" y="150196"/>
                            <a:pt x="178266" y="161323"/>
                          </a:cubicBezTo>
                          <a:cubicBezTo>
                            <a:pt x="186646" y="192415"/>
                            <a:pt x="195026" y="223554"/>
                            <a:pt x="203406" y="254646"/>
                          </a:cubicBezTo>
                          <a:cubicBezTo>
                            <a:pt x="206016" y="209084"/>
                            <a:pt x="204184" y="161140"/>
                            <a:pt x="181517" y="121530"/>
                          </a:cubicBezTo>
                          <a:cubicBezTo>
                            <a:pt x="153539" y="72671"/>
                            <a:pt x="99642" y="45746"/>
                            <a:pt x="48768" y="21568"/>
                          </a:cubicBezTo>
                          <a:cubicBezTo>
                            <a:pt x="33886" y="14516"/>
                            <a:pt x="16027" y="2381"/>
                            <a:pt x="0" y="0"/>
                          </a:cubicBezTo>
                          <a:cubicBezTo>
                            <a:pt x="9021" y="17950"/>
                            <a:pt x="35672" y="24865"/>
                            <a:pt x="53714" y="30085"/>
                          </a:cubicBezTo>
                          <a:close/>
                        </a:path>
                      </a:pathLst>
                    </a:custGeom>
                    <a:solidFill>
                      <a:srgbClr val="29634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12" name="Freeform: Shape 1011">
                      <a:extLst>
                        <a:ext uri="{FF2B5EF4-FFF2-40B4-BE49-F238E27FC236}">
                          <a16:creationId xmlns:a16="http://schemas.microsoft.com/office/drawing/2014/main" id="{2E0384BC-3667-4BA5-859F-BDCE89FB21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7821" y="-499493"/>
                      <a:ext cx="47654" cy="84960"/>
                    </a:xfrm>
                    <a:custGeom>
                      <a:avLst/>
                      <a:gdLst>
                        <a:gd name="connsiteX0" fmla="*/ 47211 w 47654"/>
                        <a:gd name="connsiteY0" fmla="*/ 73861 h 84960"/>
                        <a:gd name="connsiteX1" fmla="*/ 45104 w 47654"/>
                        <a:gd name="connsiteY1" fmla="*/ 82104 h 84960"/>
                        <a:gd name="connsiteX2" fmla="*/ 37595 w 47654"/>
                        <a:gd name="connsiteY2" fmla="*/ 84348 h 84960"/>
                        <a:gd name="connsiteX3" fmla="*/ 25002 w 47654"/>
                        <a:gd name="connsiteY3" fmla="*/ 62276 h 84960"/>
                        <a:gd name="connsiteX4" fmla="*/ 0 w 47654"/>
                        <a:gd name="connsiteY4" fmla="*/ 0 h 84960"/>
                        <a:gd name="connsiteX5" fmla="*/ 47211 w 47654"/>
                        <a:gd name="connsiteY5" fmla="*/ 73861 h 84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7654" h="84960">
                          <a:moveTo>
                            <a:pt x="47211" y="73861"/>
                          </a:moveTo>
                          <a:cubicBezTo>
                            <a:pt x="48493" y="76426"/>
                            <a:pt x="46753" y="79769"/>
                            <a:pt x="45104" y="82104"/>
                          </a:cubicBezTo>
                          <a:cubicBezTo>
                            <a:pt x="43456" y="84485"/>
                            <a:pt x="40067" y="85813"/>
                            <a:pt x="37595" y="84348"/>
                          </a:cubicBezTo>
                          <a:cubicBezTo>
                            <a:pt x="44143" y="81692"/>
                            <a:pt x="26238" y="69237"/>
                            <a:pt x="25002" y="62276"/>
                          </a:cubicBezTo>
                          <a:cubicBezTo>
                            <a:pt x="20927" y="38785"/>
                            <a:pt x="5083" y="20927"/>
                            <a:pt x="0" y="0"/>
                          </a:cubicBezTo>
                          <a:cubicBezTo>
                            <a:pt x="19736" y="17309"/>
                            <a:pt x="33931" y="46799"/>
                            <a:pt x="47211" y="73861"/>
                          </a:cubicBezTo>
                          <a:close/>
                        </a:path>
                      </a:pathLst>
                    </a:custGeom>
                    <a:solidFill>
                      <a:srgbClr val="29634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13" name="Freeform: Shape 1012">
                      <a:extLst>
                        <a:ext uri="{FF2B5EF4-FFF2-40B4-BE49-F238E27FC236}">
                          <a16:creationId xmlns:a16="http://schemas.microsoft.com/office/drawing/2014/main" id="{A53FC869-86C7-4E34-8485-4B25ADECC1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5686" y="-505904"/>
                      <a:ext cx="58384" cy="88191"/>
                    </a:xfrm>
                    <a:custGeom>
                      <a:avLst/>
                      <a:gdLst>
                        <a:gd name="connsiteX0" fmla="*/ 21568 w 58384"/>
                        <a:gd name="connsiteY0" fmla="*/ 26055 h 88191"/>
                        <a:gd name="connsiteX1" fmla="*/ 58384 w 58384"/>
                        <a:gd name="connsiteY1" fmla="*/ 79173 h 88191"/>
                        <a:gd name="connsiteX2" fmla="*/ 56736 w 58384"/>
                        <a:gd name="connsiteY2" fmla="*/ 86134 h 88191"/>
                        <a:gd name="connsiteX3" fmla="*/ 50371 w 58384"/>
                        <a:gd name="connsiteY3" fmla="*/ 87324 h 88191"/>
                        <a:gd name="connsiteX4" fmla="*/ 32832 w 58384"/>
                        <a:gd name="connsiteY4" fmla="*/ 57377 h 88191"/>
                        <a:gd name="connsiteX5" fmla="*/ 32054 w 58384"/>
                        <a:gd name="connsiteY5" fmla="*/ 49638 h 88191"/>
                        <a:gd name="connsiteX6" fmla="*/ 22667 w 58384"/>
                        <a:gd name="connsiteY6" fmla="*/ 37503 h 88191"/>
                        <a:gd name="connsiteX7" fmla="*/ 16210 w 58384"/>
                        <a:gd name="connsiteY7" fmla="*/ 23445 h 88191"/>
                        <a:gd name="connsiteX8" fmla="*/ 0 w 58384"/>
                        <a:gd name="connsiteY8" fmla="*/ 0 h 88191"/>
                        <a:gd name="connsiteX9" fmla="*/ 21568 w 58384"/>
                        <a:gd name="connsiteY9" fmla="*/ 26055 h 88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8384" h="88191">
                          <a:moveTo>
                            <a:pt x="21568" y="26055"/>
                          </a:moveTo>
                          <a:cubicBezTo>
                            <a:pt x="31825" y="40892"/>
                            <a:pt x="58292" y="61132"/>
                            <a:pt x="58384" y="79173"/>
                          </a:cubicBezTo>
                          <a:cubicBezTo>
                            <a:pt x="58384" y="81600"/>
                            <a:pt x="58201" y="84210"/>
                            <a:pt x="56736" y="86134"/>
                          </a:cubicBezTo>
                          <a:cubicBezTo>
                            <a:pt x="55270" y="88103"/>
                            <a:pt x="52202" y="88973"/>
                            <a:pt x="50371" y="87324"/>
                          </a:cubicBezTo>
                          <a:cubicBezTo>
                            <a:pt x="50508" y="78441"/>
                            <a:pt x="32695" y="66260"/>
                            <a:pt x="32832" y="57377"/>
                          </a:cubicBezTo>
                          <a:cubicBezTo>
                            <a:pt x="32878" y="54767"/>
                            <a:pt x="32924" y="52111"/>
                            <a:pt x="32054" y="49638"/>
                          </a:cubicBezTo>
                          <a:cubicBezTo>
                            <a:pt x="30406" y="44738"/>
                            <a:pt x="25735" y="41624"/>
                            <a:pt x="22667" y="37503"/>
                          </a:cubicBezTo>
                          <a:cubicBezTo>
                            <a:pt x="19599" y="33336"/>
                            <a:pt x="18179" y="28253"/>
                            <a:pt x="16210" y="23445"/>
                          </a:cubicBezTo>
                          <a:cubicBezTo>
                            <a:pt x="12593" y="14562"/>
                            <a:pt x="6960" y="6594"/>
                            <a:pt x="0" y="0"/>
                          </a:cubicBezTo>
                          <a:cubicBezTo>
                            <a:pt x="7922" y="8059"/>
                            <a:pt x="15157" y="16805"/>
                            <a:pt x="21568" y="26055"/>
                          </a:cubicBezTo>
                          <a:close/>
                        </a:path>
                      </a:pathLst>
                    </a:custGeom>
                    <a:solidFill>
                      <a:srgbClr val="142D28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966" name="Graphic 4">
                    <a:extLst>
                      <a:ext uri="{FF2B5EF4-FFF2-40B4-BE49-F238E27FC236}">
                        <a16:creationId xmlns:a16="http://schemas.microsoft.com/office/drawing/2014/main" id="{7923FDD8-B847-43E7-8A99-C6CC04BD308A}"/>
                      </a:ext>
                    </a:extLst>
                  </p:cNvPr>
                  <p:cNvGrpSpPr/>
                  <p:nvPr/>
                </p:nvGrpSpPr>
                <p:grpSpPr>
                  <a:xfrm>
                    <a:off x="8665865" y="-815478"/>
                    <a:ext cx="299751" cy="394791"/>
                    <a:chOff x="8665865" y="-815478"/>
                    <a:chExt cx="299751" cy="394791"/>
                  </a:xfrm>
                </p:grpSpPr>
                <p:sp>
                  <p:nvSpPr>
                    <p:cNvPr id="999" name="Freeform: Shape 998">
                      <a:extLst>
                        <a:ext uri="{FF2B5EF4-FFF2-40B4-BE49-F238E27FC236}">
                          <a16:creationId xmlns:a16="http://schemas.microsoft.com/office/drawing/2014/main" id="{6BB032D9-FFCB-4E31-956D-AE6030AC8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0404" y="-815478"/>
                      <a:ext cx="235366" cy="181541"/>
                    </a:xfrm>
                    <a:custGeom>
                      <a:avLst/>
                      <a:gdLst>
                        <a:gd name="connsiteX0" fmla="*/ 13645 w 235366"/>
                        <a:gd name="connsiteY0" fmla="*/ 99208 h 181541"/>
                        <a:gd name="connsiteX1" fmla="*/ 40707 w 235366"/>
                        <a:gd name="connsiteY1" fmla="*/ 68849 h 181541"/>
                        <a:gd name="connsiteX2" fmla="*/ 102526 w 235366"/>
                        <a:gd name="connsiteY2" fmla="*/ 26308 h 181541"/>
                        <a:gd name="connsiteX3" fmla="*/ 159445 w 235366"/>
                        <a:gd name="connsiteY3" fmla="*/ 14952 h 181541"/>
                        <a:gd name="connsiteX4" fmla="*/ 197543 w 235366"/>
                        <a:gd name="connsiteY4" fmla="*/ 1490 h 181541"/>
                        <a:gd name="connsiteX5" fmla="*/ 235367 w 235366"/>
                        <a:gd name="connsiteY5" fmla="*/ 9320 h 181541"/>
                        <a:gd name="connsiteX6" fmla="*/ 88331 w 235366"/>
                        <a:gd name="connsiteY6" fmla="*/ 132087 h 181541"/>
                        <a:gd name="connsiteX7" fmla="*/ 148684 w 235366"/>
                        <a:gd name="connsiteY7" fmla="*/ 87761 h 181541"/>
                        <a:gd name="connsiteX8" fmla="*/ 164985 w 235366"/>
                        <a:gd name="connsiteY8" fmla="*/ 42564 h 181541"/>
                        <a:gd name="connsiteX9" fmla="*/ 137740 w 235366"/>
                        <a:gd name="connsiteY9" fmla="*/ 28049 h 181541"/>
                        <a:gd name="connsiteX10" fmla="*/ 69877 w 235366"/>
                        <a:gd name="connsiteY10" fmla="*/ 56119 h 181541"/>
                        <a:gd name="connsiteX11" fmla="*/ 22803 w 235366"/>
                        <a:gd name="connsiteY11" fmla="*/ 108504 h 181541"/>
                        <a:gd name="connsiteX12" fmla="*/ 9936 w 235366"/>
                        <a:gd name="connsiteY12" fmla="*/ 181541 h 181541"/>
                        <a:gd name="connsiteX13" fmla="*/ 13645 w 235366"/>
                        <a:gd name="connsiteY13" fmla="*/ 99208 h 181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35366" h="181541">
                          <a:moveTo>
                            <a:pt x="13645" y="99208"/>
                          </a:moveTo>
                          <a:cubicBezTo>
                            <a:pt x="20559" y="87486"/>
                            <a:pt x="30725" y="78099"/>
                            <a:pt x="40707" y="68849"/>
                          </a:cubicBezTo>
                          <a:cubicBezTo>
                            <a:pt x="59207" y="51723"/>
                            <a:pt x="78531" y="34139"/>
                            <a:pt x="102526" y="26308"/>
                          </a:cubicBezTo>
                          <a:cubicBezTo>
                            <a:pt x="120934" y="20310"/>
                            <a:pt x="140853" y="20493"/>
                            <a:pt x="159445" y="14952"/>
                          </a:cubicBezTo>
                          <a:cubicBezTo>
                            <a:pt x="172358" y="11106"/>
                            <a:pt x="184401" y="4558"/>
                            <a:pt x="197543" y="1490"/>
                          </a:cubicBezTo>
                          <a:cubicBezTo>
                            <a:pt x="210685" y="-1578"/>
                            <a:pt x="225980" y="-342"/>
                            <a:pt x="235367" y="9320"/>
                          </a:cubicBezTo>
                          <a:cubicBezTo>
                            <a:pt x="190171" y="54562"/>
                            <a:pt x="140899" y="95682"/>
                            <a:pt x="88331" y="132087"/>
                          </a:cubicBezTo>
                          <a:cubicBezTo>
                            <a:pt x="110310" y="120135"/>
                            <a:pt x="130688" y="105161"/>
                            <a:pt x="148684" y="87761"/>
                          </a:cubicBezTo>
                          <a:cubicBezTo>
                            <a:pt x="161047" y="75763"/>
                            <a:pt x="173045" y="57767"/>
                            <a:pt x="164985" y="42564"/>
                          </a:cubicBezTo>
                          <a:cubicBezTo>
                            <a:pt x="159949" y="33040"/>
                            <a:pt x="148455" y="28644"/>
                            <a:pt x="137740" y="28049"/>
                          </a:cubicBezTo>
                          <a:cubicBezTo>
                            <a:pt x="112783" y="26629"/>
                            <a:pt x="89888" y="41145"/>
                            <a:pt x="69877" y="56119"/>
                          </a:cubicBezTo>
                          <a:cubicBezTo>
                            <a:pt x="50827" y="70360"/>
                            <a:pt x="31824" y="86478"/>
                            <a:pt x="22803" y="108504"/>
                          </a:cubicBezTo>
                          <a:cubicBezTo>
                            <a:pt x="13187" y="131903"/>
                            <a:pt x="17354" y="157867"/>
                            <a:pt x="9936" y="181541"/>
                          </a:cubicBezTo>
                          <a:cubicBezTo>
                            <a:pt x="-9709" y="170185"/>
                            <a:pt x="4258" y="115006"/>
                            <a:pt x="13645" y="99208"/>
                          </a:cubicBezTo>
                          <a:close/>
                        </a:path>
                      </a:pathLst>
                    </a:custGeom>
                    <a:solidFill>
                      <a:srgbClr val="7A7D7C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0" name="Freeform: Shape 999">
                      <a:extLst>
                        <a:ext uri="{FF2B5EF4-FFF2-40B4-BE49-F238E27FC236}">
                          <a16:creationId xmlns:a16="http://schemas.microsoft.com/office/drawing/2014/main" id="{7FFD75AD-B74D-4F3D-B95D-D69419D55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1415" y="-791199"/>
                      <a:ext cx="161176" cy="155455"/>
                    </a:xfrm>
                    <a:custGeom>
                      <a:avLst/>
                      <a:gdLst>
                        <a:gd name="connsiteX0" fmla="*/ 3366 w 161176"/>
                        <a:gd name="connsiteY0" fmla="*/ 119667 h 155455"/>
                        <a:gd name="connsiteX1" fmla="*/ 13486 w 161176"/>
                        <a:gd name="connsiteY1" fmla="*/ 76303 h 155455"/>
                        <a:gd name="connsiteX2" fmla="*/ 29788 w 161176"/>
                        <a:gd name="connsiteY2" fmla="*/ 51896 h 155455"/>
                        <a:gd name="connsiteX3" fmla="*/ 111846 w 161176"/>
                        <a:gd name="connsiteY3" fmla="*/ 2304 h 155455"/>
                        <a:gd name="connsiteX4" fmla="*/ 147564 w 161176"/>
                        <a:gd name="connsiteY4" fmla="*/ 4731 h 155455"/>
                        <a:gd name="connsiteX5" fmla="*/ 158325 w 161176"/>
                        <a:gd name="connsiteY5" fmla="*/ 45623 h 155455"/>
                        <a:gd name="connsiteX6" fmla="*/ 123157 w 161176"/>
                        <a:gd name="connsiteY6" fmla="*/ 72960 h 155455"/>
                        <a:gd name="connsiteX7" fmla="*/ 132452 w 161176"/>
                        <a:gd name="connsiteY7" fmla="*/ 50980 h 155455"/>
                        <a:gd name="connsiteX8" fmla="*/ 124668 w 161176"/>
                        <a:gd name="connsiteY8" fmla="*/ 29596 h 155455"/>
                        <a:gd name="connsiteX9" fmla="*/ 104840 w 161176"/>
                        <a:gd name="connsiteY9" fmla="*/ 35274 h 155455"/>
                        <a:gd name="connsiteX10" fmla="*/ 106260 w 161176"/>
                        <a:gd name="connsiteY10" fmla="*/ 50934 h 155455"/>
                        <a:gd name="connsiteX11" fmla="*/ 93896 w 161176"/>
                        <a:gd name="connsiteY11" fmla="*/ 73098 h 155455"/>
                        <a:gd name="connsiteX12" fmla="*/ 82494 w 161176"/>
                        <a:gd name="connsiteY12" fmla="*/ 57162 h 155455"/>
                        <a:gd name="connsiteX13" fmla="*/ 65414 w 161176"/>
                        <a:gd name="connsiteY13" fmla="*/ 56246 h 155455"/>
                        <a:gd name="connsiteX14" fmla="*/ 66192 w 161176"/>
                        <a:gd name="connsiteY14" fmla="*/ 78821 h 155455"/>
                        <a:gd name="connsiteX15" fmla="*/ 31070 w 161176"/>
                        <a:gd name="connsiteY15" fmla="*/ 94436 h 155455"/>
                        <a:gd name="connsiteX16" fmla="*/ 27544 w 161176"/>
                        <a:gd name="connsiteY16" fmla="*/ 105335 h 155455"/>
                        <a:gd name="connsiteX17" fmla="*/ 10098 w 161176"/>
                        <a:gd name="connsiteY17" fmla="*/ 154103 h 155455"/>
                        <a:gd name="connsiteX18" fmla="*/ 3366 w 161176"/>
                        <a:gd name="connsiteY18" fmla="*/ 119667 h 1554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61176" h="155455">
                          <a:moveTo>
                            <a:pt x="3366" y="119667"/>
                          </a:moveTo>
                          <a:cubicBezTo>
                            <a:pt x="5290" y="104877"/>
                            <a:pt x="7305" y="89857"/>
                            <a:pt x="13486" y="76303"/>
                          </a:cubicBezTo>
                          <a:cubicBezTo>
                            <a:pt x="17562" y="67374"/>
                            <a:pt x="23332" y="59314"/>
                            <a:pt x="29788" y="51896"/>
                          </a:cubicBezTo>
                          <a:cubicBezTo>
                            <a:pt x="51127" y="27398"/>
                            <a:pt x="80250" y="9814"/>
                            <a:pt x="111846" y="2304"/>
                          </a:cubicBezTo>
                          <a:cubicBezTo>
                            <a:pt x="123752" y="-535"/>
                            <a:pt x="137123" y="-1771"/>
                            <a:pt x="147564" y="4731"/>
                          </a:cubicBezTo>
                          <a:cubicBezTo>
                            <a:pt x="160614" y="12836"/>
                            <a:pt x="164461" y="31519"/>
                            <a:pt x="158325" y="45623"/>
                          </a:cubicBezTo>
                          <a:cubicBezTo>
                            <a:pt x="152188" y="59726"/>
                            <a:pt x="138085" y="69159"/>
                            <a:pt x="123157" y="72960"/>
                          </a:cubicBezTo>
                          <a:cubicBezTo>
                            <a:pt x="127186" y="66046"/>
                            <a:pt x="131262" y="58902"/>
                            <a:pt x="132452" y="50980"/>
                          </a:cubicBezTo>
                          <a:cubicBezTo>
                            <a:pt x="133643" y="43058"/>
                            <a:pt x="131307" y="34083"/>
                            <a:pt x="124668" y="29596"/>
                          </a:cubicBezTo>
                          <a:cubicBezTo>
                            <a:pt x="118028" y="25108"/>
                            <a:pt x="107084" y="27581"/>
                            <a:pt x="104840" y="35274"/>
                          </a:cubicBezTo>
                          <a:cubicBezTo>
                            <a:pt x="103329" y="40357"/>
                            <a:pt x="105710" y="45668"/>
                            <a:pt x="106260" y="50934"/>
                          </a:cubicBezTo>
                          <a:cubicBezTo>
                            <a:pt x="107176" y="59910"/>
                            <a:pt x="102001" y="69159"/>
                            <a:pt x="93896" y="73098"/>
                          </a:cubicBezTo>
                          <a:cubicBezTo>
                            <a:pt x="89454" y="68289"/>
                            <a:pt x="87119" y="61787"/>
                            <a:pt x="82494" y="57162"/>
                          </a:cubicBezTo>
                          <a:cubicBezTo>
                            <a:pt x="77869" y="52537"/>
                            <a:pt x="69031" y="50797"/>
                            <a:pt x="65414" y="56246"/>
                          </a:cubicBezTo>
                          <a:cubicBezTo>
                            <a:pt x="61155" y="62703"/>
                            <a:pt x="68436" y="71449"/>
                            <a:pt x="66192" y="78821"/>
                          </a:cubicBezTo>
                          <a:cubicBezTo>
                            <a:pt x="62300" y="91735"/>
                            <a:pt x="39267" y="83721"/>
                            <a:pt x="31070" y="94436"/>
                          </a:cubicBezTo>
                          <a:cubicBezTo>
                            <a:pt x="28735" y="97504"/>
                            <a:pt x="28185" y="101534"/>
                            <a:pt x="27544" y="105335"/>
                          </a:cubicBezTo>
                          <a:cubicBezTo>
                            <a:pt x="25896" y="115363"/>
                            <a:pt x="20172" y="149020"/>
                            <a:pt x="10098" y="154103"/>
                          </a:cubicBezTo>
                          <a:cubicBezTo>
                            <a:pt x="-6525" y="162482"/>
                            <a:pt x="2084" y="129604"/>
                            <a:pt x="3366" y="119667"/>
                          </a:cubicBezTo>
                          <a:close/>
                        </a:path>
                      </a:pathLst>
                    </a:custGeom>
                    <a:solidFill>
                      <a:srgbClr val="2B674C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1" name="Freeform: Shape 1000">
                      <a:extLst>
                        <a:ext uri="{FF2B5EF4-FFF2-40B4-BE49-F238E27FC236}">
                          <a16:creationId xmlns:a16="http://schemas.microsoft.com/office/drawing/2014/main" id="{564D5C91-AC8D-4ECA-84F4-033C3E88C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9558" y="-767140"/>
                      <a:ext cx="138888" cy="137232"/>
                    </a:xfrm>
                    <a:custGeom>
                      <a:avLst/>
                      <a:gdLst>
                        <a:gd name="connsiteX0" fmla="*/ 25325 w 138888"/>
                        <a:gd name="connsiteY0" fmla="*/ 92861 h 137232"/>
                        <a:gd name="connsiteX1" fmla="*/ 25600 w 138888"/>
                        <a:gd name="connsiteY1" fmla="*/ 73857 h 137232"/>
                        <a:gd name="connsiteX2" fmla="*/ 34072 w 138888"/>
                        <a:gd name="connsiteY2" fmla="*/ 57601 h 137232"/>
                        <a:gd name="connsiteX3" fmla="*/ 55914 w 138888"/>
                        <a:gd name="connsiteY3" fmla="*/ 49359 h 137232"/>
                        <a:gd name="connsiteX4" fmla="*/ 64431 w 138888"/>
                        <a:gd name="connsiteY4" fmla="*/ 20144 h 137232"/>
                        <a:gd name="connsiteX5" fmla="*/ 78260 w 138888"/>
                        <a:gd name="connsiteY5" fmla="*/ 23166 h 137232"/>
                        <a:gd name="connsiteX6" fmla="*/ 104361 w 138888"/>
                        <a:gd name="connsiteY6" fmla="*/ 38689 h 137232"/>
                        <a:gd name="connsiteX7" fmla="*/ 100469 w 138888"/>
                        <a:gd name="connsiteY7" fmla="*/ 18266 h 137232"/>
                        <a:gd name="connsiteX8" fmla="*/ 110681 w 138888"/>
                        <a:gd name="connsiteY8" fmla="*/ 1232 h 137232"/>
                        <a:gd name="connsiteX9" fmla="*/ 133210 w 138888"/>
                        <a:gd name="connsiteY9" fmla="*/ 9566 h 137232"/>
                        <a:gd name="connsiteX10" fmla="*/ 138888 w 138888"/>
                        <a:gd name="connsiteY10" fmla="*/ 34706 h 137232"/>
                        <a:gd name="connsiteX11" fmla="*/ 134080 w 138888"/>
                        <a:gd name="connsiteY11" fmla="*/ 51877 h 137232"/>
                        <a:gd name="connsiteX12" fmla="*/ 121304 w 138888"/>
                        <a:gd name="connsiteY12" fmla="*/ 58380 h 137232"/>
                        <a:gd name="connsiteX13" fmla="*/ 50144 w 138888"/>
                        <a:gd name="connsiteY13" fmla="*/ 105728 h 137232"/>
                        <a:gd name="connsiteX14" fmla="*/ 4628 w 138888"/>
                        <a:gd name="connsiteY14" fmla="*/ 137233 h 137232"/>
                        <a:gd name="connsiteX15" fmla="*/ 3 w 138888"/>
                        <a:gd name="connsiteY15" fmla="*/ 128257 h 137232"/>
                        <a:gd name="connsiteX16" fmla="*/ 10810 w 138888"/>
                        <a:gd name="connsiteY16" fmla="*/ 119969 h 137232"/>
                        <a:gd name="connsiteX17" fmla="*/ 25325 w 138888"/>
                        <a:gd name="connsiteY17" fmla="*/ 92861 h 1372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8888" h="137232">
                          <a:moveTo>
                            <a:pt x="25325" y="92861"/>
                          </a:moveTo>
                          <a:cubicBezTo>
                            <a:pt x="25921" y="86541"/>
                            <a:pt x="25005" y="80176"/>
                            <a:pt x="25600" y="73857"/>
                          </a:cubicBezTo>
                          <a:cubicBezTo>
                            <a:pt x="26150" y="67538"/>
                            <a:pt x="28623" y="60852"/>
                            <a:pt x="34072" y="57601"/>
                          </a:cubicBezTo>
                          <a:cubicBezTo>
                            <a:pt x="40849" y="53526"/>
                            <a:pt x="50877" y="55495"/>
                            <a:pt x="55914" y="49359"/>
                          </a:cubicBezTo>
                          <a:cubicBezTo>
                            <a:pt x="62646" y="41116"/>
                            <a:pt x="54769" y="24586"/>
                            <a:pt x="64431" y="20144"/>
                          </a:cubicBezTo>
                          <a:cubicBezTo>
                            <a:pt x="68873" y="18083"/>
                            <a:pt x="74002" y="20648"/>
                            <a:pt x="78260" y="23166"/>
                          </a:cubicBezTo>
                          <a:cubicBezTo>
                            <a:pt x="86961" y="28341"/>
                            <a:pt x="95661" y="33515"/>
                            <a:pt x="104361" y="38689"/>
                          </a:cubicBezTo>
                          <a:cubicBezTo>
                            <a:pt x="102255" y="32050"/>
                            <a:pt x="100103" y="25227"/>
                            <a:pt x="100469" y="18266"/>
                          </a:cubicBezTo>
                          <a:cubicBezTo>
                            <a:pt x="100835" y="11306"/>
                            <a:pt x="104316" y="4071"/>
                            <a:pt x="110681" y="1232"/>
                          </a:cubicBezTo>
                          <a:cubicBezTo>
                            <a:pt x="118648" y="-2340"/>
                            <a:pt x="128402" y="2285"/>
                            <a:pt x="133210" y="9566"/>
                          </a:cubicBezTo>
                          <a:cubicBezTo>
                            <a:pt x="138018" y="16847"/>
                            <a:pt x="138888" y="26005"/>
                            <a:pt x="138888" y="34706"/>
                          </a:cubicBezTo>
                          <a:cubicBezTo>
                            <a:pt x="138888" y="40796"/>
                            <a:pt x="138293" y="47436"/>
                            <a:pt x="134080" y="51877"/>
                          </a:cubicBezTo>
                          <a:cubicBezTo>
                            <a:pt x="130737" y="55357"/>
                            <a:pt x="125838" y="56731"/>
                            <a:pt x="121304" y="58380"/>
                          </a:cubicBezTo>
                          <a:cubicBezTo>
                            <a:pt x="94379" y="68042"/>
                            <a:pt x="74414" y="90617"/>
                            <a:pt x="50144" y="105728"/>
                          </a:cubicBezTo>
                          <a:cubicBezTo>
                            <a:pt x="34392" y="115573"/>
                            <a:pt x="16213" y="122717"/>
                            <a:pt x="4628" y="137233"/>
                          </a:cubicBezTo>
                          <a:cubicBezTo>
                            <a:pt x="4673" y="137187"/>
                            <a:pt x="-135" y="129677"/>
                            <a:pt x="3" y="128257"/>
                          </a:cubicBezTo>
                          <a:cubicBezTo>
                            <a:pt x="323" y="124411"/>
                            <a:pt x="8703" y="122717"/>
                            <a:pt x="10810" y="119969"/>
                          </a:cubicBezTo>
                          <a:cubicBezTo>
                            <a:pt x="17495" y="110948"/>
                            <a:pt x="24181" y="104950"/>
                            <a:pt x="25325" y="92861"/>
                          </a:cubicBezTo>
                          <a:close/>
                        </a:path>
                      </a:pathLst>
                    </a:custGeom>
                    <a:solidFill>
                      <a:srgbClr val="16382C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2" name="Freeform: Shape 1001">
                      <a:extLst>
                        <a:ext uri="{FF2B5EF4-FFF2-40B4-BE49-F238E27FC236}">
                          <a16:creationId xmlns:a16="http://schemas.microsoft.com/office/drawing/2014/main" id="{1A25E6B1-E2AA-47F7-ADDE-9AA763F48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65865" y="-804371"/>
                      <a:ext cx="299751" cy="383684"/>
                    </a:xfrm>
                    <a:custGeom>
                      <a:avLst/>
                      <a:gdLst>
                        <a:gd name="connsiteX0" fmla="*/ 71939 w 299751"/>
                        <a:gd name="connsiteY0" fmla="*/ 163153 h 383684"/>
                        <a:gd name="connsiteX1" fmla="*/ 217189 w 299751"/>
                        <a:gd name="connsiteY1" fmla="*/ 62870 h 383684"/>
                        <a:gd name="connsiteX2" fmla="*/ 251441 w 299751"/>
                        <a:gd name="connsiteY2" fmla="*/ 20742 h 383684"/>
                        <a:gd name="connsiteX3" fmla="*/ 299751 w 299751"/>
                        <a:gd name="connsiteY3" fmla="*/ 319 h 383684"/>
                        <a:gd name="connsiteX4" fmla="*/ 165582 w 299751"/>
                        <a:gd name="connsiteY4" fmla="*/ 158757 h 383684"/>
                        <a:gd name="connsiteX5" fmla="*/ 117639 w 299751"/>
                        <a:gd name="connsiteY5" fmla="*/ 236328 h 383684"/>
                        <a:gd name="connsiteX6" fmla="*/ 88698 w 299751"/>
                        <a:gd name="connsiteY6" fmla="*/ 295536 h 383684"/>
                        <a:gd name="connsiteX7" fmla="*/ 97399 w 299751"/>
                        <a:gd name="connsiteY7" fmla="*/ 358911 h 383684"/>
                        <a:gd name="connsiteX8" fmla="*/ 107610 w 299751"/>
                        <a:gd name="connsiteY8" fmla="*/ 383685 h 383684"/>
                        <a:gd name="connsiteX9" fmla="*/ 60628 w 299751"/>
                        <a:gd name="connsiteY9" fmla="*/ 319989 h 383684"/>
                        <a:gd name="connsiteX10" fmla="*/ 4625 w 299751"/>
                        <a:gd name="connsiteY10" fmla="*/ 291644 h 383684"/>
                        <a:gd name="connsiteX11" fmla="*/ 71939 w 299751"/>
                        <a:gd name="connsiteY11" fmla="*/ 163153 h 383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99751" h="383684">
                          <a:moveTo>
                            <a:pt x="71939" y="163153"/>
                          </a:moveTo>
                          <a:cubicBezTo>
                            <a:pt x="118142" y="126337"/>
                            <a:pt x="178358" y="107379"/>
                            <a:pt x="217189" y="62870"/>
                          </a:cubicBezTo>
                          <a:cubicBezTo>
                            <a:pt x="229095" y="49224"/>
                            <a:pt x="238619" y="33518"/>
                            <a:pt x="251441" y="20742"/>
                          </a:cubicBezTo>
                          <a:cubicBezTo>
                            <a:pt x="264263" y="7966"/>
                            <a:pt x="281801" y="-1925"/>
                            <a:pt x="299751" y="319"/>
                          </a:cubicBezTo>
                          <a:cubicBezTo>
                            <a:pt x="240955" y="37959"/>
                            <a:pt x="202307" y="99366"/>
                            <a:pt x="165582" y="158757"/>
                          </a:cubicBezTo>
                          <a:cubicBezTo>
                            <a:pt x="149601" y="184629"/>
                            <a:pt x="133620" y="210456"/>
                            <a:pt x="117639" y="236328"/>
                          </a:cubicBezTo>
                          <a:cubicBezTo>
                            <a:pt x="106054" y="255102"/>
                            <a:pt x="94285" y="274197"/>
                            <a:pt x="88698" y="295536"/>
                          </a:cubicBezTo>
                          <a:cubicBezTo>
                            <a:pt x="83066" y="316875"/>
                            <a:pt x="84394" y="341098"/>
                            <a:pt x="97399" y="358911"/>
                          </a:cubicBezTo>
                          <a:cubicBezTo>
                            <a:pt x="102940" y="366467"/>
                            <a:pt x="110862" y="374893"/>
                            <a:pt x="107610" y="383685"/>
                          </a:cubicBezTo>
                          <a:cubicBezTo>
                            <a:pt x="108297" y="381853"/>
                            <a:pt x="66307" y="323286"/>
                            <a:pt x="60628" y="319989"/>
                          </a:cubicBezTo>
                          <a:cubicBezTo>
                            <a:pt x="40846" y="308541"/>
                            <a:pt x="16852" y="316738"/>
                            <a:pt x="4625" y="291644"/>
                          </a:cubicBezTo>
                          <a:cubicBezTo>
                            <a:pt x="-16805" y="247638"/>
                            <a:pt x="41487" y="187423"/>
                            <a:pt x="71939" y="163153"/>
                          </a:cubicBezTo>
                          <a:close/>
                        </a:path>
                      </a:pathLst>
                    </a:custGeom>
                    <a:solidFill>
                      <a:srgbClr val="21573D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003" name="Freeform: Shape 1002">
                      <a:extLst>
                        <a:ext uri="{FF2B5EF4-FFF2-40B4-BE49-F238E27FC236}">
                          <a16:creationId xmlns:a16="http://schemas.microsoft.com/office/drawing/2014/main" id="{3CFF2443-817D-473D-AB22-A3D9BE4C57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1585" y="-799794"/>
                      <a:ext cx="280430" cy="374161"/>
                    </a:xfrm>
                    <a:custGeom>
                      <a:avLst/>
                      <a:gdLst>
                        <a:gd name="connsiteX0" fmla="*/ 29585 w 280430"/>
                        <a:gd name="connsiteY0" fmla="*/ 295584 h 374161"/>
                        <a:gd name="connsiteX1" fmla="*/ 50 w 280430"/>
                        <a:gd name="connsiteY1" fmla="*/ 263392 h 374161"/>
                        <a:gd name="connsiteX2" fmla="*/ 36225 w 280430"/>
                        <a:gd name="connsiteY2" fmla="*/ 289173 h 374161"/>
                        <a:gd name="connsiteX3" fmla="*/ 68050 w 280430"/>
                        <a:gd name="connsiteY3" fmla="*/ 265590 h 374161"/>
                        <a:gd name="connsiteX4" fmla="*/ 27616 w 280430"/>
                        <a:gd name="connsiteY4" fmla="*/ 240405 h 374161"/>
                        <a:gd name="connsiteX5" fmla="*/ 18092 w 280430"/>
                        <a:gd name="connsiteY5" fmla="*/ 219890 h 374161"/>
                        <a:gd name="connsiteX6" fmla="*/ 29448 w 280430"/>
                        <a:gd name="connsiteY6" fmla="*/ 202535 h 374161"/>
                        <a:gd name="connsiteX7" fmla="*/ 48131 w 280430"/>
                        <a:gd name="connsiteY7" fmla="*/ 246083 h 374161"/>
                        <a:gd name="connsiteX8" fmla="*/ 69378 w 280430"/>
                        <a:gd name="connsiteY8" fmla="*/ 248968 h 374161"/>
                        <a:gd name="connsiteX9" fmla="*/ 74461 w 280430"/>
                        <a:gd name="connsiteY9" fmla="*/ 205649 h 374161"/>
                        <a:gd name="connsiteX10" fmla="*/ 72813 w 280430"/>
                        <a:gd name="connsiteY10" fmla="*/ 160362 h 374161"/>
                        <a:gd name="connsiteX11" fmla="*/ 78491 w 280430"/>
                        <a:gd name="connsiteY11" fmla="*/ 202535 h 374161"/>
                        <a:gd name="connsiteX12" fmla="*/ 103905 w 280430"/>
                        <a:gd name="connsiteY12" fmla="*/ 192232 h 374161"/>
                        <a:gd name="connsiteX13" fmla="*/ 109903 w 280430"/>
                        <a:gd name="connsiteY13" fmla="*/ 162514 h 374161"/>
                        <a:gd name="connsiteX14" fmla="*/ 121626 w 280430"/>
                        <a:gd name="connsiteY14" fmla="*/ 135222 h 374161"/>
                        <a:gd name="connsiteX15" fmla="*/ 125930 w 280430"/>
                        <a:gd name="connsiteY15" fmla="*/ 162697 h 374161"/>
                        <a:gd name="connsiteX16" fmla="*/ 151253 w 280430"/>
                        <a:gd name="connsiteY16" fmla="*/ 144701 h 374161"/>
                        <a:gd name="connsiteX17" fmla="*/ 280431 w 280430"/>
                        <a:gd name="connsiteY17" fmla="*/ 0 h 374161"/>
                        <a:gd name="connsiteX18" fmla="*/ 231571 w 280430"/>
                        <a:gd name="connsiteY18" fmla="*/ 46570 h 374161"/>
                        <a:gd name="connsiteX19" fmla="*/ 109858 w 280430"/>
                        <a:gd name="connsiteY19" fmla="*/ 219158 h 374161"/>
                        <a:gd name="connsiteX20" fmla="*/ 78903 w 280430"/>
                        <a:gd name="connsiteY20" fmla="*/ 314999 h 374161"/>
                        <a:gd name="connsiteX21" fmla="*/ 101707 w 280430"/>
                        <a:gd name="connsiteY21" fmla="*/ 374162 h 374161"/>
                        <a:gd name="connsiteX22" fmla="*/ 70614 w 280430"/>
                        <a:gd name="connsiteY22" fmla="*/ 319807 h 374161"/>
                        <a:gd name="connsiteX23" fmla="*/ 29585 w 280430"/>
                        <a:gd name="connsiteY23" fmla="*/ 295584 h 374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80430" h="374161">
                          <a:moveTo>
                            <a:pt x="29585" y="295584"/>
                          </a:moveTo>
                          <a:cubicBezTo>
                            <a:pt x="14795" y="290363"/>
                            <a:pt x="-1003" y="279007"/>
                            <a:pt x="50" y="263392"/>
                          </a:cubicBezTo>
                          <a:cubicBezTo>
                            <a:pt x="9529" y="275206"/>
                            <a:pt x="21297" y="286700"/>
                            <a:pt x="36225" y="289173"/>
                          </a:cubicBezTo>
                          <a:cubicBezTo>
                            <a:pt x="51199" y="291645"/>
                            <a:pt x="68875" y="280701"/>
                            <a:pt x="68050" y="265590"/>
                          </a:cubicBezTo>
                          <a:cubicBezTo>
                            <a:pt x="51703" y="270307"/>
                            <a:pt x="37278" y="254417"/>
                            <a:pt x="27616" y="240405"/>
                          </a:cubicBezTo>
                          <a:cubicBezTo>
                            <a:pt x="23266" y="234131"/>
                            <a:pt x="18824" y="227492"/>
                            <a:pt x="18092" y="219890"/>
                          </a:cubicBezTo>
                          <a:cubicBezTo>
                            <a:pt x="17359" y="212289"/>
                            <a:pt x="21893" y="203634"/>
                            <a:pt x="29448" y="202535"/>
                          </a:cubicBezTo>
                          <a:cubicBezTo>
                            <a:pt x="25876" y="219020"/>
                            <a:pt x="33752" y="237337"/>
                            <a:pt x="48131" y="246083"/>
                          </a:cubicBezTo>
                          <a:cubicBezTo>
                            <a:pt x="54496" y="249930"/>
                            <a:pt x="62555" y="251990"/>
                            <a:pt x="69378" y="248968"/>
                          </a:cubicBezTo>
                          <a:cubicBezTo>
                            <a:pt x="84260" y="242420"/>
                            <a:pt x="81192" y="220486"/>
                            <a:pt x="74461" y="205649"/>
                          </a:cubicBezTo>
                          <a:cubicBezTo>
                            <a:pt x="67775" y="190859"/>
                            <a:pt x="60724" y="171214"/>
                            <a:pt x="72813" y="160362"/>
                          </a:cubicBezTo>
                          <a:cubicBezTo>
                            <a:pt x="77208" y="173916"/>
                            <a:pt x="79132" y="188294"/>
                            <a:pt x="78491" y="202535"/>
                          </a:cubicBezTo>
                          <a:cubicBezTo>
                            <a:pt x="87374" y="207527"/>
                            <a:pt x="99051" y="201207"/>
                            <a:pt x="103905" y="192232"/>
                          </a:cubicBezTo>
                          <a:cubicBezTo>
                            <a:pt x="108759" y="183257"/>
                            <a:pt x="108850" y="172634"/>
                            <a:pt x="109903" y="162514"/>
                          </a:cubicBezTo>
                          <a:cubicBezTo>
                            <a:pt x="110957" y="152394"/>
                            <a:pt x="113613" y="141495"/>
                            <a:pt x="121626" y="135222"/>
                          </a:cubicBezTo>
                          <a:cubicBezTo>
                            <a:pt x="110453" y="140534"/>
                            <a:pt x="113658" y="161048"/>
                            <a:pt x="125930" y="162697"/>
                          </a:cubicBezTo>
                          <a:cubicBezTo>
                            <a:pt x="136783" y="164162"/>
                            <a:pt x="145117" y="153768"/>
                            <a:pt x="151253" y="144701"/>
                          </a:cubicBezTo>
                          <a:cubicBezTo>
                            <a:pt x="187566" y="90988"/>
                            <a:pt x="231113" y="42174"/>
                            <a:pt x="280431" y="0"/>
                          </a:cubicBezTo>
                          <a:cubicBezTo>
                            <a:pt x="261015" y="11631"/>
                            <a:pt x="245904" y="29078"/>
                            <a:pt x="231571" y="46570"/>
                          </a:cubicBezTo>
                          <a:cubicBezTo>
                            <a:pt x="186879" y="101062"/>
                            <a:pt x="146170" y="158759"/>
                            <a:pt x="109858" y="219158"/>
                          </a:cubicBezTo>
                          <a:cubicBezTo>
                            <a:pt x="92228" y="248464"/>
                            <a:pt x="75056" y="281022"/>
                            <a:pt x="78903" y="314999"/>
                          </a:cubicBezTo>
                          <a:cubicBezTo>
                            <a:pt x="81284" y="336155"/>
                            <a:pt x="91587" y="355479"/>
                            <a:pt x="101707" y="374162"/>
                          </a:cubicBezTo>
                          <a:cubicBezTo>
                            <a:pt x="92091" y="356349"/>
                            <a:pt x="82337" y="336246"/>
                            <a:pt x="70614" y="319807"/>
                          </a:cubicBezTo>
                          <a:cubicBezTo>
                            <a:pt x="60037" y="304925"/>
                            <a:pt x="47032" y="301765"/>
                            <a:pt x="29585" y="295584"/>
                          </a:cubicBezTo>
                          <a:close/>
                        </a:path>
                      </a:pathLst>
                    </a:custGeom>
                    <a:solidFill>
                      <a:srgbClr val="16382C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3E8797DE-56CA-4892-ACA9-24A697F9E1FF}"/>
                      </a:ext>
                    </a:extLst>
                  </p:cNvPr>
                  <p:cNvSpPr/>
                  <p:nvPr/>
                </p:nvSpPr>
                <p:spPr>
                  <a:xfrm>
                    <a:off x="8727546" y="-477330"/>
                    <a:ext cx="73861" cy="112646"/>
                  </a:xfrm>
                  <a:custGeom>
                    <a:avLst/>
                    <a:gdLst>
                      <a:gd name="connsiteX0" fmla="*/ 31916 w 73861"/>
                      <a:gd name="connsiteY0" fmla="*/ 48310 h 112646"/>
                      <a:gd name="connsiteX1" fmla="*/ 20377 w 73861"/>
                      <a:gd name="connsiteY1" fmla="*/ 29169 h 112646"/>
                      <a:gd name="connsiteX2" fmla="*/ 0 w 73861"/>
                      <a:gd name="connsiteY2" fmla="*/ 0 h 112646"/>
                      <a:gd name="connsiteX3" fmla="*/ 23582 w 73861"/>
                      <a:gd name="connsiteY3" fmla="*/ 29581 h 112646"/>
                      <a:gd name="connsiteX4" fmla="*/ 37595 w 73861"/>
                      <a:gd name="connsiteY4" fmla="*/ 49180 h 112646"/>
                      <a:gd name="connsiteX5" fmla="*/ 47073 w 73861"/>
                      <a:gd name="connsiteY5" fmla="*/ 54446 h 112646"/>
                      <a:gd name="connsiteX6" fmla="*/ 57239 w 73861"/>
                      <a:gd name="connsiteY6" fmla="*/ 77296 h 112646"/>
                      <a:gd name="connsiteX7" fmla="*/ 73862 w 73861"/>
                      <a:gd name="connsiteY7" fmla="*/ 112647 h 112646"/>
                      <a:gd name="connsiteX8" fmla="*/ 31916 w 73861"/>
                      <a:gd name="connsiteY8" fmla="*/ 48310 h 112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861" h="112646">
                        <a:moveTo>
                          <a:pt x="31916" y="48310"/>
                        </a:moveTo>
                        <a:cubicBezTo>
                          <a:pt x="28070" y="41945"/>
                          <a:pt x="24224" y="35580"/>
                          <a:pt x="20377" y="29169"/>
                        </a:cubicBezTo>
                        <a:cubicBezTo>
                          <a:pt x="14241" y="19003"/>
                          <a:pt x="8059" y="8746"/>
                          <a:pt x="0" y="0"/>
                        </a:cubicBezTo>
                        <a:cubicBezTo>
                          <a:pt x="9570" y="8334"/>
                          <a:pt x="17584" y="18408"/>
                          <a:pt x="23582" y="29581"/>
                        </a:cubicBezTo>
                        <a:cubicBezTo>
                          <a:pt x="27429" y="36770"/>
                          <a:pt x="30772" y="44784"/>
                          <a:pt x="37595" y="49180"/>
                        </a:cubicBezTo>
                        <a:cubicBezTo>
                          <a:pt x="40617" y="51149"/>
                          <a:pt x="44189" y="52248"/>
                          <a:pt x="47073" y="54446"/>
                        </a:cubicBezTo>
                        <a:cubicBezTo>
                          <a:pt x="53851" y="59575"/>
                          <a:pt x="55270" y="69008"/>
                          <a:pt x="57239" y="77296"/>
                        </a:cubicBezTo>
                        <a:cubicBezTo>
                          <a:pt x="60307" y="90072"/>
                          <a:pt x="65985" y="102161"/>
                          <a:pt x="73862" y="112647"/>
                        </a:cubicBezTo>
                        <a:cubicBezTo>
                          <a:pt x="58659" y="92361"/>
                          <a:pt x="45013" y="69969"/>
                          <a:pt x="31916" y="48310"/>
                        </a:cubicBezTo>
                        <a:close/>
                      </a:path>
                    </a:pathLst>
                  </a:custGeom>
                  <a:solidFill>
                    <a:srgbClr val="16382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3839C103-BC47-498F-B85D-313BD01F54EF}"/>
                      </a:ext>
                    </a:extLst>
                  </p:cNvPr>
                  <p:cNvSpPr/>
                  <p:nvPr/>
                </p:nvSpPr>
                <p:spPr>
                  <a:xfrm>
                    <a:off x="8929669" y="-97628"/>
                    <a:ext cx="29689" cy="36541"/>
                  </a:xfrm>
                  <a:custGeom>
                    <a:avLst/>
                    <a:gdLst>
                      <a:gd name="connsiteX0" fmla="*/ 0 w 29689"/>
                      <a:gd name="connsiteY0" fmla="*/ 0 h 36541"/>
                      <a:gd name="connsiteX1" fmla="*/ 13600 w 29689"/>
                      <a:gd name="connsiteY1" fmla="*/ 9296 h 36541"/>
                      <a:gd name="connsiteX2" fmla="*/ 26330 w 29689"/>
                      <a:gd name="connsiteY2" fmla="*/ 20469 h 36541"/>
                      <a:gd name="connsiteX3" fmla="*/ 28254 w 29689"/>
                      <a:gd name="connsiteY3" fmla="*/ 36542 h 36541"/>
                      <a:gd name="connsiteX4" fmla="*/ 5174 w 29689"/>
                      <a:gd name="connsiteY4" fmla="*/ 17309 h 36541"/>
                      <a:gd name="connsiteX5" fmla="*/ 14928 w 29689"/>
                      <a:gd name="connsiteY5" fmla="*/ 21843 h 36541"/>
                      <a:gd name="connsiteX6" fmla="*/ 641 w 29689"/>
                      <a:gd name="connsiteY6" fmla="*/ 3846 h 3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689" h="36541">
                        <a:moveTo>
                          <a:pt x="0" y="0"/>
                        </a:moveTo>
                        <a:cubicBezTo>
                          <a:pt x="4534" y="3068"/>
                          <a:pt x="9067" y="6182"/>
                          <a:pt x="13600" y="9296"/>
                        </a:cubicBezTo>
                        <a:cubicBezTo>
                          <a:pt x="18271" y="12501"/>
                          <a:pt x="23079" y="15798"/>
                          <a:pt x="26330" y="20469"/>
                        </a:cubicBezTo>
                        <a:cubicBezTo>
                          <a:pt x="29581" y="25140"/>
                          <a:pt x="30955" y="31550"/>
                          <a:pt x="28254" y="36542"/>
                        </a:cubicBezTo>
                        <a:cubicBezTo>
                          <a:pt x="20561" y="30131"/>
                          <a:pt x="12867" y="23720"/>
                          <a:pt x="5174" y="17309"/>
                        </a:cubicBezTo>
                        <a:cubicBezTo>
                          <a:pt x="8059" y="19461"/>
                          <a:pt x="11402" y="21018"/>
                          <a:pt x="14928" y="21843"/>
                        </a:cubicBezTo>
                        <a:cubicBezTo>
                          <a:pt x="14104" y="13783"/>
                          <a:pt x="8288" y="6457"/>
                          <a:pt x="641" y="3846"/>
                        </a:cubicBezTo>
                      </a:path>
                    </a:pathLst>
                  </a:custGeom>
                  <a:solidFill>
                    <a:srgbClr val="41514C"/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969" name="Graphic 4">
                    <a:extLst>
                      <a:ext uri="{FF2B5EF4-FFF2-40B4-BE49-F238E27FC236}">
                        <a16:creationId xmlns:a16="http://schemas.microsoft.com/office/drawing/2014/main" id="{A49F0B2A-B9EE-43AC-91FB-045F66260232}"/>
                      </a:ext>
                    </a:extLst>
                  </p:cNvPr>
                  <p:cNvGrpSpPr/>
                  <p:nvPr/>
                </p:nvGrpSpPr>
                <p:grpSpPr>
                  <a:xfrm>
                    <a:off x="8412920" y="-147484"/>
                    <a:ext cx="544178" cy="380927"/>
                    <a:chOff x="8412920" y="-147484"/>
                    <a:chExt cx="544178" cy="380927"/>
                  </a:xfrm>
                </p:grpSpPr>
                <p:grpSp>
                  <p:nvGrpSpPr>
                    <p:cNvPr id="970" name="Graphic 4">
                      <a:extLst>
                        <a:ext uri="{FF2B5EF4-FFF2-40B4-BE49-F238E27FC236}">
                          <a16:creationId xmlns:a16="http://schemas.microsoft.com/office/drawing/2014/main" id="{D87042BC-AEA4-4A5E-BA71-C29D8A8187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12920" y="-147484"/>
                      <a:ext cx="544178" cy="380927"/>
                      <a:chOff x="8412920" y="-147484"/>
                      <a:chExt cx="544178" cy="380927"/>
                    </a:xfrm>
                  </p:grpSpPr>
                  <p:grpSp>
                    <p:nvGrpSpPr>
                      <p:cNvPr id="977" name="Graphic 4">
                        <a:extLst>
                          <a:ext uri="{FF2B5EF4-FFF2-40B4-BE49-F238E27FC236}">
                            <a16:creationId xmlns:a16="http://schemas.microsoft.com/office/drawing/2014/main" id="{1E1BE7C3-713F-460B-AABE-EF83371E46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12920" y="-147484"/>
                        <a:ext cx="544178" cy="380927"/>
                        <a:chOff x="8412920" y="-147484"/>
                        <a:chExt cx="544178" cy="380927"/>
                      </a:xfrm>
                    </p:grpSpPr>
                    <p:sp>
                      <p:nvSpPr>
                        <p:cNvPr id="979" name="Freeform: Shape 978">
                          <a:extLst>
                            <a:ext uri="{FF2B5EF4-FFF2-40B4-BE49-F238E27FC236}">
                              <a16:creationId xmlns:a16="http://schemas.microsoft.com/office/drawing/2014/main" id="{B476139D-DEC6-4607-8B21-7C201661D3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74075" y="-111411"/>
                          <a:ext cx="82886" cy="47073"/>
                        </a:xfrm>
                        <a:custGeom>
                          <a:avLst/>
                          <a:gdLst>
                            <a:gd name="connsiteX0" fmla="*/ 76063 w 82886"/>
                            <a:gd name="connsiteY0" fmla="*/ 47074 h 47073"/>
                            <a:gd name="connsiteX1" fmla="*/ 82886 w 82886"/>
                            <a:gd name="connsiteY1" fmla="*/ 38511 h 47073"/>
                            <a:gd name="connsiteX2" fmla="*/ 56923 w 82886"/>
                            <a:gd name="connsiteY2" fmla="*/ 22804 h 47073"/>
                            <a:gd name="connsiteX3" fmla="*/ 50603 w 82886"/>
                            <a:gd name="connsiteY3" fmla="*/ 16622 h 47073"/>
                            <a:gd name="connsiteX4" fmla="*/ 42636 w 82886"/>
                            <a:gd name="connsiteY4" fmla="*/ 13096 h 47073"/>
                            <a:gd name="connsiteX5" fmla="*/ 462 w 82886"/>
                            <a:gd name="connsiteY5" fmla="*/ 0 h 47073"/>
                            <a:gd name="connsiteX6" fmla="*/ 33157 w 82886"/>
                            <a:gd name="connsiteY6" fmla="*/ 15432 h 47073"/>
                            <a:gd name="connsiteX7" fmla="*/ 76063 w 82886"/>
                            <a:gd name="connsiteY7" fmla="*/ 47074 h 47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82886" h="47073">
                              <a:moveTo>
                                <a:pt x="76063" y="47074"/>
                              </a:moveTo>
                              <a:cubicBezTo>
                                <a:pt x="77803" y="43822"/>
                                <a:pt x="80093" y="40892"/>
                                <a:pt x="82886" y="38511"/>
                              </a:cubicBezTo>
                              <a:cubicBezTo>
                                <a:pt x="73041" y="35763"/>
                                <a:pt x="63928" y="30268"/>
                                <a:pt x="56923" y="22804"/>
                              </a:cubicBezTo>
                              <a:cubicBezTo>
                                <a:pt x="54908" y="20652"/>
                                <a:pt x="53030" y="18317"/>
                                <a:pt x="50603" y="16622"/>
                              </a:cubicBezTo>
                              <a:cubicBezTo>
                                <a:pt x="48222" y="14974"/>
                                <a:pt x="45383" y="14012"/>
                                <a:pt x="42636" y="13096"/>
                              </a:cubicBezTo>
                              <a:cubicBezTo>
                                <a:pt x="29402" y="8655"/>
                                <a:pt x="14062" y="1099"/>
                                <a:pt x="462" y="0"/>
                              </a:cubicBezTo>
                              <a:cubicBezTo>
                                <a:pt x="-3797" y="17492"/>
                                <a:pt x="22533" y="12409"/>
                                <a:pt x="33157" y="15432"/>
                              </a:cubicBezTo>
                              <a:cubicBezTo>
                                <a:pt x="39201" y="17126"/>
                                <a:pt x="81329" y="37274"/>
                                <a:pt x="76063" y="470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5483B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0" name="Freeform: Shape 979">
                          <a:extLst>
                            <a:ext uri="{FF2B5EF4-FFF2-40B4-BE49-F238E27FC236}">
                              <a16:creationId xmlns:a16="http://schemas.microsoft.com/office/drawing/2014/main" id="{6A58693C-BD29-4C48-BCD6-3BDF1F7135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79574" y="-114203"/>
                          <a:ext cx="77525" cy="45068"/>
                        </a:xfrm>
                        <a:custGeom>
                          <a:avLst/>
                          <a:gdLst>
                            <a:gd name="connsiteX0" fmla="*/ 77525 w 77525"/>
                            <a:gd name="connsiteY0" fmla="*/ 41806 h 45068"/>
                            <a:gd name="connsiteX1" fmla="*/ 70839 w 77525"/>
                            <a:gd name="connsiteY1" fmla="*/ 44782 h 45068"/>
                            <a:gd name="connsiteX2" fmla="*/ 64429 w 77525"/>
                            <a:gd name="connsiteY2" fmla="*/ 39745 h 45068"/>
                            <a:gd name="connsiteX3" fmla="*/ 0 w 77525"/>
                            <a:gd name="connsiteY3" fmla="*/ 4623 h 45068"/>
                            <a:gd name="connsiteX4" fmla="*/ 77525 w 77525"/>
                            <a:gd name="connsiteY4" fmla="*/ 41806 h 450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7525" h="45068">
                              <a:moveTo>
                                <a:pt x="77525" y="41806"/>
                              </a:moveTo>
                              <a:cubicBezTo>
                                <a:pt x="76976" y="44508"/>
                                <a:pt x="73495" y="45652"/>
                                <a:pt x="70839" y="44782"/>
                              </a:cubicBezTo>
                              <a:cubicBezTo>
                                <a:pt x="68229" y="43912"/>
                                <a:pt x="66306" y="41760"/>
                                <a:pt x="64429" y="39745"/>
                              </a:cubicBezTo>
                              <a:cubicBezTo>
                                <a:pt x="46661" y="20467"/>
                                <a:pt x="24453" y="11538"/>
                                <a:pt x="0" y="4623"/>
                              </a:cubicBezTo>
                              <a:cubicBezTo>
                                <a:pt x="5037" y="-14792"/>
                                <a:pt x="68275" y="32648"/>
                                <a:pt x="77525" y="4180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D7875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1" name="Freeform: Shape 980">
                          <a:extLst>
                            <a:ext uri="{FF2B5EF4-FFF2-40B4-BE49-F238E27FC236}">
                              <a16:creationId xmlns:a16="http://schemas.microsoft.com/office/drawing/2014/main" id="{DECF71B6-5098-4C6B-A091-D91BB61C84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58798" y="-115076"/>
                          <a:ext cx="91065" cy="47578"/>
                        </a:xfrm>
                        <a:custGeom>
                          <a:avLst/>
                          <a:gdLst>
                            <a:gd name="connsiteX0" fmla="*/ 38359 w 91065"/>
                            <a:gd name="connsiteY0" fmla="*/ 18409 h 47578"/>
                            <a:gd name="connsiteX1" fmla="*/ 47014 w 91065"/>
                            <a:gd name="connsiteY1" fmla="*/ 18913 h 47578"/>
                            <a:gd name="connsiteX2" fmla="*/ 58508 w 91065"/>
                            <a:gd name="connsiteY2" fmla="*/ 24911 h 47578"/>
                            <a:gd name="connsiteX3" fmla="*/ 91065 w 91065"/>
                            <a:gd name="connsiteY3" fmla="*/ 47578 h 47578"/>
                            <a:gd name="connsiteX4" fmla="*/ 39138 w 91065"/>
                            <a:gd name="connsiteY4" fmla="*/ 10579 h 47578"/>
                            <a:gd name="connsiteX5" fmla="*/ 24530 w 91065"/>
                            <a:gd name="connsiteY5" fmla="*/ 4305 h 47578"/>
                            <a:gd name="connsiteX6" fmla="*/ 19860 w 91065"/>
                            <a:gd name="connsiteY6" fmla="*/ 734 h 47578"/>
                            <a:gd name="connsiteX7" fmla="*/ 4062 w 91065"/>
                            <a:gd name="connsiteY7" fmla="*/ 7465 h 47578"/>
                            <a:gd name="connsiteX8" fmla="*/ 38359 w 91065"/>
                            <a:gd name="connsiteY8" fmla="*/ 18409 h 475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1065" h="47578">
                              <a:moveTo>
                                <a:pt x="38359" y="18409"/>
                              </a:moveTo>
                              <a:cubicBezTo>
                                <a:pt x="41244" y="18317"/>
                                <a:pt x="44175" y="18226"/>
                                <a:pt x="47014" y="18913"/>
                              </a:cubicBezTo>
                              <a:cubicBezTo>
                                <a:pt x="51273" y="19874"/>
                                <a:pt x="54936" y="22439"/>
                                <a:pt x="58508" y="24911"/>
                              </a:cubicBezTo>
                              <a:cubicBezTo>
                                <a:pt x="69360" y="32467"/>
                                <a:pt x="80213" y="40022"/>
                                <a:pt x="91065" y="47578"/>
                              </a:cubicBezTo>
                              <a:cubicBezTo>
                                <a:pt x="78106" y="30315"/>
                                <a:pt x="59698" y="17218"/>
                                <a:pt x="39138" y="10579"/>
                              </a:cubicBezTo>
                              <a:cubicBezTo>
                                <a:pt x="34055" y="8930"/>
                                <a:pt x="28697" y="7602"/>
                                <a:pt x="24530" y="4305"/>
                              </a:cubicBezTo>
                              <a:cubicBezTo>
                                <a:pt x="22974" y="3069"/>
                                <a:pt x="21645" y="1558"/>
                                <a:pt x="19860" y="734"/>
                              </a:cubicBezTo>
                              <a:cubicBezTo>
                                <a:pt x="14319" y="-1877"/>
                                <a:pt x="8274" y="2977"/>
                                <a:pt x="4062" y="7465"/>
                              </a:cubicBezTo>
                              <a:cubicBezTo>
                                <a:pt x="-13248" y="25736"/>
                                <a:pt x="29842" y="18638"/>
                                <a:pt x="38359" y="1840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94844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2" name="Freeform: Shape 981">
                          <a:extLst>
                            <a:ext uri="{FF2B5EF4-FFF2-40B4-BE49-F238E27FC236}">
                              <a16:creationId xmlns:a16="http://schemas.microsoft.com/office/drawing/2014/main" id="{5761C2BF-1296-4448-98C1-53BC4D8B2D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12920" y="-147484"/>
                          <a:ext cx="465692" cy="380927"/>
                        </a:xfrm>
                        <a:custGeom>
                          <a:avLst/>
                          <a:gdLst>
                            <a:gd name="connsiteX0" fmla="*/ 465692 w 465692"/>
                            <a:gd name="connsiteY0" fmla="*/ 39369 h 380927"/>
                            <a:gd name="connsiteX1" fmla="*/ 41343 w 465692"/>
                            <a:gd name="connsiteY1" fmla="*/ 380927 h 380927"/>
                            <a:gd name="connsiteX2" fmla="*/ 1871 w 465692"/>
                            <a:gd name="connsiteY2" fmla="*/ 246667 h 380927"/>
                            <a:gd name="connsiteX3" fmla="*/ 215076 w 465692"/>
                            <a:gd name="connsiteY3" fmla="*/ 16794 h 380927"/>
                            <a:gd name="connsiteX4" fmla="*/ 320900 w 465692"/>
                            <a:gd name="connsiteY4" fmla="*/ 3743 h 380927"/>
                            <a:gd name="connsiteX5" fmla="*/ 465692 w 465692"/>
                            <a:gd name="connsiteY5" fmla="*/ 39369 h 38092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65692" h="380927">
                              <a:moveTo>
                                <a:pt x="465692" y="39369"/>
                              </a:moveTo>
                              <a:cubicBezTo>
                                <a:pt x="465692" y="39369"/>
                                <a:pt x="57096" y="329137"/>
                                <a:pt x="41343" y="380927"/>
                              </a:cubicBezTo>
                              <a:cubicBezTo>
                                <a:pt x="41343" y="380927"/>
                                <a:pt x="-10355" y="368564"/>
                                <a:pt x="1871" y="246667"/>
                              </a:cubicBezTo>
                              <a:cubicBezTo>
                                <a:pt x="14097" y="124770"/>
                                <a:pt x="145061" y="23754"/>
                                <a:pt x="215076" y="16794"/>
                              </a:cubicBezTo>
                              <a:cubicBezTo>
                                <a:pt x="285091" y="9834"/>
                                <a:pt x="305697" y="11024"/>
                                <a:pt x="320900" y="3743"/>
                              </a:cubicBezTo>
                              <a:cubicBezTo>
                                <a:pt x="336148" y="-3492"/>
                                <a:pt x="432035" y="-4270"/>
                                <a:pt x="465692" y="393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6554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3" name="Freeform: Shape 982">
                          <a:extLst>
                            <a:ext uri="{FF2B5EF4-FFF2-40B4-BE49-F238E27FC236}">
                              <a16:creationId xmlns:a16="http://schemas.microsoft.com/office/drawing/2014/main" id="{0B32BD0A-1CE4-4718-9CF0-94A070E102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93744" y="-143372"/>
                          <a:ext cx="265361" cy="68441"/>
                        </a:xfrm>
                        <a:custGeom>
                          <a:avLst/>
                          <a:gdLst>
                            <a:gd name="connsiteX0" fmla="*/ 160957 w 265361"/>
                            <a:gd name="connsiteY0" fmla="*/ 52109 h 68441"/>
                            <a:gd name="connsiteX1" fmla="*/ 0 w 265361"/>
                            <a:gd name="connsiteY1" fmla="*/ 28160 h 68441"/>
                            <a:gd name="connsiteX2" fmla="*/ 46890 w 265361"/>
                            <a:gd name="connsiteY2" fmla="*/ 19963 h 68441"/>
                            <a:gd name="connsiteX3" fmla="*/ 159949 w 265361"/>
                            <a:gd name="connsiteY3" fmla="*/ 1464 h 68441"/>
                            <a:gd name="connsiteX4" fmla="*/ 265361 w 265361"/>
                            <a:gd name="connsiteY4" fmla="*/ 32281 h 68441"/>
                            <a:gd name="connsiteX5" fmla="*/ 230331 w 265361"/>
                            <a:gd name="connsiteY5" fmla="*/ 24314 h 68441"/>
                            <a:gd name="connsiteX6" fmla="*/ 144380 w 265361"/>
                            <a:gd name="connsiteY6" fmla="*/ 19734 h 68441"/>
                            <a:gd name="connsiteX7" fmla="*/ 227446 w 265361"/>
                            <a:gd name="connsiteY7" fmla="*/ 65114 h 68441"/>
                            <a:gd name="connsiteX8" fmla="*/ 160957 w 265361"/>
                            <a:gd name="connsiteY8" fmla="*/ 52109 h 684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65361" h="68441">
                              <a:moveTo>
                                <a:pt x="160957" y="52109"/>
                              </a:moveTo>
                              <a:cubicBezTo>
                                <a:pt x="108526" y="36586"/>
                                <a:pt x="54171" y="20925"/>
                                <a:pt x="0" y="28160"/>
                              </a:cubicBezTo>
                              <a:cubicBezTo>
                                <a:pt x="12959" y="18544"/>
                                <a:pt x="30726" y="20192"/>
                                <a:pt x="46890" y="19963"/>
                              </a:cubicBezTo>
                              <a:cubicBezTo>
                                <a:pt x="85126" y="19506"/>
                                <a:pt x="121988" y="6226"/>
                                <a:pt x="159949" y="1464"/>
                              </a:cubicBezTo>
                              <a:cubicBezTo>
                                <a:pt x="197911" y="-3299"/>
                                <a:pt x="241092" y="2700"/>
                                <a:pt x="265361" y="32281"/>
                              </a:cubicBezTo>
                              <a:cubicBezTo>
                                <a:pt x="253685" y="29625"/>
                                <a:pt x="242008" y="26969"/>
                                <a:pt x="230331" y="24314"/>
                              </a:cubicBezTo>
                              <a:cubicBezTo>
                                <a:pt x="202032" y="17857"/>
                                <a:pt x="172221" y="11446"/>
                                <a:pt x="144380" y="19734"/>
                              </a:cubicBezTo>
                              <a:cubicBezTo>
                                <a:pt x="159263" y="15338"/>
                                <a:pt x="218379" y="54444"/>
                                <a:pt x="227446" y="65114"/>
                              </a:cubicBezTo>
                              <a:cubicBezTo>
                                <a:pt x="215037" y="76195"/>
                                <a:pt x="175381" y="56413"/>
                                <a:pt x="160957" y="5210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5524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4" name="Freeform: Shape 983">
                          <a:extLst>
                            <a:ext uri="{FF2B5EF4-FFF2-40B4-BE49-F238E27FC236}">
                              <a16:creationId xmlns:a16="http://schemas.microsoft.com/office/drawing/2014/main" id="{DF8FD174-2226-4479-954B-6CDB41393A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47907" y="-106786"/>
                          <a:ext cx="203680" cy="89521"/>
                        </a:xfrm>
                        <a:custGeom>
                          <a:avLst/>
                          <a:gdLst>
                            <a:gd name="connsiteX0" fmla="*/ 109121 w 203680"/>
                            <a:gd name="connsiteY0" fmla="*/ 63238 h 89521"/>
                            <a:gd name="connsiteX1" fmla="*/ 0 w 203680"/>
                            <a:gd name="connsiteY1" fmla="*/ 25780 h 89521"/>
                            <a:gd name="connsiteX2" fmla="*/ 52385 w 203680"/>
                            <a:gd name="connsiteY2" fmla="*/ 1511 h 89521"/>
                            <a:gd name="connsiteX3" fmla="*/ 110907 w 203680"/>
                            <a:gd name="connsiteY3" fmla="*/ 2701 h 89521"/>
                            <a:gd name="connsiteX4" fmla="*/ 203680 w 203680"/>
                            <a:gd name="connsiteY4" fmla="*/ 35534 h 89521"/>
                            <a:gd name="connsiteX5" fmla="*/ 165536 w 203680"/>
                            <a:gd name="connsiteY5" fmla="*/ 36083 h 89521"/>
                            <a:gd name="connsiteX6" fmla="*/ 127621 w 203680"/>
                            <a:gd name="connsiteY6" fmla="*/ 26147 h 89521"/>
                            <a:gd name="connsiteX7" fmla="*/ 120523 w 203680"/>
                            <a:gd name="connsiteY7" fmla="*/ 27887 h 89521"/>
                            <a:gd name="connsiteX8" fmla="*/ 118462 w 203680"/>
                            <a:gd name="connsiteY8" fmla="*/ 41029 h 89521"/>
                            <a:gd name="connsiteX9" fmla="*/ 129086 w 203680"/>
                            <a:gd name="connsiteY9" fmla="*/ 50828 h 89521"/>
                            <a:gd name="connsiteX10" fmla="*/ 191134 w 203680"/>
                            <a:gd name="connsiteY10" fmla="*/ 89522 h 89521"/>
                            <a:gd name="connsiteX11" fmla="*/ 109121 w 203680"/>
                            <a:gd name="connsiteY11" fmla="*/ 63238 h 895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203680" h="89521">
                              <a:moveTo>
                                <a:pt x="109121" y="63238"/>
                              </a:moveTo>
                              <a:cubicBezTo>
                                <a:pt x="72351" y="50874"/>
                                <a:pt x="38785" y="24544"/>
                                <a:pt x="0" y="25780"/>
                              </a:cubicBezTo>
                              <a:cubicBezTo>
                                <a:pt x="13875" y="11997"/>
                                <a:pt x="33016" y="4350"/>
                                <a:pt x="52385" y="1511"/>
                              </a:cubicBezTo>
                              <a:cubicBezTo>
                                <a:pt x="71755" y="-1328"/>
                                <a:pt x="91491" y="275"/>
                                <a:pt x="110907" y="2701"/>
                              </a:cubicBezTo>
                              <a:cubicBezTo>
                                <a:pt x="143922" y="6868"/>
                                <a:pt x="178129" y="14241"/>
                                <a:pt x="203680" y="35534"/>
                              </a:cubicBezTo>
                              <a:cubicBezTo>
                                <a:pt x="192507" y="42448"/>
                                <a:pt x="177991" y="40250"/>
                                <a:pt x="165536" y="36083"/>
                              </a:cubicBezTo>
                              <a:cubicBezTo>
                                <a:pt x="153081" y="31916"/>
                                <a:pt x="140763" y="25964"/>
                                <a:pt x="127621" y="26147"/>
                              </a:cubicBezTo>
                              <a:cubicBezTo>
                                <a:pt x="125148" y="26192"/>
                                <a:pt x="122584" y="26467"/>
                                <a:pt x="120523" y="27887"/>
                              </a:cubicBezTo>
                              <a:cubicBezTo>
                                <a:pt x="116493" y="30634"/>
                                <a:pt x="116127" y="36725"/>
                                <a:pt x="118462" y="41029"/>
                              </a:cubicBezTo>
                              <a:cubicBezTo>
                                <a:pt x="120752" y="45333"/>
                                <a:pt x="124965" y="48172"/>
                                <a:pt x="129086" y="50828"/>
                              </a:cubicBezTo>
                              <a:cubicBezTo>
                                <a:pt x="144014" y="60490"/>
                                <a:pt x="184356" y="75372"/>
                                <a:pt x="191134" y="89522"/>
                              </a:cubicBezTo>
                              <a:cubicBezTo>
                                <a:pt x="165032" y="75876"/>
                                <a:pt x="136779" y="72488"/>
                                <a:pt x="109121" y="632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5524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5" name="Freeform: Shape 984">
                          <a:extLst>
                            <a:ext uri="{FF2B5EF4-FFF2-40B4-BE49-F238E27FC236}">
                              <a16:creationId xmlns:a16="http://schemas.microsoft.com/office/drawing/2014/main" id="{75FAD5C8-6269-4833-90BD-84DDCBDACA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61269" y="-58623"/>
                          <a:ext cx="262247" cy="83257"/>
                        </a:xfrm>
                        <a:custGeom>
                          <a:avLst/>
                          <a:gdLst>
                            <a:gd name="connsiteX0" fmla="*/ 130597 w 262247"/>
                            <a:gd name="connsiteY0" fmla="*/ 13838 h 83257"/>
                            <a:gd name="connsiteX1" fmla="*/ 101703 w 262247"/>
                            <a:gd name="connsiteY1" fmla="*/ 2481 h 83257"/>
                            <a:gd name="connsiteX2" fmla="*/ 0 w 262247"/>
                            <a:gd name="connsiteY2" fmla="*/ 60545 h 83257"/>
                            <a:gd name="connsiteX3" fmla="*/ 123637 w 262247"/>
                            <a:gd name="connsiteY3" fmla="*/ 78312 h 83257"/>
                            <a:gd name="connsiteX4" fmla="*/ 136916 w 262247"/>
                            <a:gd name="connsiteY4" fmla="*/ 83257 h 83257"/>
                            <a:gd name="connsiteX5" fmla="*/ 145113 w 262247"/>
                            <a:gd name="connsiteY5" fmla="*/ 74145 h 83257"/>
                            <a:gd name="connsiteX6" fmla="*/ 141404 w 262247"/>
                            <a:gd name="connsiteY6" fmla="*/ 69841 h 83257"/>
                            <a:gd name="connsiteX7" fmla="*/ 90988 w 262247"/>
                            <a:gd name="connsiteY7" fmla="*/ 33620 h 83257"/>
                            <a:gd name="connsiteX8" fmla="*/ 132475 w 262247"/>
                            <a:gd name="connsiteY8" fmla="*/ 40488 h 83257"/>
                            <a:gd name="connsiteX9" fmla="*/ 169703 w 262247"/>
                            <a:gd name="connsiteY9" fmla="*/ 62193 h 83257"/>
                            <a:gd name="connsiteX10" fmla="*/ 262247 w 262247"/>
                            <a:gd name="connsiteY10" fmla="*/ 53768 h 83257"/>
                            <a:gd name="connsiteX11" fmla="*/ 130597 w 262247"/>
                            <a:gd name="connsiteY11" fmla="*/ 13838 h 832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262247" h="83257">
                              <a:moveTo>
                                <a:pt x="130597" y="13838"/>
                              </a:moveTo>
                              <a:cubicBezTo>
                                <a:pt x="121118" y="9625"/>
                                <a:pt x="111731" y="5137"/>
                                <a:pt x="101703" y="2481"/>
                              </a:cubicBezTo>
                              <a:cubicBezTo>
                                <a:pt x="59895" y="-8646"/>
                                <a:pt x="11723" y="18875"/>
                                <a:pt x="0" y="60545"/>
                              </a:cubicBezTo>
                              <a:cubicBezTo>
                                <a:pt x="39610" y="74420"/>
                                <a:pt x="86592" y="58576"/>
                                <a:pt x="123637" y="78312"/>
                              </a:cubicBezTo>
                              <a:cubicBezTo>
                                <a:pt x="127850" y="80556"/>
                                <a:pt x="132154" y="83303"/>
                                <a:pt x="136916" y="83257"/>
                              </a:cubicBezTo>
                              <a:cubicBezTo>
                                <a:pt x="141679" y="83212"/>
                                <a:pt x="146716" y="78632"/>
                                <a:pt x="145113" y="74145"/>
                              </a:cubicBezTo>
                              <a:cubicBezTo>
                                <a:pt x="144472" y="72359"/>
                                <a:pt x="142961" y="71031"/>
                                <a:pt x="141404" y="69841"/>
                              </a:cubicBezTo>
                              <a:cubicBezTo>
                                <a:pt x="124370" y="57065"/>
                                <a:pt x="97078" y="53997"/>
                                <a:pt x="90988" y="33620"/>
                              </a:cubicBezTo>
                              <a:cubicBezTo>
                                <a:pt x="104771" y="29544"/>
                                <a:pt x="119745" y="33849"/>
                                <a:pt x="132475" y="40488"/>
                              </a:cubicBezTo>
                              <a:cubicBezTo>
                                <a:pt x="145205" y="47128"/>
                                <a:pt x="156698" y="56057"/>
                                <a:pt x="169703" y="62193"/>
                              </a:cubicBezTo>
                              <a:cubicBezTo>
                                <a:pt x="191271" y="72359"/>
                                <a:pt x="248556" y="79960"/>
                                <a:pt x="262247" y="53768"/>
                              </a:cubicBezTo>
                              <a:cubicBezTo>
                                <a:pt x="218791" y="38794"/>
                                <a:pt x="173550" y="32887"/>
                                <a:pt x="130597" y="138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5524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6" name="Freeform: Shape 985">
                          <a:extLst>
                            <a:ext uri="{FF2B5EF4-FFF2-40B4-BE49-F238E27FC236}">
                              <a16:creationId xmlns:a16="http://schemas.microsoft.com/office/drawing/2014/main" id="{ADC2E473-3C83-4378-ABA8-840C0EE2D0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70222" y="-61811"/>
                          <a:ext cx="162353" cy="75870"/>
                        </a:xfrm>
                        <a:custGeom>
                          <a:avLst/>
                          <a:gdLst>
                            <a:gd name="connsiteX0" fmla="*/ 618 w 162353"/>
                            <a:gd name="connsiteY0" fmla="*/ 65519 h 75870"/>
                            <a:gd name="connsiteX1" fmla="*/ 11699 w 162353"/>
                            <a:gd name="connsiteY1" fmla="*/ 37540 h 75870"/>
                            <a:gd name="connsiteX2" fmla="*/ 71823 w 162353"/>
                            <a:gd name="connsiteY2" fmla="*/ 3792 h 75870"/>
                            <a:gd name="connsiteX3" fmla="*/ 89362 w 162353"/>
                            <a:gd name="connsiteY3" fmla="*/ 175 h 75870"/>
                            <a:gd name="connsiteX4" fmla="*/ 102275 w 162353"/>
                            <a:gd name="connsiteY4" fmla="*/ 5853 h 75870"/>
                            <a:gd name="connsiteX5" fmla="*/ 157820 w 162353"/>
                            <a:gd name="connsiteY5" fmla="*/ 39830 h 75870"/>
                            <a:gd name="connsiteX6" fmla="*/ 162353 w 162353"/>
                            <a:gd name="connsiteY6" fmla="*/ 45004 h 75870"/>
                            <a:gd name="connsiteX7" fmla="*/ 138770 w 162353"/>
                            <a:gd name="connsiteY7" fmla="*/ 42028 h 75870"/>
                            <a:gd name="connsiteX8" fmla="*/ 117935 w 162353"/>
                            <a:gd name="connsiteY8" fmla="*/ 28886 h 75870"/>
                            <a:gd name="connsiteX9" fmla="*/ 79745 w 162353"/>
                            <a:gd name="connsiteY9" fmla="*/ 23528 h 75870"/>
                            <a:gd name="connsiteX10" fmla="*/ 54056 w 162353"/>
                            <a:gd name="connsiteY10" fmla="*/ 35342 h 75870"/>
                            <a:gd name="connsiteX11" fmla="*/ 66237 w 162353"/>
                            <a:gd name="connsiteY11" fmla="*/ 54849 h 75870"/>
                            <a:gd name="connsiteX12" fmla="*/ 90781 w 162353"/>
                            <a:gd name="connsiteY12" fmla="*/ 60344 h 75870"/>
                            <a:gd name="connsiteX13" fmla="*/ 107770 w 162353"/>
                            <a:gd name="connsiteY13" fmla="*/ 75868 h 75870"/>
                            <a:gd name="connsiteX14" fmla="*/ 618 w 162353"/>
                            <a:gd name="connsiteY14" fmla="*/ 65519 h 7587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62353" h="75870">
                              <a:moveTo>
                                <a:pt x="618" y="65519"/>
                              </a:moveTo>
                              <a:cubicBezTo>
                                <a:pt x="-2038" y="55353"/>
                                <a:pt x="4281" y="44959"/>
                                <a:pt x="11699" y="37540"/>
                              </a:cubicBezTo>
                              <a:cubicBezTo>
                                <a:pt x="28093" y="21147"/>
                                <a:pt x="50301" y="12263"/>
                                <a:pt x="71823" y="3792"/>
                              </a:cubicBezTo>
                              <a:cubicBezTo>
                                <a:pt x="77456" y="1594"/>
                                <a:pt x="83409" y="-650"/>
                                <a:pt x="89362" y="175"/>
                              </a:cubicBezTo>
                              <a:cubicBezTo>
                                <a:pt x="94032" y="861"/>
                                <a:pt x="98245" y="3380"/>
                                <a:pt x="102275" y="5853"/>
                              </a:cubicBezTo>
                              <a:cubicBezTo>
                                <a:pt x="120774" y="17163"/>
                                <a:pt x="139320" y="28519"/>
                                <a:pt x="157820" y="39830"/>
                              </a:cubicBezTo>
                              <a:cubicBezTo>
                                <a:pt x="159834" y="41066"/>
                                <a:pt x="162078" y="42623"/>
                                <a:pt x="162353" y="45004"/>
                              </a:cubicBezTo>
                              <a:cubicBezTo>
                                <a:pt x="154889" y="48484"/>
                                <a:pt x="145960" y="46103"/>
                                <a:pt x="138770" y="42028"/>
                              </a:cubicBezTo>
                              <a:cubicBezTo>
                                <a:pt x="131581" y="37998"/>
                                <a:pt x="125354" y="32412"/>
                                <a:pt x="117935" y="28886"/>
                              </a:cubicBezTo>
                              <a:cubicBezTo>
                                <a:pt x="106213" y="23345"/>
                                <a:pt x="92704" y="23391"/>
                                <a:pt x="79745" y="23528"/>
                              </a:cubicBezTo>
                              <a:cubicBezTo>
                                <a:pt x="69626" y="23666"/>
                                <a:pt x="56895" y="25635"/>
                                <a:pt x="54056" y="35342"/>
                              </a:cubicBezTo>
                              <a:cubicBezTo>
                                <a:pt x="51721" y="43402"/>
                                <a:pt x="58498" y="51598"/>
                                <a:pt x="66237" y="54849"/>
                              </a:cubicBezTo>
                              <a:cubicBezTo>
                                <a:pt x="73976" y="58101"/>
                                <a:pt x="82630" y="58146"/>
                                <a:pt x="90781" y="60344"/>
                              </a:cubicBezTo>
                              <a:cubicBezTo>
                                <a:pt x="98840" y="62497"/>
                                <a:pt x="106442" y="67488"/>
                                <a:pt x="107770" y="75868"/>
                              </a:cubicBezTo>
                              <a:cubicBezTo>
                                <a:pt x="97421" y="76097"/>
                                <a:pt x="-985" y="59383"/>
                                <a:pt x="618" y="655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E4F49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7" name="Freeform: Shape 986">
                          <a:extLst>
                            <a:ext uri="{FF2B5EF4-FFF2-40B4-BE49-F238E27FC236}">
                              <a16:creationId xmlns:a16="http://schemas.microsoft.com/office/drawing/2014/main" id="{3DAB063D-60D4-415F-A214-76A2C57A8D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26430" y="-77888"/>
                          <a:ext cx="275023" cy="65094"/>
                        </a:xfrm>
                        <a:custGeom>
                          <a:avLst/>
                          <a:gdLst>
                            <a:gd name="connsiteX0" fmla="*/ 103214 w 275023"/>
                            <a:gd name="connsiteY0" fmla="*/ 41025 h 65094"/>
                            <a:gd name="connsiteX1" fmla="*/ 80730 w 275023"/>
                            <a:gd name="connsiteY1" fmla="*/ 32370 h 65094"/>
                            <a:gd name="connsiteX2" fmla="*/ 61910 w 275023"/>
                            <a:gd name="connsiteY2" fmla="*/ 19640 h 65094"/>
                            <a:gd name="connsiteX3" fmla="*/ 0 w 275023"/>
                            <a:gd name="connsiteY3" fmla="*/ 13321 h 65094"/>
                            <a:gd name="connsiteX4" fmla="*/ 59437 w 275023"/>
                            <a:gd name="connsiteY4" fmla="*/ 4392 h 65094"/>
                            <a:gd name="connsiteX5" fmla="*/ 79585 w 275023"/>
                            <a:gd name="connsiteY5" fmla="*/ 12176 h 65094"/>
                            <a:gd name="connsiteX6" fmla="*/ 97948 w 275023"/>
                            <a:gd name="connsiteY6" fmla="*/ 10848 h 65094"/>
                            <a:gd name="connsiteX7" fmla="*/ 146899 w 275023"/>
                            <a:gd name="connsiteY7" fmla="*/ 33424 h 65094"/>
                            <a:gd name="connsiteX8" fmla="*/ 197865 w 275023"/>
                            <a:gd name="connsiteY8" fmla="*/ 40292 h 65094"/>
                            <a:gd name="connsiteX9" fmla="*/ 178541 w 275023"/>
                            <a:gd name="connsiteY9" fmla="*/ 27242 h 65094"/>
                            <a:gd name="connsiteX10" fmla="*/ 205237 w 275023"/>
                            <a:gd name="connsiteY10" fmla="*/ 17946 h 65094"/>
                            <a:gd name="connsiteX11" fmla="*/ 235780 w 275023"/>
                            <a:gd name="connsiteY11" fmla="*/ 23441 h 65094"/>
                            <a:gd name="connsiteX12" fmla="*/ 265132 w 275023"/>
                            <a:gd name="connsiteY12" fmla="*/ 13275 h 65094"/>
                            <a:gd name="connsiteX13" fmla="*/ 244023 w 275023"/>
                            <a:gd name="connsiteY13" fmla="*/ 8742 h 65094"/>
                            <a:gd name="connsiteX14" fmla="*/ 275023 w 275023"/>
                            <a:gd name="connsiteY14" fmla="*/ 8009 h 65094"/>
                            <a:gd name="connsiteX15" fmla="*/ 237612 w 275023"/>
                            <a:gd name="connsiteY15" fmla="*/ 35438 h 65094"/>
                            <a:gd name="connsiteX16" fmla="*/ 183532 w 275023"/>
                            <a:gd name="connsiteY16" fmla="*/ 64882 h 65094"/>
                            <a:gd name="connsiteX17" fmla="*/ 103214 w 275023"/>
                            <a:gd name="connsiteY17" fmla="*/ 41025 h 650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275023" h="65094">
                              <a:moveTo>
                                <a:pt x="103214" y="41025"/>
                              </a:moveTo>
                              <a:cubicBezTo>
                                <a:pt x="95521" y="38690"/>
                                <a:pt x="87736" y="36309"/>
                                <a:pt x="80730" y="32370"/>
                              </a:cubicBezTo>
                              <a:cubicBezTo>
                                <a:pt x="74136" y="28661"/>
                                <a:pt x="68367" y="23624"/>
                                <a:pt x="61910" y="19640"/>
                              </a:cubicBezTo>
                              <a:cubicBezTo>
                                <a:pt x="43685" y="8284"/>
                                <a:pt x="20148" y="5903"/>
                                <a:pt x="0" y="13321"/>
                              </a:cubicBezTo>
                              <a:cubicBezTo>
                                <a:pt x="16119" y="-279"/>
                                <a:pt x="40067" y="-3851"/>
                                <a:pt x="59437" y="4392"/>
                              </a:cubicBezTo>
                              <a:cubicBezTo>
                                <a:pt x="66077" y="7231"/>
                                <a:pt x="72396" y="11398"/>
                                <a:pt x="79585" y="12176"/>
                              </a:cubicBezTo>
                              <a:cubicBezTo>
                                <a:pt x="85676" y="12863"/>
                                <a:pt x="91812" y="11032"/>
                                <a:pt x="97948" y="10848"/>
                              </a:cubicBezTo>
                              <a:cubicBezTo>
                                <a:pt x="116219" y="10207"/>
                                <a:pt x="131650" y="23258"/>
                                <a:pt x="146899" y="33424"/>
                              </a:cubicBezTo>
                              <a:cubicBezTo>
                                <a:pt x="162102" y="43589"/>
                                <a:pt x="183166" y="51191"/>
                                <a:pt x="197865" y="40292"/>
                              </a:cubicBezTo>
                              <a:cubicBezTo>
                                <a:pt x="193698" y="33424"/>
                                <a:pt x="186463" y="28524"/>
                                <a:pt x="178541" y="27242"/>
                              </a:cubicBezTo>
                              <a:cubicBezTo>
                                <a:pt x="181288" y="17122"/>
                                <a:pt x="195117" y="15153"/>
                                <a:pt x="205237" y="17946"/>
                              </a:cubicBezTo>
                              <a:cubicBezTo>
                                <a:pt x="215357" y="20739"/>
                                <a:pt x="225660" y="26189"/>
                                <a:pt x="235780" y="23441"/>
                              </a:cubicBezTo>
                              <a:cubicBezTo>
                                <a:pt x="246083" y="20602"/>
                                <a:pt x="255104" y="9612"/>
                                <a:pt x="265132" y="13275"/>
                              </a:cubicBezTo>
                              <a:cubicBezTo>
                                <a:pt x="258081" y="11764"/>
                                <a:pt x="251029" y="10253"/>
                                <a:pt x="244023" y="8742"/>
                              </a:cubicBezTo>
                              <a:cubicBezTo>
                                <a:pt x="254371" y="8513"/>
                                <a:pt x="264675" y="8284"/>
                                <a:pt x="275023" y="8009"/>
                              </a:cubicBezTo>
                              <a:cubicBezTo>
                                <a:pt x="270124" y="23350"/>
                                <a:pt x="252814" y="30310"/>
                                <a:pt x="237612" y="35438"/>
                              </a:cubicBezTo>
                              <a:cubicBezTo>
                                <a:pt x="219387" y="41620"/>
                                <a:pt x="200383" y="63051"/>
                                <a:pt x="183532" y="64882"/>
                              </a:cubicBezTo>
                              <a:cubicBezTo>
                                <a:pt x="161552" y="67355"/>
                                <a:pt x="124507" y="47482"/>
                                <a:pt x="103214" y="4102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E4D48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8" name="Freeform: Shape 987">
                          <a:extLst>
                            <a:ext uri="{FF2B5EF4-FFF2-40B4-BE49-F238E27FC236}">
                              <a16:creationId xmlns:a16="http://schemas.microsoft.com/office/drawing/2014/main" id="{258FA56B-67D3-4FB1-8A8F-C5B9B8AE18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28140" y="11094"/>
                          <a:ext cx="205854" cy="85397"/>
                        </a:xfrm>
                        <a:custGeom>
                          <a:avLst/>
                          <a:gdLst>
                            <a:gd name="connsiteX0" fmla="*/ 127184 w 205854"/>
                            <a:gd name="connsiteY0" fmla="*/ 4794 h 85397"/>
                            <a:gd name="connsiteX1" fmla="*/ 91147 w 205854"/>
                            <a:gd name="connsiteY1" fmla="*/ 1314 h 85397"/>
                            <a:gd name="connsiteX2" fmla="*/ 56620 w 205854"/>
                            <a:gd name="connsiteY2" fmla="*/ 77 h 85397"/>
                            <a:gd name="connsiteX3" fmla="*/ 19300 w 205854"/>
                            <a:gd name="connsiteY3" fmla="*/ 13128 h 85397"/>
                            <a:gd name="connsiteX4" fmla="*/ 15820 w 205854"/>
                            <a:gd name="connsiteY4" fmla="*/ 34925 h 85397"/>
                            <a:gd name="connsiteX5" fmla="*/ 4235 w 205854"/>
                            <a:gd name="connsiteY5" fmla="*/ 65605 h 85397"/>
                            <a:gd name="connsiteX6" fmla="*/ 68 w 205854"/>
                            <a:gd name="connsiteY6" fmla="*/ 73389 h 85397"/>
                            <a:gd name="connsiteX7" fmla="*/ 18934 w 205854"/>
                            <a:gd name="connsiteY7" fmla="*/ 85387 h 85397"/>
                            <a:gd name="connsiteX8" fmla="*/ 77501 w 205854"/>
                            <a:gd name="connsiteY8" fmla="*/ 81952 h 85397"/>
                            <a:gd name="connsiteX9" fmla="*/ 120270 w 205854"/>
                            <a:gd name="connsiteY9" fmla="*/ 65651 h 85397"/>
                            <a:gd name="connsiteX10" fmla="*/ 103968 w 205854"/>
                            <a:gd name="connsiteY10" fmla="*/ 46006 h 85397"/>
                            <a:gd name="connsiteX11" fmla="*/ 125582 w 205854"/>
                            <a:gd name="connsiteY11" fmla="*/ 44861 h 85397"/>
                            <a:gd name="connsiteX12" fmla="*/ 124025 w 205854"/>
                            <a:gd name="connsiteY12" fmla="*/ 33230 h 85397"/>
                            <a:gd name="connsiteX13" fmla="*/ 151271 w 205854"/>
                            <a:gd name="connsiteY13" fmla="*/ 39870 h 85397"/>
                            <a:gd name="connsiteX14" fmla="*/ 205854 w 205854"/>
                            <a:gd name="connsiteY14" fmla="*/ 47746 h 85397"/>
                            <a:gd name="connsiteX15" fmla="*/ 127184 w 205854"/>
                            <a:gd name="connsiteY15" fmla="*/ 4794 h 853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205854" h="85397">
                              <a:moveTo>
                                <a:pt x="127184" y="4794"/>
                              </a:moveTo>
                              <a:cubicBezTo>
                                <a:pt x="115371" y="2321"/>
                                <a:pt x="103236" y="1772"/>
                                <a:pt x="91147" y="1314"/>
                              </a:cubicBezTo>
                              <a:cubicBezTo>
                                <a:pt x="79653" y="856"/>
                                <a:pt x="68114" y="444"/>
                                <a:pt x="56620" y="77"/>
                              </a:cubicBezTo>
                              <a:cubicBezTo>
                                <a:pt x="42700" y="-381"/>
                                <a:pt x="25894" y="856"/>
                                <a:pt x="19300" y="13128"/>
                              </a:cubicBezTo>
                              <a:cubicBezTo>
                                <a:pt x="15820" y="19676"/>
                                <a:pt x="16461" y="27506"/>
                                <a:pt x="15820" y="34925"/>
                              </a:cubicBezTo>
                              <a:cubicBezTo>
                                <a:pt x="14858" y="45960"/>
                                <a:pt x="10829" y="56721"/>
                                <a:pt x="4235" y="65605"/>
                              </a:cubicBezTo>
                              <a:cubicBezTo>
                                <a:pt x="2449" y="67986"/>
                                <a:pt x="434" y="70459"/>
                                <a:pt x="68" y="73389"/>
                              </a:cubicBezTo>
                              <a:cubicBezTo>
                                <a:pt x="-986" y="81769"/>
                                <a:pt x="10462" y="85295"/>
                                <a:pt x="18934" y="85387"/>
                              </a:cubicBezTo>
                              <a:cubicBezTo>
                                <a:pt x="38487" y="85524"/>
                                <a:pt x="58085" y="84379"/>
                                <a:pt x="77501" y="81952"/>
                              </a:cubicBezTo>
                              <a:cubicBezTo>
                                <a:pt x="92933" y="80029"/>
                                <a:pt x="109372" y="76732"/>
                                <a:pt x="120270" y="65651"/>
                              </a:cubicBezTo>
                              <a:cubicBezTo>
                                <a:pt x="111341" y="63682"/>
                                <a:pt x="104243" y="55164"/>
                                <a:pt x="103968" y="46006"/>
                              </a:cubicBezTo>
                              <a:cubicBezTo>
                                <a:pt x="111157" y="45640"/>
                                <a:pt x="118393" y="45228"/>
                                <a:pt x="125582" y="44861"/>
                              </a:cubicBezTo>
                              <a:cubicBezTo>
                                <a:pt x="126086" y="40923"/>
                                <a:pt x="125536" y="36894"/>
                                <a:pt x="124025" y="33230"/>
                              </a:cubicBezTo>
                              <a:cubicBezTo>
                                <a:pt x="133412" y="31994"/>
                                <a:pt x="142433" y="36436"/>
                                <a:pt x="151271" y="39870"/>
                              </a:cubicBezTo>
                              <a:cubicBezTo>
                                <a:pt x="167206" y="46052"/>
                                <a:pt x="189095" y="52005"/>
                                <a:pt x="205854" y="47746"/>
                              </a:cubicBezTo>
                              <a:cubicBezTo>
                                <a:pt x="203107" y="25950"/>
                                <a:pt x="145547" y="8640"/>
                                <a:pt x="127184" y="479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E4D48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89" name="Freeform: Shape 988">
                          <a:extLst>
                            <a:ext uri="{FF2B5EF4-FFF2-40B4-BE49-F238E27FC236}">
                              <a16:creationId xmlns:a16="http://schemas.microsoft.com/office/drawing/2014/main" id="{352853F1-878B-4CA7-97BF-6B7D704B62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28327" y="-13784"/>
                          <a:ext cx="295052" cy="122396"/>
                        </a:xfrm>
                        <a:custGeom>
                          <a:avLst/>
                          <a:gdLst>
                            <a:gd name="connsiteX0" fmla="*/ 40956 w 295052"/>
                            <a:gd name="connsiteY0" fmla="*/ 118645 h 122396"/>
                            <a:gd name="connsiteX1" fmla="*/ 15725 w 295052"/>
                            <a:gd name="connsiteY1" fmla="*/ 121942 h 122396"/>
                            <a:gd name="connsiteX2" fmla="*/ 64 w 295052"/>
                            <a:gd name="connsiteY2" fmla="*/ 104679 h 122396"/>
                            <a:gd name="connsiteX3" fmla="*/ 19983 w 295052"/>
                            <a:gd name="connsiteY3" fmla="*/ 90484 h 122396"/>
                            <a:gd name="connsiteX4" fmla="*/ 46176 w 295052"/>
                            <a:gd name="connsiteY4" fmla="*/ 96345 h 122396"/>
                            <a:gd name="connsiteX5" fmla="*/ 117336 w 295052"/>
                            <a:gd name="connsiteY5" fmla="*/ 83936 h 122396"/>
                            <a:gd name="connsiteX6" fmla="*/ 84504 w 295052"/>
                            <a:gd name="connsiteY6" fmla="*/ 64795 h 122396"/>
                            <a:gd name="connsiteX7" fmla="*/ 125029 w 295052"/>
                            <a:gd name="connsiteY7" fmla="*/ 70748 h 122396"/>
                            <a:gd name="connsiteX8" fmla="*/ 120084 w 295052"/>
                            <a:gd name="connsiteY8" fmla="*/ 51195 h 122396"/>
                            <a:gd name="connsiteX9" fmla="*/ 151542 w 295052"/>
                            <a:gd name="connsiteY9" fmla="*/ 53988 h 122396"/>
                            <a:gd name="connsiteX10" fmla="*/ 182131 w 295052"/>
                            <a:gd name="connsiteY10" fmla="*/ 65436 h 122396"/>
                            <a:gd name="connsiteX11" fmla="*/ 199715 w 295052"/>
                            <a:gd name="connsiteY11" fmla="*/ 44006 h 122396"/>
                            <a:gd name="connsiteX12" fmla="*/ 186298 w 295052"/>
                            <a:gd name="connsiteY12" fmla="*/ 27475 h 122396"/>
                            <a:gd name="connsiteX13" fmla="*/ 295052 w 295052"/>
                            <a:gd name="connsiteY13" fmla="*/ 0 h 122396"/>
                            <a:gd name="connsiteX14" fmla="*/ 228838 w 295052"/>
                            <a:gd name="connsiteY14" fmla="*/ 53347 h 122396"/>
                            <a:gd name="connsiteX15" fmla="*/ 166928 w 295052"/>
                            <a:gd name="connsiteY15" fmla="*/ 102802 h 122396"/>
                            <a:gd name="connsiteX16" fmla="*/ 120770 w 295052"/>
                            <a:gd name="connsiteY16" fmla="*/ 108342 h 122396"/>
                            <a:gd name="connsiteX17" fmla="*/ 40956 w 295052"/>
                            <a:gd name="connsiteY17" fmla="*/ 118645 h 1223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295052" h="122396">
                              <a:moveTo>
                                <a:pt x="40956" y="118645"/>
                              </a:moveTo>
                              <a:cubicBezTo>
                                <a:pt x="32714" y="120889"/>
                                <a:pt x="24151" y="123454"/>
                                <a:pt x="15725" y="121942"/>
                              </a:cubicBezTo>
                              <a:cubicBezTo>
                                <a:pt x="7299" y="120431"/>
                                <a:pt x="-806" y="113196"/>
                                <a:pt x="64" y="104679"/>
                              </a:cubicBezTo>
                              <a:cubicBezTo>
                                <a:pt x="980" y="95750"/>
                                <a:pt x="11054" y="90346"/>
                                <a:pt x="19983" y="90484"/>
                              </a:cubicBezTo>
                              <a:cubicBezTo>
                                <a:pt x="28959" y="90575"/>
                                <a:pt x="37384" y="94422"/>
                                <a:pt x="46176" y="96345"/>
                              </a:cubicBezTo>
                              <a:cubicBezTo>
                                <a:pt x="70033" y="101657"/>
                                <a:pt x="94532" y="92728"/>
                                <a:pt x="117336" y="83936"/>
                              </a:cubicBezTo>
                              <a:cubicBezTo>
                                <a:pt x="106392" y="77571"/>
                                <a:pt x="95448" y="71160"/>
                                <a:pt x="84504" y="64795"/>
                              </a:cubicBezTo>
                              <a:cubicBezTo>
                                <a:pt x="97463" y="58109"/>
                                <a:pt x="114543" y="60582"/>
                                <a:pt x="125029" y="70748"/>
                              </a:cubicBezTo>
                              <a:cubicBezTo>
                                <a:pt x="123381" y="64245"/>
                                <a:pt x="121732" y="57743"/>
                                <a:pt x="120084" y="51195"/>
                              </a:cubicBezTo>
                              <a:cubicBezTo>
                                <a:pt x="129425" y="45379"/>
                                <a:pt x="141743" y="48905"/>
                                <a:pt x="151542" y="53988"/>
                              </a:cubicBezTo>
                              <a:cubicBezTo>
                                <a:pt x="161341" y="59025"/>
                                <a:pt x="171141" y="65619"/>
                                <a:pt x="182131" y="65436"/>
                              </a:cubicBezTo>
                              <a:cubicBezTo>
                                <a:pt x="193167" y="65299"/>
                                <a:pt x="204569" y="53896"/>
                                <a:pt x="199715" y="44006"/>
                              </a:cubicBezTo>
                              <a:cubicBezTo>
                                <a:pt x="196555" y="37549"/>
                                <a:pt x="187901" y="34481"/>
                                <a:pt x="186298" y="27475"/>
                              </a:cubicBezTo>
                              <a:cubicBezTo>
                                <a:pt x="224259" y="33519"/>
                                <a:pt x="264510" y="23354"/>
                                <a:pt x="295052" y="0"/>
                              </a:cubicBezTo>
                              <a:cubicBezTo>
                                <a:pt x="272981" y="17767"/>
                                <a:pt x="250864" y="35534"/>
                                <a:pt x="228838" y="53347"/>
                              </a:cubicBezTo>
                              <a:cubicBezTo>
                                <a:pt x="209239" y="69191"/>
                                <a:pt x="189274" y="91033"/>
                                <a:pt x="166928" y="102802"/>
                              </a:cubicBezTo>
                              <a:cubicBezTo>
                                <a:pt x="151863" y="110724"/>
                                <a:pt x="137347" y="108388"/>
                                <a:pt x="120770" y="108342"/>
                              </a:cubicBezTo>
                              <a:cubicBezTo>
                                <a:pt x="93845" y="108297"/>
                                <a:pt x="67011" y="111639"/>
                                <a:pt x="40956" y="1186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D5854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0" name="Freeform: Shape 989">
                          <a:extLst>
                            <a:ext uri="{FF2B5EF4-FFF2-40B4-BE49-F238E27FC236}">
                              <a16:creationId xmlns:a16="http://schemas.microsoft.com/office/drawing/2014/main" id="{4A3EE1C8-7705-4FFE-A556-DBDA15A271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38474" y="10054"/>
                          <a:ext cx="143419" cy="109414"/>
                        </a:xfrm>
                        <a:custGeom>
                          <a:avLst/>
                          <a:gdLst>
                            <a:gd name="connsiteX0" fmla="*/ 0 w 143419"/>
                            <a:gd name="connsiteY0" fmla="*/ 76078 h 109414"/>
                            <a:gd name="connsiteX1" fmla="*/ 6777 w 143419"/>
                            <a:gd name="connsiteY1" fmla="*/ 53091 h 109414"/>
                            <a:gd name="connsiteX2" fmla="*/ 687 w 143419"/>
                            <a:gd name="connsiteY2" fmla="*/ 42696 h 109414"/>
                            <a:gd name="connsiteX3" fmla="*/ 16393 w 143419"/>
                            <a:gd name="connsiteY3" fmla="*/ 44528 h 109414"/>
                            <a:gd name="connsiteX4" fmla="*/ 31917 w 143419"/>
                            <a:gd name="connsiteY4" fmla="*/ 51076 h 109414"/>
                            <a:gd name="connsiteX5" fmla="*/ 23812 w 143419"/>
                            <a:gd name="connsiteY5" fmla="*/ 41872 h 109414"/>
                            <a:gd name="connsiteX6" fmla="*/ 30909 w 143419"/>
                            <a:gd name="connsiteY6" fmla="*/ 31843 h 109414"/>
                            <a:gd name="connsiteX7" fmla="*/ 41166 w 143419"/>
                            <a:gd name="connsiteY7" fmla="*/ 32530 h 109414"/>
                            <a:gd name="connsiteX8" fmla="*/ 74136 w 143419"/>
                            <a:gd name="connsiteY8" fmla="*/ 40635 h 109414"/>
                            <a:gd name="connsiteX9" fmla="*/ 84577 w 143419"/>
                            <a:gd name="connsiteY9" fmla="*/ 41414 h 109414"/>
                            <a:gd name="connsiteX10" fmla="*/ 93186 w 143419"/>
                            <a:gd name="connsiteY10" fmla="*/ 26394 h 109414"/>
                            <a:gd name="connsiteX11" fmla="*/ 83432 w 143419"/>
                            <a:gd name="connsiteY11" fmla="*/ 10642 h 109414"/>
                            <a:gd name="connsiteX12" fmla="*/ 123133 w 143419"/>
                            <a:gd name="connsiteY12" fmla="*/ 11054 h 109414"/>
                            <a:gd name="connsiteX13" fmla="*/ 143419 w 143419"/>
                            <a:gd name="connsiteY13" fmla="*/ 110 h 109414"/>
                            <a:gd name="connsiteX14" fmla="*/ 128537 w 143419"/>
                            <a:gd name="connsiteY14" fmla="*/ 23280 h 109414"/>
                            <a:gd name="connsiteX15" fmla="*/ 103443 w 143419"/>
                            <a:gd name="connsiteY15" fmla="*/ 37155 h 109414"/>
                            <a:gd name="connsiteX16" fmla="*/ 77113 w 143419"/>
                            <a:gd name="connsiteY16" fmla="*/ 62753 h 109414"/>
                            <a:gd name="connsiteX17" fmla="*/ 14012 w 143419"/>
                            <a:gd name="connsiteY17" fmla="*/ 109414 h 109414"/>
                            <a:gd name="connsiteX18" fmla="*/ 20148 w 143419"/>
                            <a:gd name="connsiteY18" fmla="*/ 94532 h 109414"/>
                            <a:gd name="connsiteX19" fmla="*/ 35763 w 143419"/>
                            <a:gd name="connsiteY19" fmla="*/ 86289 h 109414"/>
                            <a:gd name="connsiteX20" fmla="*/ 46387 w 143419"/>
                            <a:gd name="connsiteY20" fmla="*/ 73834 h 109414"/>
                            <a:gd name="connsiteX21" fmla="*/ 57331 w 143419"/>
                            <a:gd name="connsiteY21" fmla="*/ 68293 h 109414"/>
                            <a:gd name="connsiteX22" fmla="*/ 0 w 143419"/>
                            <a:gd name="connsiteY22" fmla="*/ 76078 h 1094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143419" h="109414">
                              <a:moveTo>
                                <a:pt x="0" y="76078"/>
                              </a:moveTo>
                              <a:cubicBezTo>
                                <a:pt x="8472" y="72598"/>
                                <a:pt x="11997" y="60600"/>
                                <a:pt x="6777" y="53091"/>
                              </a:cubicBezTo>
                              <a:cubicBezTo>
                                <a:pt x="4442" y="49702"/>
                                <a:pt x="549" y="46817"/>
                                <a:pt x="687" y="42696"/>
                              </a:cubicBezTo>
                              <a:cubicBezTo>
                                <a:pt x="4442" y="38208"/>
                                <a:pt x="11814" y="40864"/>
                                <a:pt x="16393" y="44528"/>
                              </a:cubicBezTo>
                              <a:cubicBezTo>
                                <a:pt x="20973" y="48145"/>
                                <a:pt x="26284" y="52770"/>
                                <a:pt x="31917" y="51076"/>
                              </a:cubicBezTo>
                              <a:cubicBezTo>
                                <a:pt x="27567" y="50297"/>
                                <a:pt x="24040" y="46268"/>
                                <a:pt x="23812" y="41872"/>
                              </a:cubicBezTo>
                              <a:cubicBezTo>
                                <a:pt x="23583" y="37476"/>
                                <a:pt x="26696" y="33080"/>
                                <a:pt x="30909" y="31843"/>
                              </a:cubicBezTo>
                              <a:cubicBezTo>
                                <a:pt x="34252" y="30882"/>
                                <a:pt x="37824" y="31706"/>
                                <a:pt x="41166" y="32530"/>
                              </a:cubicBezTo>
                              <a:cubicBezTo>
                                <a:pt x="52156" y="35232"/>
                                <a:pt x="63147" y="37934"/>
                                <a:pt x="74136" y="40635"/>
                              </a:cubicBezTo>
                              <a:cubicBezTo>
                                <a:pt x="77571" y="41460"/>
                                <a:pt x="81188" y="42330"/>
                                <a:pt x="84577" y="41414"/>
                              </a:cubicBezTo>
                              <a:cubicBezTo>
                                <a:pt x="90667" y="39765"/>
                                <a:pt x="94056" y="32622"/>
                                <a:pt x="93186" y="26394"/>
                              </a:cubicBezTo>
                              <a:cubicBezTo>
                                <a:pt x="92316" y="20121"/>
                                <a:pt x="88148" y="14809"/>
                                <a:pt x="83432" y="10642"/>
                              </a:cubicBezTo>
                              <a:cubicBezTo>
                                <a:pt x="95979" y="5697"/>
                                <a:pt x="110953" y="16778"/>
                                <a:pt x="123133" y="11054"/>
                              </a:cubicBezTo>
                              <a:cubicBezTo>
                                <a:pt x="130277" y="7711"/>
                                <a:pt x="135634" y="-1080"/>
                                <a:pt x="143419" y="110"/>
                              </a:cubicBezTo>
                              <a:cubicBezTo>
                                <a:pt x="143510" y="9680"/>
                                <a:pt x="136504" y="17969"/>
                                <a:pt x="128537" y="23280"/>
                              </a:cubicBezTo>
                              <a:cubicBezTo>
                                <a:pt x="120569" y="28592"/>
                                <a:pt x="111411" y="31843"/>
                                <a:pt x="103443" y="37155"/>
                              </a:cubicBezTo>
                              <a:cubicBezTo>
                                <a:pt x="93232" y="43978"/>
                                <a:pt x="85493" y="53778"/>
                                <a:pt x="77113" y="62753"/>
                              </a:cubicBezTo>
                              <a:cubicBezTo>
                                <a:pt x="59163" y="81985"/>
                                <a:pt x="37641" y="97875"/>
                                <a:pt x="14012" y="109414"/>
                              </a:cubicBezTo>
                              <a:cubicBezTo>
                                <a:pt x="11219" y="104240"/>
                                <a:pt x="15157" y="97737"/>
                                <a:pt x="20148" y="94532"/>
                              </a:cubicBezTo>
                              <a:cubicBezTo>
                                <a:pt x="25094" y="91327"/>
                                <a:pt x="31093" y="89907"/>
                                <a:pt x="35763" y="86289"/>
                              </a:cubicBezTo>
                              <a:cubicBezTo>
                                <a:pt x="40067" y="82901"/>
                                <a:pt x="42769" y="77955"/>
                                <a:pt x="46387" y="73834"/>
                              </a:cubicBezTo>
                              <a:cubicBezTo>
                                <a:pt x="49546" y="70262"/>
                                <a:pt x="52935" y="67836"/>
                                <a:pt x="57331" y="68293"/>
                              </a:cubicBezTo>
                              <a:cubicBezTo>
                                <a:pt x="39518" y="77635"/>
                                <a:pt x="16439" y="69347"/>
                                <a:pt x="0" y="760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46C69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1" name="Freeform: Shape 990">
                          <a:extLst>
                            <a:ext uri="{FF2B5EF4-FFF2-40B4-BE49-F238E27FC236}">
                              <a16:creationId xmlns:a16="http://schemas.microsoft.com/office/drawing/2014/main" id="{BDAE46B0-1614-4810-8A9F-9632A62101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59187" y="-117318"/>
                          <a:ext cx="425286" cy="338889"/>
                        </a:xfrm>
                        <a:custGeom>
                          <a:avLst/>
                          <a:gdLst>
                            <a:gd name="connsiteX0" fmla="*/ 28916 w 425286"/>
                            <a:gd name="connsiteY0" fmla="*/ 299934 h 338889"/>
                            <a:gd name="connsiteX1" fmla="*/ 126544 w 425286"/>
                            <a:gd name="connsiteY1" fmla="*/ 213113 h 338889"/>
                            <a:gd name="connsiteX2" fmla="*/ 238916 w 425286"/>
                            <a:gd name="connsiteY2" fmla="*/ 113792 h 338889"/>
                            <a:gd name="connsiteX3" fmla="*/ 267536 w 425286"/>
                            <a:gd name="connsiteY3" fmla="*/ 90621 h 338889"/>
                            <a:gd name="connsiteX4" fmla="*/ 322211 w 425286"/>
                            <a:gd name="connsiteY4" fmla="*/ 59987 h 338889"/>
                            <a:gd name="connsiteX5" fmla="*/ 376107 w 425286"/>
                            <a:gd name="connsiteY5" fmla="*/ 20515 h 338889"/>
                            <a:gd name="connsiteX6" fmla="*/ 425287 w 425286"/>
                            <a:gd name="connsiteY6" fmla="*/ 0 h 338889"/>
                            <a:gd name="connsiteX7" fmla="*/ 386181 w 425286"/>
                            <a:gd name="connsiteY7" fmla="*/ 34481 h 338889"/>
                            <a:gd name="connsiteX8" fmla="*/ 113539 w 425286"/>
                            <a:gd name="connsiteY8" fmla="*/ 246953 h 338889"/>
                            <a:gd name="connsiteX9" fmla="*/ 31023 w 425286"/>
                            <a:gd name="connsiteY9" fmla="*/ 319258 h 338889"/>
                            <a:gd name="connsiteX10" fmla="*/ 251 w 425286"/>
                            <a:gd name="connsiteY10" fmla="*/ 333865 h 338889"/>
                            <a:gd name="connsiteX11" fmla="*/ 28916 w 425286"/>
                            <a:gd name="connsiteY11" fmla="*/ 299934 h 3388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425286" h="338889">
                              <a:moveTo>
                                <a:pt x="28916" y="299934"/>
                              </a:moveTo>
                              <a:cubicBezTo>
                                <a:pt x="61291" y="270810"/>
                                <a:pt x="93894" y="241962"/>
                                <a:pt x="126544" y="213113"/>
                              </a:cubicBezTo>
                              <a:cubicBezTo>
                                <a:pt x="164001" y="180006"/>
                                <a:pt x="201458" y="146899"/>
                                <a:pt x="238916" y="113792"/>
                              </a:cubicBezTo>
                              <a:cubicBezTo>
                                <a:pt x="248120" y="105641"/>
                                <a:pt x="257370" y="97490"/>
                                <a:pt x="267536" y="90621"/>
                              </a:cubicBezTo>
                              <a:cubicBezTo>
                                <a:pt x="284845" y="78944"/>
                                <a:pt x="304535" y="71206"/>
                                <a:pt x="322211" y="59987"/>
                              </a:cubicBezTo>
                              <a:cubicBezTo>
                                <a:pt x="341031" y="48081"/>
                                <a:pt x="357241" y="32375"/>
                                <a:pt x="376107" y="20515"/>
                              </a:cubicBezTo>
                              <a:cubicBezTo>
                                <a:pt x="391218" y="10990"/>
                                <a:pt x="407886" y="4030"/>
                                <a:pt x="425287" y="0"/>
                              </a:cubicBezTo>
                              <a:cubicBezTo>
                                <a:pt x="417273" y="15706"/>
                                <a:pt x="401201" y="25277"/>
                                <a:pt x="386181" y="34481"/>
                              </a:cubicBezTo>
                              <a:cubicBezTo>
                                <a:pt x="287684" y="94513"/>
                                <a:pt x="200360" y="170939"/>
                                <a:pt x="113539" y="246953"/>
                              </a:cubicBezTo>
                              <a:cubicBezTo>
                                <a:pt x="86018" y="271039"/>
                                <a:pt x="58498" y="295126"/>
                                <a:pt x="31023" y="319258"/>
                              </a:cubicBezTo>
                              <a:cubicBezTo>
                                <a:pt x="25436" y="324157"/>
                                <a:pt x="4876" y="349480"/>
                                <a:pt x="251" y="333865"/>
                              </a:cubicBezTo>
                              <a:cubicBezTo>
                                <a:pt x="-2771" y="323654"/>
                                <a:pt x="22368" y="305841"/>
                                <a:pt x="28916" y="29993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06A60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2" name="Freeform: Shape 991">
                          <a:extLst>
                            <a:ext uri="{FF2B5EF4-FFF2-40B4-BE49-F238E27FC236}">
                              <a16:creationId xmlns:a16="http://schemas.microsoft.com/office/drawing/2014/main" id="{52FF7BDA-3D3D-4AED-925C-1723611F71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46982" y="-118967"/>
                          <a:ext cx="434835" cy="346228"/>
                        </a:xfrm>
                        <a:custGeom>
                          <a:avLst/>
                          <a:gdLst>
                            <a:gd name="connsiteX0" fmla="*/ 257348 w 434835"/>
                            <a:gd name="connsiteY0" fmla="*/ 131788 h 346228"/>
                            <a:gd name="connsiteX1" fmla="*/ 296545 w 434835"/>
                            <a:gd name="connsiteY1" fmla="*/ 100970 h 346228"/>
                            <a:gd name="connsiteX2" fmla="*/ 366423 w 434835"/>
                            <a:gd name="connsiteY2" fmla="*/ 57010 h 346228"/>
                            <a:gd name="connsiteX3" fmla="*/ 434835 w 434835"/>
                            <a:gd name="connsiteY3" fmla="*/ 0 h 346228"/>
                            <a:gd name="connsiteX4" fmla="*/ 260049 w 434835"/>
                            <a:gd name="connsiteY4" fmla="*/ 145479 h 346228"/>
                            <a:gd name="connsiteX5" fmla="*/ 112051 w 434835"/>
                            <a:gd name="connsiteY5" fmla="*/ 276214 h 346228"/>
                            <a:gd name="connsiteX6" fmla="*/ 0 w 434835"/>
                            <a:gd name="connsiteY6" fmla="*/ 346229 h 346228"/>
                            <a:gd name="connsiteX7" fmla="*/ 128903 w 434835"/>
                            <a:gd name="connsiteY7" fmla="*/ 238298 h 346228"/>
                            <a:gd name="connsiteX8" fmla="*/ 257348 w 434835"/>
                            <a:gd name="connsiteY8" fmla="*/ 131788 h 3462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34835" h="346228">
                              <a:moveTo>
                                <a:pt x="257348" y="131788"/>
                              </a:moveTo>
                              <a:cubicBezTo>
                                <a:pt x="270123" y="121164"/>
                                <a:pt x="282945" y="110540"/>
                                <a:pt x="296545" y="100970"/>
                              </a:cubicBezTo>
                              <a:cubicBezTo>
                                <a:pt x="319029" y="85126"/>
                                <a:pt x="343481" y="72259"/>
                                <a:pt x="366423" y="57010"/>
                              </a:cubicBezTo>
                              <a:cubicBezTo>
                                <a:pt x="391196" y="40571"/>
                                <a:pt x="414229" y="21430"/>
                                <a:pt x="434835" y="0"/>
                              </a:cubicBezTo>
                              <a:cubicBezTo>
                                <a:pt x="393302" y="63971"/>
                                <a:pt x="320402" y="98772"/>
                                <a:pt x="260049" y="145479"/>
                              </a:cubicBezTo>
                              <a:cubicBezTo>
                                <a:pt x="207985" y="185776"/>
                                <a:pt x="164254" y="236101"/>
                                <a:pt x="112051" y="276214"/>
                              </a:cubicBezTo>
                              <a:cubicBezTo>
                                <a:pt x="79265" y="301445"/>
                                <a:pt x="38831" y="331942"/>
                                <a:pt x="0" y="346229"/>
                              </a:cubicBezTo>
                              <a:cubicBezTo>
                                <a:pt x="35076" y="305612"/>
                                <a:pt x="87461" y="272642"/>
                                <a:pt x="128903" y="238298"/>
                              </a:cubicBezTo>
                              <a:cubicBezTo>
                                <a:pt x="171764" y="202764"/>
                                <a:pt x="214533" y="167276"/>
                                <a:pt x="257348" y="13178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5483B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3" name="Freeform: Shape 992">
                          <a:extLst>
                            <a:ext uri="{FF2B5EF4-FFF2-40B4-BE49-F238E27FC236}">
                              <a16:creationId xmlns:a16="http://schemas.microsoft.com/office/drawing/2014/main" id="{2E61AAB0-AFCD-4EBF-B7D2-58B6E25C97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55179" y="-94469"/>
                          <a:ext cx="407681" cy="316299"/>
                        </a:xfrm>
                        <a:custGeom>
                          <a:avLst/>
                          <a:gdLst>
                            <a:gd name="connsiteX0" fmla="*/ 142686 w 407681"/>
                            <a:gd name="connsiteY0" fmla="*/ 216410 h 316299"/>
                            <a:gd name="connsiteX1" fmla="*/ 232529 w 407681"/>
                            <a:gd name="connsiteY1" fmla="*/ 139160 h 316299"/>
                            <a:gd name="connsiteX2" fmla="*/ 407681 w 407681"/>
                            <a:gd name="connsiteY2" fmla="*/ 0 h 316299"/>
                            <a:gd name="connsiteX3" fmla="*/ 334918 w 407681"/>
                            <a:gd name="connsiteY3" fmla="*/ 56552 h 316299"/>
                            <a:gd name="connsiteX4" fmla="*/ 307306 w 407681"/>
                            <a:gd name="connsiteY4" fmla="*/ 79540 h 316299"/>
                            <a:gd name="connsiteX5" fmla="*/ 278458 w 407681"/>
                            <a:gd name="connsiteY5" fmla="*/ 95200 h 316299"/>
                            <a:gd name="connsiteX6" fmla="*/ 236787 w 407681"/>
                            <a:gd name="connsiteY6" fmla="*/ 128765 h 316299"/>
                            <a:gd name="connsiteX7" fmla="*/ 105824 w 407681"/>
                            <a:gd name="connsiteY7" fmla="*/ 241824 h 316299"/>
                            <a:gd name="connsiteX8" fmla="*/ 21843 w 407681"/>
                            <a:gd name="connsiteY8" fmla="*/ 299109 h 316299"/>
                            <a:gd name="connsiteX9" fmla="*/ 0 w 407681"/>
                            <a:gd name="connsiteY9" fmla="*/ 316281 h 316299"/>
                            <a:gd name="connsiteX10" fmla="*/ 73175 w 407681"/>
                            <a:gd name="connsiteY10" fmla="*/ 270902 h 316299"/>
                            <a:gd name="connsiteX11" fmla="*/ 142686 w 407681"/>
                            <a:gd name="connsiteY11" fmla="*/ 216410 h 316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407681" h="316299">
                              <a:moveTo>
                                <a:pt x="142686" y="216410"/>
                              </a:moveTo>
                              <a:cubicBezTo>
                                <a:pt x="172725" y="190767"/>
                                <a:pt x="201345" y="163429"/>
                                <a:pt x="232529" y="139160"/>
                              </a:cubicBezTo>
                              <a:cubicBezTo>
                                <a:pt x="291508" y="93185"/>
                                <a:pt x="359921" y="57560"/>
                                <a:pt x="407681" y="0"/>
                              </a:cubicBezTo>
                              <a:cubicBezTo>
                                <a:pt x="381992" y="16897"/>
                                <a:pt x="357631" y="35809"/>
                                <a:pt x="334918" y="56552"/>
                              </a:cubicBezTo>
                              <a:cubicBezTo>
                                <a:pt x="326081" y="64657"/>
                                <a:pt x="317380" y="73083"/>
                                <a:pt x="307306" y="79540"/>
                              </a:cubicBezTo>
                              <a:cubicBezTo>
                                <a:pt x="298102" y="85447"/>
                                <a:pt x="287936" y="89660"/>
                                <a:pt x="278458" y="95200"/>
                              </a:cubicBezTo>
                              <a:cubicBezTo>
                                <a:pt x="263026" y="104221"/>
                                <a:pt x="249838" y="116539"/>
                                <a:pt x="236787" y="128765"/>
                              </a:cubicBezTo>
                              <a:cubicBezTo>
                                <a:pt x="194613" y="168146"/>
                                <a:pt x="152119" y="207389"/>
                                <a:pt x="105824" y="241824"/>
                              </a:cubicBezTo>
                              <a:cubicBezTo>
                                <a:pt x="78624" y="262064"/>
                                <a:pt x="50233" y="280564"/>
                                <a:pt x="21843" y="299109"/>
                              </a:cubicBezTo>
                              <a:cubicBezTo>
                                <a:pt x="14150" y="304146"/>
                                <a:pt x="3847" y="308863"/>
                                <a:pt x="0" y="316281"/>
                              </a:cubicBezTo>
                              <a:cubicBezTo>
                                <a:pt x="19507" y="317197"/>
                                <a:pt x="56324" y="283037"/>
                                <a:pt x="73175" y="270902"/>
                              </a:cubicBezTo>
                              <a:cubicBezTo>
                                <a:pt x="97032" y="253776"/>
                                <a:pt x="120477" y="235734"/>
                                <a:pt x="142686" y="21641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43631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4" name="Freeform: Shape 993">
                          <a:extLst>
                            <a:ext uri="{FF2B5EF4-FFF2-40B4-BE49-F238E27FC236}">
                              <a16:creationId xmlns:a16="http://schemas.microsoft.com/office/drawing/2014/main" id="{B52CF8EA-4EEB-4E13-9498-FA0729F13C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52615" y="47"/>
                          <a:ext cx="188706" cy="55679"/>
                        </a:xfrm>
                        <a:custGeom>
                          <a:avLst/>
                          <a:gdLst>
                            <a:gd name="connsiteX0" fmla="*/ 115440 w 188706"/>
                            <a:gd name="connsiteY0" fmla="*/ 17306 h 55679"/>
                            <a:gd name="connsiteX1" fmla="*/ 98589 w 188706"/>
                            <a:gd name="connsiteY1" fmla="*/ 7553 h 55679"/>
                            <a:gd name="connsiteX2" fmla="*/ 73450 w 188706"/>
                            <a:gd name="connsiteY2" fmla="*/ 684 h 55679"/>
                            <a:gd name="connsiteX3" fmla="*/ 0 w 188706"/>
                            <a:gd name="connsiteY3" fmla="*/ 19459 h 55679"/>
                            <a:gd name="connsiteX4" fmla="*/ 60033 w 188706"/>
                            <a:gd name="connsiteY4" fmla="*/ 7370 h 55679"/>
                            <a:gd name="connsiteX5" fmla="*/ 119058 w 188706"/>
                            <a:gd name="connsiteY5" fmla="*/ 20603 h 55679"/>
                            <a:gd name="connsiteX6" fmla="*/ 134032 w 188706"/>
                            <a:gd name="connsiteY6" fmla="*/ 30632 h 55679"/>
                            <a:gd name="connsiteX7" fmla="*/ 152028 w 188706"/>
                            <a:gd name="connsiteY7" fmla="*/ 40065 h 55679"/>
                            <a:gd name="connsiteX8" fmla="*/ 184860 w 188706"/>
                            <a:gd name="connsiteY8" fmla="*/ 55680 h 55679"/>
                            <a:gd name="connsiteX9" fmla="*/ 188706 w 188706"/>
                            <a:gd name="connsiteY9" fmla="*/ 52154 h 55679"/>
                            <a:gd name="connsiteX10" fmla="*/ 115440 w 188706"/>
                            <a:gd name="connsiteY10" fmla="*/ 17306 h 556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188706" h="55679">
                              <a:moveTo>
                                <a:pt x="115440" y="17306"/>
                              </a:moveTo>
                              <a:cubicBezTo>
                                <a:pt x="109854" y="14009"/>
                                <a:pt x="104450" y="10346"/>
                                <a:pt x="98589" y="7553"/>
                              </a:cubicBezTo>
                              <a:cubicBezTo>
                                <a:pt x="90713" y="3798"/>
                                <a:pt x="82104" y="1692"/>
                                <a:pt x="73450" y="684"/>
                              </a:cubicBezTo>
                              <a:cubicBezTo>
                                <a:pt x="47760" y="-2292"/>
                                <a:pt x="21064" y="4531"/>
                                <a:pt x="0" y="19459"/>
                              </a:cubicBezTo>
                              <a:cubicBezTo>
                                <a:pt x="19599" y="13597"/>
                                <a:pt x="39610" y="8331"/>
                                <a:pt x="60033" y="7370"/>
                              </a:cubicBezTo>
                              <a:cubicBezTo>
                                <a:pt x="80456" y="6362"/>
                                <a:pt x="101565" y="9934"/>
                                <a:pt x="119058" y="20603"/>
                              </a:cubicBezTo>
                              <a:cubicBezTo>
                                <a:pt x="124186" y="23717"/>
                                <a:pt x="128949" y="27426"/>
                                <a:pt x="134032" y="30632"/>
                              </a:cubicBezTo>
                              <a:cubicBezTo>
                                <a:pt x="139801" y="34249"/>
                                <a:pt x="145937" y="37134"/>
                                <a:pt x="152028" y="40065"/>
                              </a:cubicBezTo>
                              <a:cubicBezTo>
                                <a:pt x="162972" y="45285"/>
                                <a:pt x="173916" y="50505"/>
                                <a:pt x="184860" y="55680"/>
                              </a:cubicBezTo>
                              <a:cubicBezTo>
                                <a:pt x="187012" y="52383"/>
                                <a:pt x="187745" y="55909"/>
                                <a:pt x="188706" y="52154"/>
                              </a:cubicBezTo>
                              <a:cubicBezTo>
                                <a:pt x="164758" y="40797"/>
                                <a:pt x="138977" y="31273"/>
                                <a:pt x="115440" y="1730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302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5" name="Freeform: Shape 994">
                          <a:extLst>
                            <a:ext uri="{FF2B5EF4-FFF2-40B4-BE49-F238E27FC236}">
                              <a16:creationId xmlns:a16="http://schemas.microsoft.com/office/drawing/2014/main" id="{AB0355C5-7039-4DCE-AF93-FC7EF9F7D7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25194" y="-72649"/>
                          <a:ext cx="174785" cy="52838"/>
                        </a:xfrm>
                        <a:custGeom>
                          <a:avLst/>
                          <a:gdLst>
                            <a:gd name="connsiteX0" fmla="*/ 131101 w 174785"/>
                            <a:gd name="connsiteY0" fmla="*/ 43937 h 52838"/>
                            <a:gd name="connsiteX1" fmla="*/ 84348 w 174785"/>
                            <a:gd name="connsiteY1" fmla="*/ 21820 h 52838"/>
                            <a:gd name="connsiteX2" fmla="*/ 75418 w 174785"/>
                            <a:gd name="connsiteY2" fmla="*/ 16599 h 52838"/>
                            <a:gd name="connsiteX3" fmla="*/ 0 w 174785"/>
                            <a:gd name="connsiteY3" fmla="*/ 710 h 52838"/>
                            <a:gd name="connsiteX4" fmla="*/ 30543 w 174785"/>
                            <a:gd name="connsiteY4" fmla="*/ 69 h 52838"/>
                            <a:gd name="connsiteX5" fmla="*/ 51424 w 174785"/>
                            <a:gd name="connsiteY5" fmla="*/ 1855 h 52838"/>
                            <a:gd name="connsiteX6" fmla="*/ 70564 w 174785"/>
                            <a:gd name="connsiteY6" fmla="*/ 12341 h 52838"/>
                            <a:gd name="connsiteX7" fmla="*/ 138977 w 174785"/>
                            <a:gd name="connsiteY7" fmla="*/ 39953 h 52838"/>
                            <a:gd name="connsiteX8" fmla="*/ 174786 w 174785"/>
                            <a:gd name="connsiteY8" fmla="*/ 52362 h 52838"/>
                            <a:gd name="connsiteX9" fmla="*/ 131101 w 174785"/>
                            <a:gd name="connsiteY9" fmla="*/ 43937 h 528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174785" h="52838">
                              <a:moveTo>
                                <a:pt x="131101" y="43937"/>
                              </a:moveTo>
                              <a:cubicBezTo>
                                <a:pt x="114158" y="40228"/>
                                <a:pt x="99138" y="30841"/>
                                <a:pt x="84348" y="21820"/>
                              </a:cubicBezTo>
                              <a:cubicBezTo>
                                <a:pt x="81417" y="20034"/>
                                <a:pt x="78486" y="18248"/>
                                <a:pt x="75418" y="16599"/>
                              </a:cubicBezTo>
                              <a:cubicBezTo>
                                <a:pt x="52568" y="4327"/>
                                <a:pt x="25918" y="1351"/>
                                <a:pt x="0" y="710"/>
                              </a:cubicBezTo>
                              <a:cubicBezTo>
                                <a:pt x="10166" y="481"/>
                                <a:pt x="20377" y="298"/>
                                <a:pt x="30543" y="69"/>
                              </a:cubicBezTo>
                              <a:cubicBezTo>
                                <a:pt x="37549" y="-69"/>
                                <a:pt x="44738" y="-206"/>
                                <a:pt x="51424" y="1855"/>
                              </a:cubicBezTo>
                              <a:cubicBezTo>
                                <a:pt x="58384" y="4007"/>
                                <a:pt x="64429" y="8357"/>
                                <a:pt x="70564" y="12341"/>
                              </a:cubicBezTo>
                              <a:cubicBezTo>
                                <a:pt x="91354" y="25758"/>
                                <a:pt x="114707" y="35191"/>
                                <a:pt x="138977" y="39953"/>
                              </a:cubicBezTo>
                              <a:cubicBezTo>
                                <a:pt x="151112" y="42334"/>
                                <a:pt x="165307" y="43891"/>
                                <a:pt x="174786" y="52362"/>
                              </a:cubicBezTo>
                              <a:cubicBezTo>
                                <a:pt x="164803" y="54927"/>
                                <a:pt x="142319" y="46410"/>
                                <a:pt x="131101" y="439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A3835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6" name="Freeform: Shape 995">
                          <a:extLst>
                            <a:ext uri="{FF2B5EF4-FFF2-40B4-BE49-F238E27FC236}">
                              <a16:creationId xmlns:a16="http://schemas.microsoft.com/office/drawing/2014/main" id="{5D525F2C-0284-473B-8261-8BFBDC11AF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85410" y="-107218"/>
                          <a:ext cx="190538" cy="37522"/>
                        </a:xfrm>
                        <a:custGeom>
                          <a:avLst/>
                          <a:gdLst>
                            <a:gd name="connsiteX0" fmla="*/ 152028 w 190538"/>
                            <a:gd name="connsiteY0" fmla="*/ 28318 h 37522"/>
                            <a:gd name="connsiteX1" fmla="*/ 102481 w 190538"/>
                            <a:gd name="connsiteY1" fmla="*/ 12658 h 37522"/>
                            <a:gd name="connsiteX2" fmla="*/ 79906 w 190538"/>
                            <a:gd name="connsiteY2" fmla="*/ 6064 h 37522"/>
                            <a:gd name="connsiteX3" fmla="*/ 45105 w 190538"/>
                            <a:gd name="connsiteY3" fmla="*/ 2492 h 37522"/>
                            <a:gd name="connsiteX4" fmla="*/ 0 w 190538"/>
                            <a:gd name="connsiteY4" fmla="*/ 340 h 37522"/>
                            <a:gd name="connsiteX5" fmla="*/ 46204 w 190538"/>
                            <a:gd name="connsiteY5" fmla="*/ 19 h 37522"/>
                            <a:gd name="connsiteX6" fmla="*/ 66947 w 190538"/>
                            <a:gd name="connsiteY6" fmla="*/ 935 h 37522"/>
                            <a:gd name="connsiteX7" fmla="*/ 83890 w 190538"/>
                            <a:gd name="connsiteY7" fmla="*/ 4965 h 37522"/>
                            <a:gd name="connsiteX8" fmla="*/ 190538 w 190538"/>
                            <a:gd name="connsiteY8" fmla="*/ 37522 h 37522"/>
                            <a:gd name="connsiteX9" fmla="*/ 152028 w 190538"/>
                            <a:gd name="connsiteY9" fmla="*/ 28318 h 375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190538" h="37522">
                              <a:moveTo>
                                <a:pt x="152028" y="28318"/>
                              </a:moveTo>
                              <a:cubicBezTo>
                                <a:pt x="135359" y="23602"/>
                                <a:pt x="118920" y="18107"/>
                                <a:pt x="102481" y="12658"/>
                              </a:cubicBezTo>
                              <a:cubicBezTo>
                                <a:pt x="95017" y="10185"/>
                                <a:pt x="87553" y="7712"/>
                                <a:pt x="79906" y="6064"/>
                              </a:cubicBezTo>
                              <a:cubicBezTo>
                                <a:pt x="68504" y="3637"/>
                                <a:pt x="56781" y="3041"/>
                                <a:pt x="45105" y="2492"/>
                              </a:cubicBezTo>
                              <a:cubicBezTo>
                                <a:pt x="30085" y="1759"/>
                                <a:pt x="15066" y="1072"/>
                                <a:pt x="0" y="340"/>
                              </a:cubicBezTo>
                              <a:cubicBezTo>
                                <a:pt x="15386" y="248"/>
                                <a:pt x="30818" y="111"/>
                                <a:pt x="46204" y="19"/>
                              </a:cubicBezTo>
                              <a:cubicBezTo>
                                <a:pt x="53118" y="-27"/>
                                <a:pt x="60078" y="-72"/>
                                <a:pt x="66947" y="935"/>
                              </a:cubicBezTo>
                              <a:cubicBezTo>
                                <a:pt x="72717" y="1805"/>
                                <a:pt x="78303" y="3362"/>
                                <a:pt x="83890" y="4965"/>
                              </a:cubicBezTo>
                              <a:cubicBezTo>
                                <a:pt x="116722" y="14306"/>
                                <a:pt x="161552" y="19664"/>
                                <a:pt x="190538" y="37522"/>
                              </a:cubicBezTo>
                              <a:cubicBezTo>
                                <a:pt x="177625" y="35736"/>
                                <a:pt x="164620" y="31890"/>
                                <a:pt x="152028" y="2831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A3835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7" name="Freeform: Shape 996">
                          <a:extLst>
                            <a:ext uri="{FF2B5EF4-FFF2-40B4-BE49-F238E27FC236}">
                              <a16:creationId xmlns:a16="http://schemas.microsoft.com/office/drawing/2014/main" id="{9EE10CAF-7CAB-4B9D-B8BB-D3E324A04C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19533" y="-129224"/>
                          <a:ext cx="119698" cy="28115"/>
                        </a:xfrm>
                        <a:custGeom>
                          <a:avLst/>
                          <a:gdLst>
                            <a:gd name="connsiteX0" fmla="*/ 77021 w 119698"/>
                            <a:gd name="connsiteY0" fmla="*/ 15157 h 28115"/>
                            <a:gd name="connsiteX1" fmla="*/ 0 w 119698"/>
                            <a:gd name="connsiteY1" fmla="*/ 0 h 28115"/>
                            <a:gd name="connsiteX2" fmla="*/ 104267 w 119698"/>
                            <a:gd name="connsiteY2" fmla="*/ 20102 h 28115"/>
                            <a:gd name="connsiteX3" fmla="*/ 119699 w 119698"/>
                            <a:gd name="connsiteY3" fmla="*/ 28116 h 28115"/>
                            <a:gd name="connsiteX4" fmla="*/ 77021 w 119698"/>
                            <a:gd name="connsiteY4" fmla="*/ 15157 h 281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19698" h="28115">
                              <a:moveTo>
                                <a:pt x="77021" y="15157"/>
                              </a:moveTo>
                              <a:cubicBezTo>
                                <a:pt x="51378" y="9891"/>
                                <a:pt x="25689" y="4808"/>
                                <a:pt x="0" y="0"/>
                              </a:cubicBezTo>
                              <a:cubicBezTo>
                                <a:pt x="35443" y="1603"/>
                                <a:pt x="70015" y="10853"/>
                                <a:pt x="104267" y="20102"/>
                              </a:cubicBezTo>
                              <a:cubicBezTo>
                                <a:pt x="110403" y="21751"/>
                                <a:pt x="115715" y="23583"/>
                                <a:pt x="119699" y="28116"/>
                              </a:cubicBezTo>
                              <a:cubicBezTo>
                                <a:pt x="106602" y="26788"/>
                                <a:pt x="90988" y="18042"/>
                                <a:pt x="77021" y="1515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A3835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998" name="Freeform: Shape 997">
                          <a:extLst>
                            <a:ext uri="{FF2B5EF4-FFF2-40B4-BE49-F238E27FC236}">
                              <a16:creationId xmlns:a16="http://schemas.microsoft.com/office/drawing/2014/main" id="{DD9AC1C6-001A-4262-8CD7-FE60DE64DD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36518" y="-124141"/>
                          <a:ext cx="425243" cy="340742"/>
                        </a:xfrm>
                        <a:custGeom>
                          <a:avLst/>
                          <a:gdLst>
                            <a:gd name="connsiteX0" fmla="*/ 165972 w 425243"/>
                            <a:gd name="connsiteY0" fmla="*/ 208442 h 340742"/>
                            <a:gd name="connsiteX1" fmla="*/ 192623 w 425243"/>
                            <a:gd name="connsiteY1" fmla="*/ 182250 h 340742"/>
                            <a:gd name="connsiteX2" fmla="*/ 202056 w 425243"/>
                            <a:gd name="connsiteY2" fmla="*/ 175473 h 340742"/>
                            <a:gd name="connsiteX3" fmla="*/ 208741 w 425243"/>
                            <a:gd name="connsiteY3" fmla="*/ 166360 h 340742"/>
                            <a:gd name="connsiteX4" fmla="*/ 258425 w 425243"/>
                            <a:gd name="connsiteY4" fmla="*/ 122217 h 340742"/>
                            <a:gd name="connsiteX5" fmla="*/ 324227 w 425243"/>
                            <a:gd name="connsiteY5" fmla="*/ 77387 h 340742"/>
                            <a:gd name="connsiteX6" fmla="*/ 413017 w 425243"/>
                            <a:gd name="connsiteY6" fmla="*/ 13463 h 340742"/>
                            <a:gd name="connsiteX7" fmla="*/ 425243 w 425243"/>
                            <a:gd name="connsiteY7" fmla="*/ 0 h 340742"/>
                            <a:gd name="connsiteX8" fmla="*/ 369195 w 425243"/>
                            <a:gd name="connsiteY8" fmla="*/ 10349 h 340742"/>
                            <a:gd name="connsiteX9" fmla="*/ 370797 w 425243"/>
                            <a:gd name="connsiteY9" fmla="*/ 30131 h 340742"/>
                            <a:gd name="connsiteX10" fmla="*/ 348222 w 425243"/>
                            <a:gd name="connsiteY10" fmla="*/ 35900 h 340742"/>
                            <a:gd name="connsiteX11" fmla="*/ 288464 w 425243"/>
                            <a:gd name="connsiteY11" fmla="*/ 26742 h 340742"/>
                            <a:gd name="connsiteX12" fmla="*/ 306140 w 425243"/>
                            <a:gd name="connsiteY12" fmla="*/ 47715 h 340742"/>
                            <a:gd name="connsiteX13" fmla="*/ 320884 w 425243"/>
                            <a:gd name="connsiteY13" fmla="*/ 69786 h 340742"/>
                            <a:gd name="connsiteX14" fmla="*/ 266072 w 425243"/>
                            <a:gd name="connsiteY14" fmla="*/ 75831 h 340742"/>
                            <a:gd name="connsiteX15" fmla="*/ 250182 w 425243"/>
                            <a:gd name="connsiteY15" fmla="*/ 89705 h 340742"/>
                            <a:gd name="connsiteX16" fmla="*/ 218358 w 425243"/>
                            <a:gd name="connsiteY16" fmla="*/ 88286 h 340742"/>
                            <a:gd name="connsiteX17" fmla="*/ 241940 w 425243"/>
                            <a:gd name="connsiteY17" fmla="*/ 103580 h 340742"/>
                            <a:gd name="connsiteX18" fmla="*/ 246702 w 425243"/>
                            <a:gd name="connsiteY18" fmla="*/ 108022 h 340742"/>
                            <a:gd name="connsiteX19" fmla="*/ 238506 w 425243"/>
                            <a:gd name="connsiteY19" fmla="*/ 120615 h 340742"/>
                            <a:gd name="connsiteX20" fmla="*/ 221517 w 425243"/>
                            <a:gd name="connsiteY20" fmla="*/ 123179 h 340742"/>
                            <a:gd name="connsiteX21" fmla="*/ 193768 w 425243"/>
                            <a:gd name="connsiteY21" fmla="*/ 170848 h 340742"/>
                            <a:gd name="connsiteX22" fmla="*/ 133048 w 425243"/>
                            <a:gd name="connsiteY22" fmla="*/ 189393 h 340742"/>
                            <a:gd name="connsiteX23" fmla="*/ 154570 w 425243"/>
                            <a:gd name="connsiteY23" fmla="*/ 202032 h 340742"/>
                            <a:gd name="connsiteX24" fmla="*/ 66101 w 425243"/>
                            <a:gd name="connsiteY24" fmla="*/ 283403 h 340742"/>
                            <a:gd name="connsiteX25" fmla="*/ 1260 w 425243"/>
                            <a:gd name="connsiteY25" fmla="*/ 309504 h 340742"/>
                            <a:gd name="connsiteX26" fmla="*/ 22874 w 425243"/>
                            <a:gd name="connsiteY26" fmla="*/ 338582 h 340742"/>
                            <a:gd name="connsiteX27" fmla="*/ 66742 w 425243"/>
                            <a:gd name="connsiteY27" fmla="*/ 297140 h 340742"/>
                            <a:gd name="connsiteX28" fmla="*/ 165972 w 425243"/>
                            <a:gd name="connsiteY28" fmla="*/ 208442 h 3407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425243" h="340742">
                              <a:moveTo>
                                <a:pt x="165972" y="208442"/>
                              </a:moveTo>
                              <a:cubicBezTo>
                                <a:pt x="174306" y="199147"/>
                                <a:pt x="182274" y="189210"/>
                                <a:pt x="192623" y="182250"/>
                              </a:cubicBezTo>
                              <a:cubicBezTo>
                                <a:pt x="195828" y="180098"/>
                                <a:pt x="199308" y="178174"/>
                                <a:pt x="202056" y="175473"/>
                              </a:cubicBezTo>
                              <a:cubicBezTo>
                                <a:pt x="204757" y="172817"/>
                                <a:pt x="206681" y="169520"/>
                                <a:pt x="208741" y="166360"/>
                              </a:cubicBezTo>
                              <a:cubicBezTo>
                                <a:pt x="221105" y="147769"/>
                                <a:pt x="240017" y="134764"/>
                                <a:pt x="258425" y="122217"/>
                              </a:cubicBezTo>
                              <a:cubicBezTo>
                                <a:pt x="280359" y="107289"/>
                                <a:pt x="302293" y="92315"/>
                                <a:pt x="324227" y="77387"/>
                              </a:cubicBezTo>
                              <a:cubicBezTo>
                                <a:pt x="354358" y="56827"/>
                                <a:pt x="384535" y="36267"/>
                                <a:pt x="413017" y="13463"/>
                              </a:cubicBezTo>
                              <a:cubicBezTo>
                                <a:pt x="417779" y="9616"/>
                                <a:pt x="422633" y="5541"/>
                                <a:pt x="425243" y="0"/>
                              </a:cubicBezTo>
                              <a:cubicBezTo>
                                <a:pt x="407522" y="7189"/>
                                <a:pt x="388335" y="10715"/>
                                <a:pt x="369195" y="10349"/>
                              </a:cubicBezTo>
                              <a:cubicBezTo>
                                <a:pt x="376704" y="13005"/>
                                <a:pt x="376704" y="24773"/>
                                <a:pt x="370797" y="30131"/>
                              </a:cubicBezTo>
                              <a:cubicBezTo>
                                <a:pt x="364890" y="35488"/>
                                <a:pt x="356190" y="36038"/>
                                <a:pt x="348222" y="35900"/>
                              </a:cubicBezTo>
                              <a:cubicBezTo>
                                <a:pt x="328028" y="35534"/>
                                <a:pt x="307880" y="32466"/>
                                <a:pt x="288464" y="26742"/>
                              </a:cubicBezTo>
                              <a:cubicBezTo>
                                <a:pt x="285030" y="36313"/>
                                <a:pt x="296752" y="43822"/>
                                <a:pt x="306140" y="47715"/>
                              </a:cubicBezTo>
                              <a:cubicBezTo>
                                <a:pt x="315527" y="51607"/>
                                <a:pt x="326425" y="61269"/>
                                <a:pt x="320884" y="69786"/>
                              </a:cubicBezTo>
                              <a:cubicBezTo>
                                <a:pt x="302614" y="71801"/>
                                <a:pt x="284343" y="73816"/>
                                <a:pt x="266072" y="75831"/>
                              </a:cubicBezTo>
                              <a:cubicBezTo>
                                <a:pt x="257876" y="76746"/>
                                <a:pt x="246794" y="82150"/>
                                <a:pt x="250182" y="89705"/>
                              </a:cubicBezTo>
                              <a:cubicBezTo>
                                <a:pt x="239559" y="89247"/>
                                <a:pt x="228935" y="88744"/>
                                <a:pt x="218358" y="88286"/>
                              </a:cubicBezTo>
                              <a:cubicBezTo>
                                <a:pt x="226234" y="93369"/>
                                <a:pt x="234064" y="98497"/>
                                <a:pt x="241940" y="103580"/>
                              </a:cubicBezTo>
                              <a:cubicBezTo>
                                <a:pt x="243772" y="104771"/>
                                <a:pt x="245695" y="106053"/>
                                <a:pt x="246702" y="108022"/>
                              </a:cubicBezTo>
                              <a:cubicBezTo>
                                <a:pt x="249358" y="113151"/>
                                <a:pt x="244046" y="119103"/>
                                <a:pt x="238506" y="120615"/>
                              </a:cubicBezTo>
                              <a:cubicBezTo>
                                <a:pt x="232965" y="122126"/>
                                <a:pt x="226921" y="121256"/>
                                <a:pt x="221517" y="123179"/>
                              </a:cubicBezTo>
                              <a:cubicBezTo>
                                <a:pt x="203613" y="129498"/>
                                <a:pt x="207093" y="157339"/>
                                <a:pt x="193768" y="170848"/>
                              </a:cubicBezTo>
                              <a:cubicBezTo>
                                <a:pt x="178610" y="186234"/>
                                <a:pt x="149945" y="175976"/>
                                <a:pt x="133048" y="189393"/>
                              </a:cubicBezTo>
                              <a:cubicBezTo>
                                <a:pt x="140237" y="193606"/>
                                <a:pt x="147381" y="197819"/>
                                <a:pt x="154570" y="202032"/>
                              </a:cubicBezTo>
                              <a:cubicBezTo>
                                <a:pt x="125081" y="229140"/>
                                <a:pt x="95591" y="256294"/>
                                <a:pt x="66101" y="283403"/>
                              </a:cubicBezTo>
                              <a:cubicBezTo>
                                <a:pt x="48105" y="299934"/>
                                <a:pt x="26812" y="315823"/>
                                <a:pt x="1260" y="309504"/>
                              </a:cubicBezTo>
                              <a:cubicBezTo>
                                <a:pt x="-2952" y="326996"/>
                                <a:pt x="3184" y="347511"/>
                                <a:pt x="22874" y="338582"/>
                              </a:cubicBezTo>
                              <a:cubicBezTo>
                                <a:pt x="38901" y="331301"/>
                                <a:pt x="53509" y="308817"/>
                                <a:pt x="66742" y="297140"/>
                              </a:cubicBezTo>
                              <a:cubicBezTo>
                                <a:pt x="99895" y="267742"/>
                                <a:pt x="136162" y="241595"/>
                                <a:pt x="165972" y="20844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35750">
                            <a:alpha val="36000"/>
                          </a:srgbClr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sp>
                    <p:nvSpPr>
                      <p:cNvPr id="978" name="Freeform: Shape 977">
                        <a:extLst>
                          <a:ext uri="{FF2B5EF4-FFF2-40B4-BE49-F238E27FC236}">
                            <a16:creationId xmlns:a16="http://schemas.microsoft.com/office/drawing/2014/main" id="{4E393F50-B14A-4B54-A7F4-2F50FB749D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64637" y="-120319"/>
                        <a:ext cx="153675" cy="76495"/>
                      </a:xfrm>
                      <a:custGeom>
                        <a:avLst/>
                        <a:gdLst>
                          <a:gd name="connsiteX0" fmla="*/ 129361 w 153675"/>
                          <a:gd name="connsiteY0" fmla="*/ 1810 h 76495"/>
                          <a:gd name="connsiteX1" fmla="*/ 153676 w 153675"/>
                          <a:gd name="connsiteY1" fmla="*/ 22279 h 76495"/>
                          <a:gd name="connsiteX2" fmla="*/ 137008 w 153675"/>
                          <a:gd name="connsiteY2" fmla="*/ 15639 h 76495"/>
                          <a:gd name="connsiteX3" fmla="*/ 97627 w 153675"/>
                          <a:gd name="connsiteY3" fmla="*/ 11472 h 76495"/>
                          <a:gd name="connsiteX4" fmla="*/ 73633 w 153675"/>
                          <a:gd name="connsiteY4" fmla="*/ 28964 h 76495"/>
                          <a:gd name="connsiteX5" fmla="*/ 0 w 153675"/>
                          <a:gd name="connsiteY5" fmla="*/ 76496 h 76495"/>
                          <a:gd name="connsiteX6" fmla="*/ 56507 w 153675"/>
                          <a:gd name="connsiteY6" fmla="*/ 32811 h 76495"/>
                          <a:gd name="connsiteX7" fmla="*/ 129361 w 153675"/>
                          <a:gd name="connsiteY7" fmla="*/ 1810 h 764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53675" h="76495">
                            <a:moveTo>
                              <a:pt x="129361" y="1810"/>
                            </a:moveTo>
                            <a:cubicBezTo>
                              <a:pt x="139068" y="6481"/>
                              <a:pt x="143144" y="20035"/>
                              <a:pt x="153676" y="22279"/>
                            </a:cubicBezTo>
                            <a:cubicBezTo>
                              <a:pt x="147860" y="24751"/>
                              <a:pt x="142045" y="19394"/>
                              <a:pt x="137008" y="15639"/>
                            </a:cubicBezTo>
                            <a:cubicBezTo>
                              <a:pt x="125881" y="7350"/>
                              <a:pt x="110220" y="5702"/>
                              <a:pt x="97627" y="11472"/>
                            </a:cubicBezTo>
                            <a:cubicBezTo>
                              <a:pt x="88606" y="15593"/>
                              <a:pt x="81509" y="22965"/>
                              <a:pt x="73633" y="28964"/>
                            </a:cubicBezTo>
                            <a:cubicBezTo>
                              <a:pt x="50416" y="46594"/>
                              <a:pt x="18545" y="52913"/>
                              <a:pt x="0" y="76496"/>
                            </a:cubicBezTo>
                            <a:cubicBezTo>
                              <a:pt x="17263" y="59599"/>
                              <a:pt x="35443" y="44625"/>
                              <a:pt x="56507" y="32811"/>
                            </a:cubicBezTo>
                            <a:cubicBezTo>
                              <a:pt x="73495" y="23286"/>
                              <a:pt x="109533" y="-7761"/>
                              <a:pt x="129361" y="1810"/>
                            </a:cubicBezTo>
                            <a:close/>
                          </a:path>
                        </a:pathLst>
                      </a:custGeom>
                      <a:solidFill>
                        <a:srgbClr val="79807E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971" name="Graphic 4">
                      <a:extLst>
                        <a:ext uri="{FF2B5EF4-FFF2-40B4-BE49-F238E27FC236}">
                          <a16:creationId xmlns:a16="http://schemas.microsoft.com/office/drawing/2014/main" id="{B17F00A7-FD7F-4665-8EB4-2F20F0C955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21161" y="9614"/>
                      <a:ext cx="168095" cy="216272"/>
                      <a:chOff x="8421161" y="9614"/>
                      <a:chExt cx="168095" cy="216272"/>
                    </a:xfrm>
                  </p:grpSpPr>
                  <p:sp>
                    <p:nvSpPr>
                      <p:cNvPr id="972" name="Freeform: Shape 971">
                        <a:extLst>
                          <a:ext uri="{FF2B5EF4-FFF2-40B4-BE49-F238E27FC236}">
                            <a16:creationId xmlns:a16="http://schemas.microsoft.com/office/drawing/2014/main" id="{443D8B68-FDC3-4FF9-999C-03890977F5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21161" y="9614"/>
                        <a:ext cx="33743" cy="216272"/>
                      </a:xfrm>
                      <a:custGeom>
                        <a:avLst/>
                        <a:gdLst>
                          <a:gd name="connsiteX0" fmla="*/ 14694 w 33743"/>
                          <a:gd name="connsiteY0" fmla="*/ 173778 h 216272"/>
                          <a:gd name="connsiteX1" fmla="*/ 6589 w 33743"/>
                          <a:gd name="connsiteY1" fmla="*/ 85309 h 216272"/>
                          <a:gd name="connsiteX2" fmla="*/ 14053 w 33743"/>
                          <a:gd name="connsiteY2" fmla="*/ 55682 h 216272"/>
                          <a:gd name="connsiteX3" fmla="*/ 33744 w 33743"/>
                          <a:gd name="connsiteY3" fmla="*/ 0 h 216272"/>
                          <a:gd name="connsiteX4" fmla="*/ 9337 w 33743"/>
                          <a:gd name="connsiteY4" fmla="*/ 181059 h 216272"/>
                          <a:gd name="connsiteX5" fmla="*/ 28249 w 33743"/>
                          <a:gd name="connsiteY5" fmla="*/ 216273 h 216272"/>
                          <a:gd name="connsiteX6" fmla="*/ 14694 w 33743"/>
                          <a:gd name="connsiteY6" fmla="*/ 173778 h 2162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743" h="216272">
                            <a:moveTo>
                              <a:pt x="14694" y="173778"/>
                            </a:moveTo>
                            <a:cubicBezTo>
                              <a:pt x="8284" y="144655"/>
                              <a:pt x="1827" y="114707"/>
                              <a:pt x="6589" y="85309"/>
                            </a:cubicBezTo>
                            <a:cubicBezTo>
                              <a:pt x="8238" y="75235"/>
                              <a:pt x="11123" y="65436"/>
                              <a:pt x="14053" y="55682"/>
                            </a:cubicBezTo>
                            <a:cubicBezTo>
                              <a:pt x="19686" y="36816"/>
                              <a:pt x="25318" y="17813"/>
                              <a:pt x="33744" y="0"/>
                            </a:cubicBezTo>
                            <a:cubicBezTo>
                              <a:pt x="87" y="53072"/>
                              <a:pt x="-9071" y="120981"/>
                              <a:pt x="9337" y="181059"/>
                            </a:cubicBezTo>
                            <a:cubicBezTo>
                              <a:pt x="13183" y="193560"/>
                              <a:pt x="18312" y="207710"/>
                              <a:pt x="28249" y="216273"/>
                            </a:cubicBezTo>
                            <a:cubicBezTo>
                              <a:pt x="36995" y="204825"/>
                              <a:pt x="17442" y="186234"/>
                              <a:pt x="14694" y="173778"/>
                            </a:cubicBezTo>
                            <a:close/>
                          </a:path>
                        </a:pathLst>
                      </a:custGeom>
                      <a:solidFill>
                        <a:srgbClr val="6B7D76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973" name="Freeform: Shape 972">
                        <a:extLst>
                          <a:ext uri="{FF2B5EF4-FFF2-40B4-BE49-F238E27FC236}">
                            <a16:creationId xmlns:a16="http://schemas.microsoft.com/office/drawing/2014/main" id="{2F75E5D8-4EB7-44CE-9AC3-561D0A2028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66974" y="104707"/>
                        <a:ext cx="113719" cy="98315"/>
                      </a:xfrm>
                      <a:custGeom>
                        <a:avLst/>
                        <a:gdLst>
                          <a:gd name="connsiteX0" fmla="*/ 87161 w 113719"/>
                          <a:gd name="connsiteY0" fmla="*/ 1756 h 98315"/>
                          <a:gd name="connsiteX1" fmla="*/ 18977 w 113719"/>
                          <a:gd name="connsiteY1" fmla="*/ 8441 h 98315"/>
                          <a:gd name="connsiteX2" fmla="*/ 13574 w 113719"/>
                          <a:gd name="connsiteY2" fmla="*/ 20622 h 98315"/>
                          <a:gd name="connsiteX3" fmla="*/ 23373 w 113719"/>
                          <a:gd name="connsiteY3" fmla="*/ 22545 h 98315"/>
                          <a:gd name="connsiteX4" fmla="*/ 18931 w 113719"/>
                          <a:gd name="connsiteY4" fmla="*/ 32482 h 98315"/>
                          <a:gd name="connsiteX5" fmla="*/ 9590 w 113719"/>
                          <a:gd name="connsiteY5" fmla="*/ 39900 h 98315"/>
                          <a:gd name="connsiteX6" fmla="*/ 8949 w 113719"/>
                          <a:gd name="connsiteY6" fmla="*/ 47135 h 98315"/>
                          <a:gd name="connsiteX7" fmla="*/ 1988 w 113719"/>
                          <a:gd name="connsiteY7" fmla="*/ 98284 h 98315"/>
                          <a:gd name="connsiteX8" fmla="*/ 17054 w 113719"/>
                          <a:gd name="connsiteY8" fmla="*/ 86516 h 98315"/>
                          <a:gd name="connsiteX9" fmla="*/ 48925 w 113719"/>
                          <a:gd name="connsiteY9" fmla="*/ 49287 h 98315"/>
                          <a:gd name="connsiteX10" fmla="*/ 67241 w 113719"/>
                          <a:gd name="connsiteY10" fmla="*/ 34084 h 98315"/>
                          <a:gd name="connsiteX11" fmla="*/ 85054 w 113719"/>
                          <a:gd name="connsiteY11" fmla="*/ 26437 h 98315"/>
                          <a:gd name="connsiteX12" fmla="*/ 113720 w 113719"/>
                          <a:gd name="connsiteY12" fmla="*/ 1435 h 98315"/>
                          <a:gd name="connsiteX13" fmla="*/ 87161 w 113719"/>
                          <a:gd name="connsiteY13" fmla="*/ 1756 h 983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13719" h="98315">
                            <a:moveTo>
                              <a:pt x="87161" y="1756"/>
                            </a:moveTo>
                            <a:cubicBezTo>
                              <a:pt x="63990" y="2030"/>
                              <a:pt x="38988" y="-3190"/>
                              <a:pt x="18977" y="8441"/>
                            </a:cubicBezTo>
                            <a:cubicBezTo>
                              <a:pt x="14581" y="11006"/>
                              <a:pt x="10231" y="16775"/>
                              <a:pt x="13574" y="20622"/>
                            </a:cubicBezTo>
                            <a:cubicBezTo>
                              <a:pt x="17054" y="19935"/>
                              <a:pt x="21450" y="19569"/>
                              <a:pt x="23373" y="22545"/>
                            </a:cubicBezTo>
                            <a:cubicBezTo>
                              <a:pt x="25571" y="25933"/>
                              <a:pt x="22411" y="30375"/>
                              <a:pt x="18931" y="32482"/>
                            </a:cubicBezTo>
                            <a:cubicBezTo>
                              <a:pt x="15451" y="34588"/>
                              <a:pt x="11147" y="36145"/>
                              <a:pt x="9590" y="39900"/>
                            </a:cubicBezTo>
                            <a:cubicBezTo>
                              <a:pt x="8628" y="42144"/>
                              <a:pt x="8949" y="44662"/>
                              <a:pt x="8949" y="47135"/>
                            </a:cubicBezTo>
                            <a:cubicBezTo>
                              <a:pt x="9086" y="64673"/>
                              <a:pt x="-5109" y="82257"/>
                              <a:pt x="1988" y="98284"/>
                            </a:cubicBezTo>
                            <a:cubicBezTo>
                              <a:pt x="8674" y="98833"/>
                              <a:pt x="13390" y="92148"/>
                              <a:pt x="17054" y="86516"/>
                            </a:cubicBezTo>
                            <a:cubicBezTo>
                              <a:pt x="26029" y="72824"/>
                              <a:pt x="37523" y="61010"/>
                              <a:pt x="48925" y="49287"/>
                            </a:cubicBezTo>
                            <a:cubicBezTo>
                              <a:pt x="54465" y="43563"/>
                              <a:pt x="60189" y="37748"/>
                              <a:pt x="67241" y="34084"/>
                            </a:cubicBezTo>
                            <a:cubicBezTo>
                              <a:pt x="72965" y="31108"/>
                              <a:pt x="79422" y="29643"/>
                              <a:pt x="85054" y="26437"/>
                            </a:cubicBezTo>
                            <a:cubicBezTo>
                              <a:pt x="95724" y="20347"/>
                              <a:pt x="104607" y="9220"/>
                              <a:pt x="113720" y="1435"/>
                            </a:cubicBezTo>
                            <a:cubicBezTo>
                              <a:pt x="106713" y="-1908"/>
                              <a:pt x="95769" y="1618"/>
                              <a:pt x="87161" y="1756"/>
                            </a:cubicBezTo>
                            <a:close/>
                          </a:path>
                        </a:pathLst>
                      </a:custGeom>
                      <a:solidFill>
                        <a:srgbClr val="4D585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974" name="Freeform: Shape 973">
                        <a:extLst>
                          <a:ext uri="{FF2B5EF4-FFF2-40B4-BE49-F238E27FC236}">
                            <a16:creationId xmlns:a16="http://schemas.microsoft.com/office/drawing/2014/main" id="{E230F28C-AB68-4954-A483-E6735DBA38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81137" y="103409"/>
                        <a:ext cx="91771" cy="80095"/>
                      </a:xfrm>
                      <a:custGeom>
                        <a:avLst/>
                        <a:gdLst>
                          <a:gd name="connsiteX0" fmla="*/ 52483 w 91771"/>
                          <a:gd name="connsiteY0" fmla="*/ 42343 h 80095"/>
                          <a:gd name="connsiteX1" fmla="*/ 91772 w 91771"/>
                          <a:gd name="connsiteY1" fmla="*/ 765 h 80095"/>
                          <a:gd name="connsiteX2" fmla="*/ 67136 w 91771"/>
                          <a:gd name="connsiteY2" fmla="*/ 7175 h 80095"/>
                          <a:gd name="connsiteX3" fmla="*/ 52666 w 91771"/>
                          <a:gd name="connsiteY3" fmla="*/ 9328 h 80095"/>
                          <a:gd name="connsiteX4" fmla="*/ 32884 w 91771"/>
                          <a:gd name="connsiteY4" fmla="*/ 12396 h 80095"/>
                          <a:gd name="connsiteX5" fmla="*/ 23405 w 91771"/>
                          <a:gd name="connsiteY5" fmla="*/ 16471 h 80095"/>
                          <a:gd name="connsiteX6" fmla="*/ 21574 w 91771"/>
                          <a:gd name="connsiteY6" fmla="*/ 25858 h 80095"/>
                          <a:gd name="connsiteX7" fmla="*/ 26199 w 91771"/>
                          <a:gd name="connsiteY7" fmla="*/ 30117 h 80095"/>
                          <a:gd name="connsiteX8" fmla="*/ 25145 w 91771"/>
                          <a:gd name="connsiteY8" fmla="*/ 43213 h 80095"/>
                          <a:gd name="connsiteX9" fmla="*/ 13927 w 91771"/>
                          <a:gd name="connsiteY9" fmla="*/ 51959 h 80095"/>
                          <a:gd name="connsiteX10" fmla="*/ 6875 w 91771"/>
                          <a:gd name="connsiteY10" fmla="*/ 80075 h 80095"/>
                          <a:gd name="connsiteX11" fmla="*/ 52483 w 91771"/>
                          <a:gd name="connsiteY11" fmla="*/ 42343 h 800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91771" h="80095">
                            <a:moveTo>
                              <a:pt x="52483" y="42343"/>
                            </a:moveTo>
                            <a:cubicBezTo>
                              <a:pt x="67182" y="30025"/>
                              <a:pt x="82156" y="17341"/>
                              <a:pt x="91772" y="765"/>
                            </a:cubicBezTo>
                            <a:cubicBezTo>
                              <a:pt x="83621" y="-2258"/>
                              <a:pt x="75424" y="4474"/>
                              <a:pt x="67136" y="7175"/>
                            </a:cubicBezTo>
                            <a:cubicBezTo>
                              <a:pt x="62465" y="8686"/>
                              <a:pt x="57520" y="8870"/>
                              <a:pt x="52666" y="9328"/>
                            </a:cubicBezTo>
                            <a:cubicBezTo>
                              <a:pt x="46026" y="9923"/>
                              <a:pt x="39387" y="10930"/>
                              <a:pt x="32884" y="12396"/>
                            </a:cubicBezTo>
                            <a:cubicBezTo>
                              <a:pt x="29496" y="13174"/>
                              <a:pt x="25970" y="14136"/>
                              <a:pt x="23405" y="16471"/>
                            </a:cubicBezTo>
                            <a:cubicBezTo>
                              <a:pt x="20841" y="18806"/>
                              <a:pt x="19605" y="22973"/>
                              <a:pt x="21574" y="25858"/>
                            </a:cubicBezTo>
                            <a:cubicBezTo>
                              <a:pt x="22764" y="27598"/>
                              <a:pt x="24825" y="28560"/>
                              <a:pt x="26199" y="30117"/>
                            </a:cubicBezTo>
                            <a:cubicBezTo>
                              <a:pt x="29358" y="33689"/>
                              <a:pt x="28168" y="39504"/>
                              <a:pt x="25145" y="43213"/>
                            </a:cubicBezTo>
                            <a:cubicBezTo>
                              <a:pt x="22123" y="46877"/>
                              <a:pt x="17773" y="49166"/>
                              <a:pt x="13927" y="51959"/>
                            </a:cubicBezTo>
                            <a:cubicBezTo>
                              <a:pt x="8386" y="56035"/>
                              <a:pt x="-9793" y="78106"/>
                              <a:pt x="6875" y="80075"/>
                            </a:cubicBezTo>
                            <a:cubicBezTo>
                              <a:pt x="15712" y="81037"/>
                              <a:pt x="45568" y="48113"/>
                              <a:pt x="52483" y="42343"/>
                            </a:cubicBezTo>
                            <a:close/>
                          </a:path>
                        </a:pathLst>
                      </a:custGeom>
                      <a:solidFill>
                        <a:srgbClr val="646C69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975" name="Freeform: Shape 974">
                        <a:extLst>
                          <a:ext uri="{FF2B5EF4-FFF2-40B4-BE49-F238E27FC236}">
                            <a16:creationId xmlns:a16="http://schemas.microsoft.com/office/drawing/2014/main" id="{58165381-D010-47CB-8B59-810A52B7BC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8511" y="77598"/>
                        <a:ext cx="150745" cy="15127"/>
                      </a:xfrm>
                      <a:custGeom>
                        <a:avLst/>
                        <a:gdLst>
                          <a:gd name="connsiteX0" fmla="*/ 85950 w 150745"/>
                          <a:gd name="connsiteY0" fmla="*/ 11052 h 15127"/>
                          <a:gd name="connsiteX1" fmla="*/ 38510 w 150745"/>
                          <a:gd name="connsiteY1" fmla="*/ 1390 h 15127"/>
                          <a:gd name="connsiteX2" fmla="*/ 0 w 150745"/>
                          <a:gd name="connsiteY2" fmla="*/ 11235 h 15127"/>
                          <a:gd name="connsiteX3" fmla="*/ 29902 w 150745"/>
                          <a:gd name="connsiteY3" fmla="*/ 7939 h 15127"/>
                          <a:gd name="connsiteX4" fmla="*/ 24040 w 150745"/>
                          <a:gd name="connsiteY4" fmla="*/ 7160 h 15127"/>
                          <a:gd name="connsiteX5" fmla="*/ 123316 w 150745"/>
                          <a:gd name="connsiteY5" fmla="*/ 9999 h 15127"/>
                          <a:gd name="connsiteX6" fmla="*/ 150745 w 150745"/>
                          <a:gd name="connsiteY6" fmla="*/ 15128 h 15127"/>
                          <a:gd name="connsiteX7" fmla="*/ 85950 w 150745"/>
                          <a:gd name="connsiteY7" fmla="*/ 11052 h 151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50745" h="15127">
                            <a:moveTo>
                              <a:pt x="85950" y="11052"/>
                            </a:moveTo>
                            <a:cubicBezTo>
                              <a:pt x="69786" y="10274"/>
                              <a:pt x="54354" y="4596"/>
                              <a:pt x="38510" y="1390"/>
                            </a:cubicBezTo>
                            <a:cubicBezTo>
                              <a:pt x="24636" y="-1403"/>
                              <a:pt x="7327" y="-853"/>
                              <a:pt x="0" y="11235"/>
                            </a:cubicBezTo>
                            <a:cubicBezTo>
                              <a:pt x="9982" y="10137"/>
                              <a:pt x="19965" y="9038"/>
                              <a:pt x="29902" y="7939"/>
                            </a:cubicBezTo>
                            <a:cubicBezTo>
                              <a:pt x="28299" y="6611"/>
                              <a:pt x="25918" y="6290"/>
                              <a:pt x="24040" y="7160"/>
                            </a:cubicBezTo>
                            <a:cubicBezTo>
                              <a:pt x="57148" y="8122"/>
                              <a:pt x="90209" y="9038"/>
                              <a:pt x="123316" y="9999"/>
                            </a:cubicBezTo>
                            <a:cubicBezTo>
                              <a:pt x="132932" y="10274"/>
                              <a:pt x="142228" y="13067"/>
                              <a:pt x="150745" y="15128"/>
                            </a:cubicBezTo>
                            <a:cubicBezTo>
                              <a:pt x="134031" y="2215"/>
                              <a:pt x="105778" y="12014"/>
                              <a:pt x="85950" y="11052"/>
                            </a:cubicBezTo>
                            <a:close/>
                          </a:path>
                        </a:pathLst>
                      </a:custGeom>
                      <a:solidFill>
                        <a:srgbClr val="21302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976" name="Freeform: Shape 975">
                        <a:extLst>
                          <a:ext uri="{FF2B5EF4-FFF2-40B4-BE49-F238E27FC236}">
                            <a16:creationId xmlns:a16="http://schemas.microsoft.com/office/drawing/2014/main" id="{8F75E211-6CBA-4682-9E04-B721912102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4298" y="135427"/>
                        <a:ext cx="95429" cy="12931"/>
                      </a:xfrm>
                      <a:custGeom>
                        <a:avLst/>
                        <a:gdLst>
                          <a:gd name="connsiteX0" fmla="*/ 46433 w 95429"/>
                          <a:gd name="connsiteY0" fmla="*/ 801 h 12931"/>
                          <a:gd name="connsiteX1" fmla="*/ 0 w 95429"/>
                          <a:gd name="connsiteY1" fmla="*/ 8723 h 12931"/>
                          <a:gd name="connsiteX2" fmla="*/ 43136 w 95429"/>
                          <a:gd name="connsiteY2" fmla="*/ 4281 h 12931"/>
                          <a:gd name="connsiteX3" fmla="*/ 83799 w 95429"/>
                          <a:gd name="connsiteY3" fmla="*/ 9272 h 12931"/>
                          <a:gd name="connsiteX4" fmla="*/ 95429 w 95429"/>
                          <a:gd name="connsiteY4" fmla="*/ 12203 h 12931"/>
                          <a:gd name="connsiteX5" fmla="*/ 46433 w 95429"/>
                          <a:gd name="connsiteY5" fmla="*/ 801 h 129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5429" h="12931">
                            <a:moveTo>
                              <a:pt x="46433" y="801"/>
                            </a:moveTo>
                            <a:cubicBezTo>
                              <a:pt x="30497" y="-1077"/>
                              <a:pt x="13371" y="-115"/>
                              <a:pt x="0" y="8723"/>
                            </a:cubicBezTo>
                            <a:cubicBezTo>
                              <a:pt x="14379" y="7257"/>
                              <a:pt x="28757" y="5792"/>
                              <a:pt x="43136" y="4281"/>
                            </a:cubicBezTo>
                            <a:cubicBezTo>
                              <a:pt x="57010" y="2861"/>
                              <a:pt x="72076" y="1717"/>
                              <a:pt x="83799" y="9272"/>
                            </a:cubicBezTo>
                            <a:cubicBezTo>
                              <a:pt x="87965" y="11928"/>
                              <a:pt x="90988" y="14126"/>
                              <a:pt x="95429" y="12203"/>
                            </a:cubicBezTo>
                            <a:cubicBezTo>
                              <a:pt x="86729" y="2724"/>
                              <a:pt x="59758" y="2358"/>
                              <a:pt x="46433" y="801"/>
                            </a:cubicBezTo>
                            <a:close/>
                          </a:path>
                        </a:pathLst>
                      </a:custGeom>
                      <a:solidFill>
                        <a:srgbClr val="21302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874" name="Graphic 3512">
              <a:extLst>
                <a:ext uri="{FF2B5EF4-FFF2-40B4-BE49-F238E27FC236}">
                  <a16:creationId xmlns:a16="http://schemas.microsoft.com/office/drawing/2014/main" id="{EA3A1B19-F635-43EE-A27D-35269F8DC642}"/>
                </a:ext>
              </a:extLst>
            </p:cNvPr>
            <p:cNvGrpSpPr/>
            <p:nvPr/>
          </p:nvGrpSpPr>
          <p:grpSpPr>
            <a:xfrm>
              <a:off x="8382844" y="3094962"/>
              <a:ext cx="925152" cy="941584"/>
              <a:chOff x="4692675" y="4122640"/>
              <a:chExt cx="2271848" cy="2312200"/>
            </a:xfrm>
          </p:grpSpPr>
          <p:grpSp>
            <p:nvGrpSpPr>
              <p:cNvPr id="896" name="Graphic 3512">
                <a:extLst>
                  <a:ext uri="{FF2B5EF4-FFF2-40B4-BE49-F238E27FC236}">
                    <a16:creationId xmlns:a16="http://schemas.microsoft.com/office/drawing/2014/main" id="{F3CA3091-2E8F-4241-8D36-FC4323CE7384}"/>
                  </a:ext>
                </a:extLst>
              </p:cNvPr>
              <p:cNvGrpSpPr/>
              <p:nvPr/>
            </p:nvGrpSpPr>
            <p:grpSpPr>
              <a:xfrm>
                <a:off x="4692675" y="4122640"/>
                <a:ext cx="2271848" cy="2312200"/>
                <a:chOff x="4692675" y="4122640"/>
                <a:chExt cx="2271848" cy="2312200"/>
              </a:xfrm>
              <a:solidFill>
                <a:srgbClr val="938F50"/>
              </a:solidFill>
            </p:grpSpPr>
            <p:pic>
              <p:nvPicPr>
                <p:cNvPr id="915" name="Picture 914">
                  <a:extLst>
                    <a:ext uri="{FF2B5EF4-FFF2-40B4-BE49-F238E27FC236}">
                      <a16:creationId xmlns:a16="http://schemas.microsoft.com/office/drawing/2014/main" id="{D8E221B1-6543-4C5A-9E03-DCC7968E9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70969" y="4199310"/>
                  <a:ext cx="492301" cy="952319"/>
                </a:xfrm>
                <a:custGeom>
                  <a:avLst/>
                  <a:gdLst>
                    <a:gd name="connsiteX0" fmla="*/ 291 w 492301"/>
                    <a:gd name="connsiteY0" fmla="*/ 19 h 952319"/>
                    <a:gd name="connsiteX1" fmla="*/ 492592 w 492301"/>
                    <a:gd name="connsiteY1" fmla="*/ 19 h 952319"/>
                    <a:gd name="connsiteX2" fmla="*/ 492592 w 492301"/>
                    <a:gd name="connsiteY2" fmla="*/ 952339 h 952319"/>
                    <a:gd name="connsiteX3" fmla="*/ 291 w 492301"/>
                    <a:gd name="connsiteY3" fmla="*/ 952339 h 95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301" h="952319">
                      <a:moveTo>
                        <a:pt x="291" y="19"/>
                      </a:moveTo>
                      <a:lnTo>
                        <a:pt x="492592" y="19"/>
                      </a:lnTo>
                      <a:lnTo>
                        <a:pt x="492592" y="952339"/>
                      </a:lnTo>
                      <a:lnTo>
                        <a:pt x="291" y="95233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16" name="Picture 915">
                  <a:extLst>
                    <a:ext uri="{FF2B5EF4-FFF2-40B4-BE49-F238E27FC236}">
                      <a16:creationId xmlns:a16="http://schemas.microsoft.com/office/drawing/2014/main" id="{96189810-7C87-4EEA-9111-EC2243409C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84976" y="5760953"/>
                  <a:ext cx="464054" cy="568970"/>
                </a:xfrm>
                <a:custGeom>
                  <a:avLst/>
                  <a:gdLst>
                    <a:gd name="connsiteX0" fmla="*/ 121 w 464054"/>
                    <a:gd name="connsiteY0" fmla="*/ 406 h 568970"/>
                    <a:gd name="connsiteX1" fmla="*/ 464176 w 464054"/>
                    <a:gd name="connsiteY1" fmla="*/ 406 h 568970"/>
                    <a:gd name="connsiteX2" fmla="*/ 464176 w 464054"/>
                    <a:gd name="connsiteY2" fmla="*/ 569377 h 568970"/>
                    <a:gd name="connsiteX3" fmla="*/ 121 w 464054"/>
                    <a:gd name="connsiteY3" fmla="*/ 569377 h 56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054" h="568970">
                      <a:moveTo>
                        <a:pt x="121" y="406"/>
                      </a:moveTo>
                      <a:lnTo>
                        <a:pt x="464176" y="406"/>
                      </a:lnTo>
                      <a:lnTo>
                        <a:pt x="464176" y="569377"/>
                      </a:lnTo>
                      <a:lnTo>
                        <a:pt x="121" y="5693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17" name="Picture 916">
                  <a:extLst>
                    <a:ext uri="{FF2B5EF4-FFF2-40B4-BE49-F238E27FC236}">
                      <a16:creationId xmlns:a16="http://schemas.microsoft.com/office/drawing/2014/main" id="{F5A92BF6-557B-43A8-873F-D6BE0103F4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56219" y="5672177"/>
                  <a:ext cx="532653" cy="762662"/>
                </a:xfrm>
                <a:custGeom>
                  <a:avLst/>
                  <a:gdLst>
                    <a:gd name="connsiteX0" fmla="*/ 213 w 532653"/>
                    <a:gd name="connsiteY0" fmla="*/ 384 h 762662"/>
                    <a:gd name="connsiteX1" fmla="*/ 532867 w 532653"/>
                    <a:gd name="connsiteY1" fmla="*/ 384 h 762662"/>
                    <a:gd name="connsiteX2" fmla="*/ 532867 w 532653"/>
                    <a:gd name="connsiteY2" fmla="*/ 763047 h 762662"/>
                    <a:gd name="connsiteX3" fmla="*/ 213 w 532653"/>
                    <a:gd name="connsiteY3" fmla="*/ 763047 h 7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53" h="762662">
                      <a:moveTo>
                        <a:pt x="213" y="384"/>
                      </a:moveTo>
                      <a:lnTo>
                        <a:pt x="532867" y="384"/>
                      </a:lnTo>
                      <a:lnTo>
                        <a:pt x="532867" y="763047"/>
                      </a:lnTo>
                      <a:lnTo>
                        <a:pt x="213" y="76304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18" name="Picture 917">
                  <a:extLst>
                    <a:ext uri="{FF2B5EF4-FFF2-40B4-BE49-F238E27FC236}">
                      <a16:creationId xmlns:a16="http://schemas.microsoft.com/office/drawing/2014/main" id="{091D1086-A921-4495-8A94-76C70313A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5319" y="5490591"/>
                  <a:ext cx="657746" cy="685993"/>
                </a:xfrm>
                <a:custGeom>
                  <a:avLst/>
                  <a:gdLst>
                    <a:gd name="connsiteX0" fmla="*/ 74 w 657746"/>
                    <a:gd name="connsiteY0" fmla="*/ 339 h 685993"/>
                    <a:gd name="connsiteX1" fmla="*/ 657821 w 657746"/>
                    <a:gd name="connsiteY1" fmla="*/ 339 h 685993"/>
                    <a:gd name="connsiteX2" fmla="*/ 657821 w 657746"/>
                    <a:gd name="connsiteY2" fmla="*/ 686332 h 685993"/>
                    <a:gd name="connsiteX3" fmla="*/ 74 w 657746"/>
                    <a:gd name="connsiteY3" fmla="*/ 686332 h 6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746" h="685993">
                      <a:moveTo>
                        <a:pt x="74" y="339"/>
                      </a:moveTo>
                      <a:lnTo>
                        <a:pt x="657821" y="339"/>
                      </a:lnTo>
                      <a:lnTo>
                        <a:pt x="657821" y="686332"/>
                      </a:lnTo>
                      <a:lnTo>
                        <a:pt x="74" y="6863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19" name="Picture 918">
                  <a:extLst>
                    <a:ext uri="{FF2B5EF4-FFF2-40B4-BE49-F238E27FC236}">
                      <a16:creationId xmlns:a16="http://schemas.microsoft.com/office/drawing/2014/main" id="{65A97561-1B68-492F-97A7-648526C1BE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92165" y="5506732"/>
                  <a:ext cx="645640" cy="548794"/>
                </a:xfrm>
                <a:custGeom>
                  <a:avLst/>
                  <a:gdLst>
                    <a:gd name="connsiteX0" fmla="*/ 98 w 645640"/>
                    <a:gd name="connsiteY0" fmla="*/ 343 h 548794"/>
                    <a:gd name="connsiteX1" fmla="*/ 645739 w 645640"/>
                    <a:gd name="connsiteY1" fmla="*/ 343 h 548794"/>
                    <a:gd name="connsiteX2" fmla="*/ 645739 w 645640"/>
                    <a:gd name="connsiteY2" fmla="*/ 549137 h 548794"/>
                    <a:gd name="connsiteX3" fmla="*/ 98 w 645640"/>
                    <a:gd name="connsiteY3" fmla="*/ 549137 h 54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548794">
                      <a:moveTo>
                        <a:pt x="98" y="343"/>
                      </a:moveTo>
                      <a:lnTo>
                        <a:pt x="645739" y="343"/>
                      </a:lnTo>
                      <a:lnTo>
                        <a:pt x="645739" y="549137"/>
                      </a:lnTo>
                      <a:lnTo>
                        <a:pt x="98" y="54913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0" name="Picture 919">
                  <a:extLst>
                    <a:ext uri="{FF2B5EF4-FFF2-40B4-BE49-F238E27FC236}">
                      <a16:creationId xmlns:a16="http://schemas.microsoft.com/office/drawing/2014/main" id="{5A7B2B7D-C8B6-45CC-B0DC-9728B3490F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93790" y="4853021"/>
                  <a:ext cx="746522" cy="387384"/>
                </a:xfrm>
                <a:custGeom>
                  <a:avLst/>
                  <a:gdLst>
                    <a:gd name="connsiteX0" fmla="*/ 371 w 746522"/>
                    <a:gd name="connsiteY0" fmla="*/ 181 h 387384"/>
                    <a:gd name="connsiteX1" fmla="*/ 746894 w 746522"/>
                    <a:gd name="connsiteY1" fmla="*/ 181 h 387384"/>
                    <a:gd name="connsiteX2" fmla="*/ 746894 w 746522"/>
                    <a:gd name="connsiteY2" fmla="*/ 387565 h 387384"/>
                    <a:gd name="connsiteX3" fmla="*/ 371 w 746522"/>
                    <a:gd name="connsiteY3" fmla="*/ 387565 h 38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22" h="387384">
                      <a:moveTo>
                        <a:pt x="371" y="181"/>
                      </a:moveTo>
                      <a:lnTo>
                        <a:pt x="746894" y="181"/>
                      </a:lnTo>
                      <a:lnTo>
                        <a:pt x="746894" y="387565"/>
                      </a:lnTo>
                      <a:lnTo>
                        <a:pt x="371" y="3875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1" name="Picture 920">
                  <a:extLst>
                    <a:ext uri="{FF2B5EF4-FFF2-40B4-BE49-F238E27FC236}">
                      <a16:creationId xmlns:a16="http://schemas.microsoft.com/office/drawing/2014/main" id="{A9141CC3-D85C-4EA8-B4F2-72C5CFEE11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11693" y="4477742"/>
                  <a:ext cx="286503" cy="431772"/>
                </a:xfrm>
                <a:custGeom>
                  <a:avLst/>
                  <a:gdLst>
                    <a:gd name="connsiteX0" fmla="*/ 425 w 286503"/>
                    <a:gd name="connsiteY0" fmla="*/ 88 h 431772"/>
                    <a:gd name="connsiteX1" fmla="*/ 286928 w 286503"/>
                    <a:gd name="connsiteY1" fmla="*/ 88 h 431772"/>
                    <a:gd name="connsiteX2" fmla="*/ 286928 w 286503"/>
                    <a:gd name="connsiteY2" fmla="*/ 431860 h 431772"/>
                    <a:gd name="connsiteX3" fmla="*/ 425 w 286503"/>
                    <a:gd name="connsiteY3" fmla="*/ 431860 h 43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03" h="431772">
                      <a:moveTo>
                        <a:pt x="425" y="88"/>
                      </a:moveTo>
                      <a:lnTo>
                        <a:pt x="286928" y="88"/>
                      </a:lnTo>
                      <a:lnTo>
                        <a:pt x="286928" y="431860"/>
                      </a:lnTo>
                      <a:lnTo>
                        <a:pt x="425" y="4318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2" name="Picture 921">
                  <a:extLst>
                    <a:ext uri="{FF2B5EF4-FFF2-40B4-BE49-F238E27FC236}">
                      <a16:creationId xmlns:a16="http://schemas.microsoft.com/office/drawing/2014/main" id="{C8F0D7D8-7F7B-449D-9463-05768C960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37296" y="5397780"/>
                  <a:ext cx="673887" cy="447913"/>
                </a:xfrm>
                <a:custGeom>
                  <a:avLst/>
                  <a:gdLst>
                    <a:gd name="connsiteX0" fmla="*/ 357 w 673887"/>
                    <a:gd name="connsiteY0" fmla="*/ 316 h 447913"/>
                    <a:gd name="connsiteX1" fmla="*/ 674245 w 673887"/>
                    <a:gd name="connsiteY1" fmla="*/ 316 h 447913"/>
                    <a:gd name="connsiteX2" fmla="*/ 674245 w 673887"/>
                    <a:gd name="connsiteY2" fmla="*/ 448229 h 447913"/>
                    <a:gd name="connsiteX3" fmla="*/ 357 w 673887"/>
                    <a:gd name="connsiteY3" fmla="*/ 448229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887" h="447913">
                      <a:moveTo>
                        <a:pt x="357" y="316"/>
                      </a:moveTo>
                      <a:lnTo>
                        <a:pt x="674245" y="316"/>
                      </a:lnTo>
                      <a:lnTo>
                        <a:pt x="674245" y="448229"/>
                      </a:lnTo>
                      <a:lnTo>
                        <a:pt x="357" y="4482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3" name="Picture 922">
                  <a:extLst>
                    <a:ext uri="{FF2B5EF4-FFF2-40B4-BE49-F238E27FC236}">
                      <a16:creationId xmlns:a16="http://schemas.microsoft.com/office/drawing/2014/main" id="{FF9CA586-A166-4CDD-8E0C-EC1254883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39569" y="5478485"/>
                  <a:ext cx="706169" cy="706169"/>
                </a:xfrm>
                <a:custGeom>
                  <a:avLst/>
                  <a:gdLst>
                    <a:gd name="connsiteX0" fmla="*/ 308 w 706169"/>
                    <a:gd name="connsiteY0" fmla="*/ 336 h 706169"/>
                    <a:gd name="connsiteX1" fmla="*/ 706478 w 706169"/>
                    <a:gd name="connsiteY1" fmla="*/ 336 h 706169"/>
                    <a:gd name="connsiteX2" fmla="*/ 706478 w 706169"/>
                    <a:gd name="connsiteY2" fmla="*/ 706505 h 706169"/>
                    <a:gd name="connsiteX3" fmla="*/ 308 w 706169"/>
                    <a:gd name="connsiteY3" fmla="*/ 706505 h 70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169" h="706169">
                      <a:moveTo>
                        <a:pt x="308" y="336"/>
                      </a:moveTo>
                      <a:lnTo>
                        <a:pt x="706478" y="336"/>
                      </a:lnTo>
                      <a:lnTo>
                        <a:pt x="706478" y="706505"/>
                      </a:lnTo>
                      <a:lnTo>
                        <a:pt x="308" y="706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4" name="Picture 923">
                  <a:extLst>
                    <a:ext uri="{FF2B5EF4-FFF2-40B4-BE49-F238E27FC236}">
                      <a16:creationId xmlns:a16="http://schemas.microsoft.com/office/drawing/2014/main" id="{93DCB487-BCF9-487E-B9EE-5E3155705F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12713" y="5595508"/>
                  <a:ext cx="560900" cy="625464"/>
                </a:xfrm>
                <a:custGeom>
                  <a:avLst/>
                  <a:gdLst>
                    <a:gd name="connsiteX0" fmla="*/ 227 w 560900"/>
                    <a:gd name="connsiteY0" fmla="*/ 365 h 625464"/>
                    <a:gd name="connsiteX1" fmla="*/ 561128 w 560900"/>
                    <a:gd name="connsiteY1" fmla="*/ 365 h 625464"/>
                    <a:gd name="connsiteX2" fmla="*/ 561128 w 560900"/>
                    <a:gd name="connsiteY2" fmla="*/ 625829 h 625464"/>
                    <a:gd name="connsiteX3" fmla="*/ 227 w 560900"/>
                    <a:gd name="connsiteY3" fmla="*/ 625829 h 62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00" h="625464">
                      <a:moveTo>
                        <a:pt x="227" y="365"/>
                      </a:moveTo>
                      <a:lnTo>
                        <a:pt x="561128" y="365"/>
                      </a:lnTo>
                      <a:lnTo>
                        <a:pt x="561128" y="625829"/>
                      </a:lnTo>
                      <a:lnTo>
                        <a:pt x="227" y="6258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5" name="Picture 924">
                  <a:extLst>
                    <a:ext uri="{FF2B5EF4-FFF2-40B4-BE49-F238E27FC236}">
                      <a16:creationId xmlns:a16="http://schemas.microsoft.com/office/drawing/2014/main" id="{549181B4-9B88-4080-890E-6DF0306632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17630" y="5369534"/>
                  <a:ext cx="540724" cy="593182"/>
                </a:xfrm>
                <a:custGeom>
                  <a:avLst/>
                  <a:gdLst>
                    <a:gd name="connsiteX0" fmla="*/ 253 w 540724"/>
                    <a:gd name="connsiteY0" fmla="*/ 309 h 593182"/>
                    <a:gd name="connsiteX1" fmla="*/ 540978 w 540724"/>
                    <a:gd name="connsiteY1" fmla="*/ 309 h 593182"/>
                    <a:gd name="connsiteX2" fmla="*/ 540978 w 540724"/>
                    <a:gd name="connsiteY2" fmla="*/ 593491 h 593182"/>
                    <a:gd name="connsiteX3" fmla="*/ 253 w 540724"/>
                    <a:gd name="connsiteY3" fmla="*/ 593491 h 59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724" h="593182">
                      <a:moveTo>
                        <a:pt x="253" y="309"/>
                      </a:moveTo>
                      <a:lnTo>
                        <a:pt x="540978" y="309"/>
                      </a:lnTo>
                      <a:lnTo>
                        <a:pt x="540978" y="593491"/>
                      </a:lnTo>
                      <a:lnTo>
                        <a:pt x="253" y="59349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6" name="Picture 925">
                  <a:extLst>
                    <a:ext uri="{FF2B5EF4-FFF2-40B4-BE49-F238E27FC236}">
                      <a16:creationId xmlns:a16="http://schemas.microsoft.com/office/drawing/2014/main" id="{F8B1A141-C6ED-4B5E-B9BD-37BA616CCB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53437" y="5010396"/>
                  <a:ext cx="811086" cy="516512"/>
                </a:xfrm>
                <a:custGeom>
                  <a:avLst/>
                  <a:gdLst>
                    <a:gd name="connsiteX0" fmla="*/ 361 w 811086"/>
                    <a:gd name="connsiteY0" fmla="*/ 220 h 516512"/>
                    <a:gd name="connsiteX1" fmla="*/ 811448 w 811086"/>
                    <a:gd name="connsiteY1" fmla="*/ 220 h 516512"/>
                    <a:gd name="connsiteX2" fmla="*/ 811448 w 811086"/>
                    <a:gd name="connsiteY2" fmla="*/ 516732 h 516512"/>
                    <a:gd name="connsiteX3" fmla="*/ 361 w 811086"/>
                    <a:gd name="connsiteY3" fmla="*/ 516732 h 51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1086" h="516512">
                      <a:moveTo>
                        <a:pt x="361" y="220"/>
                      </a:moveTo>
                      <a:lnTo>
                        <a:pt x="811448" y="220"/>
                      </a:lnTo>
                      <a:lnTo>
                        <a:pt x="811448" y="516732"/>
                      </a:lnTo>
                      <a:lnTo>
                        <a:pt x="361" y="5167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7" name="Picture 926">
                  <a:extLst>
                    <a:ext uri="{FF2B5EF4-FFF2-40B4-BE49-F238E27FC236}">
                      <a16:creationId xmlns:a16="http://schemas.microsoft.com/office/drawing/2014/main" id="{57E6630C-54EF-41B6-8121-566F0C3A01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28344" y="4784422"/>
                  <a:ext cx="637570" cy="464054"/>
                </a:xfrm>
                <a:custGeom>
                  <a:avLst/>
                  <a:gdLst>
                    <a:gd name="connsiteX0" fmla="*/ 330 w 637570"/>
                    <a:gd name="connsiteY0" fmla="*/ 164 h 464054"/>
                    <a:gd name="connsiteX1" fmla="*/ 637901 w 637570"/>
                    <a:gd name="connsiteY1" fmla="*/ 164 h 464054"/>
                    <a:gd name="connsiteX2" fmla="*/ 637901 w 637570"/>
                    <a:gd name="connsiteY2" fmla="*/ 464218 h 464054"/>
                    <a:gd name="connsiteX3" fmla="*/ 330 w 637570"/>
                    <a:gd name="connsiteY3" fmla="*/ 464218 h 4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570" h="464054">
                      <a:moveTo>
                        <a:pt x="330" y="164"/>
                      </a:moveTo>
                      <a:lnTo>
                        <a:pt x="637901" y="164"/>
                      </a:lnTo>
                      <a:lnTo>
                        <a:pt x="637901" y="464218"/>
                      </a:lnTo>
                      <a:lnTo>
                        <a:pt x="330" y="4642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8" name="Picture 927">
                  <a:extLst>
                    <a:ext uri="{FF2B5EF4-FFF2-40B4-BE49-F238E27FC236}">
                      <a16:creationId xmlns:a16="http://schemas.microsoft.com/office/drawing/2014/main" id="{98B8AD9A-D3FC-4160-9659-E3DEA5B5B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5710" y="5208123"/>
                  <a:ext cx="431772" cy="492300"/>
                </a:xfrm>
                <a:custGeom>
                  <a:avLst/>
                  <a:gdLst>
                    <a:gd name="connsiteX0" fmla="*/ 312 w 431772"/>
                    <a:gd name="connsiteY0" fmla="*/ 269 h 492300"/>
                    <a:gd name="connsiteX1" fmla="*/ 432085 w 431772"/>
                    <a:gd name="connsiteY1" fmla="*/ 269 h 492300"/>
                    <a:gd name="connsiteX2" fmla="*/ 432085 w 431772"/>
                    <a:gd name="connsiteY2" fmla="*/ 492570 h 492300"/>
                    <a:gd name="connsiteX3" fmla="*/ 312 w 431772"/>
                    <a:gd name="connsiteY3" fmla="*/ 492570 h 49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772" h="492300">
                      <a:moveTo>
                        <a:pt x="312" y="269"/>
                      </a:moveTo>
                      <a:lnTo>
                        <a:pt x="432085" y="269"/>
                      </a:lnTo>
                      <a:lnTo>
                        <a:pt x="432085" y="492570"/>
                      </a:lnTo>
                      <a:lnTo>
                        <a:pt x="312" y="4925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29" name="Picture 928">
                  <a:extLst>
                    <a:ext uri="{FF2B5EF4-FFF2-40B4-BE49-F238E27FC236}">
                      <a16:creationId xmlns:a16="http://schemas.microsoft.com/office/drawing/2014/main" id="{34A8D66E-30AE-491E-8FAC-F60D7F1ED9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92675" y="5151630"/>
                  <a:ext cx="827227" cy="500371"/>
                </a:xfrm>
                <a:custGeom>
                  <a:avLst/>
                  <a:gdLst>
                    <a:gd name="connsiteX0" fmla="*/ -1 w 827227"/>
                    <a:gd name="connsiteY0" fmla="*/ 255 h 500371"/>
                    <a:gd name="connsiteX1" fmla="*/ 827227 w 827227"/>
                    <a:gd name="connsiteY1" fmla="*/ 255 h 500371"/>
                    <a:gd name="connsiteX2" fmla="*/ 827227 w 827227"/>
                    <a:gd name="connsiteY2" fmla="*/ 500626 h 500371"/>
                    <a:gd name="connsiteX3" fmla="*/ -1 w 827227"/>
                    <a:gd name="connsiteY3" fmla="*/ 500626 h 50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227" h="500371">
                      <a:moveTo>
                        <a:pt x="-1" y="255"/>
                      </a:moveTo>
                      <a:lnTo>
                        <a:pt x="827227" y="255"/>
                      </a:lnTo>
                      <a:lnTo>
                        <a:pt x="827227" y="500626"/>
                      </a:lnTo>
                      <a:lnTo>
                        <a:pt x="-1" y="50062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0" name="Picture 929">
                  <a:extLst>
                    <a:ext uri="{FF2B5EF4-FFF2-40B4-BE49-F238E27FC236}">
                      <a16:creationId xmlns:a16="http://schemas.microsoft.com/office/drawing/2014/main" id="{3C5D6357-7C8E-40E7-8B82-152EFBA473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02508" y="5208123"/>
                  <a:ext cx="790909" cy="355102"/>
                </a:xfrm>
                <a:custGeom>
                  <a:avLst/>
                  <a:gdLst>
                    <a:gd name="connsiteX0" fmla="*/ 51 w 790909"/>
                    <a:gd name="connsiteY0" fmla="*/ 269 h 355102"/>
                    <a:gd name="connsiteX1" fmla="*/ 790961 w 790909"/>
                    <a:gd name="connsiteY1" fmla="*/ 269 h 355102"/>
                    <a:gd name="connsiteX2" fmla="*/ 790961 w 790909"/>
                    <a:gd name="connsiteY2" fmla="*/ 355371 h 355102"/>
                    <a:gd name="connsiteX3" fmla="*/ 51 w 790909"/>
                    <a:gd name="connsiteY3" fmla="*/ 355371 h 35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909" h="355102">
                      <a:moveTo>
                        <a:pt x="51" y="269"/>
                      </a:moveTo>
                      <a:lnTo>
                        <a:pt x="790961" y="269"/>
                      </a:lnTo>
                      <a:lnTo>
                        <a:pt x="790961" y="355371"/>
                      </a:lnTo>
                      <a:lnTo>
                        <a:pt x="51" y="3553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1" name="Picture 930">
                  <a:extLst>
                    <a:ext uri="{FF2B5EF4-FFF2-40B4-BE49-F238E27FC236}">
                      <a16:creationId xmlns:a16="http://schemas.microsoft.com/office/drawing/2014/main" id="{61909FCB-7FEF-4581-B922-37C6D7F17F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18649" y="5401816"/>
                  <a:ext cx="758627" cy="165445"/>
                </a:xfrm>
                <a:custGeom>
                  <a:avLst/>
                  <a:gdLst>
                    <a:gd name="connsiteX0" fmla="*/ 55 w 758627"/>
                    <a:gd name="connsiteY0" fmla="*/ 317 h 165445"/>
                    <a:gd name="connsiteX1" fmla="*/ 758683 w 758627"/>
                    <a:gd name="connsiteY1" fmla="*/ 317 h 165445"/>
                    <a:gd name="connsiteX2" fmla="*/ 758683 w 758627"/>
                    <a:gd name="connsiteY2" fmla="*/ 165762 h 165445"/>
                    <a:gd name="connsiteX3" fmla="*/ 55 w 758627"/>
                    <a:gd name="connsiteY3" fmla="*/ 165762 h 16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627" h="165445">
                      <a:moveTo>
                        <a:pt x="55" y="317"/>
                      </a:moveTo>
                      <a:lnTo>
                        <a:pt x="758683" y="317"/>
                      </a:lnTo>
                      <a:lnTo>
                        <a:pt x="758683" y="165762"/>
                      </a:lnTo>
                      <a:lnTo>
                        <a:pt x="55" y="1657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2" name="Picture 931">
                  <a:extLst>
                    <a:ext uri="{FF2B5EF4-FFF2-40B4-BE49-F238E27FC236}">
                      <a16:creationId xmlns:a16="http://schemas.microsoft.com/office/drawing/2014/main" id="{058ADB66-E631-4784-846D-6EE9F1AB0D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10579" y="4606870"/>
                  <a:ext cx="516512" cy="738451"/>
                </a:xfrm>
                <a:custGeom>
                  <a:avLst/>
                  <a:gdLst>
                    <a:gd name="connsiteX0" fmla="*/ 53 w 516512"/>
                    <a:gd name="connsiteY0" fmla="*/ 120 h 738451"/>
                    <a:gd name="connsiteX1" fmla="*/ 516566 w 516512"/>
                    <a:gd name="connsiteY1" fmla="*/ 120 h 738451"/>
                    <a:gd name="connsiteX2" fmla="*/ 516566 w 516512"/>
                    <a:gd name="connsiteY2" fmla="*/ 738571 h 738451"/>
                    <a:gd name="connsiteX3" fmla="*/ 53 w 516512"/>
                    <a:gd name="connsiteY3" fmla="*/ 738571 h 73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512" h="738451">
                      <a:moveTo>
                        <a:pt x="53" y="120"/>
                      </a:moveTo>
                      <a:lnTo>
                        <a:pt x="516566" y="120"/>
                      </a:lnTo>
                      <a:lnTo>
                        <a:pt x="516566" y="738571"/>
                      </a:lnTo>
                      <a:lnTo>
                        <a:pt x="53" y="7385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3" name="Picture 932">
                  <a:extLst>
                    <a:ext uri="{FF2B5EF4-FFF2-40B4-BE49-F238E27FC236}">
                      <a16:creationId xmlns:a16="http://schemas.microsoft.com/office/drawing/2014/main" id="{738F149A-C689-49B4-B460-E6EFF945BC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39707" y="4356685"/>
                  <a:ext cx="468089" cy="1049165"/>
                </a:xfrm>
                <a:custGeom>
                  <a:avLst/>
                  <a:gdLst>
                    <a:gd name="connsiteX0" fmla="*/ 85 w 468089"/>
                    <a:gd name="connsiteY0" fmla="*/ 58 h 1049165"/>
                    <a:gd name="connsiteX1" fmla="*/ 468175 w 468089"/>
                    <a:gd name="connsiteY1" fmla="*/ 58 h 1049165"/>
                    <a:gd name="connsiteX2" fmla="*/ 468175 w 468089"/>
                    <a:gd name="connsiteY2" fmla="*/ 1049224 h 1049165"/>
                    <a:gd name="connsiteX3" fmla="*/ 85 w 468089"/>
                    <a:gd name="connsiteY3" fmla="*/ 1049224 h 104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89" h="1049165">
                      <a:moveTo>
                        <a:pt x="85" y="58"/>
                      </a:moveTo>
                      <a:lnTo>
                        <a:pt x="468175" y="58"/>
                      </a:lnTo>
                      <a:lnTo>
                        <a:pt x="468175" y="1049224"/>
                      </a:lnTo>
                      <a:lnTo>
                        <a:pt x="85" y="104922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4" name="Picture 933">
                  <a:extLst>
                    <a:ext uri="{FF2B5EF4-FFF2-40B4-BE49-F238E27FC236}">
                      <a16:creationId xmlns:a16="http://schemas.microsoft.com/office/drawing/2014/main" id="{4653A2B6-8FD8-443C-BCC3-1C6DC1A30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33771" y="4122640"/>
                  <a:ext cx="310714" cy="573005"/>
                </a:xfrm>
                <a:custGeom>
                  <a:avLst/>
                  <a:gdLst>
                    <a:gd name="connsiteX0" fmla="*/ 257 w 310714"/>
                    <a:gd name="connsiteY0" fmla="*/ 0 h 573005"/>
                    <a:gd name="connsiteX1" fmla="*/ 310972 w 310714"/>
                    <a:gd name="connsiteY1" fmla="*/ 0 h 573005"/>
                    <a:gd name="connsiteX2" fmla="*/ 310972 w 310714"/>
                    <a:gd name="connsiteY2" fmla="*/ 573006 h 573005"/>
                    <a:gd name="connsiteX3" fmla="*/ 257 w 310714"/>
                    <a:gd name="connsiteY3" fmla="*/ 573006 h 57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714" h="573005">
                      <a:moveTo>
                        <a:pt x="257" y="0"/>
                      </a:moveTo>
                      <a:lnTo>
                        <a:pt x="310972" y="0"/>
                      </a:lnTo>
                      <a:lnTo>
                        <a:pt x="310972" y="573006"/>
                      </a:lnTo>
                      <a:lnTo>
                        <a:pt x="257" y="57300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5" name="Picture 934">
                  <a:extLst>
                    <a:ext uri="{FF2B5EF4-FFF2-40B4-BE49-F238E27FC236}">
                      <a16:creationId xmlns:a16="http://schemas.microsoft.com/office/drawing/2014/main" id="{7E558360-63E3-40DE-8080-B1A3F8598F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70598" y="4191239"/>
                  <a:ext cx="613358" cy="976531"/>
                </a:xfrm>
                <a:custGeom>
                  <a:avLst/>
                  <a:gdLst>
                    <a:gd name="connsiteX0" fmla="*/ 167 w 613358"/>
                    <a:gd name="connsiteY0" fmla="*/ 17 h 976531"/>
                    <a:gd name="connsiteX1" fmla="*/ 613526 w 613358"/>
                    <a:gd name="connsiteY1" fmla="*/ 17 h 976531"/>
                    <a:gd name="connsiteX2" fmla="*/ 613526 w 613358"/>
                    <a:gd name="connsiteY2" fmla="*/ 976548 h 976531"/>
                    <a:gd name="connsiteX3" fmla="*/ 167 w 613358"/>
                    <a:gd name="connsiteY3" fmla="*/ 976548 h 97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358" h="976531">
                      <a:moveTo>
                        <a:pt x="167" y="17"/>
                      </a:moveTo>
                      <a:lnTo>
                        <a:pt x="613526" y="17"/>
                      </a:lnTo>
                      <a:lnTo>
                        <a:pt x="613526" y="976548"/>
                      </a:lnTo>
                      <a:lnTo>
                        <a:pt x="167" y="9765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6" name="Picture 935">
                  <a:extLst>
                    <a:ext uri="{FF2B5EF4-FFF2-40B4-BE49-F238E27FC236}">
                      <a16:creationId xmlns:a16="http://schemas.microsoft.com/office/drawing/2014/main" id="{67093A96-0B5E-4EDA-AC88-EA79C764CB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59002" y="5002325"/>
                  <a:ext cx="633534" cy="504406"/>
                </a:xfrm>
                <a:custGeom>
                  <a:avLst/>
                  <a:gdLst>
                    <a:gd name="connsiteX0" fmla="*/ 65 w 633534"/>
                    <a:gd name="connsiteY0" fmla="*/ 218 h 504406"/>
                    <a:gd name="connsiteX1" fmla="*/ 633600 w 633534"/>
                    <a:gd name="connsiteY1" fmla="*/ 218 h 504406"/>
                    <a:gd name="connsiteX2" fmla="*/ 633600 w 633534"/>
                    <a:gd name="connsiteY2" fmla="*/ 504625 h 504406"/>
                    <a:gd name="connsiteX3" fmla="*/ 65 w 633534"/>
                    <a:gd name="connsiteY3" fmla="*/ 504625 h 50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534" h="504406">
                      <a:moveTo>
                        <a:pt x="65" y="218"/>
                      </a:moveTo>
                      <a:lnTo>
                        <a:pt x="633600" y="218"/>
                      </a:lnTo>
                      <a:lnTo>
                        <a:pt x="633600" y="504625"/>
                      </a:lnTo>
                      <a:lnTo>
                        <a:pt x="65" y="50462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7" name="Picture 936">
                  <a:extLst>
                    <a:ext uri="{FF2B5EF4-FFF2-40B4-BE49-F238E27FC236}">
                      <a16:creationId xmlns:a16="http://schemas.microsoft.com/office/drawing/2014/main" id="{94E7AF6B-5198-4BB0-9E60-A988FCEC9E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96062" y="4421249"/>
                  <a:ext cx="500371" cy="944249"/>
                </a:xfrm>
                <a:custGeom>
                  <a:avLst/>
                  <a:gdLst>
                    <a:gd name="connsiteX0" fmla="*/ 322 w 500371"/>
                    <a:gd name="connsiteY0" fmla="*/ 74 h 944249"/>
                    <a:gd name="connsiteX1" fmla="*/ 500694 w 500371"/>
                    <a:gd name="connsiteY1" fmla="*/ 74 h 944249"/>
                    <a:gd name="connsiteX2" fmla="*/ 500694 w 500371"/>
                    <a:gd name="connsiteY2" fmla="*/ 944323 h 944249"/>
                    <a:gd name="connsiteX3" fmla="*/ 322 w 500371"/>
                    <a:gd name="connsiteY3" fmla="*/ 944323 h 9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371" h="944249">
                      <a:moveTo>
                        <a:pt x="322" y="74"/>
                      </a:moveTo>
                      <a:lnTo>
                        <a:pt x="500694" y="74"/>
                      </a:lnTo>
                      <a:lnTo>
                        <a:pt x="500694" y="944323"/>
                      </a:lnTo>
                      <a:lnTo>
                        <a:pt x="322" y="94432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8" name="Picture 937">
                  <a:extLst>
                    <a:ext uri="{FF2B5EF4-FFF2-40B4-BE49-F238E27FC236}">
                      <a16:creationId xmlns:a16="http://schemas.microsoft.com/office/drawing/2014/main" id="{DDC33F43-7654-4D40-95FB-BB5E6B773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81312" y="4324403"/>
                  <a:ext cx="629499" cy="1012848"/>
                </a:xfrm>
                <a:custGeom>
                  <a:avLst/>
                  <a:gdLst>
                    <a:gd name="connsiteX0" fmla="*/ 244 w 629499"/>
                    <a:gd name="connsiteY0" fmla="*/ 50 h 1012848"/>
                    <a:gd name="connsiteX1" fmla="*/ 629744 w 629499"/>
                    <a:gd name="connsiteY1" fmla="*/ 50 h 1012848"/>
                    <a:gd name="connsiteX2" fmla="*/ 629744 w 629499"/>
                    <a:gd name="connsiteY2" fmla="*/ 1012898 h 1012848"/>
                    <a:gd name="connsiteX3" fmla="*/ 244 w 629499"/>
                    <a:gd name="connsiteY3" fmla="*/ 1012898 h 10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9499" h="1012848">
                      <a:moveTo>
                        <a:pt x="244" y="50"/>
                      </a:moveTo>
                      <a:lnTo>
                        <a:pt x="629744" y="50"/>
                      </a:lnTo>
                      <a:lnTo>
                        <a:pt x="629744" y="1012898"/>
                      </a:lnTo>
                      <a:lnTo>
                        <a:pt x="244" y="10128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939" name="Picture 938">
                  <a:extLst>
                    <a:ext uri="{FF2B5EF4-FFF2-40B4-BE49-F238E27FC236}">
                      <a16:creationId xmlns:a16="http://schemas.microsoft.com/office/drawing/2014/main" id="{C28F8445-F3FF-41F9-AB52-38D64551A4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2194" y="4316332"/>
                  <a:ext cx="548794" cy="992672"/>
                </a:xfrm>
                <a:custGeom>
                  <a:avLst/>
                  <a:gdLst>
                    <a:gd name="connsiteX0" fmla="*/ 269 w 548794"/>
                    <a:gd name="connsiteY0" fmla="*/ 48 h 992672"/>
                    <a:gd name="connsiteX1" fmla="*/ 549064 w 548794"/>
                    <a:gd name="connsiteY1" fmla="*/ 48 h 992672"/>
                    <a:gd name="connsiteX2" fmla="*/ 549064 w 548794"/>
                    <a:gd name="connsiteY2" fmla="*/ 992720 h 992672"/>
                    <a:gd name="connsiteX3" fmla="*/ 269 w 548794"/>
                    <a:gd name="connsiteY3" fmla="*/ 992720 h 99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4" h="992672">
                      <a:moveTo>
                        <a:pt x="269" y="48"/>
                      </a:moveTo>
                      <a:lnTo>
                        <a:pt x="549064" y="48"/>
                      </a:lnTo>
                      <a:lnTo>
                        <a:pt x="549064" y="992720"/>
                      </a:lnTo>
                      <a:lnTo>
                        <a:pt x="269" y="99272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940" name="Graphic 3512">
                  <a:extLst>
                    <a:ext uri="{FF2B5EF4-FFF2-40B4-BE49-F238E27FC236}">
                      <a16:creationId xmlns:a16="http://schemas.microsoft.com/office/drawing/2014/main" id="{A783B321-076B-4BA8-AD06-B622A2C3DC2E}"/>
                    </a:ext>
                  </a:extLst>
                </p:cNvPr>
                <p:cNvGrpSpPr/>
                <p:nvPr/>
              </p:nvGrpSpPr>
              <p:grpSpPr>
                <a:xfrm>
                  <a:off x="5088130" y="4659329"/>
                  <a:ext cx="1028989" cy="1004778"/>
                  <a:chOff x="5088130" y="4659329"/>
                  <a:chExt cx="1028989" cy="1004778"/>
                </a:xfrm>
                <a:solidFill>
                  <a:srgbClr val="938F50"/>
                </a:solidFill>
              </p:grpSpPr>
              <p:pic>
                <p:nvPicPr>
                  <p:cNvPr id="941" name="Picture 940">
                    <a:extLst>
                      <a:ext uri="{FF2B5EF4-FFF2-40B4-BE49-F238E27FC236}">
                        <a16:creationId xmlns:a16="http://schemas.microsoft.com/office/drawing/2014/main" id="{AF5AACB5-C679-44B2-9294-7A625E5E7C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423056" y="4881268"/>
                    <a:ext cx="221938" cy="359137"/>
                  </a:xfrm>
                  <a:custGeom>
                    <a:avLst/>
                    <a:gdLst>
                      <a:gd name="connsiteX0" fmla="*/ 180 w 221938"/>
                      <a:gd name="connsiteY0" fmla="*/ 188 h 359137"/>
                      <a:gd name="connsiteX1" fmla="*/ 222119 w 221938"/>
                      <a:gd name="connsiteY1" fmla="*/ 188 h 359137"/>
                      <a:gd name="connsiteX2" fmla="*/ 222119 w 221938"/>
                      <a:gd name="connsiteY2" fmla="*/ 359325 h 359137"/>
                      <a:gd name="connsiteX3" fmla="*/ 180 w 221938"/>
                      <a:gd name="connsiteY3" fmla="*/ 359325 h 35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8" h="359137">
                        <a:moveTo>
                          <a:pt x="180" y="188"/>
                        </a:moveTo>
                        <a:lnTo>
                          <a:pt x="222119" y="188"/>
                        </a:lnTo>
                        <a:lnTo>
                          <a:pt x="222119" y="359325"/>
                        </a:lnTo>
                        <a:lnTo>
                          <a:pt x="180" y="35932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06DE2F72-C680-4505-ADCE-35F1ADC98856}"/>
                      </a:ext>
                    </a:extLst>
                  </p:cNvPr>
                  <p:cNvSpPr/>
                  <p:nvPr/>
                </p:nvSpPr>
                <p:spPr>
                  <a:xfrm>
                    <a:off x="5445344" y="4935746"/>
                    <a:ext cx="420070" cy="413599"/>
                  </a:xfrm>
                  <a:custGeom>
                    <a:avLst/>
                    <a:gdLst>
                      <a:gd name="connsiteX0" fmla="*/ 163630 w 420070"/>
                      <a:gd name="connsiteY0" fmla="*/ 35739 h 413599"/>
                      <a:gd name="connsiteX1" fmla="*/ 124649 w 420070"/>
                      <a:gd name="connsiteY1" fmla="*/ 74114 h 413599"/>
                      <a:gd name="connsiteX2" fmla="*/ 93093 w 420070"/>
                      <a:gd name="connsiteY2" fmla="*/ 121407 h 413599"/>
                      <a:gd name="connsiteX3" fmla="*/ 62627 w 420070"/>
                      <a:gd name="connsiteY3" fmla="*/ 130769 h 413599"/>
                      <a:gd name="connsiteX4" fmla="*/ 55001 w 420070"/>
                      <a:gd name="connsiteY4" fmla="*/ 155223 h 413599"/>
                      <a:gd name="connsiteX5" fmla="*/ 66380 w 420070"/>
                      <a:gd name="connsiteY5" fmla="*/ 272326 h 413599"/>
                      <a:gd name="connsiteX6" fmla="*/ 0 w 420070"/>
                      <a:gd name="connsiteY6" fmla="*/ 229673 h 413599"/>
                      <a:gd name="connsiteX7" fmla="*/ 138086 w 420070"/>
                      <a:gd name="connsiteY7" fmla="*/ 413600 h 413599"/>
                      <a:gd name="connsiteX8" fmla="*/ 175655 w 420070"/>
                      <a:gd name="connsiteY8" fmla="*/ 343104 h 413599"/>
                      <a:gd name="connsiteX9" fmla="*/ 102617 w 420070"/>
                      <a:gd name="connsiteY9" fmla="*/ 285682 h 413599"/>
                      <a:gd name="connsiteX10" fmla="*/ 117870 w 420070"/>
                      <a:gd name="connsiteY10" fmla="*/ 177215 h 413599"/>
                      <a:gd name="connsiteX11" fmla="*/ 142606 w 420070"/>
                      <a:gd name="connsiteY11" fmla="*/ 121891 h 413599"/>
                      <a:gd name="connsiteX12" fmla="*/ 170651 w 420070"/>
                      <a:gd name="connsiteY12" fmla="*/ 96913 h 413599"/>
                      <a:gd name="connsiteX13" fmla="*/ 193854 w 420070"/>
                      <a:gd name="connsiteY13" fmla="*/ 139525 h 413599"/>
                      <a:gd name="connsiteX14" fmla="*/ 241631 w 420070"/>
                      <a:gd name="connsiteY14" fmla="*/ 183671 h 413599"/>
                      <a:gd name="connsiteX15" fmla="*/ 305832 w 420070"/>
                      <a:gd name="connsiteY15" fmla="*/ 203726 h 413599"/>
                      <a:gd name="connsiteX16" fmla="*/ 374956 w 420070"/>
                      <a:gd name="connsiteY16" fmla="*/ 260502 h 413599"/>
                      <a:gd name="connsiteX17" fmla="*/ 420070 w 420070"/>
                      <a:gd name="connsiteY17" fmla="*/ 221360 h 413599"/>
                      <a:gd name="connsiteX18" fmla="*/ 316889 w 420070"/>
                      <a:gd name="connsiteY18" fmla="*/ 188715 h 413599"/>
                      <a:gd name="connsiteX19" fmla="*/ 259991 w 420070"/>
                      <a:gd name="connsiteY19" fmla="*/ 137629 h 413599"/>
                      <a:gd name="connsiteX20" fmla="*/ 200714 w 420070"/>
                      <a:gd name="connsiteY20" fmla="*/ 91102 h 413599"/>
                      <a:gd name="connsiteX21" fmla="*/ 192199 w 420070"/>
                      <a:gd name="connsiteY21" fmla="*/ 22503 h 413599"/>
                      <a:gd name="connsiteX22" fmla="*/ 198736 w 420070"/>
                      <a:gd name="connsiteY22" fmla="*/ 13424 h 413599"/>
                      <a:gd name="connsiteX23" fmla="*/ 173798 w 420070"/>
                      <a:gd name="connsiteY23" fmla="*/ 3779 h 413599"/>
                      <a:gd name="connsiteX24" fmla="*/ 162177 w 420070"/>
                      <a:gd name="connsiteY24" fmla="*/ 37474 h 413599"/>
                      <a:gd name="connsiteX25" fmla="*/ 140871 w 420070"/>
                      <a:gd name="connsiteY25" fmla="*/ 63380 h 41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20070" h="413599">
                        <a:moveTo>
                          <a:pt x="163630" y="35739"/>
                        </a:moveTo>
                        <a:cubicBezTo>
                          <a:pt x="144018" y="34407"/>
                          <a:pt x="130984" y="55471"/>
                          <a:pt x="124649" y="74114"/>
                        </a:cubicBezTo>
                        <a:cubicBezTo>
                          <a:pt x="118314" y="92716"/>
                          <a:pt x="111575" y="114709"/>
                          <a:pt x="93093" y="121407"/>
                        </a:cubicBezTo>
                        <a:cubicBezTo>
                          <a:pt x="82965" y="125079"/>
                          <a:pt x="70536" y="123465"/>
                          <a:pt x="62627" y="130769"/>
                        </a:cubicBezTo>
                        <a:cubicBezTo>
                          <a:pt x="56171" y="136741"/>
                          <a:pt x="55243" y="146426"/>
                          <a:pt x="55001" y="155223"/>
                        </a:cubicBezTo>
                        <a:cubicBezTo>
                          <a:pt x="53871" y="194526"/>
                          <a:pt x="57704" y="233991"/>
                          <a:pt x="66380" y="272326"/>
                        </a:cubicBezTo>
                        <a:cubicBezTo>
                          <a:pt x="52499" y="248881"/>
                          <a:pt x="27117" y="232578"/>
                          <a:pt x="0" y="229673"/>
                        </a:cubicBezTo>
                        <a:cubicBezTo>
                          <a:pt x="58794" y="280961"/>
                          <a:pt x="120816" y="337495"/>
                          <a:pt x="138086" y="413600"/>
                        </a:cubicBezTo>
                        <a:cubicBezTo>
                          <a:pt x="138732" y="385999"/>
                          <a:pt x="153098" y="359003"/>
                          <a:pt x="175655" y="343104"/>
                        </a:cubicBezTo>
                        <a:cubicBezTo>
                          <a:pt x="146843" y="329949"/>
                          <a:pt x="115731" y="314534"/>
                          <a:pt x="102617" y="285682"/>
                        </a:cubicBezTo>
                        <a:cubicBezTo>
                          <a:pt x="86960" y="251383"/>
                          <a:pt x="102455" y="211635"/>
                          <a:pt x="117870" y="177215"/>
                        </a:cubicBezTo>
                        <a:cubicBezTo>
                          <a:pt x="126102" y="158774"/>
                          <a:pt x="134374" y="140332"/>
                          <a:pt x="142606" y="121891"/>
                        </a:cubicBezTo>
                        <a:cubicBezTo>
                          <a:pt x="148094" y="109584"/>
                          <a:pt x="157294" y="95097"/>
                          <a:pt x="170651" y="96913"/>
                        </a:cubicBezTo>
                        <a:cubicBezTo>
                          <a:pt x="187760" y="99254"/>
                          <a:pt x="188729" y="123021"/>
                          <a:pt x="193854" y="139525"/>
                        </a:cubicBezTo>
                        <a:cubicBezTo>
                          <a:pt x="200552" y="160953"/>
                          <a:pt x="220769" y="175439"/>
                          <a:pt x="241631" y="183671"/>
                        </a:cubicBezTo>
                        <a:cubicBezTo>
                          <a:pt x="262493" y="191903"/>
                          <a:pt x="285010" y="195414"/>
                          <a:pt x="305832" y="203726"/>
                        </a:cubicBezTo>
                        <a:cubicBezTo>
                          <a:pt x="333958" y="214985"/>
                          <a:pt x="358452" y="235121"/>
                          <a:pt x="374956" y="260502"/>
                        </a:cubicBezTo>
                        <a:cubicBezTo>
                          <a:pt x="387667" y="245088"/>
                          <a:pt x="403001" y="231771"/>
                          <a:pt x="420070" y="221360"/>
                        </a:cubicBezTo>
                        <a:cubicBezTo>
                          <a:pt x="387869" y="204816"/>
                          <a:pt x="348162" y="206995"/>
                          <a:pt x="316889" y="188715"/>
                        </a:cubicBezTo>
                        <a:cubicBezTo>
                          <a:pt x="294816" y="175802"/>
                          <a:pt x="279482" y="154173"/>
                          <a:pt x="259991" y="137629"/>
                        </a:cubicBezTo>
                        <a:cubicBezTo>
                          <a:pt x="240784" y="121326"/>
                          <a:pt x="217460" y="109907"/>
                          <a:pt x="200714" y="91102"/>
                        </a:cubicBezTo>
                        <a:cubicBezTo>
                          <a:pt x="183967" y="72298"/>
                          <a:pt x="175897" y="41670"/>
                          <a:pt x="192199" y="22503"/>
                        </a:cubicBezTo>
                        <a:cubicBezTo>
                          <a:pt x="194620" y="19638"/>
                          <a:pt x="197606" y="17015"/>
                          <a:pt x="198736" y="13424"/>
                        </a:cubicBezTo>
                        <a:cubicBezTo>
                          <a:pt x="202328" y="1843"/>
                          <a:pt x="182636" y="-4533"/>
                          <a:pt x="173798" y="3779"/>
                        </a:cubicBezTo>
                        <a:cubicBezTo>
                          <a:pt x="164961" y="12092"/>
                          <a:pt x="164356" y="25570"/>
                          <a:pt x="162177" y="37474"/>
                        </a:cubicBezTo>
                        <a:cubicBezTo>
                          <a:pt x="159998" y="49378"/>
                          <a:pt x="152977" y="62977"/>
                          <a:pt x="140871" y="63380"/>
                        </a:cubicBezTo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943" name="Picture 942">
                    <a:extLst>
                      <a:ext uri="{FF2B5EF4-FFF2-40B4-BE49-F238E27FC236}">
                        <a16:creationId xmlns:a16="http://schemas.microsoft.com/office/drawing/2014/main" id="{C99923ED-CC12-47CA-ADA6-9AA9D0B851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536043" y="5018467"/>
                    <a:ext cx="347031" cy="270361"/>
                  </a:xfrm>
                  <a:custGeom>
                    <a:avLst/>
                    <a:gdLst>
                      <a:gd name="connsiteX0" fmla="*/ 208 w 347031"/>
                      <a:gd name="connsiteY0" fmla="*/ 222 h 270361"/>
                      <a:gd name="connsiteX1" fmla="*/ 347240 w 347031"/>
                      <a:gd name="connsiteY1" fmla="*/ 222 h 270361"/>
                      <a:gd name="connsiteX2" fmla="*/ 347240 w 347031"/>
                      <a:gd name="connsiteY2" fmla="*/ 270584 h 270361"/>
                      <a:gd name="connsiteX3" fmla="*/ 208 w 347031"/>
                      <a:gd name="connsiteY3" fmla="*/ 270584 h 270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31" h="270361">
                        <a:moveTo>
                          <a:pt x="208" y="222"/>
                        </a:moveTo>
                        <a:lnTo>
                          <a:pt x="347240" y="222"/>
                        </a:lnTo>
                        <a:lnTo>
                          <a:pt x="347240" y="270584"/>
                        </a:lnTo>
                        <a:lnTo>
                          <a:pt x="208" y="27058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44" name="Picture 943">
                    <a:extLst>
                      <a:ext uri="{FF2B5EF4-FFF2-40B4-BE49-F238E27FC236}">
                        <a16:creationId xmlns:a16="http://schemas.microsoft.com/office/drawing/2014/main" id="{887DAD64-3B27-4913-AA6B-D5A5EC4B45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576396" y="5151630"/>
                    <a:ext cx="351067" cy="242115"/>
                  </a:xfrm>
                  <a:custGeom>
                    <a:avLst/>
                    <a:gdLst>
                      <a:gd name="connsiteX0" fmla="*/ 218 w 351067"/>
                      <a:gd name="connsiteY0" fmla="*/ 255 h 242115"/>
                      <a:gd name="connsiteX1" fmla="*/ 351286 w 351067"/>
                      <a:gd name="connsiteY1" fmla="*/ 255 h 242115"/>
                      <a:gd name="connsiteX2" fmla="*/ 351286 w 351067"/>
                      <a:gd name="connsiteY2" fmla="*/ 242370 h 242115"/>
                      <a:gd name="connsiteX3" fmla="*/ 218 w 351067"/>
                      <a:gd name="connsiteY3" fmla="*/ 242370 h 24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067" h="242115">
                        <a:moveTo>
                          <a:pt x="218" y="255"/>
                        </a:moveTo>
                        <a:lnTo>
                          <a:pt x="351286" y="255"/>
                        </a:lnTo>
                        <a:lnTo>
                          <a:pt x="351286" y="242370"/>
                        </a:lnTo>
                        <a:lnTo>
                          <a:pt x="218" y="24237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F886D377-3A69-44DA-9683-C1CC1D2F7FD1}"/>
                      </a:ext>
                    </a:extLst>
                  </p:cNvPr>
                  <p:cNvSpPr/>
                  <p:nvPr/>
                </p:nvSpPr>
                <p:spPr>
                  <a:xfrm>
                    <a:off x="5755010" y="5137858"/>
                    <a:ext cx="177107" cy="82198"/>
                  </a:xfrm>
                  <a:custGeom>
                    <a:avLst/>
                    <a:gdLst>
                      <a:gd name="connsiteX0" fmla="*/ 91076 w 177107"/>
                      <a:gd name="connsiteY0" fmla="*/ 24655 h 82198"/>
                      <a:gd name="connsiteX1" fmla="*/ 94102 w 177107"/>
                      <a:gd name="connsiteY1" fmla="*/ 31717 h 82198"/>
                      <a:gd name="connsiteX2" fmla="*/ 87888 w 177107"/>
                      <a:gd name="connsiteY2" fmla="*/ 39142 h 82198"/>
                      <a:gd name="connsiteX3" fmla="*/ 0 w 177107"/>
                      <a:gd name="connsiteY3" fmla="*/ 82198 h 82198"/>
                      <a:gd name="connsiteX4" fmla="*/ 96564 w 177107"/>
                      <a:gd name="connsiteY4" fmla="*/ 45437 h 82198"/>
                      <a:gd name="connsiteX5" fmla="*/ 177107 w 177107"/>
                      <a:gd name="connsiteY5" fmla="*/ 33573 h 82198"/>
                      <a:gd name="connsiteX6" fmla="*/ 150676 w 177107"/>
                      <a:gd name="connsiteY6" fmla="*/ 16464 h 82198"/>
                      <a:gd name="connsiteX7" fmla="*/ 47818 w 177107"/>
                      <a:gd name="connsiteY7" fmla="*/ 0 h 82198"/>
                      <a:gd name="connsiteX8" fmla="*/ 91076 w 177107"/>
                      <a:gd name="connsiteY8" fmla="*/ 24655 h 8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07" h="82198">
                        <a:moveTo>
                          <a:pt x="91076" y="24655"/>
                        </a:moveTo>
                        <a:cubicBezTo>
                          <a:pt x="92770" y="26673"/>
                          <a:pt x="94344" y="29094"/>
                          <a:pt x="94102" y="31717"/>
                        </a:cubicBezTo>
                        <a:cubicBezTo>
                          <a:pt x="93779" y="35066"/>
                          <a:pt x="90712" y="37326"/>
                          <a:pt x="87888" y="39142"/>
                        </a:cubicBezTo>
                        <a:cubicBezTo>
                          <a:pt x="60367" y="56776"/>
                          <a:pt x="30103" y="69527"/>
                          <a:pt x="0" y="82198"/>
                        </a:cubicBezTo>
                        <a:cubicBezTo>
                          <a:pt x="32201" y="69931"/>
                          <a:pt x="64362" y="57664"/>
                          <a:pt x="96564" y="45437"/>
                        </a:cubicBezTo>
                        <a:cubicBezTo>
                          <a:pt x="122430" y="35591"/>
                          <a:pt x="150636" y="25624"/>
                          <a:pt x="177107" y="33573"/>
                        </a:cubicBezTo>
                        <a:cubicBezTo>
                          <a:pt x="175372" y="22436"/>
                          <a:pt x="161773" y="18280"/>
                          <a:pt x="150676" y="16464"/>
                        </a:cubicBezTo>
                        <a:cubicBezTo>
                          <a:pt x="116578" y="10855"/>
                          <a:pt x="82158" y="3430"/>
                          <a:pt x="47818" y="0"/>
                        </a:cubicBezTo>
                        <a:cubicBezTo>
                          <a:pt x="55485" y="14930"/>
                          <a:pt x="79051" y="10451"/>
                          <a:pt x="91076" y="24655"/>
                        </a:cubicBezTo>
                        <a:close/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946" name="Picture 945">
                    <a:extLst>
                      <a:ext uri="{FF2B5EF4-FFF2-40B4-BE49-F238E27FC236}">
                        <a16:creationId xmlns:a16="http://schemas.microsoft.com/office/drawing/2014/main" id="{70CB8404-08F2-4AB4-A871-9ADBEE95D1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414986" y="4873197"/>
                    <a:ext cx="238080" cy="302643"/>
                  </a:xfrm>
                  <a:custGeom>
                    <a:avLst/>
                    <a:gdLst>
                      <a:gd name="connsiteX0" fmla="*/ 178 w 238080"/>
                      <a:gd name="connsiteY0" fmla="*/ 186 h 302643"/>
                      <a:gd name="connsiteX1" fmla="*/ 238258 w 238080"/>
                      <a:gd name="connsiteY1" fmla="*/ 186 h 302643"/>
                      <a:gd name="connsiteX2" fmla="*/ 238258 w 238080"/>
                      <a:gd name="connsiteY2" fmla="*/ 302830 h 302643"/>
                      <a:gd name="connsiteX3" fmla="*/ 178 w 238080"/>
                      <a:gd name="connsiteY3" fmla="*/ 302830 h 30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080" h="302643">
                        <a:moveTo>
                          <a:pt x="178" y="186"/>
                        </a:moveTo>
                        <a:lnTo>
                          <a:pt x="238258" y="186"/>
                        </a:lnTo>
                        <a:lnTo>
                          <a:pt x="238258" y="302830"/>
                        </a:lnTo>
                        <a:lnTo>
                          <a:pt x="178" y="30283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47" name="Picture 946">
                    <a:extLst>
                      <a:ext uri="{FF2B5EF4-FFF2-40B4-BE49-F238E27FC236}">
                        <a16:creationId xmlns:a16="http://schemas.microsoft.com/office/drawing/2014/main" id="{CE53845F-98E3-48B4-BE25-6AF44DD392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314104" y="4756175"/>
                    <a:ext cx="371243" cy="230009"/>
                  </a:xfrm>
                  <a:custGeom>
                    <a:avLst/>
                    <a:gdLst>
                      <a:gd name="connsiteX0" fmla="*/ 153 w 371243"/>
                      <a:gd name="connsiteY0" fmla="*/ 157 h 230009"/>
                      <a:gd name="connsiteX1" fmla="*/ 371397 w 371243"/>
                      <a:gd name="connsiteY1" fmla="*/ 157 h 230009"/>
                      <a:gd name="connsiteX2" fmla="*/ 371397 w 371243"/>
                      <a:gd name="connsiteY2" fmla="*/ 230166 h 230009"/>
                      <a:gd name="connsiteX3" fmla="*/ 153 w 371243"/>
                      <a:gd name="connsiteY3" fmla="*/ 230166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43" h="230009">
                        <a:moveTo>
                          <a:pt x="153" y="157"/>
                        </a:moveTo>
                        <a:lnTo>
                          <a:pt x="371397" y="157"/>
                        </a:lnTo>
                        <a:lnTo>
                          <a:pt x="371397" y="230166"/>
                        </a:lnTo>
                        <a:lnTo>
                          <a:pt x="153" y="23016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48" name="Picture 947">
                    <a:extLst>
                      <a:ext uri="{FF2B5EF4-FFF2-40B4-BE49-F238E27FC236}">
                        <a16:creationId xmlns:a16="http://schemas.microsoft.com/office/drawing/2014/main" id="{A8CF6BC6-CC95-46CD-9825-06C3C27D67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18139" y="4869162"/>
                    <a:ext cx="117022" cy="230009"/>
                  </a:xfrm>
                  <a:custGeom>
                    <a:avLst/>
                    <a:gdLst>
                      <a:gd name="connsiteX0" fmla="*/ 154 w 117022"/>
                      <a:gd name="connsiteY0" fmla="*/ 185 h 230009"/>
                      <a:gd name="connsiteX1" fmla="*/ 117177 w 117022"/>
                      <a:gd name="connsiteY1" fmla="*/ 185 h 230009"/>
                      <a:gd name="connsiteX2" fmla="*/ 117177 w 117022"/>
                      <a:gd name="connsiteY2" fmla="*/ 230194 h 230009"/>
                      <a:gd name="connsiteX3" fmla="*/ 154 w 117022"/>
                      <a:gd name="connsiteY3" fmla="*/ 230194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22" h="230009">
                        <a:moveTo>
                          <a:pt x="154" y="185"/>
                        </a:moveTo>
                        <a:lnTo>
                          <a:pt x="117177" y="185"/>
                        </a:lnTo>
                        <a:lnTo>
                          <a:pt x="117177" y="230194"/>
                        </a:lnTo>
                        <a:lnTo>
                          <a:pt x="154" y="23019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49" name="Picture 948">
                    <a:extLst>
                      <a:ext uri="{FF2B5EF4-FFF2-40B4-BE49-F238E27FC236}">
                        <a16:creationId xmlns:a16="http://schemas.microsoft.com/office/drawing/2014/main" id="{DEDA870A-57C5-4C4B-B36C-1975735174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225329" y="4836880"/>
                    <a:ext cx="193692" cy="411595"/>
                  </a:xfrm>
                  <a:custGeom>
                    <a:avLst/>
                    <a:gdLst>
                      <a:gd name="connsiteX0" fmla="*/ 131 w 193692"/>
                      <a:gd name="connsiteY0" fmla="*/ 177 h 411595"/>
                      <a:gd name="connsiteX1" fmla="*/ 193824 w 193692"/>
                      <a:gd name="connsiteY1" fmla="*/ 177 h 411595"/>
                      <a:gd name="connsiteX2" fmla="*/ 193824 w 193692"/>
                      <a:gd name="connsiteY2" fmla="*/ 411773 h 411595"/>
                      <a:gd name="connsiteX3" fmla="*/ 131 w 193692"/>
                      <a:gd name="connsiteY3" fmla="*/ 411773 h 4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92" h="411595">
                        <a:moveTo>
                          <a:pt x="131" y="177"/>
                        </a:moveTo>
                        <a:lnTo>
                          <a:pt x="193824" y="177"/>
                        </a:lnTo>
                        <a:lnTo>
                          <a:pt x="193824" y="411773"/>
                        </a:lnTo>
                        <a:lnTo>
                          <a:pt x="131" y="4117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50" name="Picture 949">
                    <a:extLst>
                      <a:ext uri="{FF2B5EF4-FFF2-40B4-BE49-F238E27FC236}">
                        <a16:creationId xmlns:a16="http://schemas.microsoft.com/office/drawing/2014/main" id="{DCFFDA6A-F94B-4910-B1E1-55E1A7E053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5479550" y="4756175"/>
                    <a:ext cx="568970" cy="234044"/>
                  </a:xfrm>
                  <a:custGeom>
                    <a:avLst/>
                    <a:gdLst>
                      <a:gd name="connsiteX0" fmla="*/ 194 w 568970"/>
                      <a:gd name="connsiteY0" fmla="*/ 157 h 234044"/>
                      <a:gd name="connsiteX1" fmla="*/ 569165 w 568970"/>
                      <a:gd name="connsiteY1" fmla="*/ 157 h 234044"/>
                      <a:gd name="connsiteX2" fmla="*/ 569165 w 568970"/>
                      <a:gd name="connsiteY2" fmla="*/ 234202 h 234044"/>
                      <a:gd name="connsiteX3" fmla="*/ 194 w 568970"/>
                      <a:gd name="connsiteY3" fmla="*/ 234202 h 23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8970" h="234044">
                        <a:moveTo>
                          <a:pt x="194" y="157"/>
                        </a:moveTo>
                        <a:lnTo>
                          <a:pt x="569165" y="157"/>
                        </a:lnTo>
                        <a:lnTo>
                          <a:pt x="569165" y="234202"/>
                        </a:lnTo>
                        <a:lnTo>
                          <a:pt x="194" y="23420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51" name="Picture 950">
                    <a:extLst>
                      <a:ext uri="{FF2B5EF4-FFF2-40B4-BE49-F238E27FC236}">
                        <a16:creationId xmlns:a16="http://schemas.microsoft.com/office/drawing/2014/main" id="{EFB259D4-7608-4082-883A-7778206793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5511832" y="4659329"/>
                    <a:ext cx="577041" cy="290538"/>
                  </a:xfrm>
                  <a:custGeom>
                    <a:avLst/>
                    <a:gdLst>
                      <a:gd name="connsiteX0" fmla="*/ 202 w 577041"/>
                      <a:gd name="connsiteY0" fmla="*/ 133 h 290538"/>
                      <a:gd name="connsiteX1" fmla="*/ 577244 w 577041"/>
                      <a:gd name="connsiteY1" fmla="*/ 133 h 290538"/>
                      <a:gd name="connsiteX2" fmla="*/ 577244 w 577041"/>
                      <a:gd name="connsiteY2" fmla="*/ 290671 h 290538"/>
                      <a:gd name="connsiteX3" fmla="*/ 202 w 577041"/>
                      <a:gd name="connsiteY3" fmla="*/ 290671 h 290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041" h="290538">
                        <a:moveTo>
                          <a:pt x="202" y="133"/>
                        </a:moveTo>
                        <a:lnTo>
                          <a:pt x="577244" y="133"/>
                        </a:lnTo>
                        <a:lnTo>
                          <a:pt x="577244" y="290671"/>
                        </a:lnTo>
                        <a:lnTo>
                          <a:pt x="202" y="2906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52" name="Picture 951">
                    <a:extLst>
                      <a:ext uri="{FF2B5EF4-FFF2-40B4-BE49-F238E27FC236}">
                        <a16:creationId xmlns:a16="http://schemas.microsoft.com/office/drawing/2014/main" id="{F25BC361-30DB-40CD-8F73-E9C7DE415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5354457" y="4820739"/>
                    <a:ext cx="314749" cy="439842"/>
                  </a:xfrm>
                  <a:custGeom>
                    <a:avLst/>
                    <a:gdLst>
                      <a:gd name="connsiteX0" fmla="*/ 163 w 314749"/>
                      <a:gd name="connsiteY0" fmla="*/ 173 h 439842"/>
                      <a:gd name="connsiteX1" fmla="*/ 314913 w 314749"/>
                      <a:gd name="connsiteY1" fmla="*/ 173 h 439842"/>
                      <a:gd name="connsiteX2" fmla="*/ 314913 w 314749"/>
                      <a:gd name="connsiteY2" fmla="*/ 440015 h 439842"/>
                      <a:gd name="connsiteX3" fmla="*/ 163 w 314749"/>
                      <a:gd name="connsiteY3" fmla="*/ 440015 h 43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749" h="439842">
                        <a:moveTo>
                          <a:pt x="163" y="173"/>
                        </a:moveTo>
                        <a:lnTo>
                          <a:pt x="314913" y="173"/>
                        </a:lnTo>
                        <a:lnTo>
                          <a:pt x="314913" y="440015"/>
                        </a:lnTo>
                        <a:lnTo>
                          <a:pt x="163" y="4400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53" name="Picture 952">
                    <a:extLst>
                      <a:ext uri="{FF2B5EF4-FFF2-40B4-BE49-F238E27FC236}">
                        <a16:creationId xmlns:a16="http://schemas.microsoft.com/office/drawing/2014/main" id="{EEB1795E-85A5-46CD-B75C-0609E70ABA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628854" y="4796528"/>
                    <a:ext cx="379313" cy="375278"/>
                  </a:xfrm>
                  <a:custGeom>
                    <a:avLst/>
                    <a:gdLst>
                      <a:gd name="connsiteX0" fmla="*/ 231 w 379313"/>
                      <a:gd name="connsiteY0" fmla="*/ 167 h 375278"/>
                      <a:gd name="connsiteX1" fmla="*/ 379545 w 379313"/>
                      <a:gd name="connsiteY1" fmla="*/ 167 h 375278"/>
                      <a:gd name="connsiteX2" fmla="*/ 379545 w 379313"/>
                      <a:gd name="connsiteY2" fmla="*/ 375445 h 375278"/>
                      <a:gd name="connsiteX3" fmla="*/ 231 w 379313"/>
                      <a:gd name="connsiteY3" fmla="*/ 375445 h 37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313" h="375278">
                        <a:moveTo>
                          <a:pt x="231" y="167"/>
                        </a:moveTo>
                        <a:lnTo>
                          <a:pt x="379545" y="167"/>
                        </a:lnTo>
                        <a:lnTo>
                          <a:pt x="379545" y="375445"/>
                        </a:lnTo>
                        <a:lnTo>
                          <a:pt x="231" y="37544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54" name="Picture 953">
                    <a:extLst>
                      <a:ext uri="{FF2B5EF4-FFF2-40B4-BE49-F238E27FC236}">
                        <a16:creationId xmlns:a16="http://schemas.microsoft.com/office/drawing/2014/main" id="{AC08F1F5-262F-48DB-B20D-83A9704F25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536043" y="5139524"/>
                    <a:ext cx="419666" cy="447913"/>
                  </a:xfrm>
                  <a:custGeom>
                    <a:avLst/>
                    <a:gdLst>
                      <a:gd name="connsiteX0" fmla="*/ 208 w 419666"/>
                      <a:gd name="connsiteY0" fmla="*/ 252 h 447913"/>
                      <a:gd name="connsiteX1" fmla="*/ 419875 w 419666"/>
                      <a:gd name="connsiteY1" fmla="*/ 252 h 447913"/>
                      <a:gd name="connsiteX2" fmla="*/ 419875 w 419666"/>
                      <a:gd name="connsiteY2" fmla="*/ 448165 h 447913"/>
                      <a:gd name="connsiteX3" fmla="*/ 208 w 419666"/>
                      <a:gd name="connsiteY3" fmla="*/ 448165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666" h="447913">
                        <a:moveTo>
                          <a:pt x="208" y="252"/>
                        </a:moveTo>
                        <a:lnTo>
                          <a:pt x="419875" y="252"/>
                        </a:lnTo>
                        <a:lnTo>
                          <a:pt x="419875" y="448165"/>
                        </a:lnTo>
                        <a:lnTo>
                          <a:pt x="208" y="4481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55" name="Picture 954">
                    <a:extLst>
                      <a:ext uri="{FF2B5EF4-FFF2-40B4-BE49-F238E27FC236}">
                        <a16:creationId xmlns:a16="http://schemas.microsoft.com/office/drawing/2014/main" id="{504AC4A9-D711-4A85-BE0C-E5EF5523CE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088130" y="5179877"/>
                    <a:ext cx="504406" cy="371243"/>
                  </a:xfrm>
                  <a:custGeom>
                    <a:avLst/>
                    <a:gdLst>
                      <a:gd name="connsiteX0" fmla="*/ 97 w 504406"/>
                      <a:gd name="connsiteY0" fmla="*/ 262 h 371243"/>
                      <a:gd name="connsiteX1" fmla="*/ 504504 w 504406"/>
                      <a:gd name="connsiteY1" fmla="*/ 262 h 371243"/>
                      <a:gd name="connsiteX2" fmla="*/ 504504 w 504406"/>
                      <a:gd name="connsiteY2" fmla="*/ 371505 h 371243"/>
                      <a:gd name="connsiteX3" fmla="*/ 97 w 504406"/>
                      <a:gd name="connsiteY3" fmla="*/ 371505 h 37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406" h="371243">
                        <a:moveTo>
                          <a:pt x="97" y="262"/>
                        </a:moveTo>
                        <a:lnTo>
                          <a:pt x="504504" y="262"/>
                        </a:lnTo>
                        <a:lnTo>
                          <a:pt x="504504" y="371505"/>
                        </a:lnTo>
                        <a:lnTo>
                          <a:pt x="97" y="371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56" name="Picture 955">
                    <a:extLst>
                      <a:ext uri="{FF2B5EF4-FFF2-40B4-BE49-F238E27FC236}">
                        <a16:creationId xmlns:a16="http://schemas.microsoft.com/office/drawing/2014/main" id="{2C0CB585-DD49-4FE8-80B3-E17F690AB0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5350421" y="5518838"/>
                    <a:ext cx="645640" cy="145269"/>
                  </a:xfrm>
                  <a:custGeom>
                    <a:avLst/>
                    <a:gdLst>
                      <a:gd name="connsiteX0" fmla="*/ 162 w 645640"/>
                      <a:gd name="connsiteY0" fmla="*/ 346 h 145269"/>
                      <a:gd name="connsiteX1" fmla="*/ 645803 w 645640"/>
                      <a:gd name="connsiteY1" fmla="*/ 346 h 145269"/>
                      <a:gd name="connsiteX2" fmla="*/ 645803 w 645640"/>
                      <a:gd name="connsiteY2" fmla="*/ 145615 h 145269"/>
                      <a:gd name="connsiteX3" fmla="*/ 162 w 645640"/>
                      <a:gd name="connsiteY3" fmla="*/ 145615 h 14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145269">
                        <a:moveTo>
                          <a:pt x="162" y="346"/>
                        </a:moveTo>
                        <a:lnTo>
                          <a:pt x="645803" y="346"/>
                        </a:lnTo>
                        <a:lnTo>
                          <a:pt x="645803" y="145615"/>
                        </a:lnTo>
                        <a:lnTo>
                          <a:pt x="162" y="1456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957" name="Picture 956">
                    <a:extLst>
                      <a:ext uri="{FF2B5EF4-FFF2-40B4-BE49-F238E27FC236}">
                        <a16:creationId xmlns:a16="http://schemas.microsoft.com/office/drawing/2014/main" id="{B81A51DC-FA31-434B-8038-BDA3F21D4A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911322" y="4925656"/>
                    <a:ext cx="205797" cy="665816"/>
                  </a:xfrm>
                  <a:custGeom>
                    <a:avLst/>
                    <a:gdLst>
                      <a:gd name="connsiteX0" fmla="*/ 301 w 205797"/>
                      <a:gd name="connsiteY0" fmla="*/ 199 h 665816"/>
                      <a:gd name="connsiteX1" fmla="*/ 206099 w 205797"/>
                      <a:gd name="connsiteY1" fmla="*/ 199 h 665816"/>
                      <a:gd name="connsiteX2" fmla="*/ 206099 w 205797"/>
                      <a:gd name="connsiteY2" fmla="*/ 666016 h 665816"/>
                      <a:gd name="connsiteX3" fmla="*/ 301 w 205797"/>
                      <a:gd name="connsiteY3" fmla="*/ 666016 h 66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797" h="665816">
                        <a:moveTo>
                          <a:pt x="301" y="199"/>
                        </a:moveTo>
                        <a:lnTo>
                          <a:pt x="206099" y="199"/>
                        </a:lnTo>
                        <a:lnTo>
                          <a:pt x="206099" y="666016"/>
                        </a:lnTo>
                        <a:lnTo>
                          <a:pt x="301" y="666016"/>
                        </a:lnTo>
                        <a:close/>
                      </a:path>
                    </a:pathLst>
                  </a:custGeom>
                </p:spPr>
              </p:pic>
            </p:grpSp>
          </p:grp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DB2CE828-8903-4E72-B1CD-6ED9B45DB08D}"/>
                  </a:ext>
                </a:extLst>
              </p:cNvPr>
              <p:cNvSpPr/>
              <p:nvPr/>
            </p:nvSpPr>
            <p:spPr>
              <a:xfrm>
                <a:off x="6128432" y="4787604"/>
                <a:ext cx="353849" cy="432291"/>
              </a:xfrm>
              <a:custGeom>
                <a:avLst/>
                <a:gdLst>
                  <a:gd name="connsiteX0" fmla="*/ 168472 w 353849"/>
                  <a:gd name="connsiteY0" fmla="*/ 232909 h 432291"/>
                  <a:gd name="connsiteX1" fmla="*/ 0 w 353849"/>
                  <a:gd name="connsiteY1" fmla="*/ 432291 h 432291"/>
                  <a:gd name="connsiteX2" fmla="*/ 197324 w 353849"/>
                  <a:gd name="connsiteY2" fmla="*/ 259744 h 432291"/>
                  <a:gd name="connsiteX3" fmla="*/ 334240 w 353849"/>
                  <a:gd name="connsiteY3" fmla="*/ 104588 h 432291"/>
                  <a:gd name="connsiteX4" fmla="*/ 303451 w 353849"/>
                  <a:gd name="connsiteY4" fmla="*/ 17265 h 432291"/>
                  <a:gd name="connsiteX5" fmla="*/ 168472 w 353849"/>
                  <a:gd name="connsiteY5" fmla="*/ 232909 h 43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849" h="432291">
                    <a:moveTo>
                      <a:pt x="168472" y="232909"/>
                    </a:moveTo>
                    <a:cubicBezTo>
                      <a:pt x="110566" y="298361"/>
                      <a:pt x="37972" y="353563"/>
                      <a:pt x="0" y="432291"/>
                    </a:cubicBezTo>
                    <a:cubicBezTo>
                      <a:pt x="65775" y="374789"/>
                      <a:pt x="131549" y="317246"/>
                      <a:pt x="197324" y="259744"/>
                    </a:cubicBezTo>
                    <a:cubicBezTo>
                      <a:pt x="249581" y="214024"/>
                      <a:pt x="303169" y="166691"/>
                      <a:pt x="334240" y="104588"/>
                    </a:cubicBezTo>
                    <a:cubicBezTo>
                      <a:pt x="360268" y="52614"/>
                      <a:pt x="369468" y="-38018"/>
                      <a:pt x="303451" y="17265"/>
                    </a:cubicBezTo>
                    <a:cubicBezTo>
                      <a:pt x="249823" y="62097"/>
                      <a:pt x="218630" y="176214"/>
                      <a:pt x="168472" y="23290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226711F1-FEA9-402D-B2BC-8E360A195FAF}"/>
                  </a:ext>
                </a:extLst>
              </p:cNvPr>
              <p:cNvSpPr/>
              <p:nvPr/>
            </p:nvSpPr>
            <p:spPr>
              <a:xfrm>
                <a:off x="6332213" y="4996543"/>
                <a:ext cx="299496" cy="552953"/>
              </a:xfrm>
              <a:custGeom>
                <a:avLst/>
                <a:gdLst>
                  <a:gd name="connsiteX0" fmla="*/ 154268 w 299496"/>
                  <a:gd name="connsiteY0" fmla="*/ 164356 h 552953"/>
                  <a:gd name="connsiteX1" fmla="*/ 85870 w 299496"/>
                  <a:gd name="connsiteY1" fmla="*/ 221132 h 552953"/>
                  <a:gd name="connsiteX2" fmla="*/ 0 w 299496"/>
                  <a:gd name="connsiteY2" fmla="*/ 228557 h 552953"/>
                  <a:gd name="connsiteX3" fmla="*/ 42168 w 299496"/>
                  <a:gd name="connsiteY3" fmla="*/ 381695 h 552953"/>
                  <a:gd name="connsiteX4" fmla="*/ 39182 w 299496"/>
                  <a:gd name="connsiteY4" fmla="*/ 447509 h 552953"/>
                  <a:gd name="connsiteX5" fmla="*/ 72635 w 299496"/>
                  <a:gd name="connsiteY5" fmla="*/ 536003 h 552953"/>
                  <a:gd name="connsiteX6" fmla="*/ 159635 w 299496"/>
                  <a:gd name="connsiteY6" fmla="*/ 534671 h 552953"/>
                  <a:gd name="connsiteX7" fmla="*/ 91641 w 299496"/>
                  <a:gd name="connsiteY7" fmla="*/ 362810 h 552953"/>
                  <a:gd name="connsiteX8" fmla="*/ 96079 w 299496"/>
                  <a:gd name="connsiteY8" fmla="*/ 284041 h 552953"/>
                  <a:gd name="connsiteX9" fmla="*/ 218348 w 299496"/>
                  <a:gd name="connsiteY9" fmla="*/ 134253 h 552953"/>
                  <a:gd name="connsiteX10" fmla="*/ 299497 w 299496"/>
                  <a:gd name="connsiteY10" fmla="*/ 0 h 552953"/>
                  <a:gd name="connsiteX11" fmla="*/ 154268 w 299496"/>
                  <a:gd name="connsiteY11" fmla="*/ 164356 h 5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496" h="552953">
                    <a:moveTo>
                      <a:pt x="154268" y="164356"/>
                    </a:moveTo>
                    <a:cubicBezTo>
                      <a:pt x="133406" y="185581"/>
                      <a:pt x="112099" y="207089"/>
                      <a:pt x="85870" y="221132"/>
                    </a:cubicBezTo>
                    <a:cubicBezTo>
                      <a:pt x="59641" y="235134"/>
                      <a:pt x="27157" y="240703"/>
                      <a:pt x="0" y="228557"/>
                    </a:cubicBezTo>
                    <a:cubicBezTo>
                      <a:pt x="28207" y="274195"/>
                      <a:pt x="43056" y="328026"/>
                      <a:pt x="42168" y="381695"/>
                    </a:cubicBezTo>
                    <a:cubicBezTo>
                      <a:pt x="41805" y="403646"/>
                      <a:pt x="38860" y="425558"/>
                      <a:pt x="39182" y="447509"/>
                    </a:cubicBezTo>
                    <a:cubicBezTo>
                      <a:pt x="39626" y="479993"/>
                      <a:pt x="48383" y="514414"/>
                      <a:pt x="72635" y="536003"/>
                    </a:cubicBezTo>
                    <a:cubicBezTo>
                      <a:pt x="96887" y="557591"/>
                      <a:pt x="139378" y="560053"/>
                      <a:pt x="159635" y="534671"/>
                    </a:cubicBezTo>
                    <a:cubicBezTo>
                      <a:pt x="111978" y="493068"/>
                      <a:pt x="96281" y="425881"/>
                      <a:pt x="91641" y="362810"/>
                    </a:cubicBezTo>
                    <a:cubicBezTo>
                      <a:pt x="89704" y="336459"/>
                      <a:pt x="89260" y="309585"/>
                      <a:pt x="96079" y="284041"/>
                    </a:cubicBezTo>
                    <a:cubicBezTo>
                      <a:pt x="112987" y="220809"/>
                      <a:pt x="169723" y="178116"/>
                      <a:pt x="218348" y="134253"/>
                    </a:cubicBezTo>
                    <a:cubicBezTo>
                      <a:pt x="256804" y="99550"/>
                      <a:pt x="298084" y="53427"/>
                      <a:pt x="299497" y="0"/>
                    </a:cubicBezTo>
                    <a:cubicBezTo>
                      <a:pt x="246312" y="38052"/>
                      <a:pt x="202489" y="115327"/>
                      <a:pt x="154268" y="164356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848C633-0C7B-4AAF-9878-9915DC815071}"/>
                  </a:ext>
                </a:extLst>
              </p:cNvPr>
              <p:cNvSpPr/>
              <p:nvPr/>
            </p:nvSpPr>
            <p:spPr>
              <a:xfrm>
                <a:off x="5991796" y="5193680"/>
                <a:ext cx="297279" cy="445638"/>
              </a:xfrm>
              <a:custGeom>
                <a:avLst/>
                <a:gdLst>
                  <a:gd name="connsiteX0" fmla="*/ 930 w 297279"/>
                  <a:gd name="connsiteY0" fmla="*/ 379541 h 445638"/>
                  <a:gd name="connsiteX1" fmla="*/ 19815 w 297279"/>
                  <a:gd name="connsiteY1" fmla="*/ 445639 h 445638"/>
                  <a:gd name="connsiteX2" fmla="*/ 101771 w 297279"/>
                  <a:gd name="connsiteY2" fmla="*/ 184517 h 445638"/>
                  <a:gd name="connsiteX3" fmla="*/ 297279 w 297279"/>
                  <a:gd name="connsiteY3" fmla="*/ 1720 h 445638"/>
                  <a:gd name="connsiteX4" fmla="*/ 930 w 297279"/>
                  <a:gd name="connsiteY4" fmla="*/ 379541 h 44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279" h="445638">
                    <a:moveTo>
                      <a:pt x="930" y="379541"/>
                    </a:moveTo>
                    <a:cubicBezTo>
                      <a:pt x="-1531" y="403551"/>
                      <a:pt x="-321" y="432322"/>
                      <a:pt x="19815" y="445639"/>
                    </a:cubicBezTo>
                    <a:cubicBezTo>
                      <a:pt x="39628" y="356338"/>
                      <a:pt x="59885" y="265868"/>
                      <a:pt x="101771" y="184517"/>
                    </a:cubicBezTo>
                    <a:cubicBezTo>
                      <a:pt x="143698" y="103207"/>
                      <a:pt x="210481" y="30693"/>
                      <a:pt x="297279" y="1720"/>
                    </a:cubicBezTo>
                    <a:cubicBezTo>
                      <a:pt x="104475" y="-22733"/>
                      <a:pt x="17273" y="218978"/>
                      <a:pt x="930" y="379541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BE6494A2-DAF1-4193-9AB2-E1C463F610B2}"/>
                  </a:ext>
                </a:extLst>
              </p:cNvPr>
              <p:cNvSpPr/>
              <p:nvPr/>
            </p:nvSpPr>
            <p:spPr>
              <a:xfrm>
                <a:off x="5598916" y="5617698"/>
                <a:ext cx="383964" cy="160232"/>
              </a:xfrm>
              <a:custGeom>
                <a:avLst/>
                <a:gdLst>
                  <a:gd name="connsiteX0" fmla="*/ 294301 w 383964"/>
                  <a:gd name="connsiteY0" fmla="*/ 28360 h 160232"/>
                  <a:gd name="connsiteX1" fmla="*/ 182565 w 383964"/>
                  <a:gd name="connsiteY1" fmla="*/ 39336 h 160232"/>
                  <a:gd name="connsiteX2" fmla="*/ 156215 w 383964"/>
                  <a:gd name="connsiteY2" fmla="*/ 20451 h 160232"/>
                  <a:gd name="connsiteX3" fmla="*/ 3198 w 383964"/>
                  <a:gd name="connsiteY3" fmla="*/ 39578 h 160232"/>
                  <a:gd name="connsiteX4" fmla="*/ 7637 w 383964"/>
                  <a:gd name="connsiteY4" fmla="*/ 160232 h 160232"/>
                  <a:gd name="connsiteX5" fmla="*/ 93224 w 383964"/>
                  <a:gd name="connsiteY5" fmla="*/ 32678 h 160232"/>
                  <a:gd name="connsiteX6" fmla="*/ 119534 w 383964"/>
                  <a:gd name="connsiteY6" fmla="*/ 88001 h 160232"/>
                  <a:gd name="connsiteX7" fmla="*/ 168643 w 383964"/>
                  <a:gd name="connsiteY7" fmla="*/ 47850 h 160232"/>
                  <a:gd name="connsiteX8" fmla="*/ 190313 w 383964"/>
                  <a:gd name="connsiteY8" fmla="*/ 58100 h 160232"/>
                  <a:gd name="connsiteX9" fmla="*/ 383965 w 383964"/>
                  <a:gd name="connsiteY9" fmla="*/ 44340 h 160232"/>
                  <a:gd name="connsiteX10" fmla="*/ 294301 w 383964"/>
                  <a:gd name="connsiteY10" fmla="*/ 28360 h 1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964" h="160232">
                    <a:moveTo>
                      <a:pt x="294301" y="28360"/>
                    </a:moveTo>
                    <a:cubicBezTo>
                      <a:pt x="256168" y="29087"/>
                      <a:pt x="216905" y="55881"/>
                      <a:pt x="182565" y="39336"/>
                    </a:cubicBezTo>
                    <a:cubicBezTo>
                      <a:pt x="172800" y="34655"/>
                      <a:pt x="164931" y="26907"/>
                      <a:pt x="156215" y="20451"/>
                    </a:cubicBezTo>
                    <a:cubicBezTo>
                      <a:pt x="110576" y="-13203"/>
                      <a:pt x="39152" y="-4285"/>
                      <a:pt x="3198" y="39578"/>
                    </a:cubicBezTo>
                    <a:cubicBezTo>
                      <a:pt x="-2250" y="79648"/>
                      <a:pt x="-716" y="120687"/>
                      <a:pt x="7637" y="160232"/>
                    </a:cubicBezTo>
                    <a:cubicBezTo>
                      <a:pt x="21881" y="110155"/>
                      <a:pt x="52307" y="64839"/>
                      <a:pt x="93224" y="32678"/>
                    </a:cubicBezTo>
                    <a:cubicBezTo>
                      <a:pt x="110172" y="45470"/>
                      <a:pt x="120301" y="66776"/>
                      <a:pt x="119534" y="88001"/>
                    </a:cubicBezTo>
                    <a:cubicBezTo>
                      <a:pt x="128493" y="66937"/>
                      <a:pt x="146086" y="43775"/>
                      <a:pt x="168643" y="47850"/>
                    </a:cubicBezTo>
                    <a:cubicBezTo>
                      <a:pt x="176552" y="49263"/>
                      <a:pt x="183412" y="53944"/>
                      <a:pt x="190313" y="58100"/>
                    </a:cubicBezTo>
                    <a:cubicBezTo>
                      <a:pt x="247452" y="92238"/>
                      <a:pt x="334573" y="89736"/>
                      <a:pt x="383965" y="44340"/>
                    </a:cubicBezTo>
                    <a:cubicBezTo>
                      <a:pt x="357695" y="34938"/>
                      <a:pt x="323678" y="27836"/>
                      <a:pt x="294301" y="2836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4CB17123-6C0E-4B8E-BF9F-88AA91032995}"/>
                  </a:ext>
                </a:extLst>
              </p:cNvPr>
              <p:cNvSpPr/>
              <p:nvPr/>
            </p:nvSpPr>
            <p:spPr>
              <a:xfrm>
                <a:off x="5850468" y="4790297"/>
                <a:ext cx="188062" cy="774692"/>
              </a:xfrm>
              <a:custGeom>
                <a:avLst/>
                <a:gdLst>
                  <a:gd name="connsiteX0" fmla="*/ 121840 w 188062"/>
                  <a:gd name="connsiteY0" fmla="*/ 202938 h 774692"/>
                  <a:gd name="connsiteX1" fmla="*/ 82658 w 188062"/>
                  <a:gd name="connsiteY1" fmla="*/ 330734 h 774692"/>
                  <a:gd name="connsiteX2" fmla="*/ 73458 w 188062"/>
                  <a:gd name="connsiteY2" fmla="*/ 659648 h 774692"/>
                  <a:gd name="connsiteX3" fmla="*/ 86371 w 188062"/>
                  <a:gd name="connsiteY3" fmla="*/ 774693 h 774692"/>
                  <a:gd name="connsiteX4" fmla="*/ 11234 w 188062"/>
                  <a:gd name="connsiteY4" fmla="*/ 714689 h 774692"/>
                  <a:gd name="connsiteX5" fmla="*/ 1630 w 188062"/>
                  <a:gd name="connsiteY5" fmla="*/ 698184 h 774692"/>
                  <a:gd name="connsiteX6" fmla="*/ 2034 w 188062"/>
                  <a:gd name="connsiteY6" fmla="*/ 668969 h 774692"/>
                  <a:gd name="connsiteX7" fmla="*/ 74709 w 188062"/>
                  <a:gd name="connsiteY7" fmla="*/ 220531 h 774692"/>
                  <a:gd name="connsiteX8" fmla="*/ 82013 w 188062"/>
                  <a:gd name="connsiteY8" fmla="*/ 179332 h 774692"/>
                  <a:gd name="connsiteX9" fmla="*/ 106466 w 188062"/>
                  <a:gd name="connsiteY9" fmla="*/ 152780 h 774692"/>
                  <a:gd name="connsiteX10" fmla="*/ 88227 w 188062"/>
                  <a:gd name="connsiteY10" fmla="*/ 5412 h 774692"/>
                  <a:gd name="connsiteX11" fmla="*/ 154607 w 188062"/>
                  <a:gd name="connsiteY11" fmla="*/ 29947 h 774692"/>
                  <a:gd name="connsiteX12" fmla="*/ 121840 w 188062"/>
                  <a:gd name="connsiteY12" fmla="*/ 202938 h 77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062" h="774692">
                    <a:moveTo>
                      <a:pt x="121840" y="202938"/>
                    </a:moveTo>
                    <a:cubicBezTo>
                      <a:pt x="98032" y="240990"/>
                      <a:pt x="89518" y="286387"/>
                      <a:pt x="82658" y="330734"/>
                    </a:cubicBezTo>
                    <a:cubicBezTo>
                      <a:pt x="65831" y="439565"/>
                      <a:pt x="56550" y="550817"/>
                      <a:pt x="73458" y="659648"/>
                    </a:cubicBezTo>
                    <a:cubicBezTo>
                      <a:pt x="79390" y="697862"/>
                      <a:pt x="88590" y="736075"/>
                      <a:pt x="86371" y="774693"/>
                    </a:cubicBezTo>
                    <a:cubicBezTo>
                      <a:pt x="57034" y="761013"/>
                      <a:pt x="31047" y="740232"/>
                      <a:pt x="11234" y="714689"/>
                    </a:cubicBezTo>
                    <a:cubicBezTo>
                      <a:pt x="7320" y="709645"/>
                      <a:pt x="3567" y="704278"/>
                      <a:pt x="1630" y="698184"/>
                    </a:cubicBezTo>
                    <a:cubicBezTo>
                      <a:pt x="-1315" y="688782"/>
                      <a:pt x="299" y="678654"/>
                      <a:pt x="2034" y="668969"/>
                    </a:cubicBezTo>
                    <a:cubicBezTo>
                      <a:pt x="28586" y="519665"/>
                      <a:pt x="71682" y="372136"/>
                      <a:pt x="74709" y="220531"/>
                    </a:cubicBezTo>
                    <a:cubicBezTo>
                      <a:pt x="74991" y="206448"/>
                      <a:pt x="75112" y="191639"/>
                      <a:pt x="82013" y="179332"/>
                    </a:cubicBezTo>
                    <a:cubicBezTo>
                      <a:pt x="87944" y="168800"/>
                      <a:pt x="98073" y="161496"/>
                      <a:pt x="106466" y="152780"/>
                    </a:cubicBezTo>
                    <a:cubicBezTo>
                      <a:pt x="145689" y="111902"/>
                      <a:pt x="136246" y="35515"/>
                      <a:pt x="88227" y="5412"/>
                    </a:cubicBezTo>
                    <a:cubicBezTo>
                      <a:pt x="110219" y="-9034"/>
                      <a:pt x="140685" y="7591"/>
                      <a:pt x="154607" y="29947"/>
                    </a:cubicBezTo>
                    <a:cubicBezTo>
                      <a:pt x="222318" y="138858"/>
                      <a:pt x="174783" y="118238"/>
                      <a:pt x="121840" y="20293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B40552C-0D3F-4EBF-A71B-362B8E401785}"/>
                  </a:ext>
                </a:extLst>
              </p:cNvPr>
              <p:cNvSpPr/>
              <p:nvPr/>
            </p:nvSpPr>
            <p:spPr>
              <a:xfrm>
                <a:off x="5347449" y="5327797"/>
                <a:ext cx="520507" cy="238929"/>
              </a:xfrm>
              <a:custGeom>
                <a:avLst/>
                <a:gdLst>
                  <a:gd name="connsiteX0" fmla="*/ 447510 w 520507"/>
                  <a:gd name="connsiteY0" fmla="*/ 230130 h 238929"/>
                  <a:gd name="connsiteX1" fmla="*/ 172830 w 520507"/>
                  <a:gd name="connsiteY1" fmla="*/ 212214 h 238929"/>
                  <a:gd name="connsiteX2" fmla="*/ 129572 w 520507"/>
                  <a:gd name="connsiteY2" fmla="*/ 207372 h 238929"/>
                  <a:gd name="connsiteX3" fmla="*/ 106369 w 520507"/>
                  <a:gd name="connsiteY3" fmla="*/ 184573 h 238929"/>
                  <a:gd name="connsiteX4" fmla="*/ 0 w 520507"/>
                  <a:gd name="connsiteY4" fmla="*/ 107459 h 238929"/>
                  <a:gd name="connsiteX5" fmla="*/ 135585 w 520507"/>
                  <a:gd name="connsiteY5" fmla="*/ 169319 h 238929"/>
                  <a:gd name="connsiteX6" fmla="*/ 227508 w 520507"/>
                  <a:gd name="connsiteY6" fmla="*/ 107419 h 238929"/>
                  <a:gd name="connsiteX7" fmla="*/ 265116 w 520507"/>
                  <a:gd name="connsiteY7" fmla="*/ 0 h 238929"/>
                  <a:gd name="connsiteX8" fmla="*/ 249903 w 520507"/>
                  <a:gd name="connsiteY8" fmla="*/ 90309 h 238929"/>
                  <a:gd name="connsiteX9" fmla="*/ 260960 w 520507"/>
                  <a:gd name="connsiteY9" fmla="*/ 177551 h 238929"/>
                  <a:gd name="connsiteX10" fmla="*/ 318503 w 520507"/>
                  <a:gd name="connsiteY10" fmla="*/ 195670 h 238929"/>
                  <a:gd name="connsiteX11" fmla="*/ 520508 w 520507"/>
                  <a:gd name="connsiteY11" fmla="*/ 199463 h 238929"/>
                  <a:gd name="connsiteX12" fmla="*/ 447510 w 520507"/>
                  <a:gd name="connsiteY12" fmla="*/ 230130 h 2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507" h="238929">
                    <a:moveTo>
                      <a:pt x="447510" y="230130"/>
                    </a:moveTo>
                    <a:cubicBezTo>
                      <a:pt x="359380" y="258418"/>
                      <a:pt x="265318" y="209188"/>
                      <a:pt x="172830" y="212214"/>
                    </a:cubicBezTo>
                    <a:cubicBezTo>
                      <a:pt x="158142" y="212698"/>
                      <a:pt x="142525" y="214312"/>
                      <a:pt x="129572" y="207372"/>
                    </a:cubicBezTo>
                    <a:cubicBezTo>
                      <a:pt x="119968" y="202207"/>
                      <a:pt x="113270" y="193006"/>
                      <a:pt x="106369" y="184573"/>
                    </a:cubicBezTo>
                    <a:cubicBezTo>
                      <a:pt x="78365" y="150233"/>
                      <a:pt x="41321" y="123398"/>
                      <a:pt x="0" y="107459"/>
                    </a:cubicBezTo>
                    <a:cubicBezTo>
                      <a:pt x="51288" y="107176"/>
                      <a:pt x="102213" y="130419"/>
                      <a:pt x="135585" y="169319"/>
                    </a:cubicBezTo>
                    <a:cubicBezTo>
                      <a:pt x="173556" y="165203"/>
                      <a:pt x="206686" y="139418"/>
                      <a:pt x="227508" y="107419"/>
                    </a:cubicBezTo>
                    <a:cubicBezTo>
                      <a:pt x="248289" y="75379"/>
                      <a:pt x="258256" y="37568"/>
                      <a:pt x="265116" y="0"/>
                    </a:cubicBezTo>
                    <a:cubicBezTo>
                      <a:pt x="272218" y="30103"/>
                      <a:pt x="258781" y="60690"/>
                      <a:pt x="249903" y="90309"/>
                    </a:cubicBezTo>
                    <a:cubicBezTo>
                      <a:pt x="241026" y="119928"/>
                      <a:pt x="238282" y="156487"/>
                      <a:pt x="260960" y="177551"/>
                    </a:cubicBezTo>
                    <a:cubicBezTo>
                      <a:pt x="275971" y="191513"/>
                      <a:pt x="297963" y="194459"/>
                      <a:pt x="318503" y="195670"/>
                    </a:cubicBezTo>
                    <a:cubicBezTo>
                      <a:pt x="367612" y="198575"/>
                      <a:pt x="491655" y="165889"/>
                      <a:pt x="520508" y="199463"/>
                    </a:cubicBezTo>
                    <a:cubicBezTo>
                      <a:pt x="497668" y="211165"/>
                      <a:pt x="472407" y="222141"/>
                      <a:pt x="447510" y="2301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A8DA3FB0-5018-432D-A3AC-946ACCA7FD89}"/>
                  </a:ext>
                </a:extLst>
              </p:cNvPr>
              <p:cNvSpPr/>
              <p:nvPr/>
            </p:nvSpPr>
            <p:spPr>
              <a:xfrm>
                <a:off x="5643637" y="4475269"/>
                <a:ext cx="352963" cy="274114"/>
              </a:xfrm>
              <a:custGeom>
                <a:avLst/>
                <a:gdLst>
                  <a:gd name="connsiteX0" fmla="*/ 218267 w 352963"/>
                  <a:gd name="connsiteY0" fmla="*/ 85789 h 274114"/>
                  <a:gd name="connsiteX1" fmla="*/ 234368 w 352963"/>
                  <a:gd name="connsiteY1" fmla="*/ 116821 h 274114"/>
                  <a:gd name="connsiteX2" fmla="*/ 352964 w 352963"/>
                  <a:gd name="connsiteY2" fmla="*/ 274115 h 274114"/>
                  <a:gd name="connsiteX3" fmla="*/ 188648 w 352963"/>
                  <a:gd name="connsiteY3" fmla="*/ 190182 h 274114"/>
                  <a:gd name="connsiteX4" fmla="*/ 0 w 352963"/>
                  <a:gd name="connsiteY4" fmla="*/ 213465 h 274114"/>
                  <a:gd name="connsiteX5" fmla="*/ 249217 w 352963"/>
                  <a:gd name="connsiteY5" fmla="*/ 0 h 274114"/>
                  <a:gd name="connsiteX6" fmla="*/ 218267 w 352963"/>
                  <a:gd name="connsiteY6" fmla="*/ 85789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963" h="274114">
                    <a:moveTo>
                      <a:pt x="218267" y="85789"/>
                    </a:moveTo>
                    <a:cubicBezTo>
                      <a:pt x="219921" y="97451"/>
                      <a:pt x="227266" y="107418"/>
                      <a:pt x="234368" y="116821"/>
                    </a:cubicBezTo>
                    <a:cubicBezTo>
                      <a:pt x="273913" y="169239"/>
                      <a:pt x="313418" y="221697"/>
                      <a:pt x="352964" y="274115"/>
                    </a:cubicBezTo>
                    <a:cubicBezTo>
                      <a:pt x="316969" y="221656"/>
                      <a:pt x="252082" y="194983"/>
                      <a:pt x="188648" y="190182"/>
                    </a:cubicBezTo>
                    <a:cubicBezTo>
                      <a:pt x="125214" y="185380"/>
                      <a:pt x="62022" y="199463"/>
                      <a:pt x="0" y="213465"/>
                    </a:cubicBezTo>
                    <a:cubicBezTo>
                      <a:pt x="112261" y="188123"/>
                      <a:pt x="157213" y="30466"/>
                      <a:pt x="249217" y="0"/>
                    </a:cubicBezTo>
                    <a:cubicBezTo>
                      <a:pt x="240057" y="22194"/>
                      <a:pt x="214635" y="60246"/>
                      <a:pt x="218267" y="8578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3C3FDDE5-5682-4D4E-BFD1-9464B41E2FF4}"/>
                  </a:ext>
                </a:extLst>
              </p:cNvPr>
              <p:cNvSpPr/>
              <p:nvPr/>
            </p:nvSpPr>
            <p:spPr>
              <a:xfrm>
                <a:off x="5175270" y="4608635"/>
                <a:ext cx="275479" cy="647980"/>
              </a:xfrm>
              <a:custGeom>
                <a:avLst/>
                <a:gdLst>
                  <a:gd name="connsiteX0" fmla="*/ 249010 w 275479"/>
                  <a:gd name="connsiteY0" fmla="*/ 72554 h 647980"/>
                  <a:gd name="connsiteX1" fmla="*/ 275320 w 275479"/>
                  <a:gd name="connsiteY1" fmla="*/ 124609 h 647980"/>
                  <a:gd name="connsiteX2" fmla="*/ 201434 w 275479"/>
                  <a:gd name="connsiteY2" fmla="*/ 205596 h 647980"/>
                  <a:gd name="connsiteX3" fmla="*/ 45835 w 275479"/>
                  <a:gd name="connsiteY3" fmla="*/ 408811 h 647980"/>
                  <a:gd name="connsiteX4" fmla="*/ 87479 w 275479"/>
                  <a:gd name="connsiteY4" fmla="*/ 584506 h 647980"/>
                  <a:gd name="connsiteX5" fmla="*/ 113748 w 275479"/>
                  <a:gd name="connsiteY5" fmla="*/ 647981 h 647980"/>
                  <a:gd name="connsiteX6" fmla="*/ 923 w 275479"/>
                  <a:gd name="connsiteY6" fmla="*/ 480034 h 647980"/>
                  <a:gd name="connsiteX7" fmla="*/ 114999 w 275479"/>
                  <a:gd name="connsiteY7" fmla="*/ 231664 h 647980"/>
                  <a:gd name="connsiteX8" fmla="*/ 162736 w 275479"/>
                  <a:gd name="connsiteY8" fmla="*/ 182918 h 647980"/>
                  <a:gd name="connsiteX9" fmla="*/ 214912 w 275479"/>
                  <a:gd name="connsiteY9" fmla="*/ 0 h 647980"/>
                  <a:gd name="connsiteX10" fmla="*/ 249010 w 275479"/>
                  <a:gd name="connsiteY10" fmla="*/ 72554 h 6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479" h="647980">
                    <a:moveTo>
                      <a:pt x="249010" y="72554"/>
                    </a:moveTo>
                    <a:cubicBezTo>
                      <a:pt x="259986" y="88897"/>
                      <a:pt x="273746" y="104997"/>
                      <a:pt x="275320" y="124609"/>
                    </a:cubicBezTo>
                    <a:cubicBezTo>
                      <a:pt x="278427" y="163347"/>
                      <a:pt x="235694" y="187195"/>
                      <a:pt x="201434" y="205596"/>
                    </a:cubicBezTo>
                    <a:cubicBezTo>
                      <a:pt x="123029" y="247643"/>
                      <a:pt x="53623" y="320197"/>
                      <a:pt x="45835" y="408811"/>
                    </a:cubicBezTo>
                    <a:cubicBezTo>
                      <a:pt x="40508" y="469381"/>
                      <a:pt x="64195" y="528336"/>
                      <a:pt x="87479" y="584506"/>
                    </a:cubicBezTo>
                    <a:cubicBezTo>
                      <a:pt x="96235" y="605651"/>
                      <a:pt x="104992" y="626836"/>
                      <a:pt x="113748" y="647981"/>
                    </a:cubicBezTo>
                    <a:cubicBezTo>
                      <a:pt x="51404" y="615457"/>
                      <a:pt x="7460" y="550045"/>
                      <a:pt x="923" y="480034"/>
                    </a:cubicBezTo>
                    <a:cubicBezTo>
                      <a:pt x="-7834" y="386133"/>
                      <a:pt x="46924" y="296914"/>
                      <a:pt x="114999" y="231664"/>
                    </a:cubicBezTo>
                    <a:cubicBezTo>
                      <a:pt x="131423" y="215886"/>
                      <a:pt x="148855" y="200956"/>
                      <a:pt x="162736" y="182918"/>
                    </a:cubicBezTo>
                    <a:cubicBezTo>
                      <a:pt x="204461" y="128725"/>
                      <a:pt x="200829" y="61901"/>
                      <a:pt x="214912" y="0"/>
                    </a:cubicBezTo>
                    <a:cubicBezTo>
                      <a:pt x="223669" y="23687"/>
                      <a:pt x="234362" y="50723"/>
                      <a:pt x="249010" y="72554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641CB08A-4A66-43CB-987D-D488CD82CE3A}"/>
                  </a:ext>
                </a:extLst>
              </p:cNvPr>
              <p:cNvSpPr/>
              <p:nvPr/>
            </p:nvSpPr>
            <p:spPr>
              <a:xfrm>
                <a:off x="6096755" y="4757091"/>
                <a:ext cx="244668" cy="507029"/>
              </a:xfrm>
              <a:custGeom>
                <a:avLst/>
                <a:gdLst>
                  <a:gd name="connsiteX0" fmla="*/ 62748 w 244668"/>
                  <a:gd name="connsiteY0" fmla="*/ 242398 h 507029"/>
                  <a:gd name="connsiteX1" fmla="*/ 30910 w 244668"/>
                  <a:gd name="connsiteY1" fmla="*/ 275971 h 507029"/>
                  <a:gd name="connsiteX2" fmla="*/ 22194 w 244668"/>
                  <a:gd name="connsiteY2" fmla="*/ 359824 h 507029"/>
                  <a:gd name="connsiteX3" fmla="*/ 0 w 244668"/>
                  <a:gd name="connsiteY3" fmla="*/ 507030 h 507029"/>
                  <a:gd name="connsiteX4" fmla="*/ 193127 w 244668"/>
                  <a:gd name="connsiteY4" fmla="*/ 274115 h 507029"/>
                  <a:gd name="connsiteX5" fmla="*/ 224804 w 244668"/>
                  <a:gd name="connsiteY5" fmla="*/ 0 h 507029"/>
                  <a:gd name="connsiteX6" fmla="*/ 62748 w 244668"/>
                  <a:gd name="connsiteY6" fmla="*/ 242398 h 5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68" h="507029">
                    <a:moveTo>
                      <a:pt x="62748" y="242398"/>
                    </a:moveTo>
                    <a:cubicBezTo>
                      <a:pt x="51167" y="252688"/>
                      <a:pt x="38738" y="262574"/>
                      <a:pt x="30910" y="275971"/>
                    </a:cubicBezTo>
                    <a:cubicBezTo>
                      <a:pt x="16545" y="300626"/>
                      <a:pt x="20782" y="331335"/>
                      <a:pt x="22194" y="359824"/>
                    </a:cubicBezTo>
                    <a:cubicBezTo>
                      <a:pt x="24696" y="409699"/>
                      <a:pt x="17110" y="460100"/>
                      <a:pt x="0" y="507030"/>
                    </a:cubicBezTo>
                    <a:cubicBezTo>
                      <a:pt x="71263" y="435162"/>
                      <a:pt x="144745" y="363011"/>
                      <a:pt x="193127" y="274115"/>
                    </a:cubicBezTo>
                    <a:cubicBezTo>
                      <a:pt x="235215" y="196759"/>
                      <a:pt x="266932" y="82884"/>
                      <a:pt x="224804" y="0"/>
                    </a:cubicBezTo>
                    <a:cubicBezTo>
                      <a:pt x="167302" y="79010"/>
                      <a:pt x="140467" y="173395"/>
                      <a:pt x="62748" y="24239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2F00FBB-C1C2-4BA7-B19C-89C3B7FEA322}"/>
                  </a:ext>
                </a:extLst>
              </p:cNvPr>
              <p:cNvSpPr/>
              <p:nvPr/>
            </p:nvSpPr>
            <p:spPr>
              <a:xfrm>
                <a:off x="6154654" y="5488400"/>
                <a:ext cx="598072" cy="600033"/>
              </a:xfrm>
              <a:custGeom>
                <a:avLst/>
                <a:gdLst>
                  <a:gd name="connsiteX0" fmla="*/ 128893 w 598072"/>
                  <a:gd name="connsiteY0" fmla="*/ 101930 h 600033"/>
                  <a:gd name="connsiteX1" fmla="*/ 86483 w 598072"/>
                  <a:gd name="connsiteY1" fmla="*/ 176340 h 600033"/>
                  <a:gd name="connsiteX2" fmla="*/ 98427 w 598072"/>
                  <a:gd name="connsiteY2" fmla="*/ 205394 h 600033"/>
                  <a:gd name="connsiteX3" fmla="*/ 81802 w 598072"/>
                  <a:gd name="connsiteY3" fmla="*/ 255956 h 600033"/>
                  <a:gd name="connsiteX4" fmla="*/ 936 w 598072"/>
                  <a:gd name="connsiteY4" fmla="*/ 576396 h 600033"/>
                  <a:gd name="connsiteX5" fmla="*/ 4567 w 598072"/>
                  <a:gd name="connsiteY5" fmla="*/ 591891 h 600033"/>
                  <a:gd name="connsiteX6" fmla="*/ 36970 w 598072"/>
                  <a:gd name="connsiteY6" fmla="*/ 594917 h 600033"/>
                  <a:gd name="connsiteX7" fmla="*/ 56420 w 598072"/>
                  <a:gd name="connsiteY7" fmla="*/ 564532 h 600033"/>
                  <a:gd name="connsiteX8" fmla="*/ 310883 w 598072"/>
                  <a:gd name="connsiteY8" fmla="*/ 174162 h 600033"/>
                  <a:gd name="connsiteX9" fmla="*/ 422458 w 598072"/>
                  <a:gd name="connsiteY9" fmla="*/ 169965 h 600033"/>
                  <a:gd name="connsiteX10" fmla="*/ 598073 w 598072"/>
                  <a:gd name="connsiteY10" fmla="*/ 0 h 600033"/>
                  <a:gd name="connsiteX11" fmla="*/ 128893 w 598072"/>
                  <a:gd name="connsiteY11" fmla="*/ 101930 h 60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072" h="600033">
                    <a:moveTo>
                      <a:pt x="128893" y="101930"/>
                    </a:moveTo>
                    <a:cubicBezTo>
                      <a:pt x="103996" y="119645"/>
                      <a:pt x="77969" y="147004"/>
                      <a:pt x="86483" y="176340"/>
                    </a:cubicBezTo>
                    <a:cubicBezTo>
                      <a:pt x="89388" y="186429"/>
                      <a:pt x="96248" y="195105"/>
                      <a:pt x="98427" y="205394"/>
                    </a:cubicBezTo>
                    <a:cubicBezTo>
                      <a:pt x="102221" y="223230"/>
                      <a:pt x="91406" y="240461"/>
                      <a:pt x="81802" y="255956"/>
                    </a:cubicBezTo>
                    <a:cubicBezTo>
                      <a:pt x="22968" y="351148"/>
                      <a:pt x="-5682" y="464700"/>
                      <a:pt x="936" y="576396"/>
                    </a:cubicBezTo>
                    <a:cubicBezTo>
                      <a:pt x="1258" y="581762"/>
                      <a:pt x="1743" y="587331"/>
                      <a:pt x="4567" y="591891"/>
                    </a:cubicBezTo>
                    <a:cubicBezTo>
                      <a:pt x="11024" y="602221"/>
                      <a:pt x="27165" y="602140"/>
                      <a:pt x="36970" y="594917"/>
                    </a:cubicBezTo>
                    <a:cubicBezTo>
                      <a:pt x="46776" y="587694"/>
                      <a:pt x="51820" y="575831"/>
                      <a:pt x="56420" y="564532"/>
                    </a:cubicBezTo>
                    <a:cubicBezTo>
                      <a:pt x="115900" y="418617"/>
                      <a:pt x="182280" y="265197"/>
                      <a:pt x="310883" y="174162"/>
                    </a:cubicBezTo>
                    <a:cubicBezTo>
                      <a:pt x="344981" y="150031"/>
                      <a:pt x="399901" y="134777"/>
                      <a:pt x="422458" y="169965"/>
                    </a:cubicBezTo>
                    <a:cubicBezTo>
                      <a:pt x="456879" y="93981"/>
                      <a:pt x="520999" y="31919"/>
                      <a:pt x="598073" y="0"/>
                    </a:cubicBezTo>
                    <a:cubicBezTo>
                      <a:pt x="438438" y="66097"/>
                      <a:pt x="268191" y="2905"/>
                      <a:pt x="128893" y="1019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19E947C8-FC15-492C-A0C1-A03513D47801}"/>
                  </a:ext>
                </a:extLst>
              </p:cNvPr>
              <p:cNvSpPr/>
              <p:nvPr/>
            </p:nvSpPr>
            <p:spPr>
              <a:xfrm>
                <a:off x="5233937" y="5672932"/>
                <a:ext cx="741316" cy="576928"/>
              </a:xfrm>
              <a:custGeom>
                <a:avLst/>
                <a:gdLst>
                  <a:gd name="connsiteX0" fmla="*/ 600244 w 741316"/>
                  <a:gd name="connsiteY0" fmla="*/ 576880 h 576928"/>
                  <a:gd name="connsiteX1" fmla="*/ 421886 w 741316"/>
                  <a:gd name="connsiteY1" fmla="*/ 495448 h 576928"/>
                  <a:gd name="connsiteX2" fmla="*/ 381654 w 741316"/>
                  <a:gd name="connsiteY2" fmla="*/ 424751 h 576928"/>
                  <a:gd name="connsiteX3" fmla="*/ 314427 w 741316"/>
                  <a:gd name="connsiteY3" fmla="*/ 385932 h 576928"/>
                  <a:gd name="connsiteX4" fmla="*/ 268385 w 741316"/>
                  <a:gd name="connsiteY4" fmla="*/ 400660 h 576928"/>
                  <a:gd name="connsiteX5" fmla="*/ 167423 w 741316"/>
                  <a:gd name="connsiteY5" fmla="*/ 386577 h 576928"/>
                  <a:gd name="connsiteX6" fmla="*/ 0 w 741316"/>
                  <a:gd name="connsiteY6" fmla="*/ 316969 h 576928"/>
                  <a:gd name="connsiteX7" fmla="*/ 148618 w 741316"/>
                  <a:gd name="connsiteY7" fmla="*/ 366441 h 576928"/>
                  <a:gd name="connsiteX8" fmla="*/ 299376 w 741316"/>
                  <a:gd name="connsiteY8" fmla="*/ 338517 h 576928"/>
                  <a:gd name="connsiteX9" fmla="*/ 353730 w 741316"/>
                  <a:gd name="connsiteY9" fmla="*/ 202086 h 576928"/>
                  <a:gd name="connsiteX10" fmla="*/ 339163 w 741316"/>
                  <a:gd name="connsiteY10" fmla="*/ 163307 h 576928"/>
                  <a:gd name="connsiteX11" fmla="*/ 390250 w 741316"/>
                  <a:gd name="connsiteY11" fmla="*/ 0 h 576928"/>
                  <a:gd name="connsiteX12" fmla="*/ 363576 w 741316"/>
                  <a:gd name="connsiteY12" fmla="*/ 137320 h 576928"/>
                  <a:gd name="connsiteX13" fmla="*/ 532412 w 741316"/>
                  <a:gd name="connsiteY13" fmla="*/ 502107 h 576928"/>
                  <a:gd name="connsiteX14" fmla="*/ 562434 w 741316"/>
                  <a:gd name="connsiteY14" fmla="*/ 529506 h 576928"/>
                  <a:gd name="connsiteX15" fmla="*/ 599437 w 741316"/>
                  <a:gd name="connsiteY15" fmla="*/ 536366 h 576928"/>
                  <a:gd name="connsiteX16" fmla="*/ 741317 w 741316"/>
                  <a:gd name="connsiteY16" fmla="*/ 546817 h 576928"/>
                  <a:gd name="connsiteX17" fmla="*/ 600244 w 741316"/>
                  <a:gd name="connsiteY17" fmla="*/ 576880 h 57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316" h="576928">
                    <a:moveTo>
                      <a:pt x="600244" y="576880"/>
                    </a:moveTo>
                    <a:cubicBezTo>
                      <a:pt x="532169" y="577445"/>
                      <a:pt x="460302" y="551619"/>
                      <a:pt x="421886" y="495448"/>
                    </a:cubicBezTo>
                    <a:cubicBezTo>
                      <a:pt x="406552" y="473053"/>
                      <a:pt x="397150" y="447025"/>
                      <a:pt x="381654" y="424751"/>
                    </a:cubicBezTo>
                    <a:cubicBezTo>
                      <a:pt x="366119" y="402476"/>
                      <a:pt x="341463" y="383430"/>
                      <a:pt x="314427" y="385932"/>
                    </a:cubicBezTo>
                    <a:cubicBezTo>
                      <a:pt x="298326" y="387425"/>
                      <a:pt x="283961" y="396262"/>
                      <a:pt x="268385" y="400660"/>
                    </a:cubicBezTo>
                    <a:cubicBezTo>
                      <a:pt x="235094" y="410103"/>
                      <a:pt x="199826" y="398643"/>
                      <a:pt x="167423" y="386577"/>
                    </a:cubicBezTo>
                    <a:cubicBezTo>
                      <a:pt x="110768" y="365513"/>
                      <a:pt x="54879" y="342270"/>
                      <a:pt x="0" y="316969"/>
                    </a:cubicBezTo>
                    <a:cubicBezTo>
                      <a:pt x="48100" y="337630"/>
                      <a:pt x="96887" y="358452"/>
                      <a:pt x="148618" y="366441"/>
                    </a:cubicBezTo>
                    <a:cubicBezTo>
                      <a:pt x="200350" y="374431"/>
                      <a:pt x="256279" y="368257"/>
                      <a:pt x="299376" y="338517"/>
                    </a:cubicBezTo>
                    <a:cubicBezTo>
                      <a:pt x="342472" y="308778"/>
                      <a:pt x="368943" y="252203"/>
                      <a:pt x="353730" y="202086"/>
                    </a:cubicBezTo>
                    <a:cubicBezTo>
                      <a:pt x="349736" y="188890"/>
                      <a:pt x="343077" y="176583"/>
                      <a:pt x="339163" y="163307"/>
                    </a:cubicBezTo>
                    <a:cubicBezTo>
                      <a:pt x="322376" y="106692"/>
                      <a:pt x="357120" y="48867"/>
                      <a:pt x="390250" y="0"/>
                    </a:cubicBezTo>
                    <a:cubicBezTo>
                      <a:pt x="352237" y="31031"/>
                      <a:pt x="354094" y="89179"/>
                      <a:pt x="363576" y="137320"/>
                    </a:cubicBezTo>
                    <a:cubicBezTo>
                      <a:pt x="389685" y="270039"/>
                      <a:pt x="448115" y="396302"/>
                      <a:pt x="532412" y="502107"/>
                    </a:cubicBezTo>
                    <a:cubicBezTo>
                      <a:pt x="540926" y="512800"/>
                      <a:pt x="550126" y="523615"/>
                      <a:pt x="562434" y="529506"/>
                    </a:cubicBezTo>
                    <a:cubicBezTo>
                      <a:pt x="573813" y="534954"/>
                      <a:pt x="586807" y="535720"/>
                      <a:pt x="599437" y="536366"/>
                    </a:cubicBezTo>
                    <a:cubicBezTo>
                      <a:pt x="646650" y="538827"/>
                      <a:pt x="695073" y="538505"/>
                      <a:pt x="741317" y="546817"/>
                    </a:cubicBezTo>
                    <a:cubicBezTo>
                      <a:pt x="700157" y="566469"/>
                      <a:pt x="646811" y="577768"/>
                      <a:pt x="600244" y="57688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5BECCE80-80B9-4C75-AC37-649627D605CA}"/>
                  </a:ext>
                </a:extLst>
              </p:cNvPr>
              <p:cNvSpPr/>
              <p:nvPr/>
            </p:nvSpPr>
            <p:spPr>
              <a:xfrm>
                <a:off x="6224480" y="5520210"/>
                <a:ext cx="504283" cy="564041"/>
              </a:xfrm>
              <a:custGeom>
                <a:avLst/>
                <a:gdLst>
                  <a:gd name="connsiteX0" fmla="*/ 176291 w 504283"/>
                  <a:gd name="connsiteY0" fmla="*/ 282698 h 564041"/>
                  <a:gd name="connsiteX1" fmla="*/ 215675 w 504283"/>
                  <a:gd name="connsiteY1" fmla="*/ 422076 h 564041"/>
                  <a:gd name="connsiteX2" fmla="*/ 299851 w 504283"/>
                  <a:gd name="connsiteY2" fmla="*/ 543941 h 564041"/>
                  <a:gd name="connsiteX3" fmla="*/ 257965 w 504283"/>
                  <a:gd name="connsiteY3" fmla="*/ 562785 h 564041"/>
                  <a:gd name="connsiteX4" fmla="*/ 216442 w 504283"/>
                  <a:gd name="connsiteY4" fmla="*/ 534498 h 564041"/>
                  <a:gd name="connsiteX5" fmla="*/ 132953 w 504283"/>
                  <a:gd name="connsiteY5" fmla="*/ 453753 h 564041"/>
                  <a:gd name="connsiteX6" fmla="*/ 61730 w 504283"/>
                  <a:gd name="connsiteY6" fmla="*/ 424134 h 564041"/>
                  <a:gd name="connsiteX7" fmla="*/ 3461 w 504283"/>
                  <a:gd name="connsiteY7" fmla="*/ 553020 h 564041"/>
                  <a:gd name="connsiteX8" fmla="*/ 168866 w 504283"/>
                  <a:gd name="connsiteY8" fmla="*/ 154377 h 564041"/>
                  <a:gd name="connsiteX9" fmla="*/ 215393 w 504283"/>
                  <a:gd name="connsiteY9" fmla="*/ 114025 h 564041"/>
                  <a:gd name="connsiteX10" fmla="*/ 373615 w 504283"/>
                  <a:gd name="connsiteY10" fmla="*/ 71009 h 564041"/>
                  <a:gd name="connsiteX11" fmla="*/ 428212 w 504283"/>
                  <a:gd name="connsiteY11" fmla="*/ 19923 h 564041"/>
                  <a:gd name="connsiteX12" fmla="*/ 497013 w 504283"/>
                  <a:gd name="connsiteY12" fmla="*/ 5234 h 564041"/>
                  <a:gd name="connsiteX13" fmla="*/ 503994 w 504283"/>
                  <a:gd name="connsiteY13" fmla="*/ 12700 h 564041"/>
                  <a:gd name="connsiteX14" fmla="*/ 498466 w 504283"/>
                  <a:gd name="connsiteY14" fmla="*/ 26258 h 564041"/>
                  <a:gd name="connsiteX15" fmla="*/ 176291 w 504283"/>
                  <a:gd name="connsiteY15" fmla="*/ 282698 h 5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283" h="564041">
                    <a:moveTo>
                      <a:pt x="176291" y="282698"/>
                    </a:moveTo>
                    <a:cubicBezTo>
                      <a:pt x="168503" y="331485"/>
                      <a:pt x="188841" y="380594"/>
                      <a:pt x="215675" y="422076"/>
                    </a:cubicBezTo>
                    <a:cubicBezTo>
                      <a:pt x="242469" y="463558"/>
                      <a:pt x="276123" y="500602"/>
                      <a:pt x="299851" y="543941"/>
                    </a:cubicBezTo>
                    <a:cubicBezTo>
                      <a:pt x="295008" y="560162"/>
                      <a:pt x="274348" y="567103"/>
                      <a:pt x="257965" y="562785"/>
                    </a:cubicBezTo>
                    <a:cubicBezTo>
                      <a:pt x="241582" y="558508"/>
                      <a:pt x="228629" y="546281"/>
                      <a:pt x="216442" y="534498"/>
                    </a:cubicBezTo>
                    <a:cubicBezTo>
                      <a:pt x="188599" y="507583"/>
                      <a:pt x="160796" y="480668"/>
                      <a:pt x="132953" y="453753"/>
                    </a:cubicBezTo>
                    <a:cubicBezTo>
                      <a:pt x="113382" y="434827"/>
                      <a:pt x="87152" y="414328"/>
                      <a:pt x="61730" y="424134"/>
                    </a:cubicBezTo>
                    <a:cubicBezTo>
                      <a:pt x="15728" y="441849"/>
                      <a:pt x="43088" y="523724"/>
                      <a:pt x="3461" y="553020"/>
                    </a:cubicBezTo>
                    <a:cubicBezTo>
                      <a:pt x="-18612" y="405814"/>
                      <a:pt x="68227" y="264096"/>
                      <a:pt x="168866" y="154377"/>
                    </a:cubicBezTo>
                    <a:cubicBezTo>
                      <a:pt x="182788" y="139164"/>
                      <a:pt x="197355" y="124073"/>
                      <a:pt x="215393" y="114025"/>
                    </a:cubicBezTo>
                    <a:cubicBezTo>
                      <a:pt x="263533" y="87231"/>
                      <a:pt x="327533" y="101193"/>
                      <a:pt x="373615" y="71009"/>
                    </a:cubicBezTo>
                    <a:cubicBezTo>
                      <a:pt x="394518" y="57330"/>
                      <a:pt x="409166" y="36064"/>
                      <a:pt x="428212" y="19923"/>
                    </a:cubicBezTo>
                    <a:cubicBezTo>
                      <a:pt x="447299" y="3782"/>
                      <a:pt x="475183" y="-6912"/>
                      <a:pt x="497013" y="5234"/>
                    </a:cubicBezTo>
                    <a:cubicBezTo>
                      <a:pt x="500080" y="6929"/>
                      <a:pt x="503066" y="9310"/>
                      <a:pt x="503994" y="12700"/>
                    </a:cubicBezTo>
                    <a:cubicBezTo>
                      <a:pt x="505326" y="17623"/>
                      <a:pt x="501815" y="22425"/>
                      <a:pt x="498466" y="26258"/>
                    </a:cubicBezTo>
                    <a:cubicBezTo>
                      <a:pt x="408238" y="128875"/>
                      <a:pt x="200906" y="128431"/>
                      <a:pt x="176291" y="282698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112FD614-82F3-46E1-853B-F5D68AF28C5E}"/>
                  </a:ext>
                </a:extLst>
              </p:cNvPr>
              <p:cNvSpPr/>
              <p:nvPr/>
            </p:nvSpPr>
            <p:spPr>
              <a:xfrm>
                <a:off x="5700574" y="5619990"/>
                <a:ext cx="444040" cy="456669"/>
              </a:xfrm>
              <a:custGeom>
                <a:avLst/>
                <a:gdLst>
                  <a:gd name="connsiteX0" fmla="*/ 64242 w 444040"/>
                  <a:gd name="connsiteY0" fmla="*/ 130097 h 456669"/>
                  <a:gd name="connsiteX1" fmla="*/ 15294 w 444040"/>
                  <a:gd name="connsiteY1" fmla="*/ 0 h 456669"/>
                  <a:gd name="connsiteX2" fmla="*/ 929 w 444040"/>
                  <a:gd name="connsiteY2" fmla="*/ 135706 h 456669"/>
                  <a:gd name="connsiteX3" fmla="*/ 60772 w 444040"/>
                  <a:gd name="connsiteY3" fmla="*/ 254181 h 456669"/>
                  <a:gd name="connsiteX4" fmla="*/ 122511 w 444040"/>
                  <a:gd name="connsiteY4" fmla="*/ 287996 h 456669"/>
                  <a:gd name="connsiteX5" fmla="*/ 162420 w 444040"/>
                  <a:gd name="connsiteY5" fmla="*/ 342754 h 456669"/>
                  <a:gd name="connsiteX6" fmla="*/ 144826 w 444040"/>
                  <a:gd name="connsiteY6" fmla="*/ 399773 h 456669"/>
                  <a:gd name="connsiteX7" fmla="*/ 147166 w 444040"/>
                  <a:gd name="connsiteY7" fmla="*/ 456670 h 456669"/>
                  <a:gd name="connsiteX8" fmla="*/ 291467 w 444040"/>
                  <a:gd name="connsiteY8" fmla="*/ 350220 h 456669"/>
                  <a:gd name="connsiteX9" fmla="*/ 305429 w 444040"/>
                  <a:gd name="connsiteY9" fmla="*/ 345902 h 456669"/>
                  <a:gd name="connsiteX10" fmla="*/ 313459 w 444040"/>
                  <a:gd name="connsiteY10" fmla="*/ 360187 h 456669"/>
                  <a:gd name="connsiteX11" fmla="*/ 379799 w 444040"/>
                  <a:gd name="connsiteY11" fmla="*/ 304621 h 456669"/>
                  <a:gd name="connsiteX12" fmla="*/ 216250 w 444040"/>
                  <a:gd name="connsiteY12" fmla="*/ 262856 h 456669"/>
                  <a:gd name="connsiteX13" fmla="*/ 64242 w 444040"/>
                  <a:gd name="connsiteY13" fmla="*/ 130097 h 45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040" h="456669">
                    <a:moveTo>
                      <a:pt x="64242" y="130097"/>
                    </a:moveTo>
                    <a:cubicBezTo>
                      <a:pt x="34462" y="93941"/>
                      <a:pt x="24414" y="45921"/>
                      <a:pt x="15294" y="0"/>
                    </a:cubicBezTo>
                    <a:cubicBezTo>
                      <a:pt x="6175" y="44751"/>
                      <a:pt x="-2985" y="90228"/>
                      <a:pt x="929" y="135706"/>
                    </a:cubicBezTo>
                    <a:cubicBezTo>
                      <a:pt x="4843" y="181183"/>
                      <a:pt x="23728" y="227508"/>
                      <a:pt x="60772" y="254181"/>
                    </a:cubicBezTo>
                    <a:cubicBezTo>
                      <a:pt x="79818" y="267901"/>
                      <a:pt x="102496" y="275729"/>
                      <a:pt x="122511" y="287996"/>
                    </a:cubicBezTo>
                    <a:cubicBezTo>
                      <a:pt x="142526" y="300263"/>
                      <a:pt x="160927" y="319310"/>
                      <a:pt x="162420" y="342754"/>
                    </a:cubicBezTo>
                    <a:cubicBezTo>
                      <a:pt x="163711" y="362810"/>
                      <a:pt x="152574" y="381210"/>
                      <a:pt x="144826" y="399773"/>
                    </a:cubicBezTo>
                    <a:cubicBezTo>
                      <a:pt x="137119" y="418335"/>
                      <a:pt x="133487" y="441981"/>
                      <a:pt x="147166" y="456670"/>
                    </a:cubicBezTo>
                    <a:cubicBezTo>
                      <a:pt x="195267" y="421200"/>
                      <a:pt x="243367" y="385690"/>
                      <a:pt x="291467" y="350220"/>
                    </a:cubicBezTo>
                    <a:cubicBezTo>
                      <a:pt x="295583" y="347193"/>
                      <a:pt x="300708" y="344005"/>
                      <a:pt x="305429" y="345902"/>
                    </a:cubicBezTo>
                    <a:cubicBezTo>
                      <a:pt x="310715" y="348000"/>
                      <a:pt x="311845" y="354739"/>
                      <a:pt x="313459" y="360187"/>
                    </a:cubicBezTo>
                    <a:cubicBezTo>
                      <a:pt x="331497" y="420594"/>
                      <a:pt x="549441" y="349735"/>
                      <a:pt x="379799" y="304621"/>
                    </a:cubicBezTo>
                    <a:cubicBezTo>
                      <a:pt x="320682" y="288884"/>
                      <a:pt x="268870" y="297963"/>
                      <a:pt x="216250" y="262856"/>
                    </a:cubicBezTo>
                    <a:cubicBezTo>
                      <a:pt x="170450" y="232229"/>
                      <a:pt x="99429" y="172749"/>
                      <a:pt x="64242" y="130097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C6B25C8C-EC2A-48DC-914A-4FA78AA30B35}"/>
                  </a:ext>
                </a:extLst>
              </p:cNvPr>
              <p:cNvSpPr/>
              <p:nvPr/>
            </p:nvSpPr>
            <p:spPr>
              <a:xfrm>
                <a:off x="5876060" y="4323060"/>
                <a:ext cx="150718" cy="440689"/>
              </a:xfrm>
              <a:custGeom>
                <a:avLst/>
                <a:gdLst>
                  <a:gd name="connsiteX0" fmla="*/ 124979 w 150718"/>
                  <a:gd name="connsiteY0" fmla="*/ 440690 h 440689"/>
                  <a:gd name="connsiteX1" fmla="*/ 16269 w 150718"/>
                  <a:gd name="connsiteY1" fmla="*/ 268344 h 440689"/>
                  <a:gd name="connsiteX2" fmla="*/ 935 w 150718"/>
                  <a:gd name="connsiteY2" fmla="*/ 240420 h 440689"/>
                  <a:gd name="connsiteX3" fmla="*/ 1500 w 150718"/>
                  <a:gd name="connsiteY3" fmla="*/ 216047 h 440689"/>
                  <a:gd name="connsiteX4" fmla="*/ 148585 w 150718"/>
                  <a:gd name="connsiteY4" fmla="*/ 0 h 440689"/>
                  <a:gd name="connsiteX5" fmla="*/ 94190 w 150718"/>
                  <a:gd name="connsiteY5" fmla="*/ 199019 h 440689"/>
                  <a:gd name="connsiteX6" fmla="*/ 124979 w 150718"/>
                  <a:gd name="connsiteY6" fmla="*/ 440690 h 44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18" h="440689">
                    <a:moveTo>
                      <a:pt x="124979" y="440690"/>
                    </a:moveTo>
                    <a:cubicBezTo>
                      <a:pt x="93262" y="380565"/>
                      <a:pt x="56904" y="322861"/>
                      <a:pt x="16269" y="268344"/>
                    </a:cubicBezTo>
                    <a:cubicBezTo>
                      <a:pt x="9853" y="259749"/>
                      <a:pt x="3195" y="250872"/>
                      <a:pt x="935" y="240420"/>
                    </a:cubicBezTo>
                    <a:cubicBezTo>
                      <a:pt x="-800" y="232431"/>
                      <a:pt x="169" y="224118"/>
                      <a:pt x="1500" y="216047"/>
                    </a:cubicBezTo>
                    <a:cubicBezTo>
                      <a:pt x="14655" y="134374"/>
                      <a:pt x="68970" y="31636"/>
                      <a:pt x="148585" y="0"/>
                    </a:cubicBezTo>
                    <a:cubicBezTo>
                      <a:pt x="162467" y="60408"/>
                      <a:pt x="104440" y="136513"/>
                      <a:pt x="94190" y="199019"/>
                    </a:cubicBezTo>
                    <a:cubicBezTo>
                      <a:pt x="80834" y="280248"/>
                      <a:pt x="90437" y="365634"/>
                      <a:pt x="124979" y="440690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59E7DD6D-37C7-47BC-9C67-B37B4E7F7D62}"/>
                  </a:ext>
                </a:extLst>
              </p:cNvPr>
              <p:cNvSpPr/>
              <p:nvPr/>
            </p:nvSpPr>
            <p:spPr>
              <a:xfrm>
                <a:off x="5158962" y="4356309"/>
                <a:ext cx="232763" cy="310151"/>
              </a:xfrm>
              <a:custGeom>
                <a:avLst/>
                <a:gdLst>
                  <a:gd name="connsiteX0" fmla="*/ 63273 w 232763"/>
                  <a:gd name="connsiteY0" fmla="*/ 57060 h 310151"/>
                  <a:gd name="connsiteX1" fmla="*/ 181829 w 232763"/>
                  <a:gd name="connsiteY1" fmla="*/ 158022 h 310151"/>
                  <a:gd name="connsiteX2" fmla="*/ 221414 w 232763"/>
                  <a:gd name="connsiteY2" fmla="*/ 217139 h 310151"/>
                  <a:gd name="connsiteX3" fmla="*/ 222262 w 232763"/>
                  <a:gd name="connsiteY3" fmla="*/ 310151 h 310151"/>
                  <a:gd name="connsiteX4" fmla="*/ 215119 w 232763"/>
                  <a:gd name="connsiteY4" fmla="*/ 204226 h 310151"/>
                  <a:gd name="connsiteX5" fmla="*/ 210721 w 232763"/>
                  <a:gd name="connsiteY5" fmla="*/ 41403 h 310151"/>
                  <a:gd name="connsiteX6" fmla="*/ 212658 w 232763"/>
                  <a:gd name="connsiteY6" fmla="*/ 16909 h 310151"/>
                  <a:gd name="connsiteX7" fmla="*/ 168795 w 232763"/>
                  <a:gd name="connsiteY7" fmla="*/ 244 h 310151"/>
                  <a:gd name="connsiteX8" fmla="*/ 0 w 232763"/>
                  <a:gd name="connsiteY8" fmla="*/ 15134 h 310151"/>
                  <a:gd name="connsiteX9" fmla="*/ 63273 w 232763"/>
                  <a:gd name="connsiteY9" fmla="*/ 57060 h 3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763" h="310151">
                    <a:moveTo>
                      <a:pt x="63273" y="57060"/>
                    </a:moveTo>
                    <a:cubicBezTo>
                      <a:pt x="111413" y="77680"/>
                      <a:pt x="147448" y="118477"/>
                      <a:pt x="181829" y="158022"/>
                    </a:cubicBezTo>
                    <a:cubicBezTo>
                      <a:pt x="197485" y="176019"/>
                      <a:pt x="213465" y="194622"/>
                      <a:pt x="221414" y="217139"/>
                    </a:cubicBezTo>
                    <a:cubicBezTo>
                      <a:pt x="231825" y="246717"/>
                      <a:pt x="227104" y="279201"/>
                      <a:pt x="222262" y="310151"/>
                    </a:cubicBezTo>
                    <a:cubicBezTo>
                      <a:pt x="244254" y="280452"/>
                      <a:pt x="226660" y="239332"/>
                      <a:pt x="215119" y="204226"/>
                    </a:cubicBezTo>
                    <a:cubicBezTo>
                      <a:pt x="197970" y="151888"/>
                      <a:pt x="196396" y="94548"/>
                      <a:pt x="210721" y="41403"/>
                    </a:cubicBezTo>
                    <a:cubicBezTo>
                      <a:pt x="212900" y="33373"/>
                      <a:pt x="215402" y="24778"/>
                      <a:pt x="212658" y="16909"/>
                    </a:cubicBezTo>
                    <a:cubicBezTo>
                      <a:pt x="207130" y="970"/>
                      <a:pt x="185662" y="-806"/>
                      <a:pt x="168795" y="244"/>
                    </a:cubicBezTo>
                    <a:cubicBezTo>
                      <a:pt x="113673" y="3795"/>
                      <a:pt x="52741" y="1495"/>
                      <a:pt x="0" y="15134"/>
                    </a:cubicBezTo>
                    <a:cubicBezTo>
                      <a:pt x="11985" y="44914"/>
                      <a:pt x="33493" y="44228"/>
                      <a:pt x="63273" y="57060"/>
                    </a:cubicBezTo>
                    <a:close/>
                  </a:path>
                </a:pathLst>
              </a:custGeom>
              <a:solidFill>
                <a:srgbClr val="EFF0E8">
                  <a:alpha val="39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8138819E-6A6D-4131-8441-C522E982F46A}"/>
                  </a:ext>
                </a:extLst>
              </p:cNvPr>
              <p:cNvSpPr/>
              <p:nvPr/>
            </p:nvSpPr>
            <p:spPr>
              <a:xfrm>
                <a:off x="5327370" y="4761632"/>
                <a:ext cx="354681" cy="210861"/>
              </a:xfrm>
              <a:custGeom>
                <a:avLst/>
                <a:gdLst>
                  <a:gd name="connsiteX0" fmla="*/ 288868 w 354681"/>
                  <a:gd name="connsiteY0" fmla="*/ 178014 h 210861"/>
                  <a:gd name="connsiteX1" fmla="*/ 287738 w 354681"/>
                  <a:gd name="connsiteY1" fmla="*/ 130197 h 210861"/>
                  <a:gd name="connsiteX2" fmla="*/ 187421 w 354681"/>
                  <a:gd name="connsiteY2" fmla="*/ 83912 h 210861"/>
                  <a:gd name="connsiteX3" fmla="*/ 89526 w 354681"/>
                  <a:gd name="connsiteY3" fmla="*/ 165061 h 210861"/>
                  <a:gd name="connsiteX4" fmla="*/ 8377 w 354681"/>
                  <a:gd name="connsiteY4" fmla="*/ 210861 h 210861"/>
                  <a:gd name="connsiteX5" fmla="*/ 56276 w 354681"/>
                  <a:gd name="connsiteY5" fmla="*/ 48684 h 210861"/>
                  <a:gd name="connsiteX6" fmla="*/ 225837 w 354681"/>
                  <a:gd name="connsiteY6" fmla="*/ 705 h 210861"/>
                  <a:gd name="connsiteX7" fmla="*/ 354602 w 354681"/>
                  <a:gd name="connsiteY7" fmla="*/ 47756 h 210861"/>
                  <a:gd name="connsiteX8" fmla="*/ 288868 w 354681"/>
                  <a:gd name="connsiteY8" fmla="*/ 178014 h 2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681" h="210861">
                    <a:moveTo>
                      <a:pt x="288868" y="178014"/>
                    </a:moveTo>
                    <a:cubicBezTo>
                      <a:pt x="282734" y="163124"/>
                      <a:pt x="289070" y="146217"/>
                      <a:pt x="287738" y="130197"/>
                    </a:cubicBezTo>
                    <a:cubicBezTo>
                      <a:pt x="284187" y="87625"/>
                      <a:pt x="227330" y="68578"/>
                      <a:pt x="187421" y="83912"/>
                    </a:cubicBezTo>
                    <a:cubicBezTo>
                      <a:pt x="147513" y="99246"/>
                      <a:pt x="120073" y="135160"/>
                      <a:pt x="89526" y="165061"/>
                    </a:cubicBezTo>
                    <a:cubicBezTo>
                      <a:pt x="66929" y="187215"/>
                      <a:pt x="39852" y="207512"/>
                      <a:pt x="8377" y="210861"/>
                    </a:cubicBezTo>
                    <a:cubicBezTo>
                      <a:pt x="-13857" y="154892"/>
                      <a:pt x="10233" y="87504"/>
                      <a:pt x="56276" y="48684"/>
                    </a:cubicBezTo>
                    <a:cubicBezTo>
                      <a:pt x="102318" y="9906"/>
                      <a:pt x="165752" y="-3370"/>
                      <a:pt x="225837" y="705"/>
                    </a:cubicBezTo>
                    <a:cubicBezTo>
                      <a:pt x="263688" y="3288"/>
                      <a:pt x="350284" y="504"/>
                      <a:pt x="354602" y="47756"/>
                    </a:cubicBezTo>
                    <a:cubicBezTo>
                      <a:pt x="357750" y="81854"/>
                      <a:pt x="265544" y="121521"/>
                      <a:pt x="288868" y="178014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DC39804C-5DF7-4A9B-BBB0-0DC823B04BBF}"/>
                  </a:ext>
                </a:extLst>
              </p:cNvPr>
              <p:cNvSpPr/>
              <p:nvPr/>
            </p:nvSpPr>
            <p:spPr>
              <a:xfrm>
                <a:off x="5562690" y="4762718"/>
                <a:ext cx="432740" cy="82546"/>
              </a:xfrm>
              <a:custGeom>
                <a:avLst/>
                <a:gdLst>
                  <a:gd name="connsiteX0" fmla="*/ 78687 w 432740"/>
                  <a:gd name="connsiteY0" fmla="*/ 30731 h 82546"/>
                  <a:gd name="connsiteX1" fmla="*/ 41846 w 432740"/>
                  <a:gd name="connsiteY1" fmla="*/ 4179 h 82546"/>
                  <a:gd name="connsiteX2" fmla="*/ 0 w 432740"/>
                  <a:gd name="connsiteY2" fmla="*/ 9828 h 82546"/>
                  <a:gd name="connsiteX3" fmla="*/ 185823 w 432740"/>
                  <a:gd name="connsiteY3" fmla="*/ 4381 h 82546"/>
                  <a:gd name="connsiteX4" fmla="*/ 432741 w 432740"/>
                  <a:gd name="connsiteY4" fmla="*/ 40617 h 82546"/>
                  <a:gd name="connsiteX5" fmla="*/ 78687 w 432740"/>
                  <a:gd name="connsiteY5" fmla="*/ 30731 h 8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40" h="82546">
                    <a:moveTo>
                      <a:pt x="78687" y="30731"/>
                    </a:moveTo>
                    <a:cubicBezTo>
                      <a:pt x="66420" y="21813"/>
                      <a:pt x="55606" y="10514"/>
                      <a:pt x="41846" y="4179"/>
                    </a:cubicBezTo>
                    <a:cubicBezTo>
                      <a:pt x="28045" y="-2197"/>
                      <a:pt x="9483" y="-1995"/>
                      <a:pt x="0" y="9828"/>
                    </a:cubicBezTo>
                    <a:cubicBezTo>
                      <a:pt x="61860" y="6156"/>
                      <a:pt x="123842" y="4340"/>
                      <a:pt x="185823" y="4381"/>
                    </a:cubicBezTo>
                    <a:cubicBezTo>
                      <a:pt x="260516" y="4421"/>
                      <a:pt x="369791" y="-2762"/>
                      <a:pt x="432741" y="40617"/>
                    </a:cubicBezTo>
                    <a:cubicBezTo>
                      <a:pt x="394809" y="118377"/>
                      <a:pt x="135141" y="71729"/>
                      <a:pt x="78687" y="30731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5F96B919-9BE7-4EE8-837C-6A2E7497F6EF}"/>
                  </a:ext>
                </a:extLst>
              </p:cNvPr>
              <p:cNvSpPr/>
              <p:nvPr/>
            </p:nvSpPr>
            <p:spPr>
              <a:xfrm>
                <a:off x="6301504" y="4494189"/>
                <a:ext cx="129502" cy="459500"/>
              </a:xfrm>
              <a:custGeom>
                <a:avLst/>
                <a:gdLst>
                  <a:gd name="connsiteX0" fmla="*/ 0 w 129502"/>
                  <a:gd name="connsiteY0" fmla="*/ 459500 h 459500"/>
                  <a:gd name="connsiteX1" fmla="*/ 122510 w 129502"/>
                  <a:gd name="connsiteY1" fmla="*/ 309873 h 459500"/>
                  <a:gd name="connsiteX2" fmla="*/ 129330 w 129502"/>
                  <a:gd name="connsiteY2" fmla="*/ 297687 h 459500"/>
                  <a:gd name="connsiteX3" fmla="*/ 120654 w 129502"/>
                  <a:gd name="connsiteY3" fmla="*/ 276824 h 459500"/>
                  <a:gd name="connsiteX4" fmla="*/ 18320 w 129502"/>
                  <a:gd name="connsiteY4" fmla="*/ 19698 h 459500"/>
                  <a:gd name="connsiteX5" fmla="*/ 33452 w 129502"/>
                  <a:gd name="connsiteY5" fmla="*/ 238610 h 459500"/>
                  <a:gd name="connsiteX6" fmla="*/ 0 w 129502"/>
                  <a:gd name="connsiteY6" fmla="*/ 459500 h 4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02" h="459500">
                    <a:moveTo>
                      <a:pt x="0" y="459500"/>
                    </a:moveTo>
                    <a:cubicBezTo>
                      <a:pt x="40837" y="409624"/>
                      <a:pt x="81674" y="359749"/>
                      <a:pt x="122510" y="309873"/>
                    </a:cubicBezTo>
                    <a:cubicBezTo>
                      <a:pt x="125496" y="306241"/>
                      <a:pt x="128604" y="302327"/>
                      <a:pt x="129330" y="297687"/>
                    </a:cubicBezTo>
                    <a:cubicBezTo>
                      <a:pt x="130541" y="290019"/>
                      <a:pt x="125133" y="283119"/>
                      <a:pt x="120654" y="276824"/>
                    </a:cubicBezTo>
                    <a:cubicBezTo>
                      <a:pt x="99308" y="246842"/>
                      <a:pt x="100357" y="-82838"/>
                      <a:pt x="18320" y="19698"/>
                    </a:cubicBezTo>
                    <a:cubicBezTo>
                      <a:pt x="-2623" y="45887"/>
                      <a:pt x="34421" y="199751"/>
                      <a:pt x="33452" y="238610"/>
                    </a:cubicBezTo>
                    <a:cubicBezTo>
                      <a:pt x="32080" y="292158"/>
                      <a:pt x="35470" y="416162"/>
                      <a:pt x="0" y="45950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75" name="Graphic 4">
              <a:extLst>
                <a:ext uri="{FF2B5EF4-FFF2-40B4-BE49-F238E27FC236}">
                  <a16:creationId xmlns:a16="http://schemas.microsoft.com/office/drawing/2014/main" id="{C437530F-AA14-47BF-85D3-79C9401929BE}"/>
                </a:ext>
              </a:extLst>
            </p:cNvPr>
            <p:cNvGrpSpPr/>
            <p:nvPr/>
          </p:nvGrpSpPr>
          <p:grpSpPr>
            <a:xfrm rot="7853471">
              <a:off x="10104080" y="2235910"/>
              <a:ext cx="665401" cy="886578"/>
              <a:chOff x="8094246" y="2638689"/>
              <a:chExt cx="1625594" cy="2165933"/>
            </a:xfrm>
          </p:grpSpPr>
          <p:pic>
            <p:nvPicPr>
              <p:cNvPr id="876" name="Picture 875">
                <a:extLst>
                  <a:ext uri="{FF2B5EF4-FFF2-40B4-BE49-F238E27FC236}">
                    <a16:creationId xmlns:a16="http://schemas.microsoft.com/office/drawing/2014/main" id="{60540806-8F62-4D37-B9B1-EE7F49E94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83341" y="2679901"/>
                <a:ext cx="471651" cy="975356"/>
              </a:xfrm>
              <a:custGeom>
                <a:avLst/>
                <a:gdLst>
                  <a:gd name="connsiteX0" fmla="*/ 765 w 471651"/>
                  <a:gd name="connsiteY0" fmla="*/ 843 h 975356"/>
                  <a:gd name="connsiteX1" fmla="*/ 472417 w 471651"/>
                  <a:gd name="connsiteY1" fmla="*/ 843 h 975356"/>
                  <a:gd name="connsiteX2" fmla="*/ 472417 w 471651"/>
                  <a:gd name="connsiteY2" fmla="*/ 976200 h 975356"/>
                  <a:gd name="connsiteX3" fmla="*/ 765 w 471651"/>
                  <a:gd name="connsiteY3" fmla="*/ 976200 h 975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651" h="975356">
                    <a:moveTo>
                      <a:pt x="765" y="843"/>
                    </a:moveTo>
                    <a:lnTo>
                      <a:pt x="472417" y="843"/>
                    </a:lnTo>
                    <a:lnTo>
                      <a:pt x="472417" y="976200"/>
                    </a:lnTo>
                    <a:lnTo>
                      <a:pt x="765" y="976200"/>
                    </a:lnTo>
                    <a:close/>
                  </a:path>
                </a:pathLst>
              </a:custGeom>
            </p:spPr>
          </p:pic>
          <p:pic>
            <p:nvPicPr>
              <p:cNvPr id="877" name="Picture 876">
                <a:extLst>
                  <a:ext uri="{FF2B5EF4-FFF2-40B4-BE49-F238E27FC236}">
                    <a16:creationId xmlns:a16="http://schemas.microsoft.com/office/drawing/2014/main" id="{EC1B72E5-08BD-4BB9-9D07-8E73AE3BB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9196" y="3957481"/>
                <a:ext cx="805928" cy="750978"/>
              </a:xfrm>
              <a:custGeom>
                <a:avLst/>
                <a:gdLst>
                  <a:gd name="connsiteX0" fmla="*/ 561 w 805928"/>
                  <a:gd name="connsiteY0" fmla="*/ 1122 h 750978"/>
                  <a:gd name="connsiteX1" fmla="*/ 806490 w 805928"/>
                  <a:gd name="connsiteY1" fmla="*/ 1122 h 750978"/>
                  <a:gd name="connsiteX2" fmla="*/ 806490 w 805928"/>
                  <a:gd name="connsiteY2" fmla="*/ 752101 h 750978"/>
                  <a:gd name="connsiteX3" fmla="*/ 561 w 805928"/>
                  <a:gd name="connsiteY3" fmla="*/ 752101 h 75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928" h="750978">
                    <a:moveTo>
                      <a:pt x="561" y="1122"/>
                    </a:moveTo>
                    <a:lnTo>
                      <a:pt x="806490" y="1122"/>
                    </a:lnTo>
                    <a:lnTo>
                      <a:pt x="806490" y="752101"/>
                    </a:lnTo>
                    <a:lnTo>
                      <a:pt x="561" y="752101"/>
                    </a:lnTo>
                    <a:close/>
                  </a:path>
                </a:pathLst>
              </a:custGeom>
            </p:spPr>
          </p:pic>
          <p:pic>
            <p:nvPicPr>
              <p:cNvPr id="878" name="Picture 877">
                <a:extLst>
                  <a:ext uri="{FF2B5EF4-FFF2-40B4-BE49-F238E27FC236}">
                    <a16:creationId xmlns:a16="http://schemas.microsoft.com/office/drawing/2014/main" id="{9BB2EA6F-D58D-4F91-BC9F-D510539D5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44484" y="3833845"/>
                <a:ext cx="572392" cy="970777"/>
              </a:xfrm>
              <a:custGeom>
                <a:avLst/>
                <a:gdLst>
                  <a:gd name="connsiteX0" fmla="*/ 691 w 572392"/>
                  <a:gd name="connsiteY0" fmla="*/ 1095 h 970777"/>
                  <a:gd name="connsiteX1" fmla="*/ 573084 w 572392"/>
                  <a:gd name="connsiteY1" fmla="*/ 1095 h 970777"/>
                  <a:gd name="connsiteX2" fmla="*/ 573084 w 572392"/>
                  <a:gd name="connsiteY2" fmla="*/ 971873 h 970777"/>
                  <a:gd name="connsiteX3" fmla="*/ 691 w 572392"/>
                  <a:gd name="connsiteY3" fmla="*/ 971873 h 970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392" h="970777">
                    <a:moveTo>
                      <a:pt x="691" y="1095"/>
                    </a:moveTo>
                    <a:lnTo>
                      <a:pt x="573084" y="1095"/>
                    </a:lnTo>
                    <a:lnTo>
                      <a:pt x="573084" y="971873"/>
                    </a:lnTo>
                    <a:lnTo>
                      <a:pt x="691" y="971873"/>
                    </a:lnTo>
                    <a:close/>
                  </a:path>
                </a:pathLst>
              </a:custGeom>
            </p:spPr>
          </p:pic>
          <p:pic>
            <p:nvPicPr>
              <p:cNvPr id="879" name="Picture 878">
                <a:extLst>
                  <a:ext uri="{FF2B5EF4-FFF2-40B4-BE49-F238E27FC236}">
                    <a16:creationId xmlns:a16="http://schemas.microsoft.com/office/drawing/2014/main" id="{1B19198D-1736-4703-844D-376C6A4FE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3812" y="3595729"/>
                <a:ext cx="696029" cy="783032"/>
              </a:xfrm>
              <a:custGeom>
                <a:avLst/>
                <a:gdLst>
                  <a:gd name="connsiteX0" fmla="*/ 752 w 696029"/>
                  <a:gd name="connsiteY0" fmla="*/ 1043 h 783032"/>
                  <a:gd name="connsiteX1" fmla="*/ 696782 w 696029"/>
                  <a:gd name="connsiteY1" fmla="*/ 1043 h 783032"/>
                  <a:gd name="connsiteX2" fmla="*/ 696782 w 696029"/>
                  <a:gd name="connsiteY2" fmla="*/ 784076 h 783032"/>
                  <a:gd name="connsiteX3" fmla="*/ 752 w 696029"/>
                  <a:gd name="connsiteY3" fmla="*/ 784076 h 78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029" h="783032">
                    <a:moveTo>
                      <a:pt x="752" y="1043"/>
                    </a:moveTo>
                    <a:lnTo>
                      <a:pt x="696782" y="1043"/>
                    </a:lnTo>
                    <a:lnTo>
                      <a:pt x="696782" y="784076"/>
                    </a:lnTo>
                    <a:lnTo>
                      <a:pt x="752" y="784076"/>
                    </a:lnTo>
                    <a:close/>
                  </a:path>
                </a:pathLst>
              </a:custGeom>
            </p:spPr>
          </p:pic>
          <p:grpSp>
            <p:nvGrpSpPr>
              <p:cNvPr id="880" name="Graphic 4">
                <a:extLst>
                  <a:ext uri="{FF2B5EF4-FFF2-40B4-BE49-F238E27FC236}">
                    <a16:creationId xmlns:a16="http://schemas.microsoft.com/office/drawing/2014/main" id="{8D9F1F80-4EAC-4DCB-B7C6-D1227EFF7C45}"/>
                  </a:ext>
                </a:extLst>
              </p:cNvPr>
              <p:cNvGrpSpPr/>
              <p:nvPr/>
            </p:nvGrpSpPr>
            <p:grpSpPr>
              <a:xfrm>
                <a:off x="8126300" y="3059970"/>
                <a:ext cx="851720" cy="769295"/>
                <a:chOff x="8126300" y="3059970"/>
                <a:chExt cx="851720" cy="769295"/>
              </a:xfrm>
              <a:solidFill>
                <a:srgbClr val="F2D5D0">
                  <a:alpha val="32000"/>
                </a:srgbClr>
              </a:solidFill>
            </p:grpSpPr>
            <p:pic>
              <p:nvPicPr>
                <p:cNvPr id="894" name="Picture 893">
                  <a:extLst>
                    <a:ext uri="{FF2B5EF4-FFF2-40B4-BE49-F238E27FC236}">
                      <a16:creationId xmlns:a16="http://schemas.microsoft.com/office/drawing/2014/main" id="{0279145B-BDB2-414D-B7CB-191E05848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26300" y="3059970"/>
                  <a:ext cx="851720" cy="769295"/>
                </a:xfrm>
                <a:custGeom>
                  <a:avLst/>
                  <a:gdLst>
                    <a:gd name="connsiteX0" fmla="*/ 556 w 851720"/>
                    <a:gd name="connsiteY0" fmla="*/ 926 h 769295"/>
                    <a:gd name="connsiteX1" fmla="*/ 852276 w 851720"/>
                    <a:gd name="connsiteY1" fmla="*/ 926 h 769295"/>
                    <a:gd name="connsiteX2" fmla="*/ 852276 w 851720"/>
                    <a:gd name="connsiteY2" fmla="*/ 770222 h 769295"/>
                    <a:gd name="connsiteX3" fmla="*/ 556 w 851720"/>
                    <a:gd name="connsiteY3" fmla="*/ 770222 h 76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1720" h="769295">
                      <a:moveTo>
                        <a:pt x="556" y="926"/>
                      </a:moveTo>
                      <a:lnTo>
                        <a:pt x="852276" y="926"/>
                      </a:lnTo>
                      <a:lnTo>
                        <a:pt x="852276" y="770222"/>
                      </a:lnTo>
                      <a:lnTo>
                        <a:pt x="556" y="770222"/>
                      </a:lnTo>
                      <a:close/>
                    </a:path>
                  </a:pathLst>
                </a:custGeom>
              </p:spPr>
            </p:pic>
            <p:sp>
              <p:nvSpPr>
                <p:cNvPr id="895" name="Freeform: Shape 894">
                  <a:extLst>
                    <a:ext uri="{FF2B5EF4-FFF2-40B4-BE49-F238E27FC236}">
                      <a16:creationId xmlns:a16="http://schemas.microsoft.com/office/drawing/2014/main" id="{E34FF922-CE29-4A27-87CD-14330E13CCFA}"/>
                    </a:ext>
                  </a:extLst>
                </p:cNvPr>
                <p:cNvSpPr/>
                <p:nvPr/>
              </p:nvSpPr>
              <p:spPr>
                <a:xfrm>
                  <a:off x="8261944" y="3078188"/>
                  <a:ext cx="245208" cy="584778"/>
                </a:xfrm>
                <a:custGeom>
                  <a:avLst/>
                  <a:gdLst>
                    <a:gd name="connsiteX0" fmla="*/ 87548 w 245208"/>
                    <a:gd name="connsiteY0" fmla="*/ 481543 h 584778"/>
                    <a:gd name="connsiteX1" fmla="*/ 19548 w 245208"/>
                    <a:gd name="connsiteY1" fmla="*/ 376772 h 584778"/>
                    <a:gd name="connsiteX2" fmla="*/ 1323 w 245208"/>
                    <a:gd name="connsiteY2" fmla="*/ 197727 h 584778"/>
                    <a:gd name="connsiteX3" fmla="*/ 8833 w 245208"/>
                    <a:gd name="connsiteY3" fmla="*/ 0 h 584778"/>
                    <a:gd name="connsiteX4" fmla="*/ 150878 w 245208"/>
                    <a:gd name="connsiteY4" fmla="*/ 13325 h 584778"/>
                    <a:gd name="connsiteX5" fmla="*/ 33606 w 245208"/>
                    <a:gd name="connsiteY5" fmla="*/ 185638 h 584778"/>
                    <a:gd name="connsiteX6" fmla="*/ 70834 w 245208"/>
                    <a:gd name="connsiteY6" fmla="*/ 400675 h 584778"/>
                    <a:gd name="connsiteX7" fmla="*/ 169332 w 245208"/>
                    <a:gd name="connsiteY7" fmla="*/ 538827 h 584778"/>
                    <a:gd name="connsiteX8" fmla="*/ 245208 w 245208"/>
                    <a:gd name="connsiteY8" fmla="*/ 583291 h 584778"/>
                    <a:gd name="connsiteX9" fmla="*/ 87548 w 245208"/>
                    <a:gd name="connsiteY9" fmla="*/ 481543 h 584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5208" h="584778">
                      <a:moveTo>
                        <a:pt x="87548" y="481543"/>
                      </a:moveTo>
                      <a:cubicBezTo>
                        <a:pt x="61401" y="448939"/>
                        <a:pt x="35071" y="415603"/>
                        <a:pt x="19548" y="376772"/>
                      </a:cubicBezTo>
                      <a:cubicBezTo>
                        <a:pt x="-2936" y="320631"/>
                        <a:pt x="-967" y="258126"/>
                        <a:pt x="1323" y="197727"/>
                      </a:cubicBezTo>
                      <a:cubicBezTo>
                        <a:pt x="3842" y="131833"/>
                        <a:pt x="6314" y="65894"/>
                        <a:pt x="8833" y="0"/>
                      </a:cubicBezTo>
                      <a:cubicBezTo>
                        <a:pt x="55403" y="10303"/>
                        <a:pt x="103209" y="14791"/>
                        <a:pt x="150878" y="13325"/>
                      </a:cubicBezTo>
                      <a:cubicBezTo>
                        <a:pt x="82007" y="38465"/>
                        <a:pt x="40612" y="112647"/>
                        <a:pt x="33606" y="185638"/>
                      </a:cubicBezTo>
                      <a:cubicBezTo>
                        <a:pt x="26600" y="258630"/>
                        <a:pt x="47801" y="331118"/>
                        <a:pt x="70834" y="400675"/>
                      </a:cubicBezTo>
                      <a:cubicBezTo>
                        <a:pt x="89243" y="456220"/>
                        <a:pt x="114748" y="517626"/>
                        <a:pt x="169332" y="538827"/>
                      </a:cubicBezTo>
                      <a:cubicBezTo>
                        <a:pt x="197081" y="549634"/>
                        <a:pt x="232524" y="552153"/>
                        <a:pt x="245208" y="583291"/>
                      </a:cubicBezTo>
                      <a:cubicBezTo>
                        <a:pt x="192594" y="596525"/>
                        <a:pt x="116901" y="518084"/>
                        <a:pt x="87548" y="481543"/>
                      </a:cubicBezTo>
                      <a:close/>
                    </a:path>
                  </a:pathLst>
                </a:custGeom>
                <a:solidFill>
                  <a:srgbClr val="F2D5D0">
                    <a:alpha val="32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pic>
            <p:nvPicPr>
              <p:cNvPr id="881" name="Picture 880">
                <a:extLst>
                  <a:ext uri="{FF2B5EF4-FFF2-40B4-BE49-F238E27FC236}">
                    <a16:creationId xmlns:a16="http://schemas.microsoft.com/office/drawing/2014/main" id="{2376B059-7F1C-4CC2-B66E-916ABAAB2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23203" y="2638689"/>
                <a:ext cx="709766" cy="860878"/>
              </a:xfrm>
              <a:custGeom>
                <a:avLst/>
                <a:gdLst>
                  <a:gd name="connsiteX0" fmla="*/ 599 w 709766"/>
                  <a:gd name="connsiteY0" fmla="*/ 834 h 860878"/>
                  <a:gd name="connsiteX1" fmla="*/ 710366 w 709766"/>
                  <a:gd name="connsiteY1" fmla="*/ 834 h 860878"/>
                  <a:gd name="connsiteX2" fmla="*/ 710366 w 709766"/>
                  <a:gd name="connsiteY2" fmla="*/ 861713 h 860878"/>
                  <a:gd name="connsiteX3" fmla="*/ 599 w 709766"/>
                  <a:gd name="connsiteY3" fmla="*/ 861713 h 86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9766" h="860878">
                    <a:moveTo>
                      <a:pt x="599" y="834"/>
                    </a:moveTo>
                    <a:lnTo>
                      <a:pt x="710366" y="834"/>
                    </a:lnTo>
                    <a:lnTo>
                      <a:pt x="710366" y="861713"/>
                    </a:lnTo>
                    <a:lnTo>
                      <a:pt x="599" y="861713"/>
                    </a:lnTo>
                    <a:close/>
                  </a:path>
                </a:pathLst>
              </a:custGeom>
            </p:spPr>
          </p:pic>
          <p:pic>
            <p:nvPicPr>
              <p:cNvPr id="882" name="Picture 881">
                <a:extLst>
                  <a:ext uri="{FF2B5EF4-FFF2-40B4-BE49-F238E27FC236}">
                    <a16:creationId xmlns:a16="http://schemas.microsoft.com/office/drawing/2014/main" id="{37F4B650-542F-4792-B916-3C31B3E48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82732" y="2895121"/>
                <a:ext cx="911249" cy="906669"/>
              </a:xfrm>
              <a:custGeom>
                <a:avLst/>
                <a:gdLst>
                  <a:gd name="connsiteX0" fmla="*/ 612 w 911249"/>
                  <a:gd name="connsiteY0" fmla="*/ 890 h 906669"/>
                  <a:gd name="connsiteX1" fmla="*/ 911861 w 911249"/>
                  <a:gd name="connsiteY1" fmla="*/ 890 h 906669"/>
                  <a:gd name="connsiteX2" fmla="*/ 911861 w 911249"/>
                  <a:gd name="connsiteY2" fmla="*/ 907560 h 906669"/>
                  <a:gd name="connsiteX3" fmla="*/ 612 w 911249"/>
                  <a:gd name="connsiteY3" fmla="*/ 907560 h 90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1249" h="906669">
                    <a:moveTo>
                      <a:pt x="612" y="890"/>
                    </a:moveTo>
                    <a:lnTo>
                      <a:pt x="911861" y="890"/>
                    </a:lnTo>
                    <a:lnTo>
                      <a:pt x="911861" y="907560"/>
                    </a:lnTo>
                    <a:lnTo>
                      <a:pt x="612" y="907560"/>
                    </a:lnTo>
                    <a:close/>
                  </a:path>
                </a:pathLst>
              </a:custGeom>
            </p:spPr>
          </p:pic>
          <p:pic>
            <p:nvPicPr>
              <p:cNvPr id="883" name="Picture 882">
                <a:extLst>
                  <a:ext uri="{FF2B5EF4-FFF2-40B4-BE49-F238E27FC236}">
                    <a16:creationId xmlns:a16="http://schemas.microsoft.com/office/drawing/2014/main" id="{4475A372-AF8C-4E27-A3D9-A0B4EF6B6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19974" y="3064549"/>
                <a:ext cx="499126" cy="741820"/>
              </a:xfrm>
              <a:custGeom>
                <a:avLst/>
                <a:gdLst>
                  <a:gd name="connsiteX0" fmla="*/ 773 w 499126"/>
                  <a:gd name="connsiteY0" fmla="*/ 927 h 741820"/>
                  <a:gd name="connsiteX1" fmla="*/ 499900 w 499126"/>
                  <a:gd name="connsiteY1" fmla="*/ 927 h 741820"/>
                  <a:gd name="connsiteX2" fmla="*/ 499900 w 499126"/>
                  <a:gd name="connsiteY2" fmla="*/ 742748 h 741820"/>
                  <a:gd name="connsiteX3" fmla="*/ 773 w 499126"/>
                  <a:gd name="connsiteY3" fmla="*/ 742748 h 74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126" h="741820">
                    <a:moveTo>
                      <a:pt x="773" y="927"/>
                    </a:moveTo>
                    <a:lnTo>
                      <a:pt x="499900" y="927"/>
                    </a:lnTo>
                    <a:lnTo>
                      <a:pt x="499900" y="742748"/>
                    </a:lnTo>
                    <a:lnTo>
                      <a:pt x="773" y="742748"/>
                    </a:lnTo>
                    <a:close/>
                  </a:path>
                </a:pathLst>
              </a:custGeom>
            </p:spPr>
          </p:pic>
          <p:pic>
            <p:nvPicPr>
              <p:cNvPr id="884" name="Picture 883">
                <a:extLst>
                  <a:ext uri="{FF2B5EF4-FFF2-40B4-BE49-F238E27FC236}">
                    <a16:creationId xmlns:a16="http://schemas.microsoft.com/office/drawing/2014/main" id="{20056BB0-9ED2-4BBD-86C0-ED9EBFEC8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21588" y="3540780"/>
                <a:ext cx="732662" cy="750978"/>
              </a:xfrm>
              <a:custGeom>
                <a:avLst/>
                <a:gdLst>
                  <a:gd name="connsiteX0" fmla="*/ 686 w 732662"/>
                  <a:gd name="connsiteY0" fmla="*/ 1031 h 750978"/>
                  <a:gd name="connsiteX1" fmla="*/ 733349 w 732662"/>
                  <a:gd name="connsiteY1" fmla="*/ 1031 h 750978"/>
                  <a:gd name="connsiteX2" fmla="*/ 733349 w 732662"/>
                  <a:gd name="connsiteY2" fmla="*/ 752010 h 750978"/>
                  <a:gd name="connsiteX3" fmla="*/ 686 w 732662"/>
                  <a:gd name="connsiteY3" fmla="*/ 752010 h 75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2662" h="750978">
                    <a:moveTo>
                      <a:pt x="686" y="1031"/>
                    </a:moveTo>
                    <a:lnTo>
                      <a:pt x="733349" y="1031"/>
                    </a:lnTo>
                    <a:lnTo>
                      <a:pt x="733349" y="752010"/>
                    </a:lnTo>
                    <a:lnTo>
                      <a:pt x="686" y="752010"/>
                    </a:lnTo>
                    <a:close/>
                  </a:path>
                </a:pathLst>
              </a:custGeom>
            </p:spPr>
          </p:pic>
          <p:pic>
            <p:nvPicPr>
              <p:cNvPr id="885" name="Picture 884">
                <a:extLst>
                  <a:ext uri="{FF2B5EF4-FFF2-40B4-BE49-F238E27FC236}">
                    <a16:creationId xmlns:a16="http://schemas.microsoft.com/office/drawing/2014/main" id="{675957CD-D086-4F94-9C79-76D5907B5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94246" y="3485830"/>
                <a:ext cx="718925" cy="595288"/>
              </a:xfrm>
              <a:custGeom>
                <a:avLst/>
                <a:gdLst>
                  <a:gd name="connsiteX0" fmla="*/ 549 w 718925"/>
                  <a:gd name="connsiteY0" fmla="*/ 1019 h 595288"/>
                  <a:gd name="connsiteX1" fmla="*/ 719474 w 718925"/>
                  <a:gd name="connsiteY1" fmla="*/ 1019 h 595288"/>
                  <a:gd name="connsiteX2" fmla="*/ 719474 w 718925"/>
                  <a:gd name="connsiteY2" fmla="*/ 596307 h 595288"/>
                  <a:gd name="connsiteX3" fmla="*/ 549 w 718925"/>
                  <a:gd name="connsiteY3" fmla="*/ 596307 h 59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925" h="595288">
                    <a:moveTo>
                      <a:pt x="549" y="1019"/>
                    </a:moveTo>
                    <a:lnTo>
                      <a:pt x="719474" y="1019"/>
                    </a:lnTo>
                    <a:lnTo>
                      <a:pt x="719474" y="596307"/>
                    </a:lnTo>
                    <a:lnTo>
                      <a:pt x="549" y="596307"/>
                    </a:lnTo>
                    <a:close/>
                  </a:path>
                </a:pathLst>
              </a:custGeom>
            </p:spPr>
          </p:pic>
          <p:pic>
            <p:nvPicPr>
              <p:cNvPr id="886" name="Picture 885">
                <a:extLst>
                  <a:ext uri="{FF2B5EF4-FFF2-40B4-BE49-F238E27FC236}">
                    <a16:creationId xmlns:a16="http://schemas.microsoft.com/office/drawing/2014/main" id="{EBFD1B78-CE33-47D0-B69A-A685F2E8B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2833" y="3481251"/>
                <a:ext cx="760137" cy="544917"/>
              </a:xfrm>
              <a:custGeom>
                <a:avLst/>
                <a:gdLst>
                  <a:gd name="connsiteX0" fmla="*/ 588 w 760137"/>
                  <a:gd name="connsiteY0" fmla="*/ 1018 h 544917"/>
                  <a:gd name="connsiteX1" fmla="*/ 760726 w 760137"/>
                  <a:gd name="connsiteY1" fmla="*/ 1018 h 544917"/>
                  <a:gd name="connsiteX2" fmla="*/ 760726 w 760137"/>
                  <a:gd name="connsiteY2" fmla="*/ 545936 h 544917"/>
                  <a:gd name="connsiteX3" fmla="*/ 588 w 760137"/>
                  <a:gd name="connsiteY3" fmla="*/ 545936 h 54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37" h="544917">
                    <a:moveTo>
                      <a:pt x="588" y="1018"/>
                    </a:moveTo>
                    <a:lnTo>
                      <a:pt x="760726" y="1018"/>
                    </a:lnTo>
                    <a:lnTo>
                      <a:pt x="760726" y="545936"/>
                    </a:lnTo>
                    <a:lnTo>
                      <a:pt x="588" y="545936"/>
                    </a:lnTo>
                    <a:close/>
                  </a:path>
                </a:pathLst>
              </a:custGeom>
            </p:spPr>
          </p:pic>
          <p:pic>
            <p:nvPicPr>
              <p:cNvPr id="887" name="Picture 886">
                <a:extLst>
                  <a:ext uri="{FF2B5EF4-FFF2-40B4-BE49-F238E27FC236}">
                    <a16:creationId xmlns:a16="http://schemas.microsoft.com/office/drawing/2014/main" id="{B10C03B4-443A-43BA-96E2-06F94632F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06369" y="3426301"/>
                <a:ext cx="613604" cy="531180"/>
              </a:xfrm>
              <a:custGeom>
                <a:avLst/>
                <a:gdLst>
                  <a:gd name="connsiteX0" fmla="*/ 639 w 613604"/>
                  <a:gd name="connsiteY0" fmla="*/ 1006 h 531180"/>
                  <a:gd name="connsiteX1" fmla="*/ 614244 w 613604"/>
                  <a:gd name="connsiteY1" fmla="*/ 1006 h 531180"/>
                  <a:gd name="connsiteX2" fmla="*/ 614244 w 613604"/>
                  <a:gd name="connsiteY2" fmla="*/ 532186 h 531180"/>
                  <a:gd name="connsiteX3" fmla="*/ 639 w 613604"/>
                  <a:gd name="connsiteY3" fmla="*/ 532186 h 53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604" h="531180">
                    <a:moveTo>
                      <a:pt x="639" y="1006"/>
                    </a:moveTo>
                    <a:lnTo>
                      <a:pt x="614244" y="1006"/>
                    </a:lnTo>
                    <a:lnTo>
                      <a:pt x="614244" y="532186"/>
                    </a:lnTo>
                    <a:lnTo>
                      <a:pt x="639" y="532186"/>
                    </a:lnTo>
                    <a:close/>
                  </a:path>
                </a:pathLst>
              </a:custGeom>
            </p:spPr>
          </p:pic>
          <p:grpSp>
            <p:nvGrpSpPr>
              <p:cNvPr id="888" name="Graphic 4">
                <a:extLst>
                  <a:ext uri="{FF2B5EF4-FFF2-40B4-BE49-F238E27FC236}">
                    <a16:creationId xmlns:a16="http://schemas.microsoft.com/office/drawing/2014/main" id="{D8DF1A15-C9D6-41F0-ADC1-AAA9D1C35433}"/>
                  </a:ext>
                </a:extLst>
              </p:cNvPr>
              <p:cNvGrpSpPr/>
              <p:nvPr/>
            </p:nvGrpSpPr>
            <p:grpSpPr>
              <a:xfrm>
                <a:off x="8945966" y="3252294"/>
                <a:ext cx="406296" cy="636500"/>
                <a:chOff x="8945966" y="3252294"/>
                <a:chExt cx="406296" cy="636500"/>
              </a:xfrm>
              <a:solidFill>
                <a:srgbClr val="EDCBC3">
                  <a:alpha val="26000"/>
                </a:srgbClr>
              </a:solidFill>
            </p:grpSpPr>
            <p:pic>
              <p:nvPicPr>
                <p:cNvPr id="889" name="Picture 888">
                  <a:extLst>
                    <a:ext uri="{FF2B5EF4-FFF2-40B4-BE49-F238E27FC236}">
                      <a16:creationId xmlns:a16="http://schemas.microsoft.com/office/drawing/2014/main" id="{84AD31D7-77A9-41B8-888B-79AB49F3BA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45966" y="3252294"/>
                  <a:ext cx="402964" cy="636500"/>
                </a:xfrm>
                <a:custGeom>
                  <a:avLst/>
                  <a:gdLst>
                    <a:gd name="connsiteX0" fmla="*/ 735 w 402964"/>
                    <a:gd name="connsiteY0" fmla="*/ 968 h 636500"/>
                    <a:gd name="connsiteX1" fmla="*/ 403700 w 402964"/>
                    <a:gd name="connsiteY1" fmla="*/ 968 h 636500"/>
                    <a:gd name="connsiteX2" fmla="*/ 403700 w 402964"/>
                    <a:gd name="connsiteY2" fmla="*/ 637469 h 636500"/>
                    <a:gd name="connsiteX3" fmla="*/ 735 w 402964"/>
                    <a:gd name="connsiteY3" fmla="*/ 637469 h 6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964" h="636500">
                      <a:moveTo>
                        <a:pt x="735" y="968"/>
                      </a:moveTo>
                      <a:lnTo>
                        <a:pt x="403700" y="968"/>
                      </a:lnTo>
                      <a:lnTo>
                        <a:pt x="403700" y="637469"/>
                      </a:lnTo>
                      <a:lnTo>
                        <a:pt x="735" y="637469"/>
                      </a:lnTo>
                      <a:close/>
                    </a:path>
                  </a:pathLst>
                </a:custGeom>
              </p:spPr>
            </p:pic>
            <p:sp>
              <p:nvSpPr>
                <p:cNvPr id="890" name="Freeform: Shape 889">
                  <a:extLst>
                    <a:ext uri="{FF2B5EF4-FFF2-40B4-BE49-F238E27FC236}">
                      <a16:creationId xmlns:a16="http://schemas.microsoft.com/office/drawing/2014/main" id="{415A1105-2A58-4EFA-A059-0C9C9B3BBFBD}"/>
                    </a:ext>
                  </a:extLst>
                </p:cNvPr>
                <p:cNvSpPr/>
                <p:nvPr/>
              </p:nvSpPr>
              <p:spPr>
                <a:xfrm>
                  <a:off x="8952863" y="3307629"/>
                  <a:ext cx="243940" cy="472399"/>
                </a:xfrm>
                <a:custGeom>
                  <a:avLst/>
                  <a:gdLst>
                    <a:gd name="connsiteX0" fmla="*/ 157728 w 243940"/>
                    <a:gd name="connsiteY0" fmla="*/ 31844 h 472399"/>
                    <a:gd name="connsiteX1" fmla="*/ 131902 w 243940"/>
                    <a:gd name="connsiteY1" fmla="*/ 19 h 472399"/>
                    <a:gd name="connsiteX2" fmla="*/ 110609 w 243940"/>
                    <a:gd name="connsiteY2" fmla="*/ 9681 h 472399"/>
                    <a:gd name="connsiteX3" fmla="*/ 23 w 243940"/>
                    <a:gd name="connsiteY3" fmla="*/ 245003 h 472399"/>
                    <a:gd name="connsiteX4" fmla="*/ 67153 w 243940"/>
                    <a:gd name="connsiteY4" fmla="*/ 166471 h 472399"/>
                    <a:gd name="connsiteX5" fmla="*/ 97238 w 243940"/>
                    <a:gd name="connsiteY5" fmla="*/ 149253 h 472399"/>
                    <a:gd name="connsiteX6" fmla="*/ 135703 w 243940"/>
                    <a:gd name="connsiteY6" fmla="*/ 176453 h 472399"/>
                    <a:gd name="connsiteX7" fmla="*/ 208878 w 243940"/>
                    <a:gd name="connsiteY7" fmla="*/ 331091 h 472399"/>
                    <a:gd name="connsiteX8" fmla="*/ 201001 w 243940"/>
                    <a:gd name="connsiteY8" fmla="*/ 471395 h 472399"/>
                    <a:gd name="connsiteX9" fmla="*/ 157728 w 243940"/>
                    <a:gd name="connsiteY9" fmla="*/ 31844 h 47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3940" h="472399">
                      <a:moveTo>
                        <a:pt x="157728" y="31844"/>
                      </a:moveTo>
                      <a:cubicBezTo>
                        <a:pt x="153836" y="17694"/>
                        <a:pt x="146555" y="660"/>
                        <a:pt x="131902" y="19"/>
                      </a:cubicBezTo>
                      <a:cubicBezTo>
                        <a:pt x="123934" y="-347"/>
                        <a:pt x="116837" y="4644"/>
                        <a:pt x="110609" y="9681"/>
                      </a:cubicBezTo>
                      <a:cubicBezTo>
                        <a:pt x="40823" y="66050"/>
                        <a:pt x="-1122" y="155343"/>
                        <a:pt x="23" y="245003"/>
                      </a:cubicBezTo>
                      <a:cubicBezTo>
                        <a:pt x="19942" y="216841"/>
                        <a:pt x="42472" y="190557"/>
                        <a:pt x="67153" y="166471"/>
                      </a:cubicBezTo>
                      <a:cubicBezTo>
                        <a:pt x="75625" y="158228"/>
                        <a:pt x="85424" y="149757"/>
                        <a:pt x="97238" y="149253"/>
                      </a:cubicBezTo>
                      <a:cubicBezTo>
                        <a:pt x="113631" y="148520"/>
                        <a:pt x="126224" y="163036"/>
                        <a:pt x="135703" y="176453"/>
                      </a:cubicBezTo>
                      <a:cubicBezTo>
                        <a:pt x="168535" y="223023"/>
                        <a:pt x="197475" y="274676"/>
                        <a:pt x="208878" y="331091"/>
                      </a:cubicBezTo>
                      <a:cubicBezTo>
                        <a:pt x="219181" y="381874"/>
                        <a:pt x="203154" y="423635"/>
                        <a:pt x="201001" y="471395"/>
                      </a:cubicBezTo>
                      <a:cubicBezTo>
                        <a:pt x="313419" y="495436"/>
                        <a:pt x="171100" y="80475"/>
                        <a:pt x="157728" y="31844"/>
                      </a:cubicBezTo>
                      <a:close/>
                    </a:path>
                  </a:pathLst>
                </a:custGeom>
                <a:solidFill>
                  <a:srgbClr val="EDCBC3">
                    <a:alpha val="26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449E5F1E-BC93-42AA-BDE2-CAE775422C4C}"/>
                    </a:ext>
                  </a:extLst>
                </p:cNvPr>
                <p:cNvSpPr/>
                <p:nvPr/>
              </p:nvSpPr>
              <p:spPr>
                <a:xfrm>
                  <a:off x="8957877" y="3312461"/>
                  <a:ext cx="253390" cy="560299"/>
                </a:xfrm>
                <a:custGeom>
                  <a:avLst/>
                  <a:gdLst>
                    <a:gd name="connsiteX0" fmla="*/ 9982 w 253390"/>
                    <a:gd name="connsiteY0" fmla="*/ 127937 h 560299"/>
                    <a:gd name="connsiteX1" fmla="*/ 23582 w 253390"/>
                    <a:gd name="connsiteY1" fmla="*/ 74132 h 560299"/>
                    <a:gd name="connsiteX2" fmla="*/ 105732 w 253390"/>
                    <a:gd name="connsiteY2" fmla="*/ 5994 h 560299"/>
                    <a:gd name="connsiteX3" fmla="*/ 131330 w 253390"/>
                    <a:gd name="connsiteY3" fmla="*/ 1736 h 560299"/>
                    <a:gd name="connsiteX4" fmla="*/ 142365 w 253390"/>
                    <a:gd name="connsiteY4" fmla="*/ 17396 h 560299"/>
                    <a:gd name="connsiteX5" fmla="*/ 244435 w 253390"/>
                    <a:gd name="connsiteY5" fmla="*/ 362388 h 560299"/>
                    <a:gd name="connsiteX6" fmla="*/ 251441 w 253390"/>
                    <a:gd name="connsiteY6" fmla="*/ 437029 h 560299"/>
                    <a:gd name="connsiteX7" fmla="*/ 219158 w 253390"/>
                    <a:gd name="connsiteY7" fmla="*/ 494497 h 560299"/>
                    <a:gd name="connsiteX8" fmla="*/ 132383 w 253390"/>
                    <a:gd name="connsiteY8" fmla="*/ 560299 h 560299"/>
                    <a:gd name="connsiteX9" fmla="*/ 220028 w 253390"/>
                    <a:gd name="connsiteY9" fmla="*/ 422146 h 560299"/>
                    <a:gd name="connsiteX10" fmla="*/ 198506 w 253390"/>
                    <a:gd name="connsiteY10" fmla="*/ 263159 h 560299"/>
                    <a:gd name="connsiteX11" fmla="*/ 109808 w 253390"/>
                    <a:gd name="connsiteY11" fmla="*/ 64928 h 560299"/>
                    <a:gd name="connsiteX12" fmla="*/ 96208 w 253390"/>
                    <a:gd name="connsiteY12" fmla="*/ 51969 h 560299"/>
                    <a:gd name="connsiteX13" fmla="*/ 69832 w 253390"/>
                    <a:gd name="connsiteY13" fmla="*/ 64928 h 560299"/>
                    <a:gd name="connsiteX14" fmla="*/ 0 w 253390"/>
                    <a:gd name="connsiteY14" fmla="*/ 197723 h 560299"/>
                    <a:gd name="connsiteX15" fmla="*/ 9982 w 253390"/>
                    <a:gd name="connsiteY15" fmla="*/ 127937 h 56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3390" h="560299">
                      <a:moveTo>
                        <a:pt x="9982" y="127937"/>
                      </a:moveTo>
                      <a:cubicBezTo>
                        <a:pt x="12593" y="109528"/>
                        <a:pt x="15294" y="90754"/>
                        <a:pt x="23582" y="74132"/>
                      </a:cubicBezTo>
                      <a:cubicBezTo>
                        <a:pt x="39701" y="41711"/>
                        <a:pt x="73724" y="22845"/>
                        <a:pt x="105732" y="5994"/>
                      </a:cubicBezTo>
                      <a:cubicBezTo>
                        <a:pt x="113700" y="1781"/>
                        <a:pt x="123362" y="-2477"/>
                        <a:pt x="131330" y="1736"/>
                      </a:cubicBezTo>
                      <a:cubicBezTo>
                        <a:pt x="137099" y="4758"/>
                        <a:pt x="139984" y="11306"/>
                        <a:pt x="142365" y="17396"/>
                      </a:cubicBezTo>
                      <a:cubicBezTo>
                        <a:pt x="186554" y="128990"/>
                        <a:pt x="215540" y="245895"/>
                        <a:pt x="244435" y="362388"/>
                      </a:cubicBezTo>
                      <a:cubicBezTo>
                        <a:pt x="250525" y="386887"/>
                        <a:pt x="256615" y="412347"/>
                        <a:pt x="251441" y="437029"/>
                      </a:cubicBezTo>
                      <a:cubicBezTo>
                        <a:pt x="246861" y="458779"/>
                        <a:pt x="233903" y="477829"/>
                        <a:pt x="219158" y="494497"/>
                      </a:cubicBezTo>
                      <a:cubicBezTo>
                        <a:pt x="194934" y="521880"/>
                        <a:pt x="165261" y="544363"/>
                        <a:pt x="132383" y="560299"/>
                      </a:cubicBezTo>
                      <a:cubicBezTo>
                        <a:pt x="169565" y="519499"/>
                        <a:pt x="208122" y="476043"/>
                        <a:pt x="220028" y="422146"/>
                      </a:cubicBezTo>
                      <a:cubicBezTo>
                        <a:pt x="231704" y="369257"/>
                        <a:pt x="215815" y="314491"/>
                        <a:pt x="198506" y="263159"/>
                      </a:cubicBezTo>
                      <a:cubicBezTo>
                        <a:pt x="175335" y="194380"/>
                        <a:pt x="149051" y="126013"/>
                        <a:pt x="109808" y="64928"/>
                      </a:cubicBezTo>
                      <a:cubicBezTo>
                        <a:pt x="106328" y="59524"/>
                        <a:pt x="102298" y="53846"/>
                        <a:pt x="96208" y="51969"/>
                      </a:cubicBezTo>
                      <a:cubicBezTo>
                        <a:pt x="86271" y="48901"/>
                        <a:pt x="76655" y="57097"/>
                        <a:pt x="69832" y="64928"/>
                      </a:cubicBezTo>
                      <a:cubicBezTo>
                        <a:pt x="37686" y="101652"/>
                        <a:pt x="8380" y="149046"/>
                        <a:pt x="0" y="197723"/>
                      </a:cubicBezTo>
                      <a:cubicBezTo>
                        <a:pt x="3480" y="174461"/>
                        <a:pt x="6686" y="151199"/>
                        <a:pt x="9982" y="127937"/>
                      </a:cubicBezTo>
                      <a:close/>
                    </a:path>
                  </a:pathLst>
                </a:custGeom>
                <a:solidFill>
                  <a:srgbClr val="EDCBC3">
                    <a:alpha val="26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id="{48B6C824-4803-46D7-89C5-014A40592671}"/>
                    </a:ext>
                  </a:extLst>
                </p:cNvPr>
                <p:cNvSpPr/>
                <p:nvPr/>
              </p:nvSpPr>
              <p:spPr>
                <a:xfrm>
                  <a:off x="8956889" y="3356966"/>
                  <a:ext cx="197931" cy="516263"/>
                </a:xfrm>
                <a:custGeom>
                  <a:avLst/>
                  <a:gdLst>
                    <a:gd name="connsiteX0" fmla="*/ 15687 w 197931"/>
                    <a:gd name="connsiteY0" fmla="*/ 303597 h 516263"/>
                    <a:gd name="connsiteX1" fmla="*/ 86252 w 197931"/>
                    <a:gd name="connsiteY1" fmla="*/ 468355 h 516263"/>
                    <a:gd name="connsiteX2" fmla="*/ 110704 w 197931"/>
                    <a:gd name="connsiteY2" fmla="*/ 510391 h 516263"/>
                    <a:gd name="connsiteX3" fmla="*/ 180582 w 197931"/>
                    <a:gd name="connsiteY3" fmla="*/ 494180 h 516263"/>
                    <a:gd name="connsiteX4" fmla="*/ 196838 w 197931"/>
                    <a:gd name="connsiteY4" fmla="*/ 473071 h 516263"/>
                    <a:gd name="connsiteX5" fmla="*/ 177193 w 197931"/>
                    <a:gd name="connsiteY5" fmla="*/ 431676 h 516263"/>
                    <a:gd name="connsiteX6" fmla="*/ 135111 w 197931"/>
                    <a:gd name="connsiteY6" fmla="*/ 406765 h 516263"/>
                    <a:gd name="connsiteX7" fmla="*/ 95868 w 197931"/>
                    <a:gd name="connsiteY7" fmla="*/ 339268 h 516263"/>
                    <a:gd name="connsiteX8" fmla="*/ 71690 w 197931"/>
                    <a:gd name="connsiteY8" fmla="*/ 247365 h 516263"/>
                    <a:gd name="connsiteX9" fmla="*/ 72697 w 197931"/>
                    <a:gd name="connsiteY9" fmla="*/ 183853 h 516263"/>
                    <a:gd name="connsiteX10" fmla="*/ 85610 w 197931"/>
                    <a:gd name="connsiteY10" fmla="*/ 0 h 516263"/>
                    <a:gd name="connsiteX11" fmla="*/ 13672 w 197931"/>
                    <a:gd name="connsiteY11" fmla="*/ 141908 h 516263"/>
                    <a:gd name="connsiteX12" fmla="*/ 15687 w 197931"/>
                    <a:gd name="connsiteY12" fmla="*/ 303597 h 516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7931" h="516263">
                      <a:moveTo>
                        <a:pt x="15687" y="303597"/>
                      </a:moveTo>
                      <a:cubicBezTo>
                        <a:pt x="35377" y="360058"/>
                        <a:pt x="67019" y="411756"/>
                        <a:pt x="86252" y="468355"/>
                      </a:cubicBezTo>
                      <a:cubicBezTo>
                        <a:pt x="91563" y="484015"/>
                        <a:pt x="96875" y="501324"/>
                        <a:pt x="110704" y="510391"/>
                      </a:cubicBezTo>
                      <a:cubicBezTo>
                        <a:pt x="132226" y="524494"/>
                        <a:pt x="161029" y="510849"/>
                        <a:pt x="180582" y="494180"/>
                      </a:cubicBezTo>
                      <a:cubicBezTo>
                        <a:pt x="187450" y="488365"/>
                        <a:pt x="194228" y="481725"/>
                        <a:pt x="196838" y="473071"/>
                      </a:cubicBezTo>
                      <a:cubicBezTo>
                        <a:pt x="201508" y="457410"/>
                        <a:pt x="190519" y="441108"/>
                        <a:pt x="177193" y="431676"/>
                      </a:cubicBezTo>
                      <a:cubicBezTo>
                        <a:pt x="163868" y="422242"/>
                        <a:pt x="147932" y="416885"/>
                        <a:pt x="135111" y="406765"/>
                      </a:cubicBezTo>
                      <a:cubicBezTo>
                        <a:pt x="114368" y="390418"/>
                        <a:pt x="104660" y="364179"/>
                        <a:pt x="95868" y="339268"/>
                      </a:cubicBezTo>
                      <a:cubicBezTo>
                        <a:pt x="85290" y="309321"/>
                        <a:pt x="74666" y="278961"/>
                        <a:pt x="71690" y="247365"/>
                      </a:cubicBezTo>
                      <a:cubicBezTo>
                        <a:pt x="69721" y="226255"/>
                        <a:pt x="71186" y="205008"/>
                        <a:pt x="72697" y="183853"/>
                      </a:cubicBezTo>
                      <a:cubicBezTo>
                        <a:pt x="77002" y="122583"/>
                        <a:pt x="81306" y="61269"/>
                        <a:pt x="85610" y="0"/>
                      </a:cubicBezTo>
                      <a:cubicBezTo>
                        <a:pt x="82954" y="37503"/>
                        <a:pt x="28280" y="102847"/>
                        <a:pt x="13672" y="141908"/>
                      </a:cubicBezTo>
                      <a:cubicBezTo>
                        <a:pt x="-6430" y="195804"/>
                        <a:pt x="-3179" y="249426"/>
                        <a:pt x="15687" y="303597"/>
                      </a:cubicBezTo>
                      <a:close/>
                    </a:path>
                  </a:pathLst>
                </a:custGeom>
                <a:solidFill>
                  <a:srgbClr val="EDCBC3">
                    <a:alpha val="26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id="{2572ECC6-0EEF-4A8B-ACDF-12B5FD38A9C9}"/>
                    </a:ext>
                  </a:extLst>
                </p:cNvPr>
                <p:cNvSpPr/>
                <p:nvPr/>
              </p:nvSpPr>
              <p:spPr>
                <a:xfrm>
                  <a:off x="9125748" y="3267214"/>
                  <a:ext cx="226514" cy="575094"/>
                </a:xfrm>
                <a:custGeom>
                  <a:avLst/>
                  <a:gdLst>
                    <a:gd name="connsiteX0" fmla="*/ 129498 w 226514"/>
                    <a:gd name="connsiteY0" fmla="*/ 469133 h 575094"/>
                    <a:gd name="connsiteX1" fmla="*/ 167551 w 226514"/>
                    <a:gd name="connsiteY1" fmla="*/ 400629 h 575094"/>
                    <a:gd name="connsiteX2" fmla="*/ 161232 w 226514"/>
                    <a:gd name="connsiteY2" fmla="*/ 324798 h 575094"/>
                    <a:gd name="connsiteX3" fmla="*/ 122401 w 226514"/>
                    <a:gd name="connsiteY3" fmla="*/ 272596 h 575094"/>
                    <a:gd name="connsiteX4" fmla="*/ 121759 w 226514"/>
                    <a:gd name="connsiteY4" fmla="*/ 235414 h 575094"/>
                    <a:gd name="connsiteX5" fmla="*/ 113975 w 226514"/>
                    <a:gd name="connsiteY5" fmla="*/ 171626 h 575094"/>
                    <a:gd name="connsiteX6" fmla="*/ 81371 w 226514"/>
                    <a:gd name="connsiteY6" fmla="*/ 67817 h 575094"/>
                    <a:gd name="connsiteX7" fmla="*/ 0 w 226514"/>
                    <a:gd name="connsiteY7" fmla="*/ 0 h 575094"/>
                    <a:gd name="connsiteX8" fmla="*/ 125377 w 226514"/>
                    <a:gd name="connsiteY8" fmla="*/ 78898 h 575094"/>
                    <a:gd name="connsiteX9" fmla="*/ 169566 w 226514"/>
                    <a:gd name="connsiteY9" fmla="*/ 175793 h 575094"/>
                    <a:gd name="connsiteX10" fmla="*/ 211969 w 226514"/>
                    <a:gd name="connsiteY10" fmla="*/ 297599 h 575094"/>
                    <a:gd name="connsiteX11" fmla="*/ 226072 w 226514"/>
                    <a:gd name="connsiteY11" fmla="*/ 370681 h 575094"/>
                    <a:gd name="connsiteX12" fmla="*/ 193973 w 226514"/>
                    <a:gd name="connsiteY12" fmla="*/ 441154 h 575094"/>
                    <a:gd name="connsiteX13" fmla="*/ 42311 w 226514"/>
                    <a:gd name="connsiteY13" fmla="*/ 575094 h 575094"/>
                    <a:gd name="connsiteX14" fmla="*/ 129498 w 226514"/>
                    <a:gd name="connsiteY14" fmla="*/ 469133 h 575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6514" h="575094">
                      <a:moveTo>
                        <a:pt x="129498" y="469133"/>
                      </a:moveTo>
                      <a:cubicBezTo>
                        <a:pt x="144426" y="447565"/>
                        <a:pt x="159537" y="425585"/>
                        <a:pt x="167551" y="400629"/>
                      </a:cubicBezTo>
                      <a:cubicBezTo>
                        <a:pt x="175564" y="375673"/>
                        <a:pt x="175519" y="346778"/>
                        <a:pt x="161232" y="324798"/>
                      </a:cubicBezTo>
                      <a:cubicBezTo>
                        <a:pt x="149326" y="306436"/>
                        <a:pt x="128308" y="293661"/>
                        <a:pt x="122401" y="272596"/>
                      </a:cubicBezTo>
                      <a:cubicBezTo>
                        <a:pt x="119058" y="260599"/>
                        <a:pt x="121256" y="247869"/>
                        <a:pt x="121759" y="235414"/>
                      </a:cubicBezTo>
                      <a:cubicBezTo>
                        <a:pt x="122630" y="213938"/>
                        <a:pt x="118325" y="192644"/>
                        <a:pt x="113975" y="171626"/>
                      </a:cubicBezTo>
                      <a:cubicBezTo>
                        <a:pt x="106603" y="135955"/>
                        <a:pt x="98772" y="99825"/>
                        <a:pt x="81371" y="67817"/>
                      </a:cubicBezTo>
                      <a:cubicBezTo>
                        <a:pt x="64017" y="35809"/>
                        <a:pt x="35488" y="8013"/>
                        <a:pt x="0" y="0"/>
                      </a:cubicBezTo>
                      <a:cubicBezTo>
                        <a:pt x="50004" y="8380"/>
                        <a:pt x="96208" y="37457"/>
                        <a:pt x="125377" y="78898"/>
                      </a:cubicBezTo>
                      <a:cubicBezTo>
                        <a:pt x="145892" y="108022"/>
                        <a:pt x="157843" y="142182"/>
                        <a:pt x="169566" y="175793"/>
                      </a:cubicBezTo>
                      <a:cubicBezTo>
                        <a:pt x="183715" y="216410"/>
                        <a:pt x="197819" y="257027"/>
                        <a:pt x="211969" y="297599"/>
                      </a:cubicBezTo>
                      <a:cubicBezTo>
                        <a:pt x="220211" y="321227"/>
                        <a:pt x="228545" y="345771"/>
                        <a:pt x="226072" y="370681"/>
                      </a:cubicBezTo>
                      <a:cubicBezTo>
                        <a:pt x="223508" y="396691"/>
                        <a:pt x="209404" y="420045"/>
                        <a:pt x="193973" y="441154"/>
                      </a:cubicBezTo>
                      <a:cubicBezTo>
                        <a:pt x="156378" y="492578"/>
                        <a:pt x="102435" y="550916"/>
                        <a:pt x="42311" y="575094"/>
                      </a:cubicBezTo>
                      <a:cubicBezTo>
                        <a:pt x="75419" y="542765"/>
                        <a:pt x="103168" y="507231"/>
                        <a:pt x="129498" y="469133"/>
                      </a:cubicBezTo>
                      <a:close/>
                    </a:path>
                  </a:pathLst>
                </a:custGeom>
                <a:solidFill>
                  <a:srgbClr val="EDCBC3">
                    <a:alpha val="26000"/>
                  </a:srgbClr>
                </a:solidFill>
                <a:ln w="4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3C588AC-2FC5-4E7E-965B-0CEA91CFE249}"/>
              </a:ext>
            </a:extLst>
          </p:cNvPr>
          <p:cNvSpPr/>
          <p:nvPr/>
        </p:nvSpPr>
        <p:spPr>
          <a:xfrm>
            <a:off x="4635391" y="4719953"/>
            <a:ext cx="8119589" cy="2107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28C86"/>
                </a:solidFill>
                <a:effectLst/>
                <a:uLnTx/>
                <a:uFillTx/>
                <a:latin typeface="Signatura Monoline Script" panose="02000506000000020004" pitchFamily="2" charset="0"/>
                <a:ea typeface="+mn-ea"/>
                <a:cs typeface="+mn-cs"/>
              </a:rPr>
              <a:t>English for Hotel 1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728C86"/>
              </a:solidFill>
              <a:effectLst/>
              <a:uLnTx/>
              <a:uFillTx/>
              <a:latin typeface="Signatura Monoline Script" panose="02000506000000020004" pitchFamily="2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0975E-A1D2-4A93-A80C-DAF1F1840022}"/>
              </a:ext>
            </a:extLst>
          </p:cNvPr>
          <p:cNvSpPr/>
          <p:nvPr/>
        </p:nvSpPr>
        <p:spPr>
          <a:xfrm>
            <a:off x="-1371600" y="-41430"/>
            <a:ext cx="546619" cy="546619"/>
          </a:xfrm>
          <a:prstGeom prst="rect">
            <a:avLst/>
          </a:prstGeom>
          <a:solidFill>
            <a:srgbClr val="CE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0D74D050-2A65-437F-82C1-6179BD370754}"/>
              </a:ext>
            </a:extLst>
          </p:cNvPr>
          <p:cNvSpPr/>
          <p:nvPr/>
        </p:nvSpPr>
        <p:spPr>
          <a:xfrm>
            <a:off x="-1371600" y="621182"/>
            <a:ext cx="546619" cy="546619"/>
          </a:xfrm>
          <a:prstGeom prst="rect">
            <a:avLst/>
          </a:prstGeom>
          <a:solidFill>
            <a:srgbClr val="72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31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AD3B2-72DD-4C78-ABA7-58F0F2858E1D}"/>
              </a:ext>
            </a:extLst>
          </p:cNvPr>
          <p:cNvSpPr/>
          <p:nvPr/>
        </p:nvSpPr>
        <p:spPr>
          <a:xfrm>
            <a:off x="3821906" y="0"/>
            <a:ext cx="4510088" cy="6858000"/>
          </a:xfrm>
          <a:prstGeom prst="rect">
            <a:avLst/>
          </a:prstGeom>
          <a:solidFill>
            <a:srgbClr val="CE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18" name="Rectangle 3517">
            <a:extLst>
              <a:ext uri="{FF2B5EF4-FFF2-40B4-BE49-F238E27FC236}">
                <a16:creationId xmlns:a16="http://schemas.microsoft.com/office/drawing/2014/main" id="{BB11E8C2-C294-4A98-AC0A-8AB3FA5E2FB9}"/>
              </a:ext>
            </a:extLst>
          </p:cNvPr>
          <p:cNvSpPr/>
          <p:nvPr/>
        </p:nvSpPr>
        <p:spPr>
          <a:xfrm>
            <a:off x="-329698" y="403209"/>
            <a:ext cx="5198594" cy="54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800" b="0" i="0" u="none" strike="noStrike" kern="1200" cap="none" spc="0" normalizeH="0" baseline="0" noProof="0" dirty="0">
              <a:ln>
                <a:noFill/>
              </a:ln>
              <a:solidFill>
                <a:srgbClr val="84C88C">
                  <a:lumMod val="50000"/>
                </a:srgbClr>
              </a:solidFill>
              <a:effectLst/>
              <a:uLnTx/>
              <a:uFillTx/>
              <a:latin typeface="Signatura Monoline Script" panose="02000506000000020004" pitchFamily="2" charset="0"/>
              <a:ea typeface="+mn-ea"/>
              <a:cs typeface="DB Helvethaica X 67 MedCond" panose="02000506090000020004" pitchFamily="2" charset="-34"/>
            </a:endParaRPr>
          </a:p>
        </p:txBody>
      </p:sp>
      <p:sp>
        <p:nvSpPr>
          <p:cNvPr id="1720" name="Rectangle 1719">
            <a:extLst>
              <a:ext uri="{FF2B5EF4-FFF2-40B4-BE49-F238E27FC236}">
                <a16:creationId xmlns:a16="http://schemas.microsoft.com/office/drawing/2014/main" id="{6D1DA9EC-2539-4687-BDB2-0037CC08429D}"/>
              </a:ext>
            </a:extLst>
          </p:cNvPr>
          <p:cNvSpPr/>
          <p:nvPr/>
        </p:nvSpPr>
        <p:spPr>
          <a:xfrm>
            <a:off x="-261681" y="1"/>
            <a:ext cx="7835298" cy="1667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28C86"/>
                </a:solidFill>
                <a:effectLst/>
                <a:uLnTx/>
                <a:uFillTx/>
                <a:latin typeface="Signatura Monoline Script" panose="02000506000000020004" pitchFamily="2" charset="0"/>
                <a:ea typeface="+mn-ea"/>
                <a:cs typeface="DB Helvethaica X" panose="02000506090000020004" pitchFamily="2" charset="-34"/>
              </a:rPr>
              <a:t>Business Centre</a:t>
            </a:r>
            <a:endParaRPr kumimoji="0" lang="th-TH" sz="8000" b="1" i="0" u="none" strike="noStrike" kern="1200" cap="none" spc="0" normalizeH="0" baseline="0" noProof="0" dirty="0">
              <a:ln>
                <a:noFill/>
              </a:ln>
              <a:solidFill>
                <a:srgbClr val="728C86"/>
              </a:solidFill>
              <a:effectLst/>
              <a:uLnTx/>
              <a:uFillTx/>
              <a:latin typeface="Signatura Monoline Script" panose="02000506000000020004" pitchFamily="2" charset="0"/>
              <a:ea typeface="+mn-ea"/>
              <a:cs typeface="DB Helvethaica X" panose="02000506090000020004" pitchFamily="2" charset="-34"/>
            </a:endParaRPr>
          </a:p>
        </p:txBody>
      </p:sp>
      <p:sp>
        <p:nvSpPr>
          <p:cNvPr id="1722" name="Oval 1721">
            <a:extLst>
              <a:ext uri="{FF2B5EF4-FFF2-40B4-BE49-F238E27FC236}">
                <a16:creationId xmlns:a16="http://schemas.microsoft.com/office/drawing/2014/main" id="{ACB61290-9B5E-4E4B-B56F-38723504B9B8}"/>
              </a:ext>
            </a:extLst>
          </p:cNvPr>
          <p:cNvSpPr/>
          <p:nvPr/>
        </p:nvSpPr>
        <p:spPr>
          <a:xfrm>
            <a:off x="560650" y="3663442"/>
            <a:ext cx="2128031" cy="2066113"/>
          </a:xfrm>
          <a:prstGeom prst="ellipse">
            <a:avLst/>
          </a:prstGeom>
          <a:solidFill>
            <a:srgbClr val="72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723" name="Graphic 3512">
            <a:extLst>
              <a:ext uri="{FF2B5EF4-FFF2-40B4-BE49-F238E27FC236}">
                <a16:creationId xmlns:a16="http://schemas.microsoft.com/office/drawing/2014/main" id="{8EEF1EBC-CBD5-4DF8-A051-0492DF1127C5}"/>
              </a:ext>
            </a:extLst>
          </p:cNvPr>
          <p:cNvGrpSpPr/>
          <p:nvPr/>
        </p:nvGrpSpPr>
        <p:grpSpPr>
          <a:xfrm>
            <a:off x="1022160" y="3950656"/>
            <a:ext cx="2163923" cy="2202358"/>
            <a:chOff x="4692675" y="4122640"/>
            <a:chExt cx="2271848" cy="2312200"/>
          </a:xfrm>
        </p:grpSpPr>
        <p:grpSp>
          <p:nvGrpSpPr>
            <p:cNvPr id="1724" name="Graphic 3512">
              <a:extLst>
                <a:ext uri="{FF2B5EF4-FFF2-40B4-BE49-F238E27FC236}">
                  <a16:creationId xmlns:a16="http://schemas.microsoft.com/office/drawing/2014/main" id="{BD591B75-0101-451C-9A3E-A33A1C4BBB79}"/>
                </a:ext>
              </a:extLst>
            </p:cNvPr>
            <p:cNvGrpSpPr/>
            <p:nvPr/>
          </p:nvGrpSpPr>
          <p:grpSpPr>
            <a:xfrm>
              <a:off x="4692675" y="4122640"/>
              <a:ext cx="2271848" cy="2312200"/>
              <a:chOff x="4692675" y="4122640"/>
              <a:chExt cx="2271848" cy="2312200"/>
            </a:xfrm>
            <a:solidFill>
              <a:srgbClr val="938F50"/>
            </a:solidFill>
          </p:grpSpPr>
          <p:pic>
            <p:nvPicPr>
              <p:cNvPr id="1743" name="Picture 1742">
                <a:extLst>
                  <a:ext uri="{FF2B5EF4-FFF2-40B4-BE49-F238E27FC236}">
                    <a16:creationId xmlns:a16="http://schemas.microsoft.com/office/drawing/2014/main" id="{6E53E4F1-EF84-4B09-83FF-2567D4413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70969" y="4199310"/>
                <a:ext cx="492301" cy="952319"/>
              </a:xfrm>
              <a:custGeom>
                <a:avLst/>
                <a:gdLst>
                  <a:gd name="connsiteX0" fmla="*/ 291 w 492301"/>
                  <a:gd name="connsiteY0" fmla="*/ 19 h 952319"/>
                  <a:gd name="connsiteX1" fmla="*/ 492592 w 492301"/>
                  <a:gd name="connsiteY1" fmla="*/ 19 h 952319"/>
                  <a:gd name="connsiteX2" fmla="*/ 492592 w 492301"/>
                  <a:gd name="connsiteY2" fmla="*/ 952339 h 952319"/>
                  <a:gd name="connsiteX3" fmla="*/ 291 w 492301"/>
                  <a:gd name="connsiteY3" fmla="*/ 952339 h 95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301" h="952319">
                    <a:moveTo>
                      <a:pt x="291" y="19"/>
                    </a:moveTo>
                    <a:lnTo>
                      <a:pt x="492592" y="19"/>
                    </a:lnTo>
                    <a:lnTo>
                      <a:pt x="492592" y="952339"/>
                    </a:lnTo>
                    <a:lnTo>
                      <a:pt x="291" y="952339"/>
                    </a:lnTo>
                    <a:close/>
                  </a:path>
                </a:pathLst>
              </a:custGeom>
            </p:spPr>
          </p:pic>
          <p:pic>
            <p:nvPicPr>
              <p:cNvPr id="1744" name="Picture 1743">
                <a:extLst>
                  <a:ext uri="{FF2B5EF4-FFF2-40B4-BE49-F238E27FC236}">
                    <a16:creationId xmlns:a16="http://schemas.microsoft.com/office/drawing/2014/main" id="{F0B86511-E0C0-4B62-A077-9476DBE94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976" y="5760953"/>
                <a:ext cx="464054" cy="568970"/>
              </a:xfrm>
              <a:custGeom>
                <a:avLst/>
                <a:gdLst>
                  <a:gd name="connsiteX0" fmla="*/ 121 w 464054"/>
                  <a:gd name="connsiteY0" fmla="*/ 406 h 568970"/>
                  <a:gd name="connsiteX1" fmla="*/ 464176 w 464054"/>
                  <a:gd name="connsiteY1" fmla="*/ 406 h 568970"/>
                  <a:gd name="connsiteX2" fmla="*/ 464176 w 464054"/>
                  <a:gd name="connsiteY2" fmla="*/ 569377 h 568970"/>
                  <a:gd name="connsiteX3" fmla="*/ 121 w 464054"/>
                  <a:gd name="connsiteY3" fmla="*/ 569377 h 56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054" h="568970">
                    <a:moveTo>
                      <a:pt x="121" y="406"/>
                    </a:moveTo>
                    <a:lnTo>
                      <a:pt x="464176" y="406"/>
                    </a:lnTo>
                    <a:lnTo>
                      <a:pt x="464176" y="569377"/>
                    </a:lnTo>
                    <a:lnTo>
                      <a:pt x="121" y="569377"/>
                    </a:lnTo>
                    <a:close/>
                  </a:path>
                </a:pathLst>
              </a:custGeom>
            </p:spPr>
          </p:pic>
          <p:pic>
            <p:nvPicPr>
              <p:cNvPr id="1745" name="Picture 1744">
                <a:extLst>
                  <a:ext uri="{FF2B5EF4-FFF2-40B4-BE49-F238E27FC236}">
                    <a16:creationId xmlns:a16="http://schemas.microsoft.com/office/drawing/2014/main" id="{9A119149-92EA-4942-867D-D5E5BE3F0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6219" y="5672177"/>
                <a:ext cx="532653" cy="762662"/>
              </a:xfrm>
              <a:custGeom>
                <a:avLst/>
                <a:gdLst>
                  <a:gd name="connsiteX0" fmla="*/ 213 w 532653"/>
                  <a:gd name="connsiteY0" fmla="*/ 384 h 762662"/>
                  <a:gd name="connsiteX1" fmla="*/ 532867 w 532653"/>
                  <a:gd name="connsiteY1" fmla="*/ 384 h 762662"/>
                  <a:gd name="connsiteX2" fmla="*/ 532867 w 532653"/>
                  <a:gd name="connsiteY2" fmla="*/ 763047 h 762662"/>
                  <a:gd name="connsiteX3" fmla="*/ 213 w 532653"/>
                  <a:gd name="connsiteY3" fmla="*/ 763047 h 76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653" h="762662">
                    <a:moveTo>
                      <a:pt x="213" y="384"/>
                    </a:moveTo>
                    <a:lnTo>
                      <a:pt x="532867" y="384"/>
                    </a:lnTo>
                    <a:lnTo>
                      <a:pt x="532867" y="763047"/>
                    </a:lnTo>
                    <a:lnTo>
                      <a:pt x="213" y="763047"/>
                    </a:lnTo>
                    <a:close/>
                  </a:path>
                </a:pathLst>
              </a:custGeom>
            </p:spPr>
          </p:pic>
          <p:pic>
            <p:nvPicPr>
              <p:cNvPr id="1746" name="Picture 1745">
                <a:extLst>
                  <a:ext uri="{FF2B5EF4-FFF2-40B4-BE49-F238E27FC236}">
                    <a16:creationId xmlns:a16="http://schemas.microsoft.com/office/drawing/2014/main" id="{A81A33E7-16AE-4E35-993A-8DF4726AA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5319" y="5490591"/>
                <a:ext cx="657746" cy="685993"/>
              </a:xfrm>
              <a:custGeom>
                <a:avLst/>
                <a:gdLst>
                  <a:gd name="connsiteX0" fmla="*/ 74 w 657746"/>
                  <a:gd name="connsiteY0" fmla="*/ 339 h 685993"/>
                  <a:gd name="connsiteX1" fmla="*/ 657821 w 657746"/>
                  <a:gd name="connsiteY1" fmla="*/ 339 h 685993"/>
                  <a:gd name="connsiteX2" fmla="*/ 657821 w 657746"/>
                  <a:gd name="connsiteY2" fmla="*/ 686332 h 685993"/>
                  <a:gd name="connsiteX3" fmla="*/ 74 w 657746"/>
                  <a:gd name="connsiteY3" fmla="*/ 686332 h 6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746" h="685993">
                    <a:moveTo>
                      <a:pt x="74" y="339"/>
                    </a:moveTo>
                    <a:lnTo>
                      <a:pt x="657821" y="339"/>
                    </a:lnTo>
                    <a:lnTo>
                      <a:pt x="657821" y="686332"/>
                    </a:lnTo>
                    <a:lnTo>
                      <a:pt x="74" y="686332"/>
                    </a:lnTo>
                    <a:close/>
                  </a:path>
                </a:pathLst>
              </a:custGeom>
            </p:spPr>
          </p:pic>
          <p:pic>
            <p:nvPicPr>
              <p:cNvPr id="1747" name="Picture 1746">
                <a:extLst>
                  <a:ext uri="{FF2B5EF4-FFF2-40B4-BE49-F238E27FC236}">
                    <a16:creationId xmlns:a16="http://schemas.microsoft.com/office/drawing/2014/main" id="{90A97B8F-E21A-41DB-B29E-2879910A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2165" y="5506732"/>
                <a:ext cx="645640" cy="548794"/>
              </a:xfrm>
              <a:custGeom>
                <a:avLst/>
                <a:gdLst>
                  <a:gd name="connsiteX0" fmla="*/ 98 w 645640"/>
                  <a:gd name="connsiteY0" fmla="*/ 343 h 548794"/>
                  <a:gd name="connsiteX1" fmla="*/ 645739 w 645640"/>
                  <a:gd name="connsiteY1" fmla="*/ 343 h 548794"/>
                  <a:gd name="connsiteX2" fmla="*/ 645739 w 645640"/>
                  <a:gd name="connsiteY2" fmla="*/ 549137 h 548794"/>
                  <a:gd name="connsiteX3" fmla="*/ 98 w 645640"/>
                  <a:gd name="connsiteY3" fmla="*/ 549137 h 54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640" h="548794">
                    <a:moveTo>
                      <a:pt x="98" y="343"/>
                    </a:moveTo>
                    <a:lnTo>
                      <a:pt x="645739" y="343"/>
                    </a:lnTo>
                    <a:lnTo>
                      <a:pt x="645739" y="549137"/>
                    </a:lnTo>
                    <a:lnTo>
                      <a:pt x="98" y="549137"/>
                    </a:lnTo>
                    <a:close/>
                  </a:path>
                </a:pathLst>
              </a:custGeom>
            </p:spPr>
          </p:pic>
          <p:pic>
            <p:nvPicPr>
              <p:cNvPr id="1748" name="Picture 1747">
                <a:extLst>
                  <a:ext uri="{FF2B5EF4-FFF2-40B4-BE49-F238E27FC236}">
                    <a16:creationId xmlns:a16="http://schemas.microsoft.com/office/drawing/2014/main" id="{EA0820C1-D814-47F0-A48C-8D27C1DA6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3790" y="4853021"/>
                <a:ext cx="746522" cy="387384"/>
              </a:xfrm>
              <a:custGeom>
                <a:avLst/>
                <a:gdLst>
                  <a:gd name="connsiteX0" fmla="*/ 371 w 746522"/>
                  <a:gd name="connsiteY0" fmla="*/ 181 h 387384"/>
                  <a:gd name="connsiteX1" fmla="*/ 746894 w 746522"/>
                  <a:gd name="connsiteY1" fmla="*/ 181 h 387384"/>
                  <a:gd name="connsiteX2" fmla="*/ 746894 w 746522"/>
                  <a:gd name="connsiteY2" fmla="*/ 387565 h 387384"/>
                  <a:gd name="connsiteX3" fmla="*/ 371 w 746522"/>
                  <a:gd name="connsiteY3" fmla="*/ 387565 h 38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522" h="387384">
                    <a:moveTo>
                      <a:pt x="371" y="181"/>
                    </a:moveTo>
                    <a:lnTo>
                      <a:pt x="746894" y="181"/>
                    </a:lnTo>
                    <a:lnTo>
                      <a:pt x="746894" y="387565"/>
                    </a:lnTo>
                    <a:lnTo>
                      <a:pt x="371" y="387565"/>
                    </a:lnTo>
                    <a:close/>
                  </a:path>
                </a:pathLst>
              </a:custGeom>
            </p:spPr>
          </p:pic>
          <p:pic>
            <p:nvPicPr>
              <p:cNvPr id="1749" name="Picture 1748">
                <a:extLst>
                  <a:ext uri="{FF2B5EF4-FFF2-40B4-BE49-F238E27FC236}">
                    <a16:creationId xmlns:a16="http://schemas.microsoft.com/office/drawing/2014/main" id="{11EB8502-A363-497A-98FC-B21D6F5B7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11693" y="4477742"/>
                <a:ext cx="286503" cy="431772"/>
              </a:xfrm>
              <a:custGeom>
                <a:avLst/>
                <a:gdLst>
                  <a:gd name="connsiteX0" fmla="*/ 425 w 286503"/>
                  <a:gd name="connsiteY0" fmla="*/ 88 h 431772"/>
                  <a:gd name="connsiteX1" fmla="*/ 286928 w 286503"/>
                  <a:gd name="connsiteY1" fmla="*/ 88 h 431772"/>
                  <a:gd name="connsiteX2" fmla="*/ 286928 w 286503"/>
                  <a:gd name="connsiteY2" fmla="*/ 431860 h 431772"/>
                  <a:gd name="connsiteX3" fmla="*/ 425 w 286503"/>
                  <a:gd name="connsiteY3" fmla="*/ 431860 h 43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503" h="431772">
                    <a:moveTo>
                      <a:pt x="425" y="88"/>
                    </a:moveTo>
                    <a:lnTo>
                      <a:pt x="286928" y="88"/>
                    </a:lnTo>
                    <a:lnTo>
                      <a:pt x="286928" y="431860"/>
                    </a:lnTo>
                    <a:lnTo>
                      <a:pt x="425" y="431860"/>
                    </a:lnTo>
                    <a:close/>
                  </a:path>
                </a:pathLst>
              </a:custGeom>
            </p:spPr>
          </p:pic>
          <p:pic>
            <p:nvPicPr>
              <p:cNvPr id="1750" name="Picture 1749">
                <a:extLst>
                  <a:ext uri="{FF2B5EF4-FFF2-40B4-BE49-F238E27FC236}">
                    <a16:creationId xmlns:a16="http://schemas.microsoft.com/office/drawing/2014/main" id="{AC4964D9-F650-48BF-AF44-C662BA5AB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7296" y="5397780"/>
                <a:ext cx="673887" cy="447913"/>
              </a:xfrm>
              <a:custGeom>
                <a:avLst/>
                <a:gdLst>
                  <a:gd name="connsiteX0" fmla="*/ 357 w 673887"/>
                  <a:gd name="connsiteY0" fmla="*/ 316 h 447913"/>
                  <a:gd name="connsiteX1" fmla="*/ 674245 w 673887"/>
                  <a:gd name="connsiteY1" fmla="*/ 316 h 447913"/>
                  <a:gd name="connsiteX2" fmla="*/ 674245 w 673887"/>
                  <a:gd name="connsiteY2" fmla="*/ 448229 h 447913"/>
                  <a:gd name="connsiteX3" fmla="*/ 357 w 673887"/>
                  <a:gd name="connsiteY3" fmla="*/ 448229 h 44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3887" h="447913">
                    <a:moveTo>
                      <a:pt x="357" y="316"/>
                    </a:moveTo>
                    <a:lnTo>
                      <a:pt x="674245" y="316"/>
                    </a:lnTo>
                    <a:lnTo>
                      <a:pt x="674245" y="448229"/>
                    </a:lnTo>
                    <a:lnTo>
                      <a:pt x="357" y="448229"/>
                    </a:lnTo>
                    <a:close/>
                  </a:path>
                </a:pathLst>
              </a:custGeom>
            </p:spPr>
          </p:pic>
          <p:pic>
            <p:nvPicPr>
              <p:cNvPr id="1751" name="Picture 1750">
                <a:extLst>
                  <a:ext uri="{FF2B5EF4-FFF2-40B4-BE49-F238E27FC236}">
                    <a16:creationId xmlns:a16="http://schemas.microsoft.com/office/drawing/2014/main" id="{797A774C-F6A6-44AF-B981-CC23984AC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9569" y="5478485"/>
                <a:ext cx="706169" cy="706169"/>
              </a:xfrm>
              <a:custGeom>
                <a:avLst/>
                <a:gdLst>
                  <a:gd name="connsiteX0" fmla="*/ 308 w 706169"/>
                  <a:gd name="connsiteY0" fmla="*/ 336 h 706169"/>
                  <a:gd name="connsiteX1" fmla="*/ 706478 w 706169"/>
                  <a:gd name="connsiteY1" fmla="*/ 336 h 706169"/>
                  <a:gd name="connsiteX2" fmla="*/ 706478 w 706169"/>
                  <a:gd name="connsiteY2" fmla="*/ 706505 h 706169"/>
                  <a:gd name="connsiteX3" fmla="*/ 308 w 706169"/>
                  <a:gd name="connsiteY3" fmla="*/ 706505 h 70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6169" h="706169">
                    <a:moveTo>
                      <a:pt x="308" y="336"/>
                    </a:moveTo>
                    <a:lnTo>
                      <a:pt x="706478" y="336"/>
                    </a:lnTo>
                    <a:lnTo>
                      <a:pt x="706478" y="706505"/>
                    </a:lnTo>
                    <a:lnTo>
                      <a:pt x="308" y="706505"/>
                    </a:lnTo>
                    <a:close/>
                  </a:path>
                </a:pathLst>
              </a:custGeom>
            </p:spPr>
          </p:pic>
          <p:pic>
            <p:nvPicPr>
              <p:cNvPr id="1752" name="Picture 1751">
                <a:extLst>
                  <a:ext uri="{FF2B5EF4-FFF2-40B4-BE49-F238E27FC236}">
                    <a16:creationId xmlns:a16="http://schemas.microsoft.com/office/drawing/2014/main" id="{B631C3D4-B9CE-4528-8A08-3C6CDE261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2713" y="5595508"/>
                <a:ext cx="560900" cy="625464"/>
              </a:xfrm>
              <a:custGeom>
                <a:avLst/>
                <a:gdLst>
                  <a:gd name="connsiteX0" fmla="*/ 227 w 560900"/>
                  <a:gd name="connsiteY0" fmla="*/ 365 h 625464"/>
                  <a:gd name="connsiteX1" fmla="*/ 561128 w 560900"/>
                  <a:gd name="connsiteY1" fmla="*/ 365 h 625464"/>
                  <a:gd name="connsiteX2" fmla="*/ 561128 w 560900"/>
                  <a:gd name="connsiteY2" fmla="*/ 625829 h 625464"/>
                  <a:gd name="connsiteX3" fmla="*/ 227 w 560900"/>
                  <a:gd name="connsiteY3" fmla="*/ 625829 h 62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900" h="625464">
                    <a:moveTo>
                      <a:pt x="227" y="365"/>
                    </a:moveTo>
                    <a:lnTo>
                      <a:pt x="561128" y="365"/>
                    </a:lnTo>
                    <a:lnTo>
                      <a:pt x="561128" y="625829"/>
                    </a:lnTo>
                    <a:lnTo>
                      <a:pt x="227" y="625829"/>
                    </a:lnTo>
                    <a:close/>
                  </a:path>
                </a:pathLst>
              </a:custGeom>
            </p:spPr>
          </p:pic>
          <p:pic>
            <p:nvPicPr>
              <p:cNvPr id="1753" name="Picture 1752">
                <a:extLst>
                  <a:ext uri="{FF2B5EF4-FFF2-40B4-BE49-F238E27FC236}">
                    <a16:creationId xmlns:a16="http://schemas.microsoft.com/office/drawing/2014/main" id="{A7FEB248-BB01-4178-BC7D-7CED9D0A8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7630" y="5369534"/>
                <a:ext cx="540724" cy="593182"/>
              </a:xfrm>
              <a:custGeom>
                <a:avLst/>
                <a:gdLst>
                  <a:gd name="connsiteX0" fmla="*/ 253 w 540724"/>
                  <a:gd name="connsiteY0" fmla="*/ 309 h 593182"/>
                  <a:gd name="connsiteX1" fmla="*/ 540978 w 540724"/>
                  <a:gd name="connsiteY1" fmla="*/ 309 h 593182"/>
                  <a:gd name="connsiteX2" fmla="*/ 540978 w 540724"/>
                  <a:gd name="connsiteY2" fmla="*/ 593491 h 593182"/>
                  <a:gd name="connsiteX3" fmla="*/ 253 w 540724"/>
                  <a:gd name="connsiteY3" fmla="*/ 593491 h 59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724" h="593182">
                    <a:moveTo>
                      <a:pt x="253" y="309"/>
                    </a:moveTo>
                    <a:lnTo>
                      <a:pt x="540978" y="309"/>
                    </a:lnTo>
                    <a:lnTo>
                      <a:pt x="540978" y="593491"/>
                    </a:lnTo>
                    <a:lnTo>
                      <a:pt x="253" y="593491"/>
                    </a:lnTo>
                    <a:close/>
                  </a:path>
                </a:pathLst>
              </a:custGeom>
            </p:spPr>
          </p:pic>
          <p:pic>
            <p:nvPicPr>
              <p:cNvPr id="1754" name="Picture 1753">
                <a:extLst>
                  <a:ext uri="{FF2B5EF4-FFF2-40B4-BE49-F238E27FC236}">
                    <a16:creationId xmlns:a16="http://schemas.microsoft.com/office/drawing/2014/main" id="{DD7842CA-1373-498F-BB18-DE4B853B0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3437" y="5010396"/>
                <a:ext cx="811086" cy="516512"/>
              </a:xfrm>
              <a:custGeom>
                <a:avLst/>
                <a:gdLst>
                  <a:gd name="connsiteX0" fmla="*/ 361 w 811086"/>
                  <a:gd name="connsiteY0" fmla="*/ 220 h 516512"/>
                  <a:gd name="connsiteX1" fmla="*/ 811448 w 811086"/>
                  <a:gd name="connsiteY1" fmla="*/ 220 h 516512"/>
                  <a:gd name="connsiteX2" fmla="*/ 811448 w 811086"/>
                  <a:gd name="connsiteY2" fmla="*/ 516732 h 516512"/>
                  <a:gd name="connsiteX3" fmla="*/ 361 w 811086"/>
                  <a:gd name="connsiteY3" fmla="*/ 516732 h 51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1086" h="516512">
                    <a:moveTo>
                      <a:pt x="361" y="220"/>
                    </a:moveTo>
                    <a:lnTo>
                      <a:pt x="811448" y="220"/>
                    </a:lnTo>
                    <a:lnTo>
                      <a:pt x="811448" y="516732"/>
                    </a:lnTo>
                    <a:lnTo>
                      <a:pt x="361" y="516732"/>
                    </a:lnTo>
                    <a:close/>
                  </a:path>
                </a:pathLst>
              </a:custGeom>
            </p:spPr>
          </p:pic>
          <p:pic>
            <p:nvPicPr>
              <p:cNvPr id="1755" name="Picture 1754">
                <a:extLst>
                  <a:ext uri="{FF2B5EF4-FFF2-40B4-BE49-F238E27FC236}">
                    <a16:creationId xmlns:a16="http://schemas.microsoft.com/office/drawing/2014/main" id="{8DAE682D-4FDD-4CFA-BF45-F8C124674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28344" y="4784422"/>
                <a:ext cx="637570" cy="464054"/>
              </a:xfrm>
              <a:custGeom>
                <a:avLst/>
                <a:gdLst>
                  <a:gd name="connsiteX0" fmla="*/ 330 w 637570"/>
                  <a:gd name="connsiteY0" fmla="*/ 164 h 464054"/>
                  <a:gd name="connsiteX1" fmla="*/ 637901 w 637570"/>
                  <a:gd name="connsiteY1" fmla="*/ 164 h 464054"/>
                  <a:gd name="connsiteX2" fmla="*/ 637901 w 637570"/>
                  <a:gd name="connsiteY2" fmla="*/ 464218 h 464054"/>
                  <a:gd name="connsiteX3" fmla="*/ 330 w 637570"/>
                  <a:gd name="connsiteY3" fmla="*/ 464218 h 4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570" h="464054">
                    <a:moveTo>
                      <a:pt x="330" y="164"/>
                    </a:moveTo>
                    <a:lnTo>
                      <a:pt x="637901" y="164"/>
                    </a:lnTo>
                    <a:lnTo>
                      <a:pt x="637901" y="464218"/>
                    </a:lnTo>
                    <a:lnTo>
                      <a:pt x="330" y="464218"/>
                    </a:lnTo>
                    <a:close/>
                  </a:path>
                </a:pathLst>
              </a:custGeom>
            </p:spPr>
          </p:pic>
          <p:pic>
            <p:nvPicPr>
              <p:cNvPr id="1756" name="Picture 1755">
                <a:extLst>
                  <a:ext uri="{FF2B5EF4-FFF2-40B4-BE49-F238E27FC236}">
                    <a16:creationId xmlns:a16="http://schemas.microsoft.com/office/drawing/2014/main" id="{9AB7E53F-712A-418F-8CB2-F0F950C75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55710" y="5208123"/>
                <a:ext cx="431772" cy="492300"/>
              </a:xfrm>
              <a:custGeom>
                <a:avLst/>
                <a:gdLst>
                  <a:gd name="connsiteX0" fmla="*/ 312 w 431772"/>
                  <a:gd name="connsiteY0" fmla="*/ 269 h 492300"/>
                  <a:gd name="connsiteX1" fmla="*/ 432085 w 431772"/>
                  <a:gd name="connsiteY1" fmla="*/ 269 h 492300"/>
                  <a:gd name="connsiteX2" fmla="*/ 432085 w 431772"/>
                  <a:gd name="connsiteY2" fmla="*/ 492570 h 492300"/>
                  <a:gd name="connsiteX3" fmla="*/ 312 w 431772"/>
                  <a:gd name="connsiteY3" fmla="*/ 492570 h 49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772" h="492300">
                    <a:moveTo>
                      <a:pt x="312" y="269"/>
                    </a:moveTo>
                    <a:lnTo>
                      <a:pt x="432085" y="269"/>
                    </a:lnTo>
                    <a:lnTo>
                      <a:pt x="432085" y="492570"/>
                    </a:lnTo>
                    <a:lnTo>
                      <a:pt x="312" y="492570"/>
                    </a:lnTo>
                    <a:close/>
                  </a:path>
                </a:pathLst>
              </a:custGeom>
            </p:spPr>
          </p:pic>
          <p:pic>
            <p:nvPicPr>
              <p:cNvPr id="1757" name="Picture 1756">
                <a:extLst>
                  <a:ext uri="{FF2B5EF4-FFF2-40B4-BE49-F238E27FC236}">
                    <a16:creationId xmlns:a16="http://schemas.microsoft.com/office/drawing/2014/main" id="{74896B92-D627-4699-9892-0F9C7B85C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2675" y="5151630"/>
                <a:ext cx="827227" cy="500371"/>
              </a:xfrm>
              <a:custGeom>
                <a:avLst/>
                <a:gdLst>
                  <a:gd name="connsiteX0" fmla="*/ -1 w 827227"/>
                  <a:gd name="connsiteY0" fmla="*/ 255 h 500371"/>
                  <a:gd name="connsiteX1" fmla="*/ 827227 w 827227"/>
                  <a:gd name="connsiteY1" fmla="*/ 255 h 500371"/>
                  <a:gd name="connsiteX2" fmla="*/ 827227 w 827227"/>
                  <a:gd name="connsiteY2" fmla="*/ 500626 h 500371"/>
                  <a:gd name="connsiteX3" fmla="*/ -1 w 827227"/>
                  <a:gd name="connsiteY3" fmla="*/ 500626 h 50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227" h="500371">
                    <a:moveTo>
                      <a:pt x="-1" y="255"/>
                    </a:moveTo>
                    <a:lnTo>
                      <a:pt x="827227" y="255"/>
                    </a:lnTo>
                    <a:lnTo>
                      <a:pt x="827227" y="500626"/>
                    </a:lnTo>
                    <a:lnTo>
                      <a:pt x="-1" y="500626"/>
                    </a:lnTo>
                    <a:close/>
                  </a:path>
                </a:pathLst>
              </a:custGeom>
            </p:spPr>
          </p:pic>
          <p:pic>
            <p:nvPicPr>
              <p:cNvPr id="1758" name="Picture 1757">
                <a:extLst>
                  <a:ext uri="{FF2B5EF4-FFF2-40B4-BE49-F238E27FC236}">
                    <a16:creationId xmlns:a16="http://schemas.microsoft.com/office/drawing/2014/main" id="{19D2DA93-DE1D-4B73-829C-687D4C1F0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02508" y="5208123"/>
                <a:ext cx="790909" cy="355102"/>
              </a:xfrm>
              <a:custGeom>
                <a:avLst/>
                <a:gdLst>
                  <a:gd name="connsiteX0" fmla="*/ 51 w 790909"/>
                  <a:gd name="connsiteY0" fmla="*/ 269 h 355102"/>
                  <a:gd name="connsiteX1" fmla="*/ 790961 w 790909"/>
                  <a:gd name="connsiteY1" fmla="*/ 269 h 355102"/>
                  <a:gd name="connsiteX2" fmla="*/ 790961 w 790909"/>
                  <a:gd name="connsiteY2" fmla="*/ 355371 h 355102"/>
                  <a:gd name="connsiteX3" fmla="*/ 51 w 790909"/>
                  <a:gd name="connsiteY3" fmla="*/ 355371 h 35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909" h="355102">
                    <a:moveTo>
                      <a:pt x="51" y="269"/>
                    </a:moveTo>
                    <a:lnTo>
                      <a:pt x="790961" y="269"/>
                    </a:lnTo>
                    <a:lnTo>
                      <a:pt x="790961" y="355371"/>
                    </a:lnTo>
                    <a:lnTo>
                      <a:pt x="51" y="355371"/>
                    </a:lnTo>
                    <a:close/>
                  </a:path>
                </a:pathLst>
              </a:custGeom>
            </p:spPr>
          </p:pic>
          <p:pic>
            <p:nvPicPr>
              <p:cNvPr id="1759" name="Picture 1758">
                <a:extLst>
                  <a:ext uri="{FF2B5EF4-FFF2-40B4-BE49-F238E27FC236}">
                    <a16:creationId xmlns:a16="http://schemas.microsoft.com/office/drawing/2014/main" id="{9B70E161-C658-4699-8FAA-2439AF1AE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8649" y="5401816"/>
                <a:ext cx="758627" cy="165445"/>
              </a:xfrm>
              <a:custGeom>
                <a:avLst/>
                <a:gdLst>
                  <a:gd name="connsiteX0" fmla="*/ 55 w 758627"/>
                  <a:gd name="connsiteY0" fmla="*/ 317 h 165445"/>
                  <a:gd name="connsiteX1" fmla="*/ 758683 w 758627"/>
                  <a:gd name="connsiteY1" fmla="*/ 317 h 165445"/>
                  <a:gd name="connsiteX2" fmla="*/ 758683 w 758627"/>
                  <a:gd name="connsiteY2" fmla="*/ 165762 h 165445"/>
                  <a:gd name="connsiteX3" fmla="*/ 55 w 758627"/>
                  <a:gd name="connsiteY3" fmla="*/ 165762 h 16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627" h="165445">
                    <a:moveTo>
                      <a:pt x="55" y="317"/>
                    </a:moveTo>
                    <a:lnTo>
                      <a:pt x="758683" y="317"/>
                    </a:lnTo>
                    <a:lnTo>
                      <a:pt x="758683" y="165762"/>
                    </a:lnTo>
                    <a:lnTo>
                      <a:pt x="55" y="165762"/>
                    </a:lnTo>
                    <a:close/>
                  </a:path>
                </a:pathLst>
              </a:custGeom>
            </p:spPr>
          </p:pic>
          <p:pic>
            <p:nvPicPr>
              <p:cNvPr id="1760" name="Picture 1759">
                <a:extLst>
                  <a:ext uri="{FF2B5EF4-FFF2-40B4-BE49-F238E27FC236}">
                    <a16:creationId xmlns:a16="http://schemas.microsoft.com/office/drawing/2014/main" id="{7AD3BB1D-70F9-44C3-9A11-7939D8757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10579" y="4606870"/>
                <a:ext cx="516512" cy="738451"/>
              </a:xfrm>
              <a:custGeom>
                <a:avLst/>
                <a:gdLst>
                  <a:gd name="connsiteX0" fmla="*/ 53 w 516512"/>
                  <a:gd name="connsiteY0" fmla="*/ 120 h 738451"/>
                  <a:gd name="connsiteX1" fmla="*/ 516566 w 516512"/>
                  <a:gd name="connsiteY1" fmla="*/ 120 h 738451"/>
                  <a:gd name="connsiteX2" fmla="*/ 516566 w 516512"/>
                  <a:gd name="connsiteY2" fmla="*/ 738571 h 738451"/>
                  <a:gd name="connsiteX3" fmla="*/ 53 w 516512"/>
                  <a:gd name="connsiteY3" fmla="*/ 738571 h 73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512" h="738451">
                    <a:moveTo>
                      <a:pt x="53" y="120"/>
                    </a:moveTo>
                    <a:lnTo>
                      <a:pt x="516566" y="120"/>
                    </a:lnTo>
                    <a:lnTo>
                      <a:pt x="516566" y="738571"/>
                    </a:lnTo>
                    <a:lnTo>
                      <a:pt x="53" y="738571"/>
                    </a:lnTo>
                    <a:close/>
                  </a:path>
                </a:pathLst>
              </a:custGeom>
            </p:spPr>
          </p:pic>
          <p:pic>
            <p:nvPicPr>
              <p:cNvPr id="1761" name="Picture 1760">
                <a:extLst>
                  <a:ext uri="{FF2B5EF4-FFF2-40B4-BE49-F238E27FC236}">
                    <a16:creationId xmlns:a16="http://schemas.microsoft.com/office/drawing/2014/main" id="{31B3922B-1820-40D9-8B4D-B0C7524EC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39707" y="4356685"/>
                <a:ext cx="468089" cy="1049165"/>
              </a:xfrm>
              <a:custGeom>
                <a:avLst/>
                <a:gdLst>
                  <a:gd name="connsiteX0" fmla="*/ 85 w 468089"/>
                  <a:gd name="connsiteY0" fmla="*/ 58 h 1049165"/>
                  <a:gd name="connsiteX1" fmla="*/ 468175 w 468089"/>
                  <a:gd name="connsiteY1" fmla="*/ 58 h 1049165"/>
                  <a:gd name="connsiteX2" fmla="*/ 468175 w 468089"/>
                  <a:gd name="connsiteY2" fmla="*/ 1049224 h 1049165"/>
                  <a:gd name="connsiteX3" fmla="*/ 85 w 468089"/>
                  <a:gd name="connsiteY3" fmla="*/ 1049224 h 104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089" h="1049165">
                    <a:moveTo>
                      <a:pt x="85" y="58"/>
                    </a:moveTo>
                    <a:lnTo>
                      <a:pt x="468175" y="58"/>
                    </a:lnTo>
                    <a:lnTo>
                      <a:pt x="468175" y="1049224"/>
                    </a:lnTo>
                    <a:lnTo>
                      <a:pt x="85" y="1049224"/>
                    </a:lnTo>
                    <a:close/>
                  </a:path>
                </a:pathLst>
              </a:custGeom>
            </p:spPr>
          </p:pic>
          <p:pic>
            <p:nvPicPr>
              <p:cNvPr id="1762" name="Picture 1761">
                <a:extLst>
                  <a:ext uri="{FF2B5EF4-FFF2-40B4-BE49-F238E27FC236}">
                    <a16:creationId xmlns:a16="http://schemas.microsoft.com/office/drawing/2014/main" id="{E5CCDC39-C202-423C-BD8B-58A3EBC10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33771" y="4122640"/>
                <a:ext cx="310714" cy="573005"/>
              </a:xfrm>
              <a:custGeom>
                <a:avLst/>
                <a:gdLst>
                  <a:gd name="connsiteX0" fmla="*/ 257 w 310714"/>
                  <a:gd name="connsiteY0" fmla="*/ 0 h 573005"/>
                  <a:gd name="connsiteX1" fmla="*/ 310972 w 310714"/>
                  <a:gd name="connsiteY1" fmla="*/ 0 h 573005"/>
                  <a:gd name="connsiteX2" fmla="*/ 310972 w 310714"/>
                  <a:gd name="connsiteY2" fmla="*/ 573006 h 573005"/>
                  <a:gd name="connsiteX3" fmla="*/ 257 w 310714"/>
                  <a:gd name="connsiteY3" fmla="*/ 573006 h 57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714" h="573005">
                    <a:moveTo>
                      <a:pt x="257" y="0"/>
                    </a:moveTo>
                    <a:lnTo>
                      <a:pt x="310972" y="0"/>
                    </a:lnTo>
                    <a:lnTo>
                      <a:pt x="310972" y="573006"/>
                    </a:lnTo>
                    <a:lnTo>
                      <a:pt x="257" y="573006"/>
                    </a:lnTo>
                    <a:close/>
                  </a:path>
                </a:pathLst>
              </a:custGeom>
            </p:spPr>
          </p:pic>
          <p:pic>
            <p:nvPicPr>
              <p:cNvPr id="1763" name="Picture 1762">
                <a:extLst>
                  <a:ext uri="{FF2B5EF4-FFF2-40B4-BE49-F238E27FC236}">
                    <a16:creationId xmlns:a16="http://schemas.microsoft.com/office/drawing/2014/main" id="{0A8FA363-5B18-4560-A86E-E43A2FB84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70598" y="4191239"/>
                <a:ext cx="613358" cy="976531"/>
              </a:xfrm>
              <a:custGeom>
                <a:avLst/>
                <a:gdLst>
                  <a:gd name="connsiteX0" fmla="*/ 167 w 613358"/>
                  <a:gd name="connsiteY0" fmla="*/ 17 h 976531"/>
                  <a:gd name="connsiteX1" fmla="*/ 613526 w 613358"/>
                  <a:gd name="connsiteY1" fmla="*/ 17 h 976531"/>
                  <a:gd name="connsiteX2" fmla="*/ 613526 w 613358"/>
                  <a:gd name="connsiteY2" fmla="*/ 976548 h 976531"/>
                  <a:gd name="connsiteX3" fmla="*/ 167 w 613358"/>
                  <a:gd name="connsiteY3" fmla="*/ 976548 h 97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358" h="976531">
                    <a:moveTo>
                      <a:pt x="167" y="17"/>
                    </a:moveTo>
                    <a:lnTo>
                      <a:pt x="613526" y="17"/>
                    </a:lnTo>
                    <a:lnTo>
                      <a:pt x="613526" y="976548"/>
                    </a:lnTo>
                    <a:lnTo>
                      <a:pt x="167" y="976548"/>
                    </a:lnTo>
                    <a:close/>
                  </a:path>
                </a:pathLst>
              </a:custGeom>
            </p:spPr>
          </p:pic>
          <p:pic>
            <p:nvPicPr>
              <p:cNvPr id="1764" name="Picture 1763">
                <a:extLst>
                  <a:ext uri="{FF2B5EF4-FFF2-40B4-BE49-F238E27FC236}">
                    <a16:creationId xmlns:a16="http://schemas.microsoft.com/office/drawing/2014/main" id="{369031F1-D985-4BB6-AA7A-A7AB8C4D2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59002" y="5002325"/>
                <a:ext cx="633534" cy="504406"/>
              </a:xfrm>
              <a:custGeom>
                <a:avLst/>
                <a:gdLst>
                  <a:gd name="connsiteX0" fmla="*/ 65 w 633534"/>
                  <a:gd name="connsiteY0" fmla="*/ 218 h 504406"/>
                  <a:gd name="connsiteX1" fmla="*/ 633600 w 633534"/>
                  <a:gd name="connsiteY1" fmla="*/ 218 h 504406"/>
                  <a:gd name="connsiteX2" fmla="*/ 633600 w 633534"/>
                  <a:gd name="connsiteY2" fmla="*/ 504625 h 504406"/>
                  <a:gd name="connsiteX3" fmla="*/ 65 w 633534"/>
                  <a:gd name="connsiteY3" fmla="*/ 504625 h 50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3534" h="504406">
                    <a:moveTo>
                      <a:pt x="65" y="218"/>
                    </a:moveTo>
                    <a:lnTo>
                      <a:pt x="633600" y="218"/>
                    </a:lnTo>
                    <a:lnTo>
                      <a:pt x="633600" y="504625"/>
                    </a:lnTo>
                    <a:lnTo>
                      <a:pt x="65" y="504625"/>
                    </a:lnTo>
                    <a:close/>
                  </a:path>
                </a:pathLst>
              </a:custGeom>
            </p:spPr>
          </p:pic>
          <p:pic>
            <p:nvPicPr>
              <p:cNvPr id="1765" name="Picture 1764">
                <a:extLst>
                  <a:ext uri="{FF2B5EF4-FFF2-40B4-BE49-F238E27FC236}">
                    <a16:creationId xmlns:a16="http://schemas.microsoft.com/office/drawing/2014/main" id="{AA397EE8-31F4-4137-9EAD-73E4750DF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96062" y="4421249"/>
                <a:ext cx="500371" cy="944249"/>
              </a:xfrm>
              <a:custGeom>
                <a:avLst/>
                <a:gdLst>
                  <a:gd name="connsiteX0" fmla="*/ 322 w 500371"/>
                  <a:gd name="connsiteY0" fmla="*/ 74 h 944249"/>
                  <a:gd name="connsiteX1" fmla="*/ 500694 w 500371"/>
                  <a:gd name="connsiteY1" fmla="*/ 74 h 944249"/>
                  <a:gd name="connsiteX2" fmla="*/ 500694 w 500371"/>
                  <a:gd name="connsiteY2" fmla="*/ 944323 h 944249"/>
                  <a:gd name="connsiteX3" fmla="*/ 322 w 500371"/>
                  <a:gd name="connsiteY3" fmla="*/ 944323 h 94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371" h="944249">
                    <a:moveTo>
                      <a:pt x="322" y="74"/>
                    </a:moveTo>
                    <a:lnTo>
                      <a:pt x="500694" y="74"/>
                    </a:lnTo>
                    <a:lnTo>
                      <a:pt x="500694" y="944323"/>
                    </a:lnTo>
                    <a:lnTo>
                      <a:pt x="322" y="944323"/>
                    </a:lnTo>
                    <a:close/>
                  </a:path>
                </a:pathLst>
              </a:custGeom>
            </p:spPr>
          </p:pic>
          <p:pic>
            <p:nvPicPr>
              <p:cNvPr id="1766" name="Picture 1765">
                <a:extLst>
                  <a:ext uri="{FF2B5EF4-FFF2-40B4-BE49-F238E27FC236}">
                    <a16:creationId xmlns:a16="http://schemas.microsoft.com/office/drawing/2014/main" id="{192CB4E0-ECD4-4F00-9C70-45D654DFF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1312" y="4324403"/>
                <a:ext cx="629499" cy="1012848"/>
              </a:xfrm>
              <a:custGeom>
                <a:avLst/>
                <a:gdLst>
                  <a:gd name="connsiteX0" fmla="*/ 244 w 629499"/>
                  <a:gd name="connsiteY0" fmla="*/ 50 h 1012848"/>
                  <a:gd name="connsiteX1" fmla="*/ 629744 w 629499"/>
                  <a:gd name="connsiteY1" fmla="*/ 50 h 1012848"/>
                  <a:gd name="connsiteX2" fmla="*/ 629744 w 629499"/>
                  <a:gd name="connsiteY2" fmla="*/ 1012898 h 1012848"/>
                  <a:gd name="connsiteX3" fmla="*/ 244 w 629499"/>
                  <a:gd name="connsiteY3" fmla="*/ 1012898 h 1012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9499" h="1012848">
                    <a:moveTo>
                      <a:pt x="244" y="50"/>
                    </a:moveTo>
                    <a:lnTo>
                      <a:pt x="629744" y="50"/>
                    </a:lnTo>
                    <a:lnTo>
                      <a:pt x="629744" y="1012898"/>
                    </a:lnTo>
                    <a:lnTo>
                      <a:pt x="244" y="1012898"/>
                    </a:lnTo>
                    <a:close/>
                  </a:path>
                </a:pathLst>
              </a:custGeom>
            </p:spPr>
          </p:pic>
          <p:pic>
            <p:nvPicPr>
              <p:cNvPr id="1767" name="Picture 1766">
                <a:extLst>
                  <a:ext uri="{FF2B5EF4-FFF2-40B4-BE49-F238E27FC236}">
                    <a16:creationId xmlns:a16="http://schemas.microsoft.com/office/drawing/2014/main" id="{FE80D29C-CB99-495E-9BC3-0BDEE2A36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82194" y="4316332"/>
                <a:ext cx="548794" cy="992672"/>
              </a:xfrm>
              <a:custGeom>
                <a:avLst/>
                <a:gdLst>
                  <a:gd name="connsiteX0" fmla="*/ 269 w 548794"/>
                  <a:gd name="connsiteY0" fmla="*/ 48 h 992672"/>
                  <a:gd name="connsiteX1" fmla="*/ 549064 w 548794"/>
                  <a:gd name="connsiteY1" fmla="*/ 48 h 992672"/>
                  <a:gd name="connsiteX2" fmla="*/ 549064 w 548794"/>
                  <a:gd name="connsiteY2" fmla="*/ 992720 h 992672"/>
                  <a:gd name="connsiteX3" fmla="*/ 269 w 548794"/>
                  <a:gd name="connsiteY3" fmla="*/ 992720 h 99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794" h="992672">
                    <a:moveTo>
                      <a:pt x="269" y="48"/>
                    </a:moveTo>
                    <a:lnTo>
                      <a:pt x="549064" y="48"/>
                    </a:lnTo>
                    <a:lnTo>
                      <a:pt x="549064" y="992720"/>
                    </a:lnTo>
                    <a:lnTo>
                      <a:pt x="269" y="992720"/>
                    </a:lnTo>
                    <a:close/>
                  </a:path>
                </a:pathLst>
              </a:custGeom>
            </p:spPr>
          </p:pic>
          <p:grpSp>
            <p:nvGrpSpPr>
              <p:cNvPr id="1768" name="Graphic 3512">
                <a:extLst>
                  <a:ext uri="{FF2B5EF4-FFF2-40B4-BE49-F238E27FC236}">
                    <a16:creationId xmlns:a16="http://schemas.microsoft.com/office/drawing/2014/main" id="{855CC09E-E58A-44D3-81C4-C1A3C8D2A30B}"/>
                  </a:ext>
                </a:extLst>
              </p:cNvPr>
              <p:cNvGrpSpPr/>
              <p:nvPr/>
            </p:nvGrpSpPr>
            <p:grpSpPr>
              <a:xfrm>
                <a:off x="5088130" y="4659329"/>
                <a:ext cx="1028989" cy="1004778"/>
                <a:chOff x="5088130" y="4659329"/>
                <a:chExt cx="1028989" cy="1004778"/>
              </a:xfrm>
              <a:solidFill>
                <a:srgbClr val="938F50"/>
              </a:solidFill>
            </p:grpSpPr>
            <p:pic>
              <p:nvPicPr>
                <p:cNvPr id="1769" name="Picture 1768">
                  <a:extLst>
                    <a:ext uri="{FF2B5EF4-FFF2-40B4-BE49-F238E27FC236}">
                      <a16:creationId xmlns:a16="http://schemas.microsoft.com/office/drawing/2014/main" id="{9D373205-6EC1-4079-956B-A294ED5B8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3056" y="4881268"/>
                  <a:ext cx="221938" cy="359137"/>
                </a:xfrm>
                <a:custGeom>
                  <a:avLst/>
                  <a:gdLst>
                    <a:gd name="connsiteX0" fmla="*/ 180 w 221938"/>
                    <a:gd name="connsiteY0" fmla="*/ 188 h 359137"/>
                    <a:gd name="connsiteX1" fmla="*/ 222119 w 221938"/>
                    <a:gd name="connsiteY1" fmla="*/ 188 h 359137"/>
                    <a:gd name="connsiteX2" fmla="*/ 222119 w 221938"/>
                    <a:gd name="connsiteY2" fmla="*/ 359325 h 359137"/>
                    <a:gd name="connsiteX3" fmla="*/ 180 w 221938"/>
                    <a:gd name="connsiteY3" fmla="*/ 359325 h 35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938" h="359137">
                      <a:moveTo>
                        <a:pt x="180" y="188"/>
                      </a:moveTo>
                      <a:lnTo>
                        <a:pt x="222119" y="188"/>
                      </a:lnTo>
                      <a:lnTo>
                        <a:pt x="222119" y="359325"/>
                      </a:lnTo>
                      <a:lnTo>
                        <a:pt x="180" y="35932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70" name="Freeform: Shape 1769">
                  <a:extLst>
                    <a:ext uri="{FF2B5EF4-FFF2-40B4-BE49-F238E27FC236}">
                      <a16:creationId xmlns:a16="http://schemas.microsoft.com/office/drawing/2014/main" id="{88FD7FB0-0DC6-4D96-ACA8-1A46D9653680}"/>
                    </a:ext>
                  </a:extLst>
                </p:cNvPr>
                <p:cNvSpPr/>
                <p:nvPr/>
              </p:nvSpPr>
              <p:spPr>
                <a:xfrm>
                  <a:off x="5445344" y="4935746"/>
                  <a:ext cx="420070" cy="413599"/>
                </a:xfrm>
                <a:custGeom>
                  <a:avLst/>
                  <a:gdLst>
                    <a:gd name="connsiteX0" fmla="*/ 163630 w 420070"/>
                    <a:gd name="connsiteY0" fmla="*/ 35739 h 413599"/>
                    <a:gd name="connsiteX1" fmla="*/ 124649 w 420070"/>
                    <a:gd name="connsiteY1" fmla="*/ 74114 h 413599"/>
                    <a:gd name="connsiteX2" fmla="*/ 93093 w 420070"/>
                    <a:gd name="connsiteY2" fmla="*/ 121407 h 413599"/>
                    <a:gd name="connsiteX3" fmla="*/ 62627 w 420070"/>
                    <a:gd name="connsiteY3" fmla="*/ 130769 h 413599"/>
                    <a:gd name="connsiteX4" fmla="*/ 55001 w 420070"/>
                    <a:gd name="connsiteY4" fmla="*/ 155223 h 413599"/>
                    <a:gd name="connsiteX5" fmla="*/ 66380 w 420070"/>
                    <a:gd name="connsiteY5" fmla="*/ 272326 h 413599"/>
                    <a:gd name="connsiteX6" fmla="*/ 0 w 420070"/>
                    <a:gd name="connsiteY6" fmla="*/ 229673 h 413599"/>
                    <a:gd name="connsiteX7" fmla="*/ 138086 w 420070"/>
                    <a:gd name="connsiteY7" fmla="*/ 413600 h 413599"/>
                    <a:gd name="connsiteX8" fmla="*/ 175655 w 420070"/>
                    <a:gd name="connsiteY8" fmla="*/ 343104 h 413599"/>
                    <a:gd name="connsiteX9" fmla="*/ 102617 w 420070"/>
                    <a:gd name="connsiteY9" fmla="*/ 285682 h 413599"/>
                    <a:gd name="connsiteX10" fmla="*/ 117870 w 420070"/>
                    <a:gd name="connsiteY10" fmla="*/ 177215 h 413599"/>
                    <a:gd name="connsiteX11" fmla="*/ 142606 w 420070"/>
                    <a:gd name="connsiteY11" fmla="*/ 121891 h 413599"/>
                    <a:gd name="connsiteX12" fmla="*/ 170651 w 420070"/>
                    <a:gd name="connsiteY12" fmla="*/ 96913 h 413599"/>
                    <a:gd name="connsiteX13" fmla="*/ 193854 w 420070"/>
                    <a:gd name="connsiteY13" fmla="*/ 139525 h 413599"/>
                    <a:gd name="connsiteX14" fmla="*/ 241631 w 420070"/>
                    <a:gd name="connsiteY14" fmla="*/ 183671 h 413599"/>
                    <a:gd name="connsiteX15" fmla="*/ 305832 w 420070"/>
                    <a:gd name="connsiteY15" fmla="*/ 203726 h 413599"/>
                    <a:gd name="connsiteX16" fmla="*/ 374956 w 420070"/>
                    <a:gd name="connsiteY16" fmla="*/ 260502 h 413599"/>
                    <a:gd name="connsiteX17" fmla="*/ 420070 w 420070"/>
                    <a:gd name="connsiteY17" fmla="*/ 221360 h 413599"/>
                    <a:gd name="connsiteX18" fmla="*/ 316889 w 420070"/>
                    <a:gd name="connsiteY18" fmla="*/ 188715 h 413599"/>
                    <a:gd name="connsiteX19" fmla="*/ 259991 w 420070"/>
                    <a:gd name="connsiteY19" fmla="*/ 137629 h 413599"/>
                    <a:gd name="connsiteX20" fmla="*/ 200714 w 420070"/>
                    <a:gd name="connsiteY20" fmla="*/ 91102 h 413599"/>
                    <a:gd name="connsiteX21" fmla="*/ 192199 w 420070"/>
                    <a:gd name="connsiteY21" fmla="*/ 22503 h 413599"/>
                    <a:gd name="connsiteX22" fmla="*/ 198736 w 420070"/>
                    <a:gd name="connsiteY22" fmla="*/ 13424 h 413599"/>
                    <a:gd name="connsiteX23" fmla="*/ 173798 w 420070"/>
                    <a:gd name="connsiteY23" fmla="*/ 3779 h 413599"/>
                    <a:gd name="connsiteX24" fmla="*/ 162177 w 420070"/>
                    <a:gd name="connsiteY24" fmla="*/ 37474 h 413599"/>
                    <a:gd name="connsiteX25" fmla="*/ 140871 w 420070"/>
                    <a:gd name="connsiteY25" fmla="*/ 63380 h 41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20070" h="413599">
                      <a:moveTo>
                        <a:pt x="163630" y="35739"/>
                      </a:moveTo>
                      <a:cubicBezTo>
                        <a:pt x="144018" y="34407"/>
                        <a:pt x="130984" y="55471"/>
                        <a:pt x="124649" y="74114"/>
                      </a:cubicBezTo>
                      <a:cubicBezTo>
                        <a:pt x="118314" y="92716"/>
                        <a:pt x="111575" y="114709"/>
                        <a:pt x="93093" y="121407"/>
                      </a:cubicBezTo>
                      <a:cubicBezTo>
                        <a:pt x="82965" y="125079"/>
                        <a:pt x="70536" y="123465"/>
                        <a:pt x="62627" y="130769"/>
                      </a:cubicBezTo>
                      <a:cubicBezTo>
                        <a:pt x="56171" y="136741"/>
                        <a:pt x="55243" y="146426"/>
                        <a:pt x="55001" y="155223"/>
                      </a:cubicBezTo>
                      <a:cubicBezTo>
                        <a:pt x="53871" y="194526"/>
                        <a:pt x="57704" y="233991"/>
                        <a:pt x="66380" y="272326"/>
                      </a:cubicBezTo>
                      <a:cubicBezTo>
                        <a:pt x="52499" y="248881"/>
                        <a:pt x="27117" y="232578"/>
                        <a:pt x="0" y="229673"/>
                      </a:cubicBezTo>
                      <a:cubicBezTo>
                        <a:pt x="58794" y="280961"/>
                        <a:pt x="120816" y="337495"/>
                        <a:pt x="138086" y="413600"/>
                      </a:cubicBezTo>
                      <a:cubicBezTo>
                        <a:pt x="138732" y="385999"/>
                        <a:pt x="153098" y="359003"/>
                        <a:pt x="175655" y="343104"/>
                      </a:cubicBezTo>
                      <a:cubicBezTo>
                        <a:pt x="146843" y="329949"/>
                        <a:pt x="115731" y="314534"/>
                        <a:pt x="102617" y="285682"/>
                      </a:cubicBezTo>
                      <a:cubicBezTo>
                        <a:pt x="86960" y="251383"/>
                        <a:pt x="102455" y="211635"/>
                        <a:pt x="117870" y="177215"/>
                      </a:cubicBezTo>
                      <a:cubicBezTo>
                        <a:pt x="126102" y="158774"/>
                        <a:pt x="134374" y="140332"/>
                        <a:pt x="142606" y="121891"/>
                      </a:cubicBezTo>
                      <a:cubicBezTo>
                        <a:pt x="148094" y="109584"/>
                        <a:pt x="157294" y="95097"/>
                        <a:pt x="170651" y="96913"/>
                      </a:cubicBezTo>
                      <a:cubicBezTo>
                        <a:pt x="187760" y="99254"/>
                        <a:pt x="188729" y="123021"/>
                        <a:pt x="193854" y="139525"/>
                      </a:cubicBezTo>
                      <a:cubicBezTo>
                        <a:pt x="200552" y="160953"/>
                        <a:pt x="220769" y="175439"/>
                        <a:pt x="241631" y="183671"/>
                      </a:cubicBezTo>
                      <a:cubicBezTo>
                        <a:pt x="262493" y="191903"/>
                        <a:pt x="285010" y="195414"/>
                        <a:pt x="305832" y="203726"/>
                      </a:cubicBezTo>
                      <a:cubicBezTo>
                        <a:pt x="333958" y="214985"/>
                        <a:pt x="358452" y="235121"/>
                        <a:pt x="374956" y="260502"/>
                      </a:cubicBezTo>
                      <a:cubicBezTo>
                        <a:pt x="387667" y="245088"/>
                        <a:pt x="403001" y="231771"/>
                        <a:pt x="420070" y="221360"/>
                      </a:cubicBezTo>
                      <a:cubicBezTo>
                        <a:pt x="387869" y="204816"/>
                        <a:pt x="348162" y="206995"/>
                        <a:pt x="316889" y="188715"/>
                      </a:cubicBezTo>
                      <a:cubicBezTo>
                        <a:pt x="294816" y="175802"/>
                        <a:pt x="279482" y="154173"/>
                        <a:pt x="259991" y="137629"/>
                      </a:cubicBezTo>
                      <a:cubicBezTo>
                        <a:pt x="240784" y="121326"/>
                        <a:pt x="217460" y="109907"/>
                        <a:pt x="200714" y="91102"/>
                      </a:cubicBezTo>
                      <a:cubicBezTo>
                        <a:pt x="183967" y="72298"/>
                        <a:pt x="175897" y="41670"/>
                        <a:pt x="192199" y="22503"/>
                      </a:cubicBezTo>
                      <a:cubicBezTo>
                        <a:pt x="194620" y="19638"/>
                        <a:pt x="197606" y="17015"/>
                        <a:pt x="198736" y="13424"/>
                      </a:cubicBezTo>
                      <a:cubicBezTo>
                        <a:pt x="202328" y="1843"/>
                        <a:pt x="182636" y="-4533"/>
                        <a:pt x="173798" y="3779"/>
                      </a:cubicBezTo>
                      <a:cubicBezTo>
                        <a:pt x="164961" y="12092"/>
                        <a:pt x="164356" y="25570"/>
                        <a:pt x="162177" y="37474"/>
                      </a:cubicBezTo>
                      <a:cubicBezTo>
                        <a:pt x="159998" y="49378"/>
                        <a:pt x="152977" y="62977"/>
                        <a:pt x="140871" y="63380"/>
                      </a:cubicBezTo>
                    </a:path>
                  </a:pathLst>
                </a:custGeom>
                <a:solidFill>
                  <a:srgbClr val="938F50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771" name="Picture 1770">
                  <a:extLst>
                    <a:ext uri="{FF2B5EF4-FFF2-40B4-BE49-F238E27FC236}">
                      <a16:creationId xmlns:a16="http://schemas.microsoft.com/office/drawing/2014/main" id="{32C2C4DE-4035-4886-9838-3132898E7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36043" y="5018467"/>
                  <a:ext cx="347031" cy="270361"/>
                </a:xfrm>
                <a:custGeom>
                  <a:avLst/>
                  <a:gdLst>
                    <a:gd name="connsiteX0" fmla="*/ 208 w 347031"/>
                    <a:gd name="connsiteY0" fmla="*/ 222 h 270361"/>
                    <a:gd name="connsiteX1" fmla="*/ 347240 w 347031"/>
                    <a:gd name="connsiteY1" fmla="*/ 222 h 270361"/>
                    <a:gd name="connsiteX2" fmla="*/ 347240 w 347031"/>
                    <a:gd name="connsiteY2" fmla="*/ 270584 h 270361"/>
                    <a:gd name="connsiteX3" fmla="*/ 208 w 347031"/>
                    <a:gd name="connsiteY3" fmla="*/ 270584 h 27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31" h="270361">
                      <a:moveTo>
                        <a:pt x="208" y="222"/>
                      </a:moveTo>
                      <a:lnTo>
                        <a:pt x="347240" y="222"/>
                      </a:lnTo>
                      <a:lnTo>
                        <a:pt x="347240" y="270584"/>
                      </a:lnTo>
                      <a:lnTo>
                        <a:pt x="208" y="27058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72" name="Picture 1771">
                  <a:extLst>
                    <a:ext uri="{FF2B5EF4-FFF2-40B4-BE49-F238E27FC236}">
                      <a16:creationId xmlns:a16="http://schemas.microsoft.com/office/drawing/2014/main" id="{DFF0496B-97F9-48F3-B48D-60513A9416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6396" y="5151630"/>
                  <a:ext cx="351067" cy="242115"/>
                </a:xfrm>
                <a:custGeom>
                  <a:avLst/>
                  <a:gdLst>
                    <a:gd name="connsiteX0" fmla="*/ 218 w 351067"/>
                    <a:gd name="connsiteY0" fmla="*/ 255 h 242115"/>
                    <a:gd name="connsiteX1" fmla="*/ 351286 w 351067"/>
                    <a:gd name="connsiteY1" fmla="*/ 255 h 242115"/>
                    <a:gd name="connsiteX2" fmla="*/ 351286 w 351067"/>
                    <a:gd name="connsiteY2" fmla="*/ 242370 h 242115"/>
                    <a:gd name="connsiteX3" fmla="*/ 218 w 351067"/>
                    <a:gd name="connsiteY3" fmla="*/ 242370 h 242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1067" h="242115">
                      <a:moveTo>
                        <a:pt x="218" y="255"/>
                      </a:moveTo>
                      <a:lnTo>
                        <a:pt x="351286" y="255"/>
                      </a:lnTo>
                      <a:lnTo>
                        <a:pt x="351286" y="242370"/>
                      </a:lnTo>
                      <a:lnTo>
                        <a:pt x="218" y="242370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73" name="Freeform: Shape 1772">
                  <a:extLst>
                    <a:ext uri="{FF2B5EF4-FFF2-40B4-BE49-F238E27FC236}">
                      <a16:creationId xmlns:a16="http://schemas.microsoft.com/office/drawing/2014/main" id="{9AC1A1B3-9996-4653-8ACE-E860A9C3DC7C}"/>
                    </a:ext>
                  </a:extLst>
                </p:cNvPr>
                <p:cNvSpPr/>
                <p:nvPr/>
              </p:nvSpPr>
              <p:spPr>
                <a:xfrm>
                  <a:off x="5755010" y="5137858"/>
                  <a:ext cx="177107" cy="82198"/>
                </a:xfrm>
                <a:custGeom>
                  <a:avLst/>
                  <a:gdLst>
                    <a:gd name="connsiteX0" fmla="*/ 91076 w 177107"/>
                    <a:gd name="connsiteY0" fmla="*/ 24655 h 82198"/>
                    <a:gd name="connsiteX1" fmla="*/ 94102 w 177107"/>
                    <a:gd name="connsiteY1" fmla="*/ 31717 h 82198"/>
                    <a:gd name="connsiteX2" fmla="*/ 87888 w 177107"/>
                    <a:gd name="connsiteY2" fmla="*/ 39142 h 82198"/>
                    <a:gd name="connsiteX3" fmla="*/ 0 w 177107"/>
                    <a:gd name="connsiteY3" fmla="*/ 82198 h 82198"/>
                    <a:gd name="connsiteX4" fmla="*/ 96564 w 177107"/>
                    <a:gd name="connsiteY4" fmla="*/ 45437 h 82198"/>
                    <a:gd name="connsiteX5" fmla="*/ 177107 w 177107"/>
                    <a:gd name="connsiteY5" fmla="*/ 33573 h 82198"/>
                    <a:gd name="connsiteX6" fmla="*/ 150676 w 177107"/>
                    <a:gd name="connsiteY6" fmla="*/ 16464 h 82198"/>
                    <a:gd name="connsiteX7" fmla="*/ 47818 w 177107"/>
                    <a:gd name="connsiteY7" fmla="*/ 0 h 82198"/>
                    <a:gd name="connsiteX8" fmla="*/ 91076 w 177107"/>
                    <a:gd name="connsiteY8" fmla="*/ 24655 h 82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107" h="82198">
                      <a:moveTo>
                        <a:pt x="91076" y="24655"/>
                      </a:moveTo>
                      <a:cubicBezTo>
                        <a:pt x="92770" y="26673"/>
                        <a:pt x="94344" y="29094"/>
                        <a:pt x="94102" y="31717"/>
                      </a:cubicBezTo>
                      <a:cubicBezTo>
                        <a:pt x="93779" y="35066"/>
                        <a:pt x="90712" y="37326"/>
                        <a:pt x="87888" y="39142"/>
                      </a:cubicBezTo>
                      <a:cubicBezTo>
                        <a:pt x="60367" y="56776"/>
                        <a:pt x="30103" y="69527"/>
                        <a:pt x="0" y="82198"/>
                      </a:cubicBezTo>
                      <a:cubicBezTo>
                        <a:pt x="32201" y="69931"/>
                        <a:pt x="64362" y="57664"/>
                        <a:pt x="96564" y="45437"/>
                      </a:cubicBezTo>
                      <a:cubicBezTo>
                        <a:pt x="122430" y="35591"/>
                        <a:pt x="150636" y="25624"/>
                        <a:pt x="177107" y="33573"/>
                      </a:cubicBezTo>
                      <a:cubicBezTo>
                        <a:pt x="175372" y="22436"/>
                        <a:pt x="161773" y="18280"/>
                        <a:pt x="150676" y="16464"/>
                      </a:cubicBezTo>
                      <a:cubicBezTo>
                        <a:pt x="116578" y="10855"/>
                        <a:pt x="82158" y="3430"/>
                        <a:pt x="47818" y="0"/>
                      </a:cubicBezTo>
                      <a:cubicBezTo>
                        <a:pt x="55485" y="14930"/>
                        <a:pt x="79051" y="10451"/>
                        <a:pt x="91076" y="24655"/>
                      </a:cubicBezTo>
                      <a:close/>
                    </a:path>
                  </a:pathLst>
                </a:custGeom>
                <a:solidFill>
                  <a:srgbClr val="938F50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774" name="Picture 1773">
                  <a:extLst>
                    <a:ext uri="{FF2B5EF4-FFF2-40B4-BE49-F238E27FC236}">
                      <a16:creationId xmlns:a16="http://schemas.microsoft.com/office/drawing/2014/main" id="{9FC811E6-EB3E-4AAF-9FC1-A44624A69B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14986" y="4873197"/>
                  <a:ext cx="238080" cy="302643"/>
                </a:xfrm>
                <a:custGeom>
                  <a:avLst/>
                  <a:gdLst>
                    <a:gd name="connsiteX0" fmla="*/ 178 w 238080"/>
                    <a:gd name="connsiteY0" fmla="*/ 186 h 302643"/>
                    <a:gd name="connsiteX1" fmla="*/ 238258 w 238080"/>
                    <a:gd name="connsiteY1" fmla="*/ 186 h 302643"/>
                    <a:gd name="connsiteX2" fmla="*/ 238258 w 238080"/>
                    <a:gd name="connsiteY2" fmla="*/ 302830 h 302643"/>
                    <a:gd name="connsiteX3" fmla="*/ 178 w 238080"/>
                    <a:gd name="connsiteY3" fmla="*/ 302830 h 302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080" h="302643">
                      <a:moveTo>
                        <a:pt x="178" y="186"/>
                      </a:moveTo>
                      <a:lnTo>
                        <a:pt x="238258" y="186"/>
                      </a:lnTo>
                      <a:lnTo>
                        <a:pt x="238258" y="302830"/>
                      </a:lnTo>
                      <a:lnTo>
                        <a:pt x="178" y="3028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75" name="Picture 1774">
                  <a:extLst>
                    <a:ext uri="{FF2B5EF4-FFF2-40B4-BE49-F238E27FC236}">
                      <a16:creationId xmlns:a16="http://schemas.microsoft.com/office/drawing/2014/main" id="{69F42502-D96F-492F-9871-2E27702C1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14104" y="4756175"/>
                  <a:ext cx="371243" cy="230009"/>
                </a:xfrm>
                <a:custGeom>
                  <a:avLst/>
                  <a:gdLst>
                    <a:gd name="connsiteX0" fmla="*/ 153 w 371243"/>
                    <a:gd name="connsiteY0" fmla="*/ 157 h 230009"/>
                    <a:gd name="connsiteX1" fmla="*/ 371397 w 371243"/>
                    <a:gd name="connsiteY1" fmla="*/ 157 h 230009"/>
                    <a:gd name="connsiteX2" fmla="*/ 371397 w 371243"/>
                    <a:gd name="connsiteY2" fmla="*/ 230166 h 230009"/>
                    <a:gd name="connsiteX3" fmla="*/ 153 w 371243"/>
                    <a:gd name="connsiteY3" fmla="*/ 230166 h 230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243" h="230009">
                      <a:moveTo>
                        <a:pt x="153" y="157"/>
                      </a:moveTo>
                      <a:lnTo>
                        <a:pt x="371397" y="157"/>
                      </a:lnTo>
                      <a:lnTo>
                        <a:pt x="371397" y="230166"/>
                      </a:lnTo>
                      <a:lnTo>
                        <a:pt x="153" y="23016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76" name="Picture 1775">
                  <a:extLst>
                    <a:ext uri="{FF2B5EF4-FFF2-40B4-BE49-F238E27FC236}">
                      <a16:creationId xmlns:a16="http://schemas.microsoft.com/office/drawing/2014/main" id="{E8C80A6D-4EA0-40F3-B784-CA1575CCB7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18139" y="4869162"/>
                  <a:ext cx="117022" cy="230009"/>
                </a:xfrm>
                <a:custGeom>
                  <a:avLst/>
                  <a:gdLst>
                    <a:gd name="connsiteX0" fmla="*/ 154 w 117022"/>
                    <a:gd name="connsiteY0" fmla="*/ 185 h 230009"/>
                    <a:gd name="connsiteX1" fmla="*/ 117177 w 117022"/>
                    <a:gd name="connsiteY1" fmla="*/ 185 h 230009"/>
                    <a:gd name="connsiteX2" fmla="*/ 117177 w 117022"/>
                    <a:gd name="connsiteY2" fmla="*/ 230194 h 230009"/>
                    <a:gd name="connsiteX3" fmla="*/ 154 w 117022"/>
                    <a:gd name="connsiteY3" fmla="*/ 230194 h 230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022" h="230009">
                      <a:moveTo>
                        <a:pt x="154" y="185"/>
                      </a:moveTo>
                      <a:lnTo>
                        <a:pt x="117177" y="185"/>
                      </a:lnTo>
                      <a:lnTo>
                        <a:pt x="117177" y="230194"/>
                      </a:lnTo>
                      <a:lnTo>
                        <a:pt x="154" y="23019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77" name="Picture 1776">
                  <a:extLst>
                    <a:ext uri="{FF2B5EF4-FFF2-40B4-BE49-F238E27FC236}">
                      <a16:creationId xmlns:a16="http://schemas.microsoft.com/office/drawing/2014/main" id="{71E4173A-B8ED-4947-9F24-F90E99B2FB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25329" y="4836880"/>
                  <a:ext cx="193692" cy="411595"/>
                </a:xfrm>
                <a:custGeom>
                  <a:avLst/>
                  <a:gdLst>
                    <a:gd name="connsiteX0" fmla="*/ 131 w 193692"/>
                    <a:gd name="connsiteY0" fmla="*/ 177 h 411595"/>
                    <a:gd name="connsiteX1" fmla="*/ 193824 w 193692"/>
                    <a:gd name="connsiteY1" fmla="*/ 177 h 411595"/>
                    <a:gd name="connsiteX2" fmla="*/ 193824 w 193692"/>
                    <a:gd name="connsiteY2" fmla="*/ 411773 h 411595"/>
                    <a:gd name="connsiteX3" fmla="*/ 131 w 193692"/>
                    <a:gd name="connsiteY3" fmla="*/ 411773 h 41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692" h="411595">
                      <a:moveTo>
                        <a:pt x="131" y="177"/>
                      </a:moveTo>
                      <a:lnTo>
                        <a:pt x="193824" y="177"/>
                      </a:lnTo>
                      <a:lnTo>
                        <a:pt x="193824" y="411773"/>
                      </a:lnTo>
                      <a:lnTo>
                        <a:pt x="131" y="4117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78" name="Picture 1777">
                  <a:extLst>
                    <a:ext uri="{FF2B5EF4-FFF2-40B4-BE49-F238E27FC236}">
                      <a16:creationId xmlns:a16="http://schemas.microsoft.com/office/drawing/2014/main" id="{D5A31A14-6765-439C-855F-8C991C38D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79550" y="4756175"/>
                  <a:ext cx="568970" cy="234044"/>
                </a:xfrm>
                <a:custGeom>
                  <a:avLst/>
                  <a:gdLst>
                    <a:gd name="connsiteX0" fmla="*/ 194 w 568970"/>
                    <a:gd name="connsiteY0" fmla="*/ 157 h 234044"/>
                    <a:gd name="connsiteX1" fmla="*/ 569165 w 568970"/>
                    <a:gd name="connsiteY1" fmla="*/ 157 h 234044"/>
                    <a:gd name="connsiteX2" fmla="*/ 569165 w 568970"/>
                    <a:gd name="connsiteY2" fmla="*/ 234202 h 234044"/>
                    <a:gd name="connsiteX3" fmla="*/ 194 w 568970"/>
                    <a:gd name="connsiteY3" fmla="*/ 234202 h 23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8970" h="234044">
                      <a:moveTo>
                        <a:pt x="194" y="157"/>
                      </a:moveTo>
                      <a:lnTo>
                        <a:pt x="569165" y="157"/>
                      </a:lnTo>
                      <a:lnTo>
                        <a:pt x="569165" y="234202"/>
                      </a:lnTo>
                      <a:lnTo>
                        <a:pt x="194" y="23420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79" name="Picture 1778">
                  <a:extLst>
                    <a:ext uri="{FF2B5EF4-FFF2-40B4-BE49-F238E27FC236}">
                      <a16:creationId xmlns:a16="http://schemas.microsoft.com/office/drawing/2014/main" id="{A9F35C8F-E008-4A64-B0A4-34DA47E3BF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11832" y="4659329"/>
                  <a:ext cx="577041" cy="290538"/>
                </a:xfrm>
                <a:custGeom>
                  <a:avLst/>
                  <a:gdLst>
                    <a:gd name="connsiteX0" fmla="*/ 202 w 577041"/>
                    <a:gd name="connsiteY0" fmla="*/ 133 h 290538"/>
                    <a:gd name="connsiteX1" fmla="*/ 577244 w 577041"/>
                    <a:gd name="connsiteY1" fmla="*/ 133 h 290538"/>
                    <a:gd name="connsiteX2" fmla="*/ 577244 w 577041"/>
                    <a:gd name="connsiteY2" fmla="*/ 290671 h 290538"/>
                    <a:gd name="connsiteX3" fmla="*/ 202 w 577041"/>
                    <a:gd name="connsiteY3" fmla="*/ 290671 h 290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7041" h="290538">
                      <a:moveTo>
                        <a:pt x="202" y="133"/>
                      </a:moveTo>
                      <a:lnTo>
                        <a:pt x="577244" y="133"/>
                      </a:lnTo>
                      <a:lnTo>
                        <a:pt x="577244" y="290671"/>
                      </a:lnTo>
                      <a:lnTo>
                        <a:pt x="202" y="2906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80" name="Picture 1779">
                  <a:extLst>
                    <a:ext uri="{FF2B5EF4-FFF2-40B4-BE49-F238E27FC236}">
                      <a16:creationId xmlns:a16="http://schemas.microsoft.com/office/drawing/2014/main" id="{FE0BCB66-DF39-4944-A9B9-230D3F18D2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54457" y="4820739"/>
                  <a:ext cx="314749" cy="439842"/>
                </a:xfrm>
                <a:custGeom>
                  <a:avLst/>
                  <a:gdLst>
                    <a:gd name="connsiteX0" fmla="*/ 163 w 314749"/>
                    <a:gd name="connsiteY0" fmla="*/ 173 h 439842"/>
                    <a:gd name="connsiteX1" fmla="*/ 314913 w 314749"/>
                    <a:gd name="connsiteY1" fmla="*/ 173 h 439842"/>
                    <a:gd name="connsiteX2" fmla="*/ 314913 w 314749"/>
                    <a:gd name="connsiteY2" fmla="*/ 440015 h 439842"/>
                    <a:gd name="connsiteX3" fmla="*/ 163 w 314749"/>
                    <a:gd name="connsiteY3" fmla="*/ 440015 h 439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749" h="439842">
                      <a:moveTo>
                        <a:pt x="163" y="173"/>
                      </a:moveTo>
                      <a:lnTo>
                        <a:pt x="314913" y="173"/>
                      </a:lnTo>
                      <a:lnTo>
                        <a:pt x="314913" y="440015"/>
                      </a:lnTo>
                      <a:lnTo>
                        <a:pt x="163" y="44001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81" name="Picture 1780">
                  <a:extLst>
                    <a:ext uri="{FF2B5EF4-FFF2-40B4-BE49-F238E27FC236}">
                      <a16:creationId xmlns:a16="http://schemas.microsoft.com/office/drawing/2014/main" id="{78003BCE-BFE2-4D9E-88D1-75552D42A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28854" y="4796528"/>
                  <a:ext cx="379313" cy="375278"/>
                </a:xfrm>
                <a:custGeom>
                  <a:avLst/>
                  <a:gdLst>
                    <a:gd name="connsiteX0" fmla="*/ 231 w 379313"/>
                    <a:gd name="connsiteY0" fmla="*/ 167 h 375278"/>
                    <a:gd name="connsiteX1" fmla="*/ 379545 w 379313"/>
                    <a:gd name="connsiteY1" fmla="*/ 167 h 375278"/>
                    <a:gd name="connsiteX2" fmla="*/ 379545 w 379313"/>
                    <a:gd name="connsiteY2" fmla="*/ 375445 h 375278"/>
                    <a:gd name="connsiteX3" fmla="*/ 231 w 379313"/>
                    <a:gd name="connsiteY3" fmla="*/ 375445 h 37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313" h="375278">
                      <a:moveTo>
                        <a:pt x="231" y="167"/>
                      </a:moveTo>
                      <a:lnTo>
                        <a:pt x="379545" y="167"/>
                      </a:lnTo>
                      <a:lnTo>
                        <a:pt x="379545" y="375445"/>
                      </a:lnTo>
                      <a:lnTo>
                        <a:pt x="231" y="37544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82" name="Picture 1781">
                  <a:extLst>
                    <a:ext uri="{FF2B5EF4-FFF2-40B4-BE49-F238E27FC236}">
                      <a16:creationId xmlns:a16="http://schemas.microsoft.com/office/drawing/2014/main" id="{A8BC63D1-CA53-4701-BD83-815E15C2CB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36043" y="5139524"/>
                  <a:ext cx="419666" cy="447913"/>
                </a:xfrm>
                <a:custGeom>
                  <a:avLst/>
                  <a:gdLst>
                    <a:gd name="connsiteX0" fmla="*/ 208 w 419666"/>
                    <a:gd name="connsiteY0" fmla="*/ 252 h 447913"/>
                    <a:gd name="connsiteX1" fmla="*/ 419875 w 419666"/>
                    <a:gd name="connsiteY1" fmla="*/ 252 h 447913"/>
                    <a:gd name="connsiteX2" fmla="*/ 419875 w 419666"/>
                    <a:gd name="connsiteY2" fmla="*/ 448165 h 447913"/>
                    <a:gd name="connsiteX3" fmla="*/ 208 w 419666"/>
                    <a:gd name="connsiteY3" fmla="*/ 448165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666" h="447913">
                      <a:moveTo>
                        <a:pt x="208" y="252"/>
                      </a:moveTo>
                      <a:lnTo>
                        <a:pt x="419875" y="252"/>
                      </a:lnTo>
                      <a:lnTo>
                        <a:pt x="419875" y="448165"/>
                      </a:lnTo>
                      <a:lnTo>
                        <a:pt x="208" y="4481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83" name="Picture 1782">
                  <a:extLst>
                    <a:ext uri="{FF2B5EF4-FFF2-40B4-BE49-F238E27FC236}">
                      <a16:creationId xmlns:a16="http://schemas.microsoft.com/office/drawing/2014/main" id="{C36D23C1-6B40-4FAC-B043-371D0966F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88130" y="5179877"/>
                  <a:ext cx="504406" cy="371243"/>
                </a:xfrm>
                <a:custGeom>
                  <a:avLst/>
                  <a:gdLst>
                    <a:gd name="connsiteX0" fmla="*/ 97 w 504406"/>
                    <a:gd name="connsiteY0" fmla="*/ 262 h 371243"/>
                    <a:gd name="connsiteX1" fmla="*/ 504504 w 504406"/>
                    <a:gd name="connsiteY1" fmla="*/ 262 h 371243"/>
                    <a:gd name="connsiteX2" fmla="*/ 504504 w 504406"/>
                    <a:gd name="connsiteY2" fmla="*/ 371505 h 371243"/>
                    <a:gd name="connsiteX3" fmla="*/ 97 w 504406"/>
                    <a:gd name="connsiteY3" fmla="*/ 371505 h 371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406" h="371243">
                      <a:moveTo>
                        <a:pt x="97" y="262"/>
                      </a:moveTo>
                      <a:lnTo>
                        <a:pt x="504504" y="262"/>
                      </a:lnTo>
                      <a:lnTo>
                        <a:pt x="504504" y="371505"/>
                      </a:lnTo>
                      <a:lnTo>
                        <a:pt x="97" y="371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84" name="Picture 1783">
                  <a:extLst>
                    <a:ext uri="{FF2B5EF4-FFF2-40B4-BE49-F238E27FC236}">
                      <a16:creationId xmlns:a16="http://schemas.microsoft.com/office/drawing/2014/main" id="{5879D373-CD80-451E-A96E-F22CE87C51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50421" y="5518838"/>
                  <a:ext cx="645640" cy="145269"/>
                </a:xfrm>
                <a:custGeom>
                  <a:avLst/>
                  <a:gdLst>
                    <a:gd name="connsiteX0" fmla="*/ 162 w 645640"/>
                    <a:gd name="connsiteY0" fmla="*/ 346 h 145269"/>
                    <a:gd name="connsiteX1" fmla="*/ 645803 w 645640"/>
                    <a:gd name="connsiteY1" fmla="*/ 346 h 145269"/>
                    <a:gd name="connsiteX2" fmla="*/ 645803 w 645640"/>
                    <a:gd name="connsiteY2" fmla="*/ 145615 h 145269"/>
                    <a:gd name="connsiteX3" fmla="*/ 162 w 645640"/>
                    <a:gd name="connsiteY3" fmla="*/ 145615 h 145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145269">
                      <a:moveTo>
                        <a:pt x="162" y="346"/>
                      </a:moveTo>
                      <a:lnTo>
                        <a:pt x="645803" y="346"/>
                      </a:lnTo>
                      <a:lnTo>
                        <a:pt x="645803" y="145615"/>
                      </a:lnTo>
                      <a:lnTo>
                        <a:pt x="162" y="14561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85" name="Picture 1784">
                  <a:extLst>
                    <a:ext uri="{FF2B5EF4-FFF2-40B4-BE49-F238E27FC236}">
                      <a16:creationId xmlns:a16="http://schemas.microsoft.com/office/drawing/2014/main" id="{D7BC94ED-A5D6-417A-9CB3-DC6ED02419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11322" y="4925656"/>
                  <a:ext cx="205797" cy="665816"/>
                </a:xfrm>
                <a:custGeom>
                  <a:avLst/>
                  <a:gdLst>
                    <a:gd name="connsiteX0" fmla="*/ 301 w 205797"/>
                    <a:gd name="connsiteY0" fmla="*/ 199 h 665816"/>
                    <a:gd name="connsiteX1" fmla="*/ 206099 w 205797"/>
                    <a:gd name="connsiteY1" fmla="*/ 199 h 665816"/>
                    <a:gd name="connsiteX2" fmla="*/ 206099 w 205797"/>
                    <a:gd name="connsiteY2" fmla="*/ 666016 h 665816"/>
                    <a:gd name="connsiteX3" fmla="*/ 301 w 205797"/>
                    <a:gd name="connsiteY3" fmla="*/ 666016 h 665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5797" h="665816">
                      <a:moveTo>
                        <a:pt x="301" y="199"/>
                      </a:moveTo>
                      <a:lnTo>
                        <a:pt x="206099" y="199"/>
                      </a:lnTo>
                      <a:lnTo>
                        <a:pt x="206099" y="666016"/>
                      </a:lnTo>
                      <a:lnTo>
                        <a:pt x="301" y="66601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5C7CFE42-B41D-4EBC-B3E7-11BADB913540}"/>
                </a:ext>
              </a:extLst>
            </p:cNvPr>
            <p:cNvSpPr/>
            <p:nvPr/>
          </p:nvSpPr>
          <p:spPr>
            <a:xfrm>
              <a:off x="6128432" y="4787604"/>
              <a:ext cx="353849" cy="432291"/>
            </a:xfrm>
            <a:custGeom>
              <a:avLst/>
              <a:gdLst>
                <a:gd name="connsiteX0" fmla="*/ 168472 w 353849"/>
                <a:gd name="connsiteY0" fmla="*/ 232909 h 432291"/>
                <a:gd name="connsiteX1" fmla="*/ 0 w 353849"/>
                <a:gd name="connsiteY1" fmla="*/ 432291 h 432291"/>
                <a:gd name="connsiteX2" fmla="*/ 197324 w 353849"/>
                <a:gd name="connsiteY2" fmla="*/ 259744 h 432291"/>
                <a:gd name="connsiteX3" fmla="*/ 334240 w 353849"/>
                <a:gd name="connsiteY3" fmla="*/ 104588 h 432291"/>
                <a:gd name="connsiteX4" fmla="*/ 303451 w 353849"/>
                <a:gd name="connsiteY4" fmla="*/ 17265 h 432291"/>
                <a:gd name="connsiteX5" fmla="*/ 168472 w 353849"/>
                <a:gd name="connsiteY5" fmla="*/ 232909 h 43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849" h="432291">
                  <a:moveTo>
                    <a:pt x="168472" y="232909"/>
                  </a:moveTo>
                  <a:cubicBezTo>
                    <a:pt x="110566" y="298361"/>
                    <a:pt x="37972" y="353563"/>
                    <a:pt x="0" y="432291"/>
                  </a:cubicBezTo>
                  <a:cubicBezTo>
                    <a:pt x="65775" y="374789"/>
                    <a:pt x="131549" y="317246"/>
                    <a:pt x="197324" y="259744"/>
                  </a:cubicBezTo>
                  <a:cubicBezTo>
                    <a:pt x="249581" y="214024"/>
                    <a:pt x="303169" y="166691"/>
                    <a:pt x="334240" y="104588"/>
                  </a:cubicBezTo>
                  <a:cubicBezTo>
                    <a:pt x="360268" y="52614"/>
                    <a:pt x="369468" y="-38018"/>
                    <a:pt x="303451" y="17265"/>
                  </a:cubicBezTo>
                  <a:cubicBezTo>
                    <a:pt x="249823" y="62097"/>
                    <a:pt x="218630" y="176214"/>
                    <a:pt x="168472" y="232909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9F09D95B-5037-4C9E-8495-07D4A4752CB0}"/>
                </a:ext>
              </a:extLst>
            </p:cNvPr>
            <p:cNvSpPr/>
            <p:nvPr/>
          </p:nvSpPr>
          <p:spPr>
            <a:xfrm>
              <a:off x="6332213" y="4996543"/>
              <a:ext cx="299496" cy="552953"/>
            </a:xfrm>
            <a:custGeom>
              <a:avLst/>
              <a:gdLst>
                <a:gd name="connsiteX0" fmla="*/ 154268 w 299496"/>
                <a:gd name="connsiteY0" fmla="*/ 164356 h 552953"/>
                <a:gd name="connsiteX1" fmla="*/ 85870 w 299496"/>
                <a:gd name="connsiteY1" fmla="*/ 221132 h 552953"/>
                <a:gd name="connsiteX2" fmla="*/ 0 w 299496"/>
                <a:gd name="connsiteY2" fmla="*/ 228557 h 552953"/>
                <a:gd name="connsiteX3" fmla="*/ 42168 w 299496"/>
                <a:gd name="connsiteY3" fmla="*/ 381695 h 552953"/>
                <a:gd name="connsiteX4" fmla="*/ 39182 w 299496"/>
                <a:gd name="connsiteY4" fmla="*/ 447509 h 552953"/>
                <a:gd name="connsiteX5" fmla="*/ 72635 w 299496"/>
                <a:gd name="connsiteY5" fmla="*/ 536003 h 552953"/>
                <a:gd name="connsiteX6" fmla="*/ 159635 w 299496"/>
                <a:gd name="connsiteY6" fmla="*/ 534671 h 552953"/>
                <a:gd name="connsiteX7" fmla="*/ 91641 w 299496"/>
                <a:gd name="connsiteY7" fmla="*/ 362810 h 552953"/>
                <a:gd name="connsiteX8" fmla="*/ 96079 w 299496"/>
                <a:gd name="connsiteY8" fmla="*/ 284041 h 552953"/>
                <a:gd name="connsiteX9" fmla="*/ 218348 w 299496"/>
                <a:gd name="connsiteY9" fmla="*/ 134253 h 552953"/>
                <a:gd name="connsiteX10" fmla="*/ 299497 w 299496"/>
                <a:gd name="connsiteY10" fmla="*/ 0 h 552953"/>
                <a:gd name="connsiteX11" fmla="*/ 154268 w 299496"/>
                <a:gd name="connsiteY11" fmla="*/ 164356 h 55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496" h="552953">
                  <a:moveTo>
                    <a:pt x="154268" y="164356"/>
                  </a:moveTo>
                  <a:cubicBezTo>
                    <a:pt x="133406" y="185581"/>
                    <a:pt x="112099" y="207089"/>
                    <a:pt x="85870" y="221132"/>
                  </a:cubicBezTo>
                  <a:cubicBezTo>
                    <a:pt x="59641" y="235134"/>
                    <a:pt x="27157" y="240703"/>
                    <a:pt x="0" y="228557"/>
                  </a:cubicBezTo>
                  <a:cubicBezTo>
                    <a:pt x="28207" y="274195"/>
                    <a:pt x="43056" y="328026"/>
                    <a:pt x="42168" y="381695"/>
                  </a:cubicBezTo>
                  <a:cubicBezTo>
                    <a:pt x="41805" y="403646"/>
                    <a:pt x="38860" y="425558"/>
                    <a:pt x="39182" y="447509"/>
                  </a:cubicBezTo>
                  <a:cubicBezTo>
                    <a:pt x="39626" y="479993"/>
                    <a:pt x="48383" y="514414"/>
                    <a:pt x="72635" y="536003"/>
                  </a:cubicBezTo>
                  <a:cubicBezTo>
                    <a:pt x="96887" y="557591"/>
                    <a:pt x="139378" y="560053"/>
                    <a:pt x="159635" y="534671"/>
                  </a:cubicBezTo>
                  <a:cubicBezTo>
                    <a:pt x="111978" y="493068"/>
                    <a:pt x="96281" y="425881"/>
                    <a:pt x="91641" y="362810"/>
                  </a:cubicBezTo>
                  <a:cubicBezTo>
                    <a:pt x="89704" y="336459"/>
                    <a:pt x="89260" y="309585"/>
                    <a:pt x="96079" y="284041"/>
                  </a:cubicBezTo>
                  <a:cubicBezTo>
                    <a:pt x="112987" y="220809"/>
                    <a:pt x="169723" y="178116"/>
                    <a:pt x="218348" y="134253"/>
                  </a:cubicBezTo>
                  <a:cubicBezTo>
                    <a:pt x="256804" y="99550"/>
                    <a:pt x="298084" y="53427"/>
                    <a:pt x="299497" y="0"/>
                  </a:cubicBezTo>
                  <a:cubicBezTo>
                    <a:pt x="246312" y="38052"/>
                    <a:pt x="202489" y="115327"/>
                    <a:pt x="154268" y="164356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63C3273E-4E39-415A-BF66-9B245C4A1D03}"/>
                </a:ext>
              </a:extLst>
            </p:cNvPr>
            <p:cNvSpPr/>
            <p:nvPr/>
          </p:nvSpPr>
          <p:spPr>
            <a:xfrm>
              <a:off x="5991796" y="5193680"/>
              <a:ext cx="297279" cy="445638"/>
            </a:xfrm>
            <a:custGeom>
              <a:avLst/>
              <a:gdLst>
                <a:gd name="connsiteX0" fmla="*/ 930 w 297279"/>
                <a:gd name="connsiteY0" fmla="*/ 379541 h 445638"/>
                <a:gd name="connsiteX1" fmla="*/ 19815 w 297279"/>
                <a:gd name="connsiteY1" fmla="*/ 445639 h 445638"/>
                <a:gd name="connsiteX2" fmla="*/ 101771 w 297279"/>
                <a:gd name="connsiteY2" fmla="*/ 184517 h 445638"/>
                <a:gd name="connsiteX3" fmla="*/ 297279 w 297279"/>
                <a:gd name="connsiteY3" fmla="*/ 1720 h 445638"/>
                <a:gd name="connsiteX4" fmla="*/ 930 w 297279"/>
                <a:gd name="connsiteY4" fmla="*/ 379541 h 44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79" h="445638">
                  <a:moveTo>
                    <a:pt x="930" y="379541"/>
                  </a:moveTo>
                  <a:cubicBezTo>
                    <a:pt x="-1531" y="403551"/>
                    <a:pt x="-321" y="432322"/>
                    <a:pt x="19815" y="445639"/>
                  </a:cubicBezTo>
                  <a:cubicBezTo>
                    <a:pt x="39628" y="356338"/>
                    <a:pt x="59885" y="265868"/>
                    <a:pt x="101771" y="184517"/>
                  </a:cubicBezTo>
                  <a:cubicBezTo>
                    <a:pt x="143698" y="103207"/>
                    <a:pt x="210481" y="30693"/>
                    <a:pt x="297279" y="1720"/>
                  </a:cubicBezTo>
                  <a:cubicBezTo>
                    <a:pt x="104475" y="-22733"/>
                    <a:pt x="17273" y="218978"/>
                    <a:pt x="930" y="379541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4C8AFDB0-4E06-4C47-983B-FC954E18AE43}"/>
                </a:ext>
              </a:extLst>
            </p:cNvPr>
            <p:cNvSpPr/>
            <p:nvPr/>
          </p:nvSpPr>
          <p:spPr>
            <a:xfrm>
              <a:off x="5598916" y="5617698"/>
              <a:ext cx="383964" cy="160232"/>
            </a:xfrm>
            <a:custGeom>
              <a:avLst/>
              <a:gdLst>
                <a:gd name="connsiteX0" fmla="*/ 294301 w 383964"/>
                <a:gd name="connsiteY0" fmla="*/ 28360 h 160232"/>
                <a:gd name="connsiteX1" fmla="*/ 182565 w 383964"/>
                <a:gd name="connsiteY1" fmla="*/ 39336 h 160232"/>
                <a:gd name="connsiteX2" fmla="*/ 156215 w 383964"/>
                <a:gd name="connsiteY2" fmla="*/ 20451 h 160232"/>
                <a:gd name="connsiteX3" fmla="*/ 3198 w 383964"/>
                <a:gd name="connsiteY3" fmla="*/ 39578 h 160232"/>
                <a:gd name="connsiteX4" fmla="*/ 7637 w 383964"/>
                <a:gd name="connsiteY4" fmla="*/ 160232 h 160232"/>
                <a:gd name="connsiteX5" fmla="*/ 93224 w 383964"/>
                <a:gd name="connsiteY5" fmla="*/ 32678 h 160232"/>
                <a:gd name="connsiteX6" fmla="*/ 119534 w 383964"/>
                <a:gd name="connsiteY6" fmla="*/ 88001 h 160232"/>
                <a:gd name="connsiteX7" fmla="*/ 168643 w 383964"/>
                <a:gd name="connsiteY7" fmla="*/ 47850 h 160232"/>
                <a:gd name="connsiteX8" fmla="*/ 190313 w 383964"/>
                <a:gd name="connsiteY8" fmla="*/ 58100 h 160232"/>
                <a:gd name="connsiteX9" fmla="*/ 383965 w 383964"/>
                <a:gd name="connsiteY9" fmla="*/ 44340 h 160232"/>
                <a:gd name="connsiteX10" fmla="*/ 294301 w 383964"/>
                <a:gd name="connsiteY10" fmla="*/ 2836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964" h="160232">
                  <a:moveTo>
                    <a:pt x="294301" y="28360"/>
                  </a:moveTo>
                  <a:cubicBezTo>
                    <a:pt x="256168" y="29087"/>
                    <a:pt x="216905" y="55881"/>
                    <a:pt x="182565" y="39336"/>
                  </a:cubicBezTo>
                  <a:cubicBezTo>
                    <a:pt x="172800" y="34655"/>
                    <a:pt x="164931" y="26907"/>
                    <a:pt x="156215" y="20451"/>
                  </a:cubicBezTo>
                  <a:cubicBezTo>
                    <a:pt x="110576" y="-13203"/>
                    <a:pt x="39152" y="-4285"/>
                    <a:pt x="3198" y="39578"/>
                  </a:cubicBezTo>
                  <a:cubicBezTo>
                    <a:pt x="-2250" y="79648"/>
                    <a:pt x="-716" y="120687"/>
                    <a:pt x="7637" y="160232"/>
                  </a:cubicBezTo>
                  <a:cubicBezTo>
                    <a:pt x="21881" y="110155"/>
                    <a:pt x="52307" y="64839"/>
                    <a:pt x="93224" y="32678"/>
                  </a:cubicBezTo>
                  <a:cubicBezTo>
                    <a:pt x="110172" y="45470"/>
                    <a:pt x="120301" y="66776"/>
                    <a:pt x="119534" y="88001"/>
                  </a:cubicBezTo>
                  <a:cubicBezTo>
                    <a:pt x="128493" y="66937"/>
                    <a:pt x="146086" y="43775"/>
                    <a:pt x="168643" y="47850"/>
                  </a:cubicBezTo>
                  <a:cubicBezTo>
                    <a:pt x="176552" y="49263"/>
                    <a:pt x="183412" y="53944"/>
                    <a:pt x="190313" y="58100"/>
                  </a:cubicBezTo>
                  <a:cubicBezTo>
                    <a:pt x="247452" y="92238"/>
                    <a:pt x="334573" y="89736"/>
                    <a:pt x="383965" y="44340"/>
                  </a:cubicBezTo>
                  <a:cubicBezTo>
                    <a:pt x="357695" y="34938"/>
                    <a:pt x="323678" y="27836"/>
                    <a:pt x="294301" y="28360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FC98C0A3-95A9-4E52-849C-BFDE96B17F6B}"/>
                </a:ext>
              </a:extLst>
            </p:cNvPr>
            <p:cNvSpPr/>
            <p:nvPr/>
          </p:nvSpPr>
          <p:spPr>
            <a:xfrm>
              <a:off x="5850468" y="4790297"/>
              <a:ext cx="188062" cy="774692"/>
            </a:xfrm>
            <a:custGeom>
              <a:avLst/>
              <a:gdLst>
                <a:gd name="connsiteX0" fmla="*/ 121840 w 188062"/>
                <a:gd name="connsiteY0" fmla="*/ 202938 h 774692"/>
                <a:gd name="connsiteX1" fmla="*/ 82658 w 188062"/>
                <a:gd name="connsiteY1" fmla="*/ 330734 h 774692"/>
                <a:gd name="connsiteX2" fmla="*/ 73458 w 188062"/>
                <a:gd name="connsiteY2" fmla="*/ 659648 h 774692"/>
                <a:gd name="connsiteX3" fmla="*/ 86371 w 188062"/>
                <a:gd name="connsiteY3" fmla="*/ 774693 h 774692"/>
                <a:gd name="connsiteX4" fmla="*/ 11234 w 188062"/>
                <a:gd name="connsiteY4" fmla="*/ 714689 h 774692"/>
                <a:gd name="connsiteX5" fmla="*/ 1630 w 188062"/>
                <a:gd name="connsiteY5" fmla="*/ 698184 h 774692"/>
                <a:gd name="connsiteX6" fmla="*/ 2034 w 188062"/>
                <a:gd name="connsiteY6" fmla="*/ 668969 h 774692"/>
                <a:gd name="connsiteX7" fmla="*/ 74709 w 188062"/>
                <a:gd name="connsiteY7" fmla="*/ 220531 h 774692"/>
                <a:gd name="connsiteX8" fmla="*/ 82013 w 188062"/>
                <a:gd name="connsiteY8" fmla="*/ 179332 h 774692"/>
                <a:gd name="connsiteX9" fmla="*/ 106466 w 188062"/>
                <a:gd name="connsiteY9" fmla="*/ 152780 h 774692"/>
                <a:gd name="connsiteX10" fmla="*/ 88227 w 188062"/>
                <a:gd name="connsiteY10" fmla="*/ 5412 h 774692"/>
                <a:gd name="connsiteX11" fmla="*/ 154607 w 188062"/>
                <a:gd name="connsiteY11" fmla="*/ 29947 h 774692"/>
                <a:gd name="connsiteX12" fmla="*/ 121840 w 188062"/>
                <a:gd name="connsiteY12" fmla="*/ 202938 h 77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062" h="774692">
                  <a:moveTo>
                    <a:pt x="121840" y="202938"/>
                  </a:moveTo>
                  <a:cubicBezTo>
                    <a:pt x="98032" y="240990"/>
                    <a:pt x="89518" y="286387"/>
                    <a:pt x="82658" y="330734"/>
                  </a:cubicBezTo>
                  <a:cubicBezTo>
                    <a:pt x="65831" y="439565"/>
                    <a:pt x="56550" y="550817"/>
                    <a:pt x="73458" y="659648"/>
                  </a:cubicBezTo>
                  <a:cubicBezTo>
                    <a:pt x="79390" y="697862"/>
                    <a:pt x="88590" y="736075"/>
                    <a:pt x="86371" y="774693"/>
                  </a:cubicBezTo>
                  <a:cubicBezTo>
                    <a:pt x="57034" y="761013"/>
                    <a:pt x="31047" y="740232"/>
                    <a:pt x="11234" y="714689"/>
                  </a:cubicBezTo>
                  <a:cubicBezTo>
                    <a:pt x="7320" y="709645"/>
                    <a:pt x="3567" y="704278"/>
                    <a:pt x="1630" y="698184"/>
                  </a:cubicBezTo>
                  <a:cubicBezTo>
                    <a:pt x="-1315" y="688782"/>
                    <a:pt x="299" y="678654"/>
                    <a:pt x="2034" y="668969"/>
                  </a:cubicBezTo>
                  <a:cubicBezTo>
                    <a:pt x="28586" y="519665"/>
                    <a:pt x="71682" y="372136"/>
                    <a:pt x="74709" y="220531"/>
                  </a:cubicBezTo>
                  <a:cubicBezTo>
                    <a:pt x="74991" y="206448"/>
                    <a:pt x="75112" y="191639"/>
                    <a:pt x="82013" y="179332"/>
                  </a:cubicBezTo>
                  <a:cubicBezTo>
                    <a:pt x="87944" y="168800"/>
                    <a:pt x="98073" y="161496"/>
                    <a:pt x="106466" y="152780"/>
                  </a:cubicBezTo>
                  <a:cubicBezTo>
                    <a:pt x="145689" y="111902"/>
                    <a:pt x="136246" y="35515"/>
                    <a:pt x="88227" y="5412"/>
                  </a:cubicBezTo>
                  <a:cubicBezTo>
                    <a:pt x="110219" y="-9034"/>
                    <a:pt x="140685" y="7591"/>
                    <a:pt x="154607" y="29947"/>
                  </a:cubicBezTo>
                  <a:cubicBezTo>
                    <a:pt x="222318" y="138858"/>
                    <a:pt x="174783" y="118238"/>
                    <a:pt x="121840" y="202938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2139868C-F0A2-42F6-8E7D-496A98C2D558}"/>
                </a:ext>
              </a:extLst>
            </p:cNvPr>
            <p:cNvSpPr/>
            <p:nvPr/>
          </p:nvSpPr>
          <p:spPr>
            <a:xfrm>
              <a:off x="5347449" y="5327797"/>
              <a:ext cx="520507" cy="238929"/>
            </a:xfrm>
            <a:custGeom>
              <a:avLst/>
              <a:gdLst>
                <a:gd name="connsiteX0" fmla="*/ 447510 w 520507"/>
                <a:gd name="connsiteY0" fmla="*/ 230130 h 238929"/>
                <a:gd name="connsiteX1" fmla="*/ 172830 w 520507"/>
                <a:gd name="connsiteY1" fmla="*/ 212214 h 238929"/>
                <a:gd name="connsiteX2" fmla="*/ 129572 w 520507"/>
                <a:gd name="connsiteY2" fmla="*/ 207372 h 238929"/>
                <a:gd name="connsiteX3" fmla="*/ 106369 w 520507"/>
                <a:gd name="connsiteY3" fmla="*/ 184573 h 238929"/>
                <a:gd name="connsiteX4" fmla="*/ 0 w 520507"/>
                <a:gd name="connsiteY4" fmla="*/ 107459 h 238929"/>
                <a:gd name="connsiteX5" fmla="*/ 135585 w 520507"/>
                <a:gd name="connsiteY5" fmla="*/ 169319 h 238929"/>
                <a:gd name="connsiteX6" fmla="*/ 227508 w 520507"/>
                <a:gd name="connsiteY6" fmla="*/ 107419 h 238929"/>
                <a:gd name="connsiteX7" fmla="*/ 265116 w 520507"/>
                <a:gd name="connsiteY7" fmla="*/ 0 h 238929"/>
                <a:gd name="connsiteX8" fmla="*/ 249903 w 520507"/>
                <a:gd name="connsiteY8" fmla="*/ 90309 h 238929"/>
                <a:gd name="connsiteX9" fmla="*/ 260960 w 520507"/>
                <a:gd name="connsiteY9" fmla="*/ 177551 h 238929"/>
                <a:gd name="connsiteX10" fmla="*/ 318503 w 520507"/>
                <a:gd name="connsiteY10" fmla="*/ 195670 h 238929"/>
                <a:gd name="connsiteX11" fmla="*/ 520508 w 520507"/>
                <a:gd name="connsiteY11" fmla="*/ 199463 h 238929"/>
                <a:gd name="connsiteX12" fmla="*/ 447510 w 520507"/>
                <a:gd name="connsiteY12" fmla="*/ 230130 h 2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507" h="238929">
                  <a:moveTo>
                    <a:pt x="447510" y="230130"/>
                  </a:moveTo>
                  <a:cubicBezTo>
                    <a:pt x="359380" y="258418"/>
                    <a:pt x="265318" y="209188"/>
                    <a:pt x="172830" y="212214"/>
                  </a:cubicBezTo>
                  <a:cubicBezTo>
                    <a:pt x="158142" y="212698"/>
                    <a:pt x="142525" y="214312"/>
                    <a:pt x="129572" y="207372"/>
                  </a:cubicBezTo>
                  <a:cubicBezTo>
                    <a:pt x="119968" y="202207"/>
                    <a:pt x="113270" y="193006"/>
                    <a:pt x="106369" y="184573"/>
                  </a:cubicBezTo>
                  <a:cubicBezTo>
                    <a:pt x="78365" y="150233"/>
                    <a:pt x="41321" y="123398"/>
                    <a:pt x="0" y="107459"/>
                  </a:cubicBezTo>
                  <a:cubicBezTo>
                    <a:pt x="51288" y="107176"/>
                    <a:pt x="102213" y="130419"/>
                    <a:pt x="135585" y="169319"/>
                  </a:cubicBezTo>
                  <a:cubicBezTo>
                    <a:pt x="173556" y="165203"/>
                    <a:pt x="206686" y="139418"/>
                    <a:pt x="227508" y="107419"/>
                  </a:cubicBezTo>
                  <a:cubicBezTo>
                    <a:pt x="248289" y="75379"/>
                    <a:pt x="258256" y="37568"/>
                    <a:pt x="265116" y="0"/>
                  </a:cubicBezTo>
                  <a:cubicBezTo>
                    <a:pt x="272218" y="30103"/>
                    <a:pt x="258781" y="60690"/>
                    <a:pt x="249903" y="90309"/>
                  </a:cubicBezTo>
                  <a:cubicBezTo>
                    <a:pt x="241026" y="119928"/>
                    <a:pt x="238282" y="156487"/>
                    <a:pt x="260960" y="177551"/>
                  </a:cubicBezTo>
                  <a:cubicBezTo>
                    <a:pt x="275971" y="191513"/>
                    <a:pt x="297963" y="194459"/>
                    <a:pt x="318503" y="195670"/>
                  </a:cubicBezTo>
                  <a:cubicBezTo>
                    <a:pt x="367612" y="198575"/>
                    <a:pt x="491655" y="165889"/>
                    <a:pt x="520508" y="199463"/>
                  </a:cubicBezTo>
                  <a:cubicBezTo>
                    <a:pt x="497668" y="211165"/>
                    <a:pt x="472407" y="222141"/>
                    <a:pt x="447510" y="230130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D270D6C8-F202-4800-AA76-64FC7306F226}"/>
                </a:ext>
              </a:extLst>
            </p:cNvPr>
            <p:cNvSpPr/>
            <p:nvPr/>
          </p:nvSpPr>
          <p:spPr>
            <a:xfrm>
              <a:off x="5643637" y="4475269"/>
              <a:ext cx="352963" cy="274114"/>
            </a:xfrm>
            <a:custGeom>
              <a:avLst/>
              <a:gdLst>
                <a:gd name="connsiteX0" fmla="*/ 218267 w 352963"/>
                <a:gd name="connsiteY0" fmla="*/ 85789 h 274114"/>
                <a:gd name="connsiteX1" fmla="*/ 234368 w 352963"/>
                <a:gd name="connsiteY1" fmla="*/ 116821 h 274114"/>
                <a:gd name="connsiteX2" fmla="*/ 352964 w 352963"/>
                <a:gd name="connsiteY2" fmla="*/ 274115 h 274114"/>
                <a:gd name="connsiteX3" fmla="*/ 188648 w 352963"/>
                <a:gd name="connsiteY3" fmla="*/ 190182 h 274114"/>
                <a:gd name="connsiteX4" fmla="*/ 0 w 352963"/>
                <a:gd name="connsiteY4" fmla="*/ 213465 h 274114"/>
                <a:gd name="connsiteX5" fmla="*/ 249217 w 352963"/>
                <a:gd name="connsiteY5" fmla="*/ 0 h 274114"/>
                <a:gd name="connsiteX6" fmla="*/ 218267 w 352963"/>
                <a:gd name="connsiteY6" fmla="*/ 85789 h 27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963" h="274114">
                  <a:moveTo>
                    <a:pt x="218267" y="85789"/>
                  </a:moveTo>
                  <a:cubicBezTo>
                    <a:pt x="219921" y="97451"/>
                    <a:pt x="227266" y="107418"/>
                    <a:pt x="234368" y="116821"/>
                  </a:cubicBezTo>
                  <a:cubicBezTo>
                    <a:pt x="273913" y="169239"/>
                    <a:pt x="313418" y="221697"/>
                    <a:pt x="352964" y="274115"/>
                  </a:cubicBezTo>
                  <a:cubicBezTo>
                    <a:pt x="316969" y="221656"/>
                    <a:pt x="252082" y="194983"/>
                    <a:pt x="188648" y="190182"/>
                  </a:cubicBezTo>
                  <a:cubicBezTo>
                    <a:pt x="125214" y="185380"/>
                    <a:pt x="62022" y="199463"/>
                    <a:pt x="0" y="213465"/>
                  </a:cubicBezTo>
                  <a:cubicBezTo>
                    <a:pt x="112261" y="188123"/>
                    <a:pt x="157213" y="30466"/>
                    <a:pt x="249217" y="0"/>
                  </a:cubicBezTo>
                  <a:cubicBezTo>
                    <a:pt x="240057" y="22194"/>
                    <a:pt x="214635" y="60246"/>
                    <a:pt x="218267" y="85789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B908D306-ED7D-4132-91FF-959C5354A6F7}"/>
                </a:ext>
              </a:extLst>
            </p:cNvPr>
            <p:cNvSpPr/>
            <p:nvPr/>
          </p:nvSpPr>
          <p:spPr>
            <a:xfrm>
              <a:off x="5175270" y="4608635"/>
              <a:ext cx="275479" cy="647980"/>
            </a:xfrm>
            <a:custGeom>
              <a:avLst/>
              <a:gdLst>
                <a:gd name="connsiteX0" fmla="*/ 249010 w 275479"/>
                <a:gd name="connsiteY0" fmla="*/ 72554 h 647980"/>
                <a:gd name="connsiteX1" fmla="*/ 275320 w 275479"/>
                <a:gd name="connsiteY1" fmla="*/ 124609 h 647980"/>
                <a:gd name="connsiteX2" fmla="*/ 201434 w 275479"/>
                <a:gd name="connsiteY2" fmla="*/ 205596 h 647980"/>
                <a:gd name="connsiteX3" fmla="*/ 45835 w 275479"/>
                <a:gd name="connsiteY3" fmla="*/ 408811 h 647980"/>
                <a:gd name="connsiteX4" fmla="*/ 87479 w 275479"/>
                <a:gd name="connsiteY4" fmla="*/ 584506 h 647980"/>
                <a:gd name="connsiteX5" fmla="*/ 113748 w 275479"/>
                <a:gd name="connsiteY5" fmla="*/ 647981 h 647980"/>
                <a:gd name="connsiteX6" fmla="*/ 923 w 275479"/>
                <a:gd name="connsiteY6" fmla="*/ 480034 h 647980"/>
                <a:gd name="connsiteX7" fmla="*/ 114999 w 275479"/>
                <a:gd name="connsiteY7" fmla="*/ 231664 h 647980"/>
                <a:gd name="connsiteX8" fmla="*/ 162736 w 275479"/>
                <a:gd name="connsiteY8" fmla="*/ 182918 h 647980"/>
                <a:gd name="connsiteX9" fmla="*/ 214912 w 275479"/>
                <a:gd name="connsiteY9" fmla="*/ 0 h 647980"/>
                <a:gd name="connsiteX10" fmla="*/ 249010 w 275479"/>
                <a:gd name="connsiteY10" fmla="*/ 72554 h 64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479" h="647980">
                  <a:moveTo>
                    <a:pt x="249010" y="72554"/>
                  </a:moveTo>
                  <a:cubicBezTo>
                    <a:pt x="259986" y="88897"/>
                    <a:pt x="273746" y="104997"/>
                    <a:pt x="275320" y="124609"/>
                  </a:cubicBezTo>
                  <a:cubicBezTo>
                    <a:pt x="278427" y="163347"/>
                    <a:pt x="235694" y="187195"/>
                    <a:pt x="201434" y="205596"/>
                  </a:cubicBezTo>
                  <a:cubicBezTo>
                    <a:pt x="123029" y="247643"/>
                    <a:pt x="53623" y="320197"/>
                    <a:pt x="45835" y="408811"/>
                  </a:cubicBezTo>
                  <a:cubicBezTo>
                    <a:pt x="40508" y="469381"/>
                    <a:pt x="64195" y="528336"/>
                    <a:pt x="87479" y="584506"/>
                  </a:cubicBezTo>
                  <a:cubicBezTo>
                    <a:pt x="96235" y="605651"/>
                    <a:pt x="104992" y="626836"/>
                    <a:pt x="113748" y="647981"/>
                  </a:cubicBezTo>
                  <a:cubicBezTo>
                    <a:pt x="51404" y="615457"/>
                    <a:pt x="7460" y="550045"/>
                    <a:pt x="923" y="480034"/>
                  </a:cubicBezTo>
                  <a:cubicBezTo>
                    <a:pt x="-7834" y="386133"/>
                    <a:pt x="46924" y="296914"/>
                    <a:pt x="114999" y="231664"/>
                  </a:cubicBezTo>
                  <a:cubicBezTo>
                    <a:pt x="131423" y="215886"/>
                    <a:pt x="148855" y="200956"/>
                    <a:pt x="162736" y="182918"/>
                  </a:cubicBezTo>
                  <a:cubicBezTo>
                    <a:pt x="204461" y="128725"/>
                    <a:pt x="200829" y="61901"/>
                    <a:pt x="214912" y="0"/>
                  </a:cubicBezTo>
                  <a:cubicBezTo>
                    <a:pt x="223669" y="23687"/>
                    <a:pt x="234362" y="50723"/>
                    <a:pt x="249010" y="72554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677E4757-D3A5-4DFF-9C3E-9146A233DB99}"/>
                </a:ext>
              </a:extLst>
            </p:cNvPr>
            <p:cNvSpPr/>
            <p:nvPr/>
          </p:nvSpPr>
          <p:spPr>
            <a:xfrm>
              <a:off x="6096755" y="4757091"/>
              <a:ext cx="244668" cy="507029"/>
            </a:xfrm>
            <a:custGeom>
              <a:avLst/>
              <a:gdLst>
                <a:gd name="connsiteX0" fmla="*/ 62748 w 244668"/>
                <a:gd name="connsiteY0" fmla="*/ 242398 h 507029"/>
                <a:gd name="connsiteX1" fmla="*/ 30910 w 244668"/>
                <a:gd name="connsiteY1" fmla="*/ 275971 h 507029"/>
                <a:gd name="connsiteX2" fmla="*/ 22194 w 244668"/>
                <a:gd name="connsiteY2" fmla="*/ 359824 h 507029"/>
                <a:gd name="connsiteX3" fmla="*/ 0 w 244668"/>
                <a:gd name="connsiteY3" fmla="*/ 507030 h 507029"/>
                <a:gd name="connsiteX4" fmla="*/ 193127 w 244668"/>
                <a:gd name="connsiteY4" fmla="*/ 274115 h 507029"/>
                <a:gd name="connsiteX5" fmla="*/ 224804 w 244668"/>
                <a:gd name="connsiteY5" fmla="*/ 0 h 507029"/>
                <a:gd name="connsiteX6" fmla="*/ 62748 w 244668"/>
                <a:gd name="connsiteY6" fmla="*/ 242398 h 5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668" h="507029">
                  <a:moveTo>
                    <a:pt x="62748" y="242398"/>
                  </a:moveTo>
                  <a:cubicBezTo>
                    <a:pt x="51167" y="252688"/>
                    <a:pt x="38738" y="262574"/>
                    <a:pt x="30910" y="275971"/>
                  </a:cubicBezTo>
                  <a:cubicBezTo>
                    <a:pt x="16545" y="300626"/>
                    <a:pt x="20782" y="331335"/>
                    <a:pt x="22194" y="359824"/>
                  </a:cubicBezTo>
                  <a:cubicBezTo>
                    <a:pt x="24696" y="409699"/>
                    <a:pt x="17110" y="460100"/>
                    <a:pt x="0" y="507030"/>
                  </a:cubicBezTo>
                  <a:cubicBezTo>
                    <a:pt x="71263" y="435162"/>
                    <a:pt x="144745" y="363011"/>
                    <a:pt x="193127" y="274115"/>
                  </a:cubicBezTo>
                  <a:cubicBezTo>
                    <a:pt x="235215" y="196759"/>
                    <a:pt x="266932" y="82884"/>
                    <a:pt x="224804" y="0"/>
                  </a:cubicBezTo>
                  <a:cubicBezTo>
                    <a:pt x="167302" y="79010"/>
                    <a:pt x="140467" y="173395"/>
                    <a:pt x="62748" y="242398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B1F60413-BC9A-4400-9474-F2D47FCE1761}"/>
                </a:ext>
              </a:extLst>
            </p:cNvPr>
            <p:cNvSpPr/>
            <p:nvPr/>
          </p:nvSpPr>
          <p:spPr>
            <a:xfrm>
              <a:off x="6154654" y="5488400"/>
              <a:ext cx="598072" cy="600033"/>
            </a:xfrm>
            <a:custGeom>
              <a:avLst/>
              <a:gdLst>
                <a:gd name="connsiteX0" fmla="*/ 128893 w 598072"/>
                <a:gd name="connsiteY0" fmla="*/ 101930 h 600033"/>
                <a:gd name="connsiteX1" fmla="*/ 86483 w 598072"/>
                <a:gd name="connsiteY1" fmla="*/ 176340 h 600033"/>
                <a:gd name="connsiteX2" fmla="*/ 98427 w 598072"/>
                <a:gd name="connsiteY2" fmla="*/ 205394 h 600033"/>
                <a:gd name="connsiteX3" fmla="*/ 81802 w 598072"/>
                <a:gd name="connsiteY3" fmla="*/ 255956 h 600033"/>
                <a:gd name="connsiteX4" fmla="*/ 936 w 598072"/>
                <a:gd name="connsiteY4" fmla="*/ 576396 h 600033"/>
                <a:gd name="connsiteX5" fmla="*/ 4567 w 598072"/>
                <a:gd name="connsiteY5" fmla="*/ 591891 h 600033"/>
                <a:gd name="connsiteX6" fmla="*/ 36970 w 598072"/>
                <a:gd name="connsiteY6" fmla="*/ 594917 h 600033"/>
                <a:gd name="connsiteX7" fmla="*/ 56420 w 598072"/>
                <a:gd name="connsiteY7" fmla="*/ 564532 h 600033"/>
                <a:gd name="connsiteX8" fmla="*/ 310883 w 598072"/>
                <a:gd name="connsiteY8" fmla="*/ 174162 h 600033"/>
                <a:gd name="connsiteX9" fmla="*/ 422458 w 598072"/>
                <a:gd name="connsiteY9" fmla="*/ 169965 h 600033"/>
                <a:gd name="connsiteX10" fmla="*/ 598073 w 598072"/>
                <a:gd name="connsiteY10" fmla="*/ 0 h 600033"/>
                <a:gd name="connsiteX11" fmla="*/ 128893 w 598072"/>
                <a:gd name="connsiteY11" fmla="*/ 101930 h 60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072" h="600033">
                  <a:moveTo>
                    <a:pt x="128893" y="101930"/>
                  </a:moveTo>
                  <a:cubicBezTo>
                    <a:pt x="103996" y="119645"/>
                    <a:pt x="77969" y="147004"/>
                    <a:pt x="86483" y="176340"/>
                  </a:cubicBezTo>
                  <a:cubicBezTo>
                    <a:pt x="89388" y="186429"/>
                    <a:pt x="96248" y="195105"/>
                    <a:pt x="98427" y="205394"/>
                  </a:cubicBezTo>
                  <a:cubicBezTo>
                    <a:pt x="102221" y="223230"/>
                    <a:pt x="91406" y="240461"/>
                    <a:pt x="81802" y="255956"/>
                  </a:cubicBezTo>
                  <a:cubicBezTo>
                    <a:pt x="22968" y="351148"/>
                    <a:pt x="-5682" y="464700"/>
                    <a:pt x="936" y="576396"/>
                  </a:cubicBezTo>
                  <a:cubicBezTo>
                    <a:pt x="1258" y="581762"/>
                    <a:pt x="1743" y="587331"/>
                    <a:pt x="4567" y="591891"/>
                  </a:cubicBezTo>
                  <a:cubicBezTo>
                    <a:pt x="11024" y="602221"/>
                    <a:pt x="27165" y="602140"/>
                    <a:pt x="36970" y="594917"/>
                  </a:cubicBezTo>
                  <a:cubicBezTo>
                    <a:pt x="46776" y="587694"/>
                    <a:pt x="51820" y="575831"/>
                    <a:pt x="56420" y="564532"/>
                  </a:cubicBezTo>
                  <a:cubicBezTo>
                    <a:pt x="115900" y="418617"/>
                    <a:pt x="182280" y="265197"/>
                    <a:pt x="310883" y="174162"/>
                  </a:cubicBezTo>
                  <a:cubicBezTo>
                    <a:pt x="344981" y="150031"/>
                    <a:pt x="399901" y="134777"/>
                    <a:pt x="422458" y="169965"/>
                  </a:cubicBezTo>
                  <a:cubicBezTo>
                    <a:pt x="456879" y="93981"/>
                    <a:pt x="520999" y="31919"/>
                    <a:pt x="598073" y="0"/>
                  </a:cubicBezTo>
                  <a:cubicBezTo>
                    <a:pt x="438438" y="66097"/>
                    <a:pt x="268191" y="2905"/>
                    <a:pt x="128893" y="101930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85D69318-6537-4E0C-8E41-2276863CCDD0}"/>
                </a:ext>
              </a:extLst>
            </p:cNvPr>
            <p:cNvSpPr/>
            <p:nvPr/>
          </p:nvSpPr>
          <p:spPr>
            <a:xfrm>
              <a:off x="5233937" y="5672932"/>
              <a:ext cx="741316" cy="576928"/>
            </a:xfrm>
            <a:custGeom>
              <a:avLst/>
              <a:gdLst>
                <a:gd name="connsiteX0" fmla="*/ 600244 w 741316"/>
                <a:gd name="connsiteY0" fmla="*/ 576880 h 576928"/>
                <a:gd name="connsiteX1" fmla="*/ 421886 w 741316"/>
                <a:gd name="connsiteY1" fmla="*/ 495448 h 576928"/>
                <a:gd name="connsiteX2" fmla="*/ 381654 w 741316"/>
                <a:gd name="connsiteY2" fmla="*/ 424751 h 576928"/>
                <a:gd name="connsiteX3" fmla="*/ 314427 w 741316"/>
                <a:gd name="connsiteY3" fmla="*/ 385932 h 576928"/>
                <a:gd name="connsiteX4" fmla="*/ 268385 w 741316"/>
                <a:gd name="connsiteY4" fmla="*/ 400660 h 576928"/>
                <a:gd name="connsiteX5" fmla="*/ 167423 w 741316"/>
                <a:gd name="connsiteY5" fmla="*/ 386577 h 576928"/>
                <a:gd name="connsiteX6" fmla="*/ 0 w 741316"/>
                <a:gd name="connsiteY6" fmla="*/ 316969 h 576928"/>
                <a:gd name="connsiteX7" fmla="*/ 148618 w 741316"/>
                <a:gd name="connsiteY7" fmla="*/ 366441 h 576928"/>
                <a:gd name="connsiteX8" fmla="*/ 299376 w 741316"/>
                <a:gd name="connsiteY8" fmla="*/ 338517 h 576928"/>
                <a:gd name="connsiteX9" fmla="*/ 353730 w 741316"/>
                <a:gd name="connsiteY9" fmla="*/ 202086 h 576928"/>
                <a:gd name="connsiteX10" fmla="*/ 339163 w 741316"/>
                <a:gd name="connsiteY10" fmla="*/ 163307 h 576928"/>
                <a:gd name="connsiteX11" fmla="*/ 390250 w 741316"/>
                <a:gd name="connsiteY11" fmla="*/ 0 h 576928"/>
                <a:gd name="connsiteX12" fmla="*/ 363576 w 741316"/>
                <a:gd name="connsiteY12" fmla="*/ 137320 h 576928"/>
                <a:gd name="connsiteX13" fmla="*/ 532412 w 741316"/>
                <a:gd name="connsiteY13" fmla="*/ 502107 h 576928"/>
                <a:gd name="connsiteX14" fmla="*/ 562434 w 741316"/>
                <a:gd name="connsiteY14" fmla="*/ 529506 h 576928"/>
                <a:gd name="connsiteX15" fmla="*/ 599437 w 741316"/>
                <a:gd name="connsiteY15" fmla="*/ 536366 h 576928"/>
                <a:gd name="connsiteX16" fmla="*/ 741317 w 741316"/>
                <a:gd name="connsiteY16" fmla="*/ 546817 h 576928"/>
                <a:gd name="connsiteX17" fmla="*/ 600244 w 741316"/>
                <a:gd name="connsiteY17" fmla="*/ 576880 h 57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1316" h="576928">
                  <a:moveTo>
                    <a:pt x="600244" y="576880"/>
                  </a:moveTo>
                  <a:cubicBezTo>
                    <a:pt x="532169" y="577445"/>
                    <a:pt x="460302" y="551619"/>
                    <a:pt x="421886" y="495448"/>
                  </a:cubicBezTo>
                  <a:cubicBezTo>
                    <a:pt x="406552" y="473053"/>
                    <a:pt x="397150" y="447025"/>
                    <a:pt x="381654" y="424751"/>
                  </a:cubicBezTo>
                  <a:cubicBezTo>
                    <a:pt x="366119" y="402476"/>
                    <a:pt x="341463" y="383430"/>
                    <a:pt x="314427" y="385932"/>
                  </a:cubicBezTo>
                  <a:cubicBezTo>
                    <a:pt x="298326" y="387425"/>
                    <a:pt x="283961" y="396262"/>
                    <a:pt x="268385" y="400660"/>
                  </a:cubicBezTo>
                  <a:cubicBezTo>
                    <a:pt x="235094" y="410103"/>
                    <a:pt x="199826" y="398643"/>
                    <a:pt x="167423" y="386577"/>
                  </a:cubicBezTo>
                  <a:cubicBezTo>
                    <a:pt x="110768" y="365513"/>
                    <a:pt x="54879" y="342270"/>
                    <a:pt x="0" y="316969"/>
                  </a:cubicBezTo>
                  <a:cubicBezTo>
                    <a:pt x="48100" y="337630"/>
                    <a:pt x="96887" y="358452"/>
                    <a:pt x="148618" y="366441"/>
                  </a:cubicBezTo>
                  <a:cubicBezTo>
                    <a:pt x="200350" y="374431"/>
                    <a:pt x="256279" y="368257"/>
                    <a:pt x="299376" y="338517"/>
                  </a:cubicBezTo>
                  <a:cubicBezTo>
                    <a:pt x="342472" y="308778"/>
                    <a:pt x="368943" y="252203"/>
                    <a:pt x="353730" y="202086"/>
                  </a:cubicBezTo>
                  <a:cubicBezTo>
                    <a:pt x="349736" y="188890"/>
                    <a:pt x="343077" y="176583"/>
                    <a:pt x="339163" y="163307"/>
                  </a:cubicBezTo>
                  <a:cubicBezTo>
                    <a:pt x="322376" y="106692"/>
                    <a:pt x="357120" y="48867"/>
                    <a:pt x="390250" y="0"/>
                  </a:cubicBezTo>
                  <a:cubicBezTo>
                    <a:pt x="352237" y="31031"/>
                    <a:pt x="354094" y="89179"/>
                    <a:pt x="363576" y="137320"/>
                  </a:cubicBezTo>
                  <a:cubicBezTo>
                    <a:pt x="389685" y="270039"/>
                    <a:pt x="448115" y="396302"/>
                    <a:pt x="532412" y="502107"/>
                  </a:cubicBezTo>
                  <a:cubicBezTo>
                    <a:pt x="540926" y="512800"/>
                    <a:pt x="550126" y="523615"/>
                    <a:pt x="562434" y="529506"/>
                  </a:cubicBezTo>
                  <a:cubicBezTo>
                    <a:pt x="573813" y="534954"/>
                    <a:pt x="586807" y="535720"/>
                    <a:pt x="599437" y="536366"/>
                  </a:cubicBezTo>
                  <a:cubicBezTo>
                    <a:pt x="646650" y="538827"/>
                    <a:pt x="695073" y="538505"/>
                    <a:pt x="741317" y="546817"/>
                  </a:cubicBezTo>
                  <a:cubicBezTo>
                    <a:pt x="700157" y="566469"/>
                    <a:pt x="646811" y="577768"/>
                    <a:pt x="600244" y="576880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D303B64A-EEDA-4941-BB7D-2DF912208FE0}"/>
                </a:ext>
              </a:extLst>
            </p:cNvPr>
            <p:cNvSpPr/>
            <p:nvPr/>
          </p:nvSpPr>
          <p:spPr>
            <a:xfrm>
              <a:off x="6224480" y="5520210"/>
              <a:ext cx="504283" cy="564041"/>
            </a:xfrm>
            <a:custGeom>
              <a:avLst/>
              <a:gdLst>
                <a:gd name="connsiteX0" fmla="*/ 176291 w 504283"/>
                <a:gd name="connsiteY0" fmla="*/ 282698 h 564041"/>
                <a:gd name="connsiteX1" fmla="*/ 215675 w 504283"/>
                <a:gd name="connsiteY1" fmla="*/ 422076 h 564041"/>
                <a:gd name="connsiteX2" fmla="*/ 299851 w 504283"/>
                <a:gd name="connsiteY2" fmla="*/ 543941 h 564041"/>
                <a:gd name="connsiteX3" fmla="*/ 257965 w 504283"/>
                <a:gd name="connsiteY3" fmla="*/ 562785 h 564041"/>
                <a:gd name="connsiteX4" fmla="*/ 216442 w 504283"/>
                <a:gd name="connsiteY4" fmla="*/ 534498 h 564041"/>
                <a:gd name="connsiteX5" fmla="*/ 132953 w 504283"/>
                <a:gd name="connsiteY5" fmla="*/ 453753 h 564041"/>
                <a:gd name="connsiteX6" fmla="*/ 61730 w 504283"/>
                <a:gd name="connsiteY6" fmla="*/ 424134 h 564041"/>
                <a:gd name="connsiteX7" fmla="*/ 3461 w 504283"/>
                <a:gd name="connsiteY7" fmla="*/ 553020 h 564041"/>
                <a:gd name="connsiteX8" fmla="*/ 168866 w 504283"/>
                <a:gd name="connsiteY8" fmla="*/ 154377 h 564041"/>
                <a:gd name="connsiteX9" fmla="*/ 215393 w 504283"/>
                <a:gd name="connsiteY9" fmla="*/ 114025 h 564041"/>
                <a:gd name="connsiteX10" fmla="*/ 373615 w 504283"/>
                <a:gd name="connsiteY10" fmla="*/ 71009 h 564041"/>
                <a:gd name="connsiteX11" fmla="*/ 428212 w 504283"/>
                <a:gd name="connsiteY11" fmla="*/ 19923 h 564041"/>
                <a:gd name="connsiteX12" fmla="*/ 497013 w 504283"/>
                <a:gd name="connsiteY12" fmla="*/ 5234 h 564041"/>
                <a:gd name="connsiteX13" fmla="*/ 503994 w 504283"/>
                <a:gd name="connsiteY13" fmla="*/ 12700 h 564041"/>
                <a:gd name="connsiteX14" fmla="*/ 498466 w 504283"/>
                <a:gd name="connsiteY14" fmla="*/ 26258 h 564041"/>
                <a:gd name="connsiteX15" fmla="*/ 176291 w 504283"/>
                <a:gd name="connsiteY15" fmla="*/ 282698 h 5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283" h="564041">
                  <a:moveTo>
                    <a:pt x="176291" y="282698"/>
                  </a:moveTo>
                  <a:cubicBezTo>
                    <a:pt x="168503" y="331485"/>
                    <a:pt x="188841" y="380594"/>
                    <a:pt x="215675" y="422076"/>
                  </a:cubicBezTo>
                  <a:cubicBezTo>
                    <a:pt x="242469" y="463558"/>
                    <a:pt x="276123" y="500602"/>
                    <a:pt x="299851" y="543941"/>
                  </a:cubicBezTo>
                  <a:cubicBezTo>
                    <a:pt x="295008" y="560162"/>
                    <a:pt x="274348" y="567103"/>
                    <a:pt x="257965" y="562785"/>
                  </a:cubicBezTo>
                  <a:cubicBezTo>
                    <a:pt x="241582" y="558508"/>
                    <a:pt x="228629" y="546281"/>
                    <a:pt x="216442" y="534498"/>
                  </a:cubicBezTo>
                  <a:cubicBezTo>
                    <a:pt x="188599" y="507583"/>
                    <a:pt x="160796" y="480668"/>
                    <a:pt x="132953" y="453753"/>
                  </a:cubicBezTo>
                  <a:cubicBezTo>
                    <a:pt x="113382" y="434827"/>
                    <a:pt x="87152" y="414328"/>
                    <a:pt x="61730" y="424134"/>
                  </a:cubicBezTo>
                  <a:cubicBezTo>
                    <a:pt x="15728" y="441849"/>
                    <a:pt x="43088" y="523724"/>
                    <a:pt x="3461" y="553020"/>
                  </a:cubicBezTo>
                  <a:cubicBezTo>
                    <a:pt x="-18612" y="405814"/>
                    <a:pt x="68227" y="264096"/>
                    <a:pt x="168866" y="154377"/>
                  </a:cubicBezTo>
                  <a:cubicBezTo>
                    <a:pt x="182788" y="139164"/>
                    <a:pt x="197355" y="124073"/>
                    <a:pt x="215393" y="114025"/>
                  </a:cubicBezTo>
                  <a:cubicBezTo>
                    <a:pt x="263533" y="87231"/>
                    <a:pt x="327533" y="101193"/>
                    <a:pt x="373615" y="71009"/>
                  </a:cubicBezTo>
                  <a:cubicBezTo>
                    <a:pt x="394518" y="57330"/>
                    <a:pt x="409166" y="36064"/>
                    <a:pt x="428212" y="19923"/>
                  </a:cubicBezTo>
                  <a:cubicBezTo>
                    <a:pt x="447299" y="3782"/>
                    <a:pt x="475183" y="-6912"/>
                    <a:pt x="497013" y="5234"/>
                  </a:cubicBezTo>
                  <a:cubicBezTo>
                    <a:pt x="500080" y="6929"/>
                    <a:pt x="503066" y="9310"/>
                    <a:pt x="503994" y="12700"/>
                  </a:cubicBezTo>
                  <a:cubicBezTo>
                    <a:pt x="505326" y="17623"/>
                    <a:pt x="501815" y="22425"/>
                    <a:pt x="498466" y="26258"/>
                  </a:cubicBezTo>
                  <a:cubicBezTo>
                    <a:pt x="408238" y="128875"/>
                    <a:pt x="200906" y="128431"/>
                    <a:pt x="176291" y="282698"/>
                  </a:cubicBezTo>
                  <a:close/>
                </a:path>
              </a:pathLst>
            </a:custGeom>
            <a:solidFill>
              <a:srgbClr val="EFF0E8">
                <a:alpha val="51000"/>
              </a:srgbClr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119BA200-5AC4-45B6-BD41-AF32F46E4116}"/>
                </a:ext>
              </a:extLst>
            </p:cNvPr>
            <p:cNvSpPr/>
            <p:nvPr/>
          </p:nvSpPr>
          <p:spPr>
            <a:xfrm>
              <a:off x="5700574" y="5619990"/>
              <a:ext cx="444040" cy="456669"/>
            </a:xfrm>
            <a:custGeom>
              <a:avLst/>
              <a:gdLst>
                <a:gd name="connsiteX0" fmla="*/ 64242 w 444040"/>
                <a:gd name="connsiteY0" fmla="*/ 130097 h 456669"/>
                <a:gd name="connsiteX1" fmla="*/ 15294 w 444040"/>
                <a:gd name="connsiteY1" fmla="*/ 0 h 456669"/>
                <a:gd name="connsiteX2" fmla="*/ 929 w 444040"/>
                <a:gd name="connsiteY2" fmla="*/ 135706 h 456669"/>
                <a:gd name="connsiteX3" fmla="*/ 60772 w 444040"/>
                <a:gd name="connsiteY3" fmla="*/ 254181 h 456669"/>
                <a:gd name="connsiteX4" fmla="*/ 122511 w 444040"/>
                <a:gd name="connsiteY4" fmla="*/ 287996 h 456669"/>
                <a:gd name="connsiteX5" fmla="*/ 162420 w 444040"/>
                <a:gd name="connsiteY5" fmla="*/ 342754 h 456669"/>
                <a:gd name="connsiteX6" fmla="*/ 144826 w 444040"/>
                <a:gd name="connsiteY6" fmla="*/ 399773 h 456669"/>
                <a:gd name="connsiteX7" fmla="*/ 147166 w 444040"/>
                <a:gd name="connsiteY7" fmla="*/ 456670 h 456669"/>
                <a:gd name="connsiteX8" fmla="*/ 291467 w 444040"/>
                <a:gd name="connsiteY8" fmla="*/ 350220 h 456669"/>
                <a:gd name="connsiteX9" fmla="*/ 305429 w 444040"/>
                <a:gd name="connsiteY9" fmla="*/ 345902 h 456669"/>
                <a:gd name="connsiteX10" fmla="*/ 313459 w 444040"/>
                <a:gd name="connsiteY10" fmla="*/ 360187 h 456669"/>
                <a:gd name="connsiteX11" fmla="*/ 379799 w 444040"/>
                <a:gd name="connsiteY11" fmla="*/ 304621 h 456669"/>
                <a:gd name="connsiteX12" fmla="*/ 216250 w 444040"/>
                <a:gd name="connsiteY12" fmla="*/ 262856 h 456669"/>
                <a:gd name="connsiteX13" fmla="*/ 64242 w 444040"/>
                <a:gd name="connsiteY13" fmla="*/ 130097 h 45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040" h="456669">
                  <a:moveTo>
                    <a:pt x="64242" y="130097"/>
                  </a:moveTo>
                  <a:cubicBezTo>
                    <a:pt x="34462" y="93941"/>
                    <a:pt x="24414" y="45921"/>
                    <a:pt x="15294" y="0"/>
                  </a:cubicBezTo>
                  <a:cubicBezTo>
                    <a:pt x="6175" y="44751"/>
                    <a:pt x="-2985" y="90228"/>
                    <a:pt x="929" y="135706"/>
                  </a:cubicBezTo>
                  <a:cubicBezTo>
                    <a:pt x="4843" y="181183"/>
                    <a:pt x="23728" y="227508"/>
                    <a:pt x="60772" y="254181"/>
                  </a:cubicBezTo>
                  <a:cubicBezTo>
                    <a:pt x="79818" y="267901"/>
                    <a:pt x="102496" y="275729"/>
                    <a:pt x="122511" y="287996"/>
                  </a:cubicBezTo>
                  <a:cubicBezTo>
                    <a:pt x="142526" y="300263"/>
                    <a:pt x="160927" y="319310"/>
                    <a:pt x="162420" y="342754"/>
                  </a:cubicBezTo>
                  <a:cubicBezTo>
                    <a:pt x="163711" y="362810"/>
                    <a:pt x="152574" y="381210"/>
                    <a:pt x="144826" y="399773"/>
                  </a:cubicBezTo>
                  <a:cubicBezTo>
                    <a:pt x="137119" y="418335"/>
                    <a:pt x="133487" y="441981"/>
                    <a:pt x="147166" y="456670"/>
                  </a:cubicBezTo>
                  <a:cubicBezTo>
                    <a:pt x="195267" y="421200"/>
                    <a:pt x="243367" y="385690"/>
                    <a:pt x="291467" y="350220"/>
                  </a:cubicBezTo>
                  <a:cubicBezTo>
                    <a:pt x="295583" y="347193"/>
                    <a:pt x="300708" y="344005"/>
                    <a:pt x="305429" y="345902"/>
                  </a:cubicBezTo>
                  <a:cubicBezTo>
                    <a:pt x="310715" y="348000"/>
                    <a:pt x="311845" y="354739"/>
                    <a:pt x="313459" y="360187"/>
                  </a:cubicBezTo>
                  <a:cubicBezTo>
                    <a:pt x="331497" y="420594"/>
                    <a:pt x="549441" y="349735"/>
                    <a:pt x="379799" y="304621"/>
                  </a:cubicBezTo>
                  <a:cubicBezTo>
                    <a:pt x="320682" y="288884"/>
                    <a:pt x="268870" y="297963"/>
                    <a:pt x="216250" y="262856"/>
                  </a:cubicBezTo>
                  <a:cubicBezTo>
                    <a:pt x="170450" y="232229"/>
                    <a:pt x="99429" y="172749"/>
                    <a:pt x="64242" y="130097"/>
                  </a:cubicBezTo>
                  <a:close/>
                </a:path>
              </a:pathLst>
            </a:custGeom>
            <a:solidFill>
              <a:srgbClr val="EFF0E8">
                <a:alpha val="51000"/>
              </a:srgbClr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E8E89C1D-214B-4FA3-83D3-1FC9181F739E}"/>
                </a:ext>
              </a:extLst>
            </p:cNvPr>
            <p:cNvSpPr/>
            <p:nvPr/>
          </p:nvSpPr>
          <p:spPr>
            <a:xfrm>
              <a:off x="5876060" y="4323060"/>
              <a:ext cx="150718" cy="440689"/>
            </a:xfrm>
            <a:custGeom>
              <a:avLst/>
              <a:gdLst>
                <a:gd name="connsiteX0" fmla="*/ 124979 w 150718"/>
                <a:gd name="connsiteY0" fmla="*/ 440690 h 440689"/>
                <a:gd name="connsiteX1" fmla="*/ 16269 w 150718"/>
                <a:gd name="connsiteY1" fmla="*/ 268344 h 440689"/>
                <a:gd name="connsiteX2" fmla="*/ 935 w 150718"/>
                <a:gd name="connsiteY2" fmla="*/ 240420 h 440689"/>
                <a:gd name="connsiteX3" fmla="*/ 1500 w 150718"/>
                <a:gd name="connsiteY3" fmla="*/ 216047 h 440689"/>
                <a:gd name="connsiteX4" fmla="*/ 148585 w 150718"/>
                <a:gd name="connsiteY4" fmla="*/ 0 h 440689"/>
                <a:gd name="connsiteX5" fmla="*/ 94190 w 150718"/>
                <a:gd name="connsiteY5" fmla="*/ 199019 h 440689"/>
                <a:gd name="connsiteX6" fmla="*/ 124979 w 150718"/>
                <a:gd name="connsiteY6" fmla="*/ 440690 h 44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718" h="440689">
                  <a:moveTo>
                    <a:pt x="124979" y="440690"/>
                  </a:moveTo>
                  <a:cubicBezTo>
                    <a:pt x="93262" y="380565"/>
                    <a:pt x="56904" y="322861"/>
                    <a:pt x="16269" y="268344"/>
                  </a:cubicBezTo>
                  <a:cubicBezTo>
                    <a:pt x="9853" y="259749"/>
                    <a:pt x="3195" y="250872"/>
                    <a:pt x="935" y="240420"/>
                  </a:cubicBezTo>
                  <a:cubicBezTo>
                    <a:pt x="-800" y="232431"/>
                    <a:pt x="169" y="224118"/>
                    <a:pt x="1500" y="216047"/>
                  </a:cubicBezTo>
                  <a:cubicBezTo>
                    <a:pt x="14655" y="134374"/>
                    <a:pt x="68970" y="31636"/>
                    <a:pt x="148585" y="0"/>
                  </a:cubicBezTo>
                  <a:cubicBezTo>
                    <a:pt x="162467" y="60408"/>
                    <a:pt x="104440" y="136513"/>
                    <a:pt x="94190" y="199019"/>
                  </a:cubicBezTo>
                  <a:cubicBezTo>
                    <a:pt x="80834" y="280248"/>
                    <a:pt x="90437" y="365634"/>
                    <a:pt x="124979" y="440690"/>
                  </a:cubicBezTo>
                  <a:close/>
                </a:path>
              </a:pathLst>
            </a:custGeom>
            <a:solidFill>
              <a:srgbClr val="EFF0E8">
                <a:alpha val="51000"/>
              </a:srgbClr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D2B831B4-6E73-4A1D-B73D-9CB2D10AC7CC}"/>
                </a:ext>
              </a:extLst>
            </p:cNvPr>
            <p:cNvSpPr/>
            <p:nvPr/>
          </p:nvSpPr>
          <p:spPr>
            <a:xfrm>
              <a:off x="5158962" y="4356309"/>
              <a:ext cx="232763" cy="310151"/>
            </a:xfrm>
            <a:custGeom>
              <a:avLst/>
              <a:gdLst>
                <a:gd name="connsiteX0" fmla="*/ 63273 w 232763"/>
                <a:gd name="connsiteY0" fmla="*/ 57060 h 310151"/>
                <a:gd name="connsiteX1" fmla="*/ 181829 w 232763"/>
                <a:gd name="connsiteY1" fmla="*/ 158022 h 310151"/>
                <a:gd name="connsiteX2" fmla="*/ 221414 w 232763"/>
                <a:gd name="connsiteY2" fmla="*/ 217139 h 310151"/>
                <a:gd name="connsiteX3" fmla="*/ 222262 w 232763"/>
                <a:gd name="connsiteY3" fmla="*/ 310151 h 310151"/>
                <a:gd name="connsiteX4" fmla="*/ 215119 w 232763"/>
                <a:gd name="connsiteY4" fmla="*/ 204226 h 310151"/>
                <a:gd name="connsiteX5" fmla="*/ 210721 w 232763"/>
                <a:gd name="connsiteY5" fmla="*/ 41403 h 310151"/>
                <a:gd name="connsiteX6" fmla="*/ 212658 w 232763"/>
                <a:gd name="connsiteY6" fmla="*/ 16909 h 310151"/>
                <a:gd name="connsiteX7" fmla="*/ 168795 w 232763"/>
                <a:gd name="connsiteY7" fmla="*/ 244 h 310151"/>
                <a:gd name="connsiteX8" fmla="*/ 0 w 232763"/>
                <a:gd name="connsiteY8" fmla="*/ 15134 h 310151"/>
                <a:gd name="connsiteX9" fmla="*/ 63273 w 232763"/>
                <a:gd name="connsiteY9" fmla="*/ 57060 h 31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763" h="310151">
                  <a:moveTo>
                    <a:pt x="63273" y="57060"/>
                  </a:moveTo>
                  <a:cubicBezTo>
                    <a:pt x="111413" y="77680"/>
                    <a:pt x="147448" y="118477"/>
                    <a:pt x="181829" y="158022"/>
                  </a:cubicBezTo>
                  <a:cubicBezTo>
                    <a:pt x="197485" y="176019"/>
                    <a:pt x="213465" y="194622"/>
                    <a:pt x="221414" y="217139"/>
                  </a:cubicBezTo>
                  <a:cubicBezTo>
                    <a:pt x="231825" y="246717"/>
                    <a:pt x="227104" y="279201"/>
                    <a:pt x="222262" y="310151"/>
                  </a:cubicBezTo>
                  <a:cubicBezTo>
                    <a:pt x="244254" y="280452"/>
                    <a:pt x="226660" y="239332"/>
                    <a:pt x="215119" y="204226"/>
                  </a:cubicBezTo>
                  <a:cubicBezTo>
                    <a:pt x="197970" y="151888"/>
                    <a:pt x="196396" y="94548"/>
                    <a:pt x="210721" y="41403"/>
                  </a:cubicBezTo>
                  <a:cubicBezTo>
                    <a:pt x="212900" y="33373"/>
                    <a:pt x="215402" y="24778"/>
                    <a:pt x="212658" y="16909"/>
                  </a:cubicBezTo>
                  <a:cubicBezTo>
                    <a:pt x="207130" y="970"/>
                    <a:pt x="185662" y="-806"/>
                    <a:pt x="168795" y="244"/>
                  </a:cubicBezTo>
                  <a:cubicBezTo>
                    <a:pt x="113673" y="3795"/>
                    <a:pt x="52741" y="1495"/>
                    <a:pt x="0" y="15134"/>
                  </a:cubicBezTo>
                  <a:cubicBezTo>
                    <a:pt x="11985" y="44914"/>
                    <a:pt x="33493" y="44228"/>
                    <a:pt x="63273" y="57060"/>
                  </a:cubicBezTo>
                  <a:close/>
                </a:path>
              </a:pathLst>
            </a:custGeom>
            <a:solidFill>
              <a:srgbClr val="EFF0E8">
                <a:alpha val="39000"/>
              </a:srgbClr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18A98CA1-E4BA-4301-9327-8F597E611053}"/>
                </a:ext>
              </a:extLst>
            </p:cNvPr>
            <p:cNvSpPr/>
            <p:nvPr/>
          </p:nvSpPr>
          <p:spPr>
            <a:xfrm>
              <a:off x="5327370" y="4761632"/>
              <a:ext cx="354681" cy="210861"/>
            </a:xfrm>
            <a:custGeom>
              <a:avLst/>
              <a:gdLst>
                <a:gd name="connsiteX0" fmla="*/ 288868 w 354681"/>
                <a:gd name="connsiteY0" fmla="*/ 178014 h 210861"/>
                <a:gd name="connsiteX1" fmla="*/ 287738 w 354681"/>
                <a:gd name="connsiteY1" fmla="*/ 130197 h 210861"/>
                <a:gd name="connsiteX2" fmla="*/ 187421 w 354681"/>
                <a:gd name="connsiteY2" fmla="*/ 83912 h 210861"/>
                <a:gd name="connsiteX3" fmla="*/ 89526 w 354681"/>
                <a:gd name="connsiteY3" fmla="*/ 165061 h 210861"/>
                <a:gd name="connsiteX4" fmla="*/ 8377 w 354681"/>
                <a:gd name="connsiteY4" fmla="*/ 210861 h 210861"/>
                <a:gd name="connsiteX5" fmla="*/ 56276 w 354681"/>
                <a:gd name="connsiteY5" fmla="*/ 48684 h 210861"/>
                <a:gd name="connsiteX6" fmla="*/ 225837 w 354681"/>
                <a:gd name="connsiteY6" fmla="*/ 705 h 210861"/>
                <a:gd name="connsiteX7" fmla="*/ 354602 w 354681"/>
                <a:gd name="connsiteY7" fmla="*/ 47756 h 210861"/>
                <a:gd name="connsiteX8" fmla="*/ 288868 w 354681"/>
                <a:gd name="connsiteY8" fmla="*/ 178014 h 21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81" h="210861">
                  <a:moveTo>
                    <a:pt x="288868" y="178014"/>
                  </a:moveTo>
                  <a:cubicBezTo>
                    <a:pt x="282734" y="163124"/>
                    <a:pt x="289070" y="146217"/>
                    <a:pt x="287738" y="130197"/>
                  </a:cubicBezTo>
                  <a:cubicBezTo>
                    <a:pt x="284187" y="87625"/>
                    <a:pt x="227330" y="68578"/>
                    <a:pt x="187421" y="83912"/>
                  </a:cubicBezTo>
                  <a:cubicBezTo>
                    <a:pt x="147513" y="99246"/>
                    <a:pt x="120073" y="135160"/>
                    <a:pt x="89526" y="165061"/>
                  </a:cubicBezTo>
                  <a:cubicBezTo>
                    <a:pt x="66929" y="187215"/>
                    <a:pt x="39852" y="207512"/>
                    <a:pt x="8377" y="210861"/>
                  </a:cubicBezTo>
                  <a:cubicBezTo>
                    <a:pt x="-13857" y="154892"/>
                    <a:pt x="10233" y="87504"/>
                    <a:pt x="56276" y="48684"/>
                  </a:cubicBezTo>
                  <a:cubicBezTo>
                    <a:pt x="102318" y="9906"/>
                    <a:pt x="165752" y="-3370"/>
                    <a:pt x="225837" y="705"/>
                  </a:cubicBezTo>
                  <a:cubicBezTo>
                    <a:pt x="263688" y="3288"/>
                    <a:pt x="350284" y="504"/>
                    <a:pt x="354602" y="47756"/>
                  </a:cubicBezTo>
                  <a:cubicBezTo>
                    <a:pt x="357750" y="81854"/>
                    <a:pt x="265544" y="121521"/>
                    <a:pt x="288868" y="178014"/>
                  </a:cubicBezTo>
                  <a:close/>
                </a:path>
              </a:pathLst>
            </a:custGeom>
            <a:solidFill>
              <a:srgbClr val="EFF0E8">
                <a:alpha val="51000"/>
              </a:srgbClr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id="{832E46C2-2357-4160-BE38-C0B3ABB733E8}"/>
                </a:ext>
              </a:extLst>
            </p:cNvPr>
            <p:cNvSpPr/>
            <p:nvPr/>
          </p:nvSpPr>
          <p:spPr>
            <a:xfrm>
              <a:off x="5562690" y="4762718"/>
              <a:ext cx="432740" cy="82546"/>
            </a:xfrm>
            <a:custGeom>
              <a:avLst/>
              <a:gdLst>
                <a:gd name="connsiteX0" fmla="*/ 78687 w 432740"/>
                <a:gd name="connsiteY0" fmla="*/ 30731 h 82546"/>
                <a:gd name="connsiteX1" fmla="*/ 41846 w 432740"/>
                <a:gd name="connsiteY1" fmla="*/ 4179 h 82546"/>
                <a:gd name="connsiteX2" fmla="*/ 0 w 432740"/>
                <a:gd name="connsiteY2" fmla="*/ 9828 h 82546"/>
                <a:gd name="connsiteX3" fmla="*/ 185823 w 432740"/>
                <a:gd name="connsiteY3" fmla="*/ 4381 h 82546"/>
                <a:gd name="connsiteX4" fmla="*/ 432741 w 432740"/>
                <a:gd name="connsiteY4" fmla="*/ 40617 h 82546"/>
                <a:gd name="connsiteX5" fmla="*/ 78687 w 432740"/>
                <a:gd name="connsiteY5" fmla="*/ 30731 h 8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740" h="82546">
                  <a:moveTo>
                    <a:pt x="78687" y="30731"/>
                  </a:moveTo>
                  <a:cubicBezTo>
                    <a:pt x="66420" y="21813"/>
                    <a:pt x="55606" y="10514"/>
                    <a:pt x="41846" y="4179"/>
                  </a:cubicBezTo>
                  <a:cubicBezTo>
                    <a:pt x="28045" y="-2197"/>
                    <a:pt x="9483" y="-1995"/>
                    <a:pt x="0" y="9828"/>
                  </a:cubicBezTo>
                  <a:cubicBezTo>
                    <a:pt x="61860" y="6156"/>
                    <a:pt x="123842" y="4340"/>
                    <a:pt x="185823" y="4381"/>
                  </a:cubicBezTo>
                  <a:cubicBezTo>
                    <a:pt x="260516" y="4421"/>
                    <a:pt x="369791" y="-2762"/>
                    <a:pt x="432741" y="40617"/>
                  </a:cubicBezTo>
                  <a:cubicBezTo>
                    <a:pt x="394809" y="118377"/>
                    <a:pt x="135141" y="71729"/>
                    <a:pt x="78687" y="30731"/>
                  </a:cubicBezTo>
                  <a:close/>
                </a:path>
              </a:pathLst>
            </a:custGeom>
            <a:solidFill>
              <a:srgbClr val="EFF0E8">
                <a:alpha val="51000"/>
              </a:srgbClr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AA832091-5D79-48F4-A865-69D67E45B265}"/>
                </a:ext>
              </a:extLst>
            </p:cNvPr>
            <p:cNvSpPr/>
            <p:nvPr/>
          </p:nvSpPr>
          <p:spPr>
            <a:xfrm>
              <a:off x="6301504" y="4494189"/>
              <a:ext cx="129502" cy="459500"/>
            </a:xfrm>
            <a:custGeom>
              <a:avLst/>
              <a:gdLst>
                <a:gd name="connsiteX0" fmla="*/ 0 w 129502"/>
                <a:gd name="connsiteY0" fmla="*/ 459500 h 459500"/>
                <a:gd name="connsiteX1" fmla="*/ 122510 w 129502"/>
                <a:gd name="connsiteY1" fmla="*/ 309873 h 459500"/>
                <a:gd name="connsiteX2" fmla="*/ 129330 w 129502"/>
                <a:gd name="connsiteY2" fmla="*/ 297687 h 459500"/>
                <a:gd name="connsiteX3" fmla="*/ 120654 w 129502"/>
                <a:gd name="connsiteY3" fmla="*/ 276824 h 459500"/>
                <a:gd name="connsiteX4" fmla="*/ 18320 w 129502"/>
                <a:gd name="connsiteY4" fmla="*/ 19698 h 459500"/>
                <a:gd name="connsiteX5" fmla="*/ 33452 w 129502"/>
                <a:gd name="connsiteY5" fmla="*/ 238610 h 459500"/>
                <a:gd name="connsiteX6" fmla="*/ 0 w 129502"/>
                <a:gd name="connsiteY6" fmla="*/ 459500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02" h="459500">
                  <a:moveTo>
                    <a:pt x="0" y="459500"/>
                  </a:moveTo>
                  <a:cubicBezTo>
                    <a:pt x="40837" y="409624"/>
                    <a:pt x="81674" y="359749"/>
                    <a:pt x="122510" y="309873"/>
                  </a:cubicBezTo>
                  <a:cubicBezTo>
                    <a:pt x="125496" y="306241"/>
                    <a:pt x="128604" y="302327"/>
                    <a:pt x="129330" y="297687"/>
                  </a:cubicBezTo>
                  <a:cubicBezTo>
                    <a:pt x="130541" y="290019"/>
                    <a:pt x="125133" y="283119"/>
                    <a:pt x="120654" y="276824"/>
                  </a:cubicBezTo>
                  <a:cubicBezTo>
                    <a:pt x="99308" y="246842"/>
                    <a:pt x="100357" y="-82838"/>
                    <a:pt x="18320" y="19698"/>
                  </a:cubicBezTo>
                  <a:cubicBezTo>
                    <a:pt x="-2623" y="45887"/>
                    <a:pt x="34421" y="199751"/>
                    <a:pt x="33452" y="238610"/>
                  </a:cubicBezTo>
                  <a:cubicBezTo>
                    <a:pt x="32080" y="292158"/>
                    <a:pt x="35470" y="416162"/>
                    <a:pt x="0" y="459500"/>
                  </a:cubicBezTo>
                  <a:close/>
                </a:path>
              </a:pathLst>
            </a:custGeom>
            <a:solidFill>
              <a:srgbClr val="EFF0E8"/>
            </a:solidFill>
            <a:ln w="4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E13C9F9-486E-77BC-E4F8-086C4A75247B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43574" y="2834508"/>
            <a:ext cx="6096000" cy="401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18620A-5E6C-ED39-D2AB-0626B70A15D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0" y="1274875"/>
            <a:ext cx="6043919" cy="40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9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186495-9987-49A5-8877-7EDFE4C17493}"/>
              </a:ext>
            </a:extLst>
          </p:cNvPr>
          <p:cNvSpPr/>
          <p:nvPr/>
        </p:nvSpPr>
        <p:spPr>
          <a:xfrm>
            <a:off x="-261681" y="0"/>
            <a:ext cx="6459440" cy="229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28C86"/>
                </a:solidFill>
                <a:effectLst/>
                <a:uLnTx/>
                <a:uFillTx/>
                <a:latin typeface="Signatura Monoline Script" panose="02000506000000020004" pitchFamily="2" charset="0"/>
                <a:ea typeface="+mn-ea"/>
                <a:cs typeface="DB Helvethaica X" panose="02000506090000020004" pitchFamily="2" charset="-34"/>
              </a:rPr>
              <a:t>Roof terrace</a:t>
            </a:r>
            <a:endParaRPr kumimoji="0" lang="th-TH" sz="8000" b="1" i="0" u="none" strike="noStrike" kern="1200" cap="none" spc="0" normalizeH="0" baseline="0" noProof="0" dirty="0">
              <a:ln>
                <a:noFill/>
              </a:ln>
              <a:solidFill>
                <a:srgbClr val="728C86"/>
              </a:solidFill>
              <a:effectLst/>
              <a:uLnTx/>
              <a:uFillTx/>
              <a:latin typeface="Signatura Monoline Script" panose="02000506000000020004" pitchFamily="2" charset="0"/>
              <a:ea typeface="+mn-ea"/>
              <a:cs typeface="DB Helvethaica X" panose="02000506090000020004" pitchFamily="2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1E06FE-6456-495C-9222-4C0AFC6BE6F0}"/>
              </a:ext>
            </a:extLst>
          </p:cNvPr>
          <p:cNvGrpSpPr/>
          <p:nvPr/>
        </p:nvGrpSpPr>
        <p:grpSpPr>
          <a:xfrm>
            <a:off x="825500" y="3770018"/>
            <a:ext cx="2679700" cy="2290439"/>
            <a:chOff x="2102532" y="662851"/>
            <a:chExt cx="4501192" cy="49395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573B3E-4452-46E5-A3CD-0EC5D7D0BCC3}"/>
                </a:ext>
              </a:extLst>
            </p:cNvPr>
            <p:cNvGrpSpPr/>
            <p:nvPr/>
          </p:nvGrpSpPr>
          <p:grpSpPr>
            <a:xfrm>
              <a:off x="2582834" y="662851"/>
              <a:ext cx="619137" cy="832518"/>
              <a:chOff x="336322" y="3951600"/>
              <a:chExt cx="619137" cy="832518"/>
            </a:xfrm>
          </p:grpSpPr>
          <p:grpSp>
            <p:nvGrpSpPr>
              <p:cNvPr id="816" name="Graphic 2180">
                <a:extLst>
                  <a:ext uri="{FF2B5EF4-FFF2-40B4-BE49-F238E27FC236}">
                    <a16:creationId xmlns:a16="http://schemas.microsoft.com/office/drawing/2014/main" id="{DE41B034-E954-4E85-B68D-0C2BFAF245F0}"/>
                  </a:ext>
                </a:extLst>
              </p:cNvPr>
              <p:cNvGrpSpPr/>
              <p:nvPr/>
            </p:nvGrpSpPr>
            <p:grpSpPr>
              <a:xfrm rot="4699191">
                <a:off x="261625" y="4090284"/>
                <a:ext cx="804745" cy="582923"/>
                <a:chOff x="1389992" y="4976190"/>
                <a:chExt cx="804745" cy="582923"/>
              </a:xfrm>
            </p:grpSpPr>
            <p:grpSp>
              <p:nvGrpSpPr>
                <p:cNvPr id="838" name="Graphic 2180">
                  <a:extLst>
                    <a:ext uri="{FF2B5EF4-FFF2-40B4-BE49-F238E27FC236}">
                      <a16:creationId xmlns:a16="http://schemas.microsoft.com/office/drawing/2014/main" id="{0E430819-10BB-4A69-B8DD-204967D9FF2D}"/>
                    </a:ext>
                  </a:extLst>
                </p:cNvPr>
                <p:cNvGrpSpPr/>
                <p:nvPr/>
              </p:nvGrpSpPr>
              <p:grpSpPr>
                <a:xfrm>
                  <a:off x="1389992" y="4976190"/>
                  <a:ext cx="599203" cy="581738"/>
                  <a:chOff x="1389992" y="4976190"/>
                  <a:chExt cx="599203" cy="581738"/>
                </a:xfrm>
              </p:grpSpPr>
              <p:sp>
                <p:nvSpPr>
                  <p:cNvPr id="843" name="Freeform: Shape 842">
                    <a:extLst>
                      <a:ext uri="{FF2B5EF4-FFF2-40B4-BE49-F238E27FC236}">
                        <a16:creationId xmlns:a16="http://schemas.microsoft.com/office/drawing/2014/main" id="{1D7C465B-862D-438B-8131-7E8AF96322A4}"/>
                      </a:ext>
                    </a:extLst>
                  </p:cNvPr>
                  <p:cNvSpPr/>
                  <p:nvPr/>
                </p:nvSpPr>
                <p:spPr>
                  <a:xfrm>
                    <a:off x="1415188" y="5337161"/>
                    <a:ext cx="289168" cy="204707"/>
                  </a:xfrm>
                  <a:custGeom>
                    <a:avLst/>
                    <a:gdLst>
                      <a:gd name="connsiteX0" fmla="*/ 158033 w 289168"/>
                      <a:gd name="connsiteY0" fmla="*/ 84910 h 204707"/>
                      <a:gd name="connsiteX1" fmla="*/ 71677 w 289168"/>
                      <a:gd name="connsiteY1" fmla="*/ 132410 h 204707"/>
                      <a:gd name="connsiteX2" fmla="*/ 6539 w 289168"/>
                      <a:gd name="connsiteY2" fmla="*/ 204708 h 204707"/>
                      <a:gd name="connsiteX3" fmla="*/ 78 w 289168"/>
                      <a:gd name="connsiteY3" fmla="*/ 185411 h 204707"/>
                      <a:gd name="connsiteX4" fmla="*/ 18283 w 289168"/>
                      <a:gd name="connsiteY4" fmla="*/ 92463 h 204707"/>
                      <a:gd name="connsiteX5" fmla="*/ 31686 w 289168"/>
                      <a:gd name="connsiteY5" fmla="*/ 68101 h 204707"/>
                      <a:gd name="connsiteX6" fmla="*/ 50590 w 289168"/>
                      <a:gd name="connsiteY6" fmla="*/ 56532 h 204707"/>
                      <a:gd name="connsiteX7" fmla="*/ 137121 w 289168"/>
                      <a:gd name="connsiteY7" fmla="*/ 30861 h 204707"/>
                      <a:gd name="connsiteX8" fmla="*/ 263555 w 289168"/>
                      <a:gd name="connsiteY8" fmla="*/ 1697 h 204707"/>
                      <a:gd name="connsiteX9" fmla="*/ 283899 w 289168"/>
                      <a:gd name="connsiteY9" fmla="*/ 2046 h 204707"/>
                      <a:gd name="connsiteX10" fmla="*/ 285646 w 289168"/>
                      <a:gd name="connsiteY10" fmla="*/ 18244 h 204707"/>
                      <a:gd name="connsiteX11" fmla="*/ 158033 w 289168"/>
                      <a:gd name="connsiteY11" fmla="*/ 84910 h 204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9168" h="204707">
                        <a:moveTo>
                          <a:pt x="158033" y="84910"/>
                        </a:moveTo>
                        <a:cubicBezTo>
                          <a:pt x="129000" y="100365"/>
                          <a:pt x="98920" y="114030"/>
                          <a:pt x="71677" y="132410"/>
                        </a:cubicBezTo>
                        <a:cubicBezTo>
                          <a:pt x="44434" y="150790"/>
                          <a:pt x="19724" y="174584"/>
                          <a:pt x="6539" y="204708"/>
                        </a:cubicBezTo>
                        <a:cubicBezTo>
                          <a:pt x="340" y="201128"/>
                          <a:pt x="-272" y="192571"/>
                          <a:pt x="78" y="185411"/>
                        </a:cubicBezTo>
                        <a:cubicBezTo>
                          <a:pt x="1606" y="153759"/>
                          <a:pt x="7761" y="122368"/>
                          <a:pt x="18283" y="92463"/>
                        </a:cubicBezTo>
                        <a:cubicBezTo>
                          <a:pt x="21383" y="83644"/>
                          <a:pt x="25050" y="74694"/>
                          <a:pt x="31686" y="68101"/>
                        </a:cubicBezTo>
                        <a:cubicBezTo>
                          <a:pt x="36969" y="62862"/>
                          <a:pt x="43779" y="59501"/>
                          <a:pt x="50590" y="56532"/>
                        </a:cubicBezTo>
                        <a:cubicBezTo>
                          <a:pt x="78226" y="44482"/>
                          <a:pt x="107782" y="37672"/>
                          <a:pt x="137121" y="30861"/>
                        </a:cubicBezTo>
                        <a:cubicBezTo>
                          <a:pt x="179251" y="21125"/>
                          <a:pt x="221424" y="11433"/>
                          <a:pt x="263555" y="1697"/>
                        </a:cubicBezTo>
                        <a:cubicBezTo>
                          <a:pt x="270322" y="125"/>
                          <a:pt x="277831" y="-1315"/>
                          <a:pt x="283899" y="2046"/>
                        </a:cubicBezTo>
                        <a:cubicBezTo>
                          <a:pt x="290972" y="5976"/>
                          <a:pt x="290273" y="13703"/>
                          <a:pt x="285646" y="18244"/>
                        </a:cubicBezTo>
                        <a:cubicBezTo>
                          <a:pt x="261110" y="1697"/>
                          <a:pt x="183049" y="71638"/>
                          <a:pt x="158033" y="84910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:a16="http://schemas.microsoft.com/office/drawing/2014/main" id="{F9795C1D-AF88-422C-B9E1-552E0A5489A0}"/>
                      </a:ext>
                    </a:extLst>
                  </p:cNvPr>
                  <p:cNvSpPr/>
                  <p:nvPr/>
                </p:nvSpPr>
                <p:spPr>
                  <a:xfrm>
                    <a:off x="1413012" y="5345232"/>
                    <a:ext cx="284940" cy="212696"/>
                  </a:xfrm>
                  <a:custGeom>
                    <a:avLst/>
                    <a:gdLst>
                      <a:gd name="connsiteX0" fmla="*/ 284941 w 284940"/>
                      <a:gd name="connsiteY0" fmla="*/ 0 h 212696"/>
                      <a:gd name="connsiteX1" fmla="*/ 137376 w 284940"/>
                      <a:gd name="connsiteY1" fmla="*/ 114210 h 212696"/>
                      <a:gd name="connsiteX2" fmla="*/ 67261 w 284940"/>
                      <a:gd name="connsiteY2" fmla="*/ 165770 h 212696"/>
                      <a:gd name="connsiteX3" fmla="*/ 11684 w 284940"/>
                      <a:gd name="connsiteY3" fmla="*/ 212659 h 212696"/>
                      <a:gd name="connsiteX4" fmla="*/ 12645 w 284940"/>
                      <a:gd name="connsiteY4" fmla="*/ 156820 h 212696"/>
                      <a:gd name="connsiteX5" fmla="*/ 105549 w 284940"/>
                      <a:gd name="connsiteY5" fmla="*/ 79589 h 212696"/>
                      <a:gd name="connsiteX6" fmla="*/ 284941 w 284940"/>
                      <a:gd name="connsiteY6" fmla="*/ 0 h 21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4940" h="212696">
                        <a:moveTo>
                          <a:pt x="284941" y="0"/>
                        </a:moveTo>
                        <a:cubicBezTo>
                          <a:pt x="265032" y="33399"/>
                          <a:pt x="192735" y="59812"/>
                          <a:pt x="137376" y="114210"/>
                        </a:cubicBezTo>
                        <a:cubicBezTo>
                          <a:pt x="116682" y="134554"/>
                          <a:pt x="90531" y="148394"/>
                          <a:pt x="67261" y="165770"/>
                        </a:cubicBezTo>
                        <a:cubicBezTo>
                          <a:pt x="56739" y="173629"/>
                          <a:pt x="22642" y="211960"/>
                          <a:pt x="11684" y="212659"/>
                        </a:cubicBezTo>
                        <a:cubicBezTo>
                          <a:pt x="-11717" y="214100"/>
                          <a:pt x="6183" y="173192"/>
                          <a:pt x="12645" y="156820"/>
                        </a:cubicBezTo>
                        <a:cubicBezTo>
                          <a:pt x="31025" y="110106"/>
                          <a:pt x="65034" y="106482"/>
                          <a:pt x="105549" y="79589"/>
                        </a:cubicBezTo>
                        <a:cubicBezTo>
                          <a:pt x="192342" y="22004"/>
                          <a:pt x="239449" y="33442"/>
                          <a:pt x="284941" y="0"/>
                        </a:cubicBezTo>
                        <a:close/>
                      </a:path>
                    </a:pathLst>
                  </a:custGeom>
                  <a:solidFill>
                    <a:srgbClr val="C2BFC0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5" name="Freeform: Shape 844">
                    <a:extLst>
                      <a:ext uri="{FF2B5EF4-FFF2-40B4-BE49-F238E27FC236}">
                        <a16:creationId xmlns:a16="http://schemas.microsoft.com/office/drawing/2014/main" id="{97350E06-1D38-4B93-8FFC-44E361C73A27}"/>
                      </a:ext>
                    </a:extLst>
                  </p:cNvPr>
                  <p:cNvSpPr/>
                  <p:nvPr/>
                </p:nvSpPr>
                <p:spPr>
                  <a:xfrm>
                    <a:off x="1389992" y="5259751"/>
                    <a:ext cx="327041" cy="148530"/>
                  </a:xfrm>
                  <a:custGeom>
                    <a:avLst/>
                    <a:gdLst>
                      <a:gd name="connsiteX0" fmla="*/ 250637 w 327041"/>
                      <a:gd name="connsiteY0" fmla="*/ 108576 h 148530"/>
                      <a:gd name="connsiteX1" fmla="*/ 7417 w 327041"/>
                      <a:gd name="connsiteY1" fmla="*/ 124119 h 148530"/>
                      <a:gd name="connsiteX2" fmla="*/ 737 w 327041"/>
                      <a:gd name="connsiteY2" fmla="*/ 118661 h 148530"/>
                      <a:gd name="connsiteX3" fmla="*/ 650 w 327041"/>
                      <a:gd name="connsiteY3" fmla="*/ 110497 h 148530"/>
                      <a:gd name="connsiteX4" fmla="*/ 62776 w 327041"/>
                      <a:gd name="connsiteY4" fmla="*/ 46451 h 148530"/>
                      <a:gd name="connsiteX5" fmla="*/ 192746 w 327041"/>
                      <a:gd name="connsiteY5" fmla="*/ 173 h 148530"/>
                      <a:gd name="connsiteX6" fmla="*/ 293858 w 327041"/>
                      <a:gd name="connsiteY6" fmla="*/ 38374 h 148530"/>
                      <a:gd name="connsiteX7" fmla="*/ 318263 w 327041"/>
                      <a:gd name="connsiteY7" fmla="*/ 86485 h 148530"/>
                      <a:gd name="connsiteX8" fmla="*/ 289536 w 327041"/>
                      <a:gd name="connsiteY8" fmla="*/ 85306 h 148530"/>
                      <a:gd name="connsiteX9" fmla="*/ 250637 w 327041"/>
                      <a:gd name="connsiteY9" fmla="*/ 108576 h 148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041" h="148530">
                        <a:moveTo>
                          <a:pt x="250637" y="108576"/>
                        </a:moveTo>
                        <a:cubicBezTo>
                          <a:pt x="179692" y="155509"/>
                          <a:pt x="83732" y="161621"/>
                          <a:pt x="7417" y="124119"/>
                        </a:cubicBezTo>
                        <a:cubicBezTo>
                          <a:pt x="4798" y="122809"/>
                          <a:pt x="2003" y="121324"/>
                          <a:pt x="737" y="118661"/>
                        </a:cubicBezTo>
                        <a:cubicBezTo>
                          <a:pt x="-441" y="116173"/>
                          <a:pt x="-5" y="113204"/>
                          <a:pt x="650" y="110497"/>
                        </a:cubicBezTo>
                        <a:cubicBezTo>
                          <a:pt x="8028" y="80809"/>
                          <a:pt x="36537" y="62168"/>
                          <a:pt x="62776" y="46451"/>
                        </a:cubicBezTo>
                        <a:cubicBezTo>
                          <a:pt x="102854" y="22482"/>
                          <a:pt x="146075" y="-2316"/>
                          <a:pt x="192746" y="173"/>
                        </a:cubicBezTo>
                        <a:cubicBezTo>
                          <a:pt x="229069" y="2094"/>
                          <a:pt x="262206" y="20474"/>
                          <a:pt x="293858" y="38374"/>
                        </a:cubicBezTo>
                        <a:cubicBezTo>
                          <a:pt x="311147" y="48153"/>
                          <a:pt x="342319" y="72253"/>
                          <a:pt x="318263" y="86485"/>
                        </a:cubicBezTo>
                        <a:cubicBezTo>
                          <a:pt x="312849" y="89672"/>
                          <a:pt x="296652" y="83647"/>
                          <a:pt x="289536" y="85306"/>
                        </a:cubicBezTo>
                        <a:cubicBezTo>
                          <a:pt x="275347" y="88624"/>
                          <a:pt x="262599" y="100674"/>
                          <a:pt x="250637" y="108576"/>
                        </a:cubicBezTo>
                        <a:close/>
                      </a:path>
                    </a:pathLst>
                  </a:custGeom>
                  <a:solidFill>
                    <a:srgbClr val="F6F3F4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id="{5F1F37BE-7122-434E-A5F9-ACADDFFE796D}"/>
                      </a:ext>
                    </a:extLst>
                  </p:cNvPr>
                  <p:cNvSpPr/>
                  <p:nvPr/>
                </p:nvSpPr>
                <p:spPr>
                  <a:xfrm>
                    <a:off x="1393349" y="5284589"/>
                    <a:ext cx="317351" cy="100384"/>
                  </a:xfrm>
                  <a:custGeom>
                    <a:avLst/>
                    <a:gdLst>
                      <a:gd name="connsiteX0" fmla="*/ 163500 w 317351"/>
                      <a:gd name="connsiteY0" fmla="*/ 2054 h 100384"/>
                      <a:gd name="connsiteX1" fmla="*/ 104037 w 317351"/>
                      <a:gd name="connsiteY1" fmla="*/ 24625 h 100384"/>
                      <a:gd name="connsiteX2" fmla="*/ 0 w 317351"/>
                      <a:gd name="connsiteY2" fmla="*/ 89152 h 100384"/>
                      <a:gd name="connsiteX3" fmla="*/ 86967 w 317351"/>
                      <a:gd name="connsiteY3" fmla="*/ 89108 h 100384"/>
                      <a:gd name="connsiteX4" fmla="*/ 161884 w 317351"/>
                      <a:gd name="connsiteY4" fmla="*/ 68283 h 100384"/>
                      <a:gd name="connsiteX5" fmla="*/ 269807 w 317351"/>
                      <a:gd name="connsiteY5" fmla="*/ 60381 h 100384"/>
                      <a:gd name="connsiteX6" fmla="*/ 317351 w 317351"/>
                      <a:gd name="connsiteY6" fmla="*/ 55361 h 100384"/>
                      <a:gd name="connsiteX7" fmla="*/ 163500 w 317351"/>
                      <a:gd name="connsiteY7" fmla="*/ 2054 h 100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7351" h="100384">
                        <a:moveTo>
                          <a:pt x="163500" y="2054"/>
                        </a:moveTo>
                        <a:cubicBezTo>
                          <a:pt x="142631" y="6071"/>
                          <a:pt x="122985" y="14977"/>
                          <a:pt x="104037" y="24625"/>
                        </a:cubicBezTo>
                        <a:cubicBezTo>
                          <a:pt x="67626" y="43180"/>
                          <a:pt x="32787" y="64791"/>
                          <a:pt x="0" y="89152"/>
                        </a:cubicBezTo>
                        <a:cubicBezTo>
                          <a:pt x="23226" y="108798"/>
                          <a:pt x="58109" y="98626"/>
                          <a:pt x="86967" y="89108"/>
                        </a:cubicBezTo>
                        <a:cubicBezTo>
                          <a:pt x="111590" y="80988"/>
                          <a:pt x="136606" y="74046"/>
                          <a:pt x="161884" y="68283"/>
                        </a:cubicBezTo>
                        <a:cubicBezTo>
                          <a:pt x="197291" y="60250"/>
                          <a:pt x="233964" y="54575"/>
                          <a:pt x="269807" y="60381"/>
                        </a:cubicBezTo>
                        <a:cubicBezTo>
                          <a:pt x="285961" y="63001"/>
                          <a:pt x="304210" y="67017"/>
                          <a:pt x="317351" y="55361"/>
                        </a:cubicBezTo>
                        <a:cubicBezTo>
                          <a:pt x="292815" y="12445"/>
                          <a:pt x="208817" y="-6634"/>
                          <a:pt x="163500" y="205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id="{88B7741B-5FD3-4F7B-8D2B-FD208E8435DE}"/>
                      </a:ext>
                    </a:extLst>
                  </p:cNvPr>
                  <p:cNvSpPr/>
                  <p:nvPr/>
                </p:nvSpPr>
                <p:spPr>
                  <a:xfrm>
                    <a:off x="1392432" y="5315038"/>
                    <a:ext cx="260770" cy="65275"/>
                  </a:xfrm>
                  <a:custGeom>
                    <a:avLst/>
                    <a:gdLst>
                      <a:gd name="connsiteX0" fmla="*/ 54573 w 260770"/>
                      <a:gd name="connsiteY0" fmla="*/ 53552 h 65275"/>
                      <a:gd name="connsiteX1" fmla="*/ 0 w 260770"/>
                      <a:gd name="connsiteY1" fmla="*/ 61279 h 65275"/>
                      <a:gd name="connsiteX2" fmla="*/ 21131 w 260770"/>
                      <a:gd name="connsiteY2" fmla="*/ 45868 h 65275"/>
                      <a:gd name="connsiteX3" fmla="*/ 260770 w 260770"/>
                      <a:gd name="connsiteY3" fmla="*/ 7230 h 65275"/>
                      <a:gd name="connsiteX4" fmla="*/ 54573 w 260770"/>
                      <a:gd name="connsiteY4" fmla="*/ 53552 h 6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0770" h="65275">
                        <a:moveTo>
                          <a:pt x="54573" y="53552"/>
                        </a:moveTo>
                        <a:cubicBezTo>
                          <a:pt x="37066" y="61323"/>
                          <a:pt x="16590" y="70797"/>
                          <a:pt x="0" y="61279"/>
                        </a:cubicBezTo>
                        <a:cubicBezTo>
                          <a:pt x="5763" y="54687"/>
                          <a:pt x="13447" y="50103"/>
                          <a:pt x="21131" y="45868"/>
                        </a:cubicBezTo>
                        <a:cubicBezTo>
                          <a:pt x="90591" y="7842"/>
                          <a:pt x="182666" y="-11499"/>
                          <a:pt x="260770" y="7230"/>
                        </a:cubicBezTo>
                        <a:cubicBezTo>
                          <a:pt x="197029" y="33294"/>
                          <a:pt x="120278" y="24432"/>
                          <a:pt x="54573" y="53552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id="{38518B73-D7F0-487A-95E0-9F65EDF08998}"/>
                      </a:ext>
                    </a:extLst>
                  </p:cNvPr>
                  <p:cNvSpPr/>
                  <p:nvPr/>
                </p:nvSpPr>
                <p:spPr>
                  <a:xfrm>
                    <a:off x="1552519" y="5035808"/>
                    <a:ext cx="180194" cy="289864"/>
                  </a:xfrm>
                  <a:custGeom>
                    <a:avLst/>
                    <a:gdLst>
                      <a:gd name="connsiteX0" fmla="*/ 155780 w 180194"/>
                      <a:gd name="connsiteY0" fmla="*/ 267643 h 289864"/>
                      <a:gd name="connsiteX1" fmla="*/ 132379 w 180194"/>
                      <a:gd name="connsiteY1" fmla="*/ 242365 h 289864"/>
                      <a:gd name="connsiteX2" fmla="*/ 66237 w 180194"/>
                      <a:gd name="connsiteY2" fmla="*/ 190543 h 289864"/>
                      <a:gd name="connsiteX3" fmla="*/ 37117 w 180194"/>
                      <a:gd name="connsiteY3" fmla="*/ 165439 h 289864"/>
                      <a:gd name="connsiteX4" fmla="*/ 18737 w 180194"/>
                      <a:gd name="connsiteY4" fmla="*/ 237 h 289864"/>
                      <a:gd name="connsiteX5" fmla="*/ 113868 w 180194"/>
                      <a:gd name="connsiteY5" fmla="*/ 26606 h 289864"/>
                      <a:gd name="connsiteX6" fmla="*/ 149450 w 180194"/>
                      <a:gd name="connsiteY6" fmla="*/ 84104 h 289864"/>
                      <a:gd name="connsiteX7" fmla="*/ 176780 w 180194"/>
                      <a:gd name="connsiteY7" fmla="*/ 161466 h 289864"/>
                      <a:gd name="connsiteX8" fmla="*/ 160451 w 180194"/>
                      <a:gd name="connsiteY8" fmla="*/ 289865 h 289864"/>
                      <a:gd name="connsiteX9" fmla="*/ 155780 w 180194"/>
                      <a:gd name="connsiteY9" fmla="*/ 267643 h 289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194" h="289864">
                        <a:moveTo>
                          <a:pt x="155780" y="267643"/>
                        </a:moveTo>
                        <a:cubicBezTo>
                          <a:pt x="150978" y="257078"/>
                          <a:pt x="141504" y="249525"/>
                          <a:pt x="132379" y="242365"/>
                        </a:cubicBezTo>
                        <a:cubicBezTo>
                          <a:pt x="110332" y="225076"/>
                          <a:pt x="88285" y="207831"/>
                          <a:pt x="66237" y="190543"/>
                        </a:cubicBezTo>
                        <a:cubicBezTo>
                          <a:pt x="56152" y="182641"/>
                          <a:pt x="46023" y="174695"/>
                          <a:pt x="37117" y="165439"/>
                        </a:cubicBezTo>
                        <a:cubicBezTo>
                          <a:pt x="-4140" y="122480"/>
                          <a:pt x="-12086" y="51229"/>
                          <a:pt x="18737" y="237"/>
                        </a:cubicBezTo>
                        <a:cubicBezTo>
                          <a:pt x="52485" y="-1248"/>
                          <a:pt x="88896" y="3860"/>
                          <a:pt x="113868" y="26606"/>
                        </a:cubicBezTo>
                        <a:cubicBezTo>
                          <a:pt x="130677" y="41887"/>
                          <a:pt x="140281" y="63323"/>
                          <a:pt x="149450" y="84104"/>
                        </a:cubicBezTo>
                        <a:cubicBezTo>
                          <a:pt x="160539" y="109164"/>
                          <a:pt x="171672" y="134529"/>
                          <a:pt x="176780" y="161466"/>
                        </a:cubicBezTo>
                        <a:cubicBezTo>
                          <a:pt x="184813" y="203596"/>
                          <a:pt x="178395" y="250966"/>
                          <a:pt x="160451" y="289865"/>
                        </a:cubicBezTo>
                        <a:cubicBezTo>
                          <a:pt x="159753" y="283229"/>
                          <a:pt x="158792" y="274279"/>
                          <a:pt x="155780" y="267643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:a16="http://schemas.microsoft.com/office/drawing/2014/main" id="{61700D84-3371-4430-AAAB-5E96464CDD3C}"/>
                      </a:ext>
                    </a:extLst>
                  </p:cNvPr>
                  <p:cNvSpPr/>
                  <p:nvPr/>
                </p:nvSpPr>
                <p:spPr>
                  <a:xfrm>
                    <a:off x="1684723" y="4977893"/>
                    <a:ext cx="84154" cy="330448"/>
                  </a:xfrm>
                  <a:custGeom>
                    <a:avLst/>
                    <a:gdLst>
                      <a:gd name="connsiteX0" fmla="*/ 80812 w 84154"/>
                      <a:gd name="connsiteY0" fmla="*/ 133114 h 330448"/>
                      <a:gd name="connsiteX1" fmla="*/ 15586 w 84154"/>
                      <a:gd name="connsiteY1" fmla="*/ 0 h 330448"/>
                      <a:gd name="connsiteX2" fmla="*/ 5458 w 84154"/>
                      <a:gd name="connsiteY2" fmla="*/ 84740 h 330448"/>
                      <a:gd name="connsiteX3" fmla="*/ 37285 w 84154"/>
                      <a:gd name="connsiteY3" fmla="*/ 167647 h 330448"/>
                      <a:gd name="connsiteX4" fmla="*/ 45361 w 84154"/>
                      <a:gd name="connsiteY4" fmla="*/ 206678 h 330448"/>
                      <a:gd name="connsiteX5" fmla="*/ 49334 w 84154"/>
                      <a:gd name="connsiteY5" fmla="*/ 272340 h 330448"/>
                      <a:gd name="connsiteX6" fmla="*/ 40122 w 84154"/>
                      <a:gd name="connsiteY6" fmla="*/ 330449 h 330448"/>
                      <a:gd name="connsiteX7" fmla="*/ 80812 w 84154"/>
                      <a:gd name="connsiteY7" fmla="*/ 133114 h 330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154" h="330448">
                        <a:moveTo>
                          <a:pt x="80812" y="133114"/>
                        </a:moveTo>
                        <a:cubicBezTo>
                          <a:pt x="75180" y="82077"/>
                          <a:pt x="59899" y="25846"/>
                          <a:pt x="15586" y="0"/>
                        </a:cubicBezTo>
                        <a:cubicBezTo>
                          <a:pt x="-3230" y="22877"/>
                          <a:pt x="-2881" y="56319"/>
                          <a:pt x="5458" y="84740"/>
                        </a:cubicBezTo>
                        <a:cubicBezTo>
                          <a:pt x="13796" y="113162"/>
                          <a:pt x="28946" y="139226"/>
                          <a:pt x="37285" y="167647"/>
                        </a:cubicBezTo>
                        <a:cubicBezTo>
                          <a:pt x="41039" y="180396"/>
                          <a:pt x="43353" y="193537"/>
                          <a:pt x="45361" y="206678"/>
                        </a:cubicBezTo>
                        <a:cubicBezTo>
                          <a:pt x="48636" y="228245"/>
                          <a:pt x="51037" y="250467"/>
                          <a:pt x="49334" y="272340"/>
                        </a:cubicBezTo>
                        <a:cubicBezTo>
                          <a:pt x="47893" y="290807"/>
                          <a:pt x="36062" y="314819"/>
                          <a:pt x="40122" y="330449"/>
                        </a:cubicBezTo>
                        <a:cubicBezTo>
                          <a:pt x="88757" y="285655"/>
                          <a:pt x="87448" y="193100"/>
                          <a:pt x="80812" y="133114"/>
                        </a:cubicBezTo>
                        <a:close/>
                      </a:path>
                    </a:pathLst>
                  </a:custGeom>
                  <a:solidFill>
                    <a:srgbClr val="E1DED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:a16="http://schemas.microsoft.com/office/drawing/2014/main" id="{9EF1DE49-153C-47CD-84EE-8A3AAB345632}"/>
                      </a:ext>
                    </a:extLst>
                  </p:cNvPr>
                  <p:cNvSpPr/>
                  <p:nvPr/>
                </p:nvSpPr>
                <p:spPr>
                  <a:xfrm>
                    <a:off x="1696992" y="4976190"/>
                    <a:ext cx="82817" cy="317001"/>
                  </a:xfrm>
                  <a:custGeom>
                    <a:avLst/>
                    <a:gdLst>
                      <a:gd name="connsiteX0" fmla="*/ 60947 w 82817"/>
                      <a:gd name="connsiteY0" fmla="*/ 223268 h 317001"/>
                      <a:gd name="connsiteX1" fmla="*/ 37328 w 82817"/>
                      <a:gd name="connsiteY1" fmla="*/ 117091 h 317001"/>
                      <a:gd name="connsiteX2" fmla="*/ 20694 w 82817"/>
                      <a:gd name="connsiteY2" fmla="*/ 89325 h 317001"/>
                      <a:gd name="connsiteX3" fmla="*/ 13840 w 82817"/>
                      <a:gd name="connsiteY3" fmla="*/ 53176 h 317001"/>
                      <a:gd name="connsiteX4" fmla="*/ 0 w 82817"/>
                      <a:gd name="connsiteY4" fmla="*/ 0 h 317001"/>
                      <a:gd name="connsiteX5" fmla="*/ 73389 w 82817"/>
                      <a:gd name="connsiteY5" fmla="*/ 90198 h 317001"/>
                      <a:gd name="connsiteX6" fmla="*/ 74219 w 82817"/>
                      <a:gd name="connsiteY6" fmla="*/ 215846 h 317001"/>
                      <a:gd name="connsiteX7" fmla="*/ 34752 w 82817"/>
                      <a:gd name="connsiteY7" fmla="*/ 317002 h 317001"/>
                      <a:gd name="connsiteX8" fmla="*/ 60947 w 82817"/>
                      <a:gd name="connsiteY8" fmla="*/ 223268 h 31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2817" h="317001">
                        <a:moveTo>
                          <a:pt x="60947" y="223268"/>
                        </a:moveTo>
                        <a:cubicBezTo>
                          <a:pt x="64090" y="186508"/>
                          <a:pt x="56974" y="148307"/>
                          <a:pt x="37328" y="117091"/>
                        </a:cubicBezTo>
                        <a:cubicBezTo>
                          <a:pt x="31565" y="107967"/>
                          <a:pt x="24754" y="99366"/>
                          <a:pt x="20694" y="89325"/>
                        </a:cubicBezTo>
                        <a:cubicBezTo>
                          <a:pt x="16110" y="77930"/>
                          <a:pt x="15455" y="65356"/>
                          <a:pt x="13840" y="53176"/>
                        </a:cubicBezTo>
                        <a:cubicBezTo>
                          <a:pt x="11438" y="34970"/>
                          <a:pt x="6767" y="17070"/>
                          <a:pt x="0" y="0"/>
                        </a:cubicBezTo>
                        <a:cubicBezTo>
                          <a:pt x="34141" y="20039"/>
                          <a:pt x="60729" y="52695"/>
                          <a:pt x="73389" y="90198"/>
                        </a:cubicBezTo>
                        <a:cubicBezTo>
                          <a:pt x="86967" y="130407"/>
                          <a:pt x="84653" y="174676"/>
                          <a:pt x="74219" y="215846"/>
                        </a:cubicBezTo>
                        <a:cubicBezTo>
                          <a:pt x="65487" y="250205"/>
                          <a:pt x="52390" y="286397"/>
                          <a:pt x="34752" y="317002"/>
                        </a:cubicBezTo>
                        <a:cubicBezTo>
                          <a:pt x="42741" y="285219"/>
                          <a:pt x="58022" y="257016"/>
                          <a:pt x="60947" y="223268"/>
                        </a:cubicBezTo>
                        <a:close/>
                      </a:path>
                    </a:pathLst>
                  </a:custGeom>
                  <a:solidFill>
                    <a:srgbClr val="F5F2F3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1" name="Freeform: Shape 850">
                    <a:extLst>
                      <a:ext uri="{FF2B5EF4-FFF2-40B4-BE49-F238E27FC236}">
                        <a16:creationId xmlns:a16="http://schemas.microsoft.com/office/drawing/2014/main" id="{2DF91CFB-633F-4E13-B1FF-71EB3C7049AD}"/>
                      </a:ext>
                    </a:extLst>
                  </p:cNvPr>
                  <p:cNvSpPr/>
                  <p:nvPr/>
                </p:nvSpPr>
                <p:spPr>
                  <a:xfrm>
                    <a:off x="1712625" y="5039800"/>
                    <a:ext cx="43475" cy="288929"/>
                  </a:xfrm>
                  <a:custGeom>
                    <a:avLst/>
                    <a:gdLst>
                      <a:gd name="connsiteX0" fmla="*/ 27806 w 43475"/>
                      <a:gd name="connsiteY0" fmla="*/ 76620 h 288929"/>
                      <a:gd name="connsiteX1" fmla="*/ 11347 w 43475"/>
                      <a:gd name="connsiteY1" fmla="*/ 47762 h 288929"/>
                      <a:gd name="connsiteX2" fmla="*/ 4362 w 43475"/>
                      <a:gd name="connsiteY2" fmla="*/ 0 h 288929"/>
                      <a:gd name="connsiteX3" fmla="*/ 10299 w 43475"/>
                      <a:gd name="connsiteY3" fmla="*/ 54398 h 288929"/>
                      <a:gd name="connsiteX4" fmla="*/ 38284 w 43475"/>
                      <a:gd name="connsiteY4" fmla="*/ 131149 h 288929"/>
                      <a:gd name="connsiteX5" fmla="*/ 32346 w 43475"/>
                      <a:gd name="connsiteY5" fmla="*/ 210738 h 288929"/>
                      <a:gd name="connsiteX6" fmla="*/ 11652 w 43475"/>
                      <a:gd name="connsiteY6" fmla="*/ 111809 h 288929"/>
                      <a:gd name="connsiteX7" fmla="*/ 16237 w 43475"/>
                      <a:gd name="connsiteY7" fmla="*/ 209603 h 288929"/>
                      <a:gd name="connsiteX8" fmla="*/ 4143 w 43475"/>
                      <a:gd name="connsiteY8" fmla="*/ 288930 h 288929"/>
                      <a:gd name="connsiteX9" fmla="*/ 27806 w 43475"/>
                      <a:gd name="connsiteY9" fmla="*/ 76620 h 28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3475" h="288929">
                        <a:moveTo>
                          <a:pt x="27806" y="76620"/>
                        </a:moveTo>
                        <a:cubicBezTo>
                          <a:pt x="22567" y="66841"/>
                          <a:pt x="16018" y="57803"/>
                          <a:pt x="11347" y="47762"/>
                        </a:cubicBezTo>
                        <a:cubicBezTo>
                          <a:pt x="4493" y="32962"/>
                          <a:pt x="2048" y="16154"/>
                          <a:pt x="4362" y="0"/>
                        </a:cubicBezTo>
                        <a:cubicBezTo>
                          <a:pt x="-921" y="17813"/>
                          <a:pt x="4012" y="36935"/>
                          <a:pt x="10299" y="54398"/>
                        </a:cubicBezTo>
                        <a:cubicBezTo>
                          <a:pt x="19511" y="80025"/>
                          <a:pt x="31648" y="104692"/>
                          <a:pt x="38284" y="131149"/>
                        </a:cubicBezTo>
                        <a:cubicBezTo>
                          <a:pt x="44920" y="157562"/>
                          <a:pt x="45488" y="186901"/>
                          <a:pt x="32346" y="210738"/>
                        </a:cubicBezTo>
                        <a:cubicBezTo>
                          <a:pt x="31168" y="176903"/>
                          <a:pt x="24139" y="143286"/>
                          <a:pt x="11652" y="111809"/>
                        </a:cubicBezTo>
                        <a:cubicBezTo>
                          <a:pt x="19555" y="131717"/>
                          <a:pt x="18463" y="187381"/>
                          <a:pt x="16237" y="209603"/>
                        </a:cubicBezTo>
                        <a:cubicBezTo>
                          <a:pt x="13792" y="234313"/>
                          <a:pt x="-9216" y="265485"/>
                          <a:pt x="4143" y="288930"/>
                        </a:cubicBezTo>
                        <a:cubicBezTo>
                          <a:pt x="48369" y="248764"/>
                          <a:pt x="53870" y="125299"/>
                          <a:pt x="27806" y="76620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2" name="Freeform: Shape 851">
                    <a:extLst>
                      <a:ext uri="{FF2B5EF4-FFF2-40B4-BE49-F238E27FC236}">
                        <a16:creationId xmlns:a16="http://schemas.microsoft.com/office/drawing/2014/main" id="{8031DEEE-0AF0-4DFA-BF10-875B32CC364C}"/>
                      </a:ext>
                    </a:extLst>
                  </p:cNvPr>
                  <p:cNvSpPr/>
                  <p:nvPr/>
                </p:nvSpPr>
                <p:spPr>
                  <a:xfrm>
                    <a:off x="1448053" y="5348795"/>
                    <a:ext cx="245009" cy="69058"/>
                  </a:xfrm>
                  <a:custGeom>
                    <a:avLst/>
                    <a:gdLst>
                      <a:gd name="connsiteX0" fmla="*/ 130014 w 245009"/>
                      <a:gd name="connsiteY0" fmla="*/ 42060 h 69058"/>
                      <a:gd name="connsiteX1" fmla="*/ 0 w 245009"/>
                      <a:gd name="connsiteY1" fmla="*/ 57166 h 69058"/>
                      <a:gd name="connsiteX2" fmla="*/ 177863 w 245009"/>
                      <a:gd name="connsiteY2" fmla="*/ 43151 h 69058"/>
                      <a:gd name="connsiteX3" fmla="*/ 245010 w 245009"/>
                      <a:gd name="connsiteY3" fmla="*/ 148 h 69058"/>
                      <a:gd name="connsiteX4" fmla="*/ 130014 w 245009"/>
                      <a:gd name="connsiteY4" fmla="*/ 42060 h 69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009" h="69058">
                        <a:moveTo>
                          <a:pt x="130014" y="42060"/>
                        </a:moveTo>
                        <a:cubicBezTo>
                          <a:pt x="87578" y="52450"/>
                          <a:pt x="43702" y="55550"/>
                          <a:pt x="0" y="57166"/>
                        </a:cubicBezTo>
                        <a:cubicBezTo>
                          <a:pt x="56930" y="79257"/>
                          <a:pt x="122155" y="68255"/>
                          <a:pt x="177863" y="43151"/>
                        </a:cubicBezTo>
                        <a:cubicBezTo>
                          <a:pt x="201832" y="32324"/>
                          <a:pt x="226280" y="18790"/>
                          <a:pt x="245010" y="148"/>
                        </a:cubicBezTo>
                        <a:cubicBezTo>
                          <a:pt x="213357" y="-2602"/>
                          <a:pt x="163849" y="33765"/>
                          <a:pt x="130014" y="42060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:a16="http://schemas.microsoft.com/office/drawing/2014/main" id="{8C9E73BA-F693-4135-980A-2A27A03749ED}"/>
                      </a:ext>
                    </a:extLst>
                  </p:cNvPr>
                  <p:cNvSpPr/>
                  <p:nvPr/>
                </p:nvSpPr>
                <p:spPr>
                  <a:xfrm>
                    <a:off x="1523276" y="5171997"/>
                    <a:ext cx="193794" cy="134343"/>
                  </a:xfrm>
                  <a:custGeom>
                    <a:avLst/>
                    <a:gdLst>
                      <a:gd name="connsiteX0" fmla="*/ 0 w 193794"/>
                      <a:gd name="connsiteY0" fmla="*/ 92381 h 134343"/>
                      <a:gd name="connsiteX1" fmla="*/ 39947 w 193794"/>
                      <a:gd name="connsiteY1" fmla="*/ 76445 h 134343"/>
                      <a:gd name="connsiteX2" fmla="*/ 19690 w 193794"/>
                      <a:gd name="connsiteY2" fmla="*/ 52652 h 134343"/>
                      <a:gd name="connsiteX3" fmla="*/ 62911 w 193794"/>
                      <a:gd name="connsiteY3" fmla="*/ 78628 h 134343"/>
                      <a:gd name="connsiteX4" fmla="*/ 74699 w 193794"/>
                      <a:gd name="connsiteY4" fmla="*/ 80768 h 134343"/>
                      <a:gd name="connsiteX5" fmla="*/ 76402 w 193794"/>
                      <a:gd name="connsiteY5" fmla="*/ 70159 h 134343"/>
                      <a:gd name="connsiteX6" fmla="*/ 67452 w 193794"/>
                      <a:gd name="connsiteY6" fmla="*/ 62519 h 134343"/>
                      <a:gd name="connsiteX7" fmla="*/ 25889 w 193794"/>
                      <a:gd name="connsiteY7" fmla="*/ 37852 h 134343"/>
                      <a:gd name="connsiteX8" fmla="*/ 86225 w 193794"/>
                      <a:gd name="connsiteY8" fmla="*/ 77057 h 134343"/>
                      <a:gd name="connsiteX9" fmla="*/ 32394 w 193794"/>
                      <a:gd name="connsiteY9" fmla="*/ 29950 h 134343"/>
                      <a:gd name="connsiteX10" fmla="*/ 92337 w 193794"/>
                      <a:gd name="connsiteY10" fmla="*/ 61820 h 134343"/>
                      <a:gd name="connsiteX11" fmla="*/ 63741 w 193794"/>
                      <a:gd name="connsiteY11" fmla="*/ 32962 h 134343"/>
                      <a:gd name="connsiteX12" fmla="*/ 42305 w 193794"/>
                      <a:gd name="connsiteY12" fmla="*/ 0 h 134343"/>
                      <a:gd name="connsiteX13" fmla="*/ 123116 w 193794"/>
                      <a:gd name="connsiteY13" fmla="*/ 65793 h 134343"/>
                      <a:gd name="connsiteX14" fmla="*/ 193668 w 193794"/>
                      <a:gd name="connsiteY14" fmla="*/ 134205 h 134343"/>
                      <a:gd name="connsiteX15" fmla="*/ 108272 w 193794"/>
                      <a:gd name="connsiteY15" fmla="*/ 101331 h 134343"/>
                      <a:gd name="connsiteX16" fmla="*/ 0 w 193794"/>
                      <a:gd name="connsiteY16" fmla="*/ 92381 h 134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93794" h="134343">
                        <a:moveTo>
                          <a:pt x="0" y="92381"/>
                        </a:moveTo>
                        <a:cubicBezTo>
                          <a:pt x="10478" y="81597"/>
                          <a:pt x="35145" y="90722"/>
                          <a:pt x="39947" y="76445"/>
                        </a:cubicBezTo>
                        <a:cubicBezTo>
                          <a:pt x="35188" y="67059"/>
                          <a:pt x="28203" y="58851"/>
                          <a:pt x="19690" y="52652"/>
                        </a:cubicBezTo>
                        <a:cubicBezTo>
                          <a:pt x="34097" y="61296"/>
                          <a:pt x="48504" y="69984"/>
                          <a:pt x="62911" y="78628"/>
                        </a:cubicBezTo>
                        <a:cubicBezTo>
                          <a:pt x="66535" y="80811"/>
                          <a:pt x="71119" y="82994"/>
                          <a:pt x="74699" y="80768"/>
                        </a:cubicBezTo>
                        <a:cubicBezTo>
                          <a:pt x="78061" y="78672"/>
                          <a:pt x="78366" y="73608"/>
                          <a:pt x="76402" y="70159"/>
                        </a:cubicBezTo>
                        <a:cubicBezTo>
                          <a:pt x="74437" y="66710"/>
                          <a:pt x="70857" y="64570"/>
                          <a:pt x="67452" y="62519"/>
                        </a:cubicBezTo>
                        <a:cubicBezTo>
                          <a:pt x="53612" y="54311"/>
                          <a:pt x="39729" y="46059"/>
                          <a:pt x="25889" y="37852"/>
                        </a:cubicBezTo>
                        <a:cubicBezTo>
                          <a:pt x="46016" y="50905"/>
                          <a:pt x="66098" y="64003"/>
                          <a:pt x="86225" y="77057"/>
                        </a:cubicBezTo>
                        <a:cubicBezTo>
                          <a:pt x="73957" y="56144"/>
                          <a:pt x="54747" y="39336"/>
                          <a:pt x="32394" y="29950"/>
                        </a:cubicBezTo>
                        <a:cubicBezTo>
                          <a:pt x="54180" y="36586"/>
                          <a:pt x="74655" y="47456"/>
                          <a:pt x="92337" y="61820"/>
                        </a:cubicBezTo>
                        <a:cubicBezTo>
                          <a:pt x="88932" y="48330"/>
                          <a:pt x="75354" y="40558"/>
                          <a:pt x="63741" y="32962"/>
                        </a:cubicBezTo>
                        <a:cubicBezTo>
                          <a:pt x="52084" y="25365"/>
                          <a:pt x="40035" y="13709"/>
                          <a:pt x="42305" y="0"/>
                        </a:cubicBezTo>
                        <a:cubicBezTo>
                          <a:pt x="64134" y="27374"/>
                          <a:pt x="91857" y="49989"/>
                          <a:pt x="123116" y="65793"/>
                        </a:cubicBezTo>
                        <a:cubicBezTo>
                          <a:pt x="149704" y="79240"/>
                          <a:pt x="196549" y="97401"/>
                          <a:pt x="193668" y="134205"/>
                        </a:cubicBezTo>
                        <a:cubicBezTo>
                          <a:pt x="168346" y="136519"/>
                          <a:pt x="133114" y="109233"/>
                          <a:pt x="108272" y="101331"/>
                        </a:cubicBezTo>
                        <a:cubicBezTo>
                          <a:pt x="73695" y="90460"/>
                          <a:pt x="35669" y="80069"/>
                          <a:pt x="0" y="92381"/>
                        </a:cubicBezTo>
                        <a:close/>
                      </a:path>
                    </a:pathLst>
                  </a:custGeom>
                  <a:solidFill>
                    <a:srgbClr val="B2ADA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:a16="http://schemas.microsoft.com/office/drawing/2014/main" id="{473B745B-1389-4DEB-AAE2-DBB80AEFE3DB}"/>
                      </a:ext>
                    </a:extLst>
                  </p:cNvPr>
                  <p:cNvSpPr/>
                  <p:nvPr/>
                </p:nvSpPr>
                <p:spPr>
                  <a:xfrm>
                    <a:off x="1586318" y="5242985"/>
                    <a:ext cx="153140" cy="109451"/>
                  </a:xfrm>
                  <a:custGeom>
                    <a:avLst/>
                    <a:gdLst>
                      <a:gd name="connsiteX0" fmla="*/ 0 w 153140"/>
                      <a:gd name="connsiteY0" fmla="*/ 22004 h 109451"/>
                      <a:gd name="connsiteX1" fmla="*/ 83256 w 153140"/>
                      <a:gd name="connsiteY1" fmla="*/ 38201 h 109451"/>
                      <a:gd name="connsiteX2" fmla="*/ 41388 w 153140"/>
                      <a:gd name="connsiteY2" fmla="*/ 0 h 109451"/>
                      <a:gd name="connsiteX3" fmla="*/ 95961 w 153140"/>
                      <a:gd name="connsiteY3" fmla="*/ 22440 h 109451"/>
                      <a:gd name="connsiteX4" fmla="*/ 133900 w 153140"/>
                      <a:gd name="connsiteY4" fmla="*/ 59812 h 109451"/>
                      <a:gd name="connsiteX5" fmla="*/ 146255 w 153140"/>
                      <a:gd name="connsiteY5" fmla="*/ 17463 h 109451"/>
                      <a:gd name="connsiteX6" fmla="*/ 152585 w 153140"/>
                      <a:gd name="connsiteY6" fmla="*/ 32045 h 109451"/>
                      <a:gd name="connsiteX7" fmla="*/ 120715 w 153140"/>
                      <a:gd name="connsiteY7" fmla="*/ 109451 h 109451"/>
                      <a:gd name="connsiteX8" fmla="*/ 0 w 153140"/>
                      <a:gd name="connsiteY8" fmla="*/ 22004 h 109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140" h="109451">
                        <a:moveTo>
                          <a:pt x="0" y="22004"/>
                        </a:moveTo>
                        <a:cubicBezTo>
                          <a:pt x="28421" y="21131"/>
                          <a:pt x="56144" y="29731"/>
                          <a:pt x="83256" y="38201"/>
                        </a:cubicBezTo>
                        <a:cubicBezTo>
                          <a:pt x="73651" y="21611"/>
                          <a:pt x="58808" y="8077"/>
                          <a:pt x="41388" y="0"/>
                        </a:cubicBezTo>
                        <a:cubicBezTo>
                          <a:pt x="56887" y="12268"/>
                          <a:pt x="78497" y="13141"/>
                          <a:pt x="95961" y="22440"/>
                        </a:cubicBezTo>
                        <a:cubicBezTo>
                          <a:pt x="111765" y="30866"/>
                          <a:pt x="123072" y="45535"/>
                          <a:pt x="133900" y="59812"/>
                        </a:cubicBezTo>
                        <a:cubicBezTo>
                          <a:pt x="136039" y="45186"/>
                          <a:pt x="140186" y="30910"/>
                          <a:pt x="146255" y="17463"/>
                        </a:cubicBezTo>
                        <a:cubicBezTo>
                          <a:pt x="152498" y="16197"/>
                          <a:pt x="154157" y="25846"/>
                          <a:pt x="152585" y="32045"/>
                        </a:cubicBezTo>
                        <a:cubicBezTo>
                          <a:pt x="145687" y="59200"/>
                          <a:pt x="134947" y="85308"/>
                          <a:pt x="120715" y="109451"/>
                        </a:cubicBezTo>
                        <a:cubicBezTo>
                          <a:pt x="152105" y="53830"/>
                          <a:pt x="37153" y="29426"/>
                          <a:pt x="0" y="22004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5" name="Freeform: Shape 854">
                    <a:extLst>
                      <a:ext uri="{FF2B5EF4-FFF2-40B4-BE49-F238E27FC236}">
                        <a16:creationId xmlns:a16="http://schemas.microsoft.com/office/drawing/2014/main" id="{F8427120-4219-4FA5-AC68-43CC1F8399B9}"/>
                      </a:ext>
                    </a:extLst>
                  </p:cNvPr>
                  <p:cNvSpPr/>
                  <p:nvPr/>
                </p:nvSpPr>
                <p:spPr>
                  <a:xfrm>
                    <a:off x="1650627" y="5290310"/>
                    <a:ext cx="332063" cy="133419"/>
                  </a:xfrm>
                  <a:custGeom>
                    <a:avLst/>
                    <a:gdLst>
                      <a:gd name="connsiteX0" fmla="*/ 76053 w 332063"/>
                      <a:gd name="connsiteY0" fmla="*/ 61034 h 133419"/>
                      <a:gd name="connsiteX1" fmla="*/ 108272 w 332063"/>
                      <a:gd name="connsiteY1" fmla="*/ 63173 h 133419"/>
                      <a:gd name="connsiteX2" fmla="*/ 220736 w 332063"/>
                      <a:gd name="connsiteY2" fmla="*/ 87927 h 133419"/>
                      <a:gd name="connsiteX3" fmla="*/ 322852 w 332063"/>
                      <a:gd name="connsiteY3" fmla="*/ 133419 h 133419"/>
                      <a:gd name="connsiteX4" fmla="*/ 332064 w 332063"/>
                      <a:gd name="connsiteY4" fmla="*/ 117310 h 133419"/>
                      <a:gd name="connsiteX5" fmla="*/ 204015 w 332063"/>
                      <a:gd name="connsiteY5" fmla="*/ 59506 h 133419"/>
                      <a:gd name="connsiteX6" fmla="*/ 166774 w 332063"/>
                      <a:gd name="connsiteY6" fmla="*/ 51473 h 133419"/>
                      <a:gd name="connsiteX7" fmla="*/ 78017 w 332063"/>
                      <a:gd name="connsiteY7" fmla="*/ 0 h 133419"/>
                      <a:gd name="connsiteX8" fmla="*/ 0 w 332063"/>
                      <a:gd name="connsiteY8" fmla="*/ 87578 h 133419"/>
                      <a:gd name="connsiteX9" fmla="*/ 76053 w 332063"/>
                      <a:gd name="connsiteY9" fmla="*/ 61034 h 133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32063" h="133419">
                        <a:moveTo>
                          <a:pt x="76053" y="61034"/>
                        </a:moveTo>
                        <a:cubicBezTo>
                          <a:pt x="86792" y="60030"/>
                          <a:pt x="97620" y="61602"/>
                          <a:pt x="108272" y="63173"/>
                        </a:cubicBezTo>
                        <a:cubicBezTo>
                          <a:pt x="146342" y="68718"/>
                          <a:pt x="184761" y="74306"/>
                          <a:pt x="220736" y="87927"/>
                        </a:cubicBezTo>
                        <a:cubicBezTo>
                          <a:pt x="255662" y="101112"/>
                          <a:pt x="291680" y="112813"/>
                          <a:pt x="322852" y="133419"/>
                        </a:cubicBezTo>
                        <a:cubicBezTo>
                          <a:pt x="324336" y="123945"/>
                          <a:pt x="324904" y="123683"/>
                          <a:pt x="332064" y="117310"/>
                        </a:cubicBezTo>
                        <a:cubicBezTo>
                          <a:pt x="284782" y="115912"/>
                          <a:pt x="249288" y="73171"/>
                          <a:pt x="204015" y="59506"/>
                        </a:cubicBezTo>
                        <a:cubicBezTo>
                          <a:pt x="191834" y="55839"/>
                          <a:pt x="179129" y="54311"/>
                          <a:pt x="166774" y="51473"/>
                        </a:cubicBezTo>
                        <a:cubicBezTo>
                          <a:pt x="132939" y="43658"/>
                          <a:pt x="101593" y="25496"/>
                          <a:pt x="78017" y="0"/>
                        </a:cubicBezTo>
                        <a:cubicBezTo>
                          <a:pt x="64221" y="40689"/>
                          <a:pt x="29469" y="60597"/>
                          <a:pt x="0" y="87578"/>
                        </a:cubicBezTo>
                        <a:cubicBezTo>
                          <a:pt x="26631" y="85046"/>
                          <a:pt x="48504" y="63566"/>
                          <a:pt x="76053" y="6103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6" name="Freeform: Shape 855">
                    <a:extLst>
                      <a:ext uri="{FF2B5EF4-FFF2-40B4-BE49-F238E27FC236}">
                        <a16:creationId xmlns:a16="http://schemas.microsoft.com/office/drawing/2014/main" id="{17B6DD89-86A9-4A8D-96CC-A6B039308986}"/>
                      </a:ext>
                    </a:extLst>
                  </p:cNvPr>
                  <p:cNvSpPr/>
                  <p:nvPr/>
                </p:nvSpPr>
                <p:spPr>
                  <a:xfrm>
                    <a:off x="1709871" y="5297668"/>
                    <a:ext cx="279324" cy="110429"/>
                  </a:xfrm>
                  <a:custGeom>
                    <a:avLst/>
                    <a:gdLst>
                      <a:gd name="connsiteX0" fmla="*/ 118401 w 279324"/>
                      <a:gd name="connsiteY0" fmla="*/ 44159 h 110429"/>
                      <a:gd name="connsiteX1" fmla="*/ 183539 w 279324"/>
                      <a:gd name="connsiteY1" fmla="*/ 68171 h 110429"/>
                      <a:gd name="connsiteX2" fmla="*/ 279325 w 279324"/>
                      <a:gd name="connsiteY2" fmla="*/ 101744 h 110429"/>
                      <a:gd name="connsiteX3" fmla="*/ 257321 w 279324"/>
                      <a:gd name="connsiteY3" fmla="*/ 109602 h 110429"/>
                      <a:gd name="connsiteX4" fmla="*/ 143635 w 279324"/>
                      <a:gd name="connsiteY4" fmla="*/ 72187 h 110429"/>
                      <a:gd name="connsiteX5" fmla="*/ 74263 w 279324"/>
                      <a:gd name="connsiteY5" fmla="*/ 42630 h 110429"/>
                      <a:gd name="connsiteX6" fmla="*/ 0 w 279324"/>
                      <a:gd name="connsiteY6" fmla="*/ 38570 h 110429"/>
                      <a:gd name="connsiteX7" fmla="*/ 9037 w 279324"/>
                      <a:gd name="connsiteY7" fmla="*/ 2378 h 110429"/>
                      <a:gd name="connsiteX8" fmla="*/ 31696 w 279324"/>
                      <a:gd name="connsiteY8" fmla="*/ 3993 h 110429"/>
                      <a:gd name="connsiteX9" fmla="*/ 118401 w 279324"/>
                      <a:gd name="connsiteY9" fmla="*/ 44159 h 1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9324" h="110429">
                        <a:moveTo>
                          <a:pt x="118401" y="44159"/>
                        </a:moveTo>
                        <a:cubicBezTo>
                          <a:pt x="139837" y="52846"/>
                          <a:pt x="161710" y="60530"/>
                          <a:pt x="183539" y="68171"/>
                        </a:cubicBezTo>
                        <a:cubicBezTo>
                          <a:pt x="215453" y="79347"/>
                          <a:pt x="247367" y="90567"/>
                          <a:pt x="279325" y="101744"/>
                        </a:cubicBezTo>
                        <a:cubicBezTo>
                          <a:pt x="278583" y="110562"/>
                          <a:pt x="266009" y="111523"/>
                          <a:pt x="257321" y="109602"/>
                        </a:cubicBezTo>
                        <a:cubicBezTo>
                          <a:pt x="218291" y="101001"/>
                          <a:pt x="180134" y="88428"/>
                          <a:pt x="143635" y="72187"/>
                        </a:cubicBezTo>
                        <a:cubicBezTo>
                          <a:pt x="120671" y="61971"/>
                          <a:pt x="98231" y="50271"/>
                          <a:pt x="74263" y="42630"/>
                        </a:cubicBezTo>
                        <a:cubicBezTo>
                          <a:pt x="50294" y="35034"/>
                          <a:pt x="24187" y="31672"/>
                          <a:pt x="0" y="38570"/>
                        </a:cubicBezTo>
                        <a:cubicBezTo>
                          <a:pt x="1222" y="38221"/>
                          <a:pt x="1572" y="6918"/>
                          <a:pt x="9037" y="2378"/>
                        </a:cubicBezTo>
                        <a:cubicBezTo>
                          <a:pt x="17987" y="-3036"/>
                          <a:pt x="22528" y="2247"/>
                          <a:pt x="31696" y="3993"/>
                        </a:cubicBezTo>
                        <a:cubicBezTo>
                          <a:pt x="59855" y="9276"/>
                          <a:pt x="91551" y="33288"/>
                          <a:pt x="118401" y="44159"/>
                        </a:cubicBezTo>
                        <a:close/>
                      </a:path>
                    </a:pathLst>
                  </a:custGeom>
                  <a:solidFill>
                    <a:srgbClr val="C2BFC0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7" name="Freeform: Shape 856">
                    <a:extLst>
                      <a:ext uri="{FF2B5EF4-FFF2-40B4-BE49-F238E27FC236}">
                        <a16:creationId xmlns:a16="http://schemas.microsoft.com/office/drawing/2014/main" id="{B31D6187-1A6D-46C3-B298-0B326A4BF124}"/>
                      </a:ext>
                    </a:extLst>
                  </p:cNvPr>
                  <p:cNvSpPr/>
                  <p:nvPr/>
                </p:nvSpPr>
                <p:spPr>
                  <a:xfrm>
                    <a:off x="1712883" y="5290310"/>
                    <a:ext cx="276312" cy="109101"/>
                  </a:xfrm>
                  <a:custGeom>
                    <a:avLst/>
                    <a:gdLst>
                      <a:gd name="connsiteX0" fmla="*/ 15761 w 276312"/>
                      <a:gd name="connsiteY0" fmla="*/ 0 h 109101"/>
                      <a:gd name="connsiteX1" fmla="*/ 276312 w 276312"/>
                      <a:gd name="connsiteY1" fmla="*/ 109102 h 109101"/>
                      <a:gd name="connsiteX2" fmla="*/ 0 w 276312"/>
                      <a:gd name="connsiteY2" fmla="*/ 20781 h 10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6312" h="109101">
                        <a:moveTo>
                          <a:pt x="15761" y="0"/>
                        </a:moveTo>
                        <a:lnTo>
                          <a:pt x="276312" y="109102"/>
                        </a:lnTo>
                        <a:lnTo>
                          <a:pt x="0" y="20781"/>
                        </a:ln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:a16="http://schemas.microsoft.com/office/drawing/2014/main" id="{B2203510-52B6-4F5C-8F2A-EE99E0B3A7F7}"/>
                      </a:ext>
                    </a:extLst>
                  </p:cNvPr>
                  <p:cNvSpPr/>
                  <p:nvPr/>
                </p:nvSpPr>
                <p:spPr>
                  <a:xfrm>
                    <a:off x="1649317" y="5268350"/>
                    <a:ext cx="97139" cy="112812"/>
                  </a:xfrm>
                  <a:custGeom>
                    <a:avLst/>
                    <a:gdLst>
                      <a:gd name="connsiteX0" fmla="*/ 70246 w 97139"/>
                      <a:gd name="connsiteY0" fmla="*/ 51167 h 112812"/>
                      <a:gd name="connsiteX1" fmla="*/ 91027 w 97139"/>
                      <a:gd name="connsiteY1" fmla="*/ 50294 h 112812"/>
                      <a:gd name="connsiteX2" fmla="*/ 88888 w 97139"/>
                      <a:gd name="connsiteY2" fmla="*/ 33660 h 112812"/>
                      <a:gd name="connsiteX3" fmla="*/ 97139 w 97139"/>
                      <a:gd name="connsiteY3" fmla="*/ 37983 h 112812"/>
                      <a:gd name="connsiteX4" fmla="*/ 83736 w 97139"/>
                      <a:gd name="connsiteY4" fmla="*/ 0 h 112812"/>
                      <a:gd name="connsiteX5" fmla="*/ 66317 w 97139"/>
                      <a:gd name="connsiteY5" fmla="*/ 35188 h 112812"/>
                      <a:gd name="connsiteX6" fmla="*/ 53394 w 97139"/>
                      <a:gd name="connsiteY6" fmla="*/ 38288 h 112812"/>
                      <a:gd name="connsiteX7" fmla="*/ 53918 w 97139"/>
                      <a:gd name="connsiteY7" fmla="*/ 56363 h 112812"/>
                      <a:gd name="connsiteX8" fmla="*/ 40646 w 97139"/>
                      <a:gd name="connsiteY8" fmla="*/ 76052 h 112812"/>
                      <a:gd name="connsiteX9" fmla="*/ 0 w 97139"/>
                      <a:gd name="connsiteY9" fmla="*/ 112813 h 112812"/>
                      <a:gd name="connsiteX10" fmla="*/ 70901 w 97139"/>
                      <a:gd name="connsiteY10" fmla="*/ 67888 h 112812"/>
                      <a:gd name="connsiteX11" fmla="*/ 70246 w 97139"/>
                      <a:gd name="connsiteY11" fmla="*/ 51167 h 112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7139" h="112812">
                        <a:moveTo>
                          <a:pt x="70246" y="51167"/>
                        </a:moveTo>
                        <a:cubicBezTo>
                          <a:pt x="76052" y="46889"/>
                          <a:pt x="84173" y="48155"/>
                          <a:pt x="91027" y="50294"/>
                        </a:cubicBezTo>
                        <a:cubicBezTo>
                          <a:pt x="84653" y="47806"/>
                          <a:pt x="83387" y="37633"/>
                          <a:pt x="88888" y="33660"/>
                        </a:cubicBezTo>
                        <a:cubicBezTo>
                          <a:pt x="91638" y="35101"/>
                          <a:pt x="94389" y="36542"/>
                          <a:pt x="97139" y="37983"/>
                        </a:cubicBezTo>
                        <a:cubicBezTo>
                          <a:pt x="92686" y="25322"/>
                          <a:pt x="88189" y="12661"/>
                          <a:pt x="83736" y="0"/>
                        </a:cubicBezTo>
                        <a:cubicBezTo>
                          <a:pt x="76576" y="11002"/>
                          <a:pt x="70726" y="22833"/>
                          <a:pt x="66317" y="35188"/>
                        </a:cubicBezTo>
                        <a:cubicBezTo>
                          <a:pt x="64832" y="29295"/>
                          <a:pt x="54878" y="32394"/>
                          <a:pt x="53394" y="38288"/>
                        </a:cubicBezTo>
                        <a:cubicBezTo>
                          <a:pt x="51866" y="44138"/>
                          <a:pt x="54529" y="50338"/>
                          <a:pt x="53918" y="56363"/>
                        </a:cubicBezTo>
                        <a:cubicBezTo>
                          <a:pt x="53088" y="64439"/>
                          <a:pt x="46671" y="70595"/>
                          <a:pt x="40646" y="76052"/>
                        </a:cubicBezTo>
                        <a:cubicBezTo>
                          <a:pt x="27112" y="88277"/>
                          <a:pt x="13490" y="100501"/>
                          <a:pt x="0" y="112813"/>
                        </a:cubicBezTo>
                        <a:cubicBezTo>
                          <a:pt x="22047" y="95262"/>
                          <a:pt x="43484" y="76576"/>
                          <a:pt x="70901" y="67888"/>
                        </a:cubicBezTo>
                        <a:cubicBezTo>
                          <a:pt x="66579" y="63523"/>
                          <a:pt x="64177" y="55664"/>
                          <a:pt x="70246" y="51167"/>
                        </a:cubicBezTo>
                        <a:close/>
                      </a:path>
                    </a:pathLst>
                  </a:custGeom>
                  <a:solidFill>
                    <a:srgbClr val="83828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:a16="http://schemas.microsoft.com/office/drawing/2014/main" id="{14B7C3D8-396A-474C-8F0F-6113288F41CE}"/>
                      </a:ext>
                    </a:extLst>
                  </p:cNvPr>
                  <p:cNvSpPr/>
                  <p:nvPr/>
                </p:nvSpPr>
                <p:spPr>
                  <a:xfrm>
                    <a:off x="1580183" y="5061978"/>
                    <a:ext cx="133876" cy="193754"/>
                  </a:xfrm>
                  <a:custGeom>
                    <a:avLst/>
                    <a:gdLst>
                      <a:gd name="connsiteX0" fmla="*/ 13862 w 133876"/>
                      <a:gd name="connsiteY0" fmla="*/ 103426 h 193754"/>
                      <a:gd name="connsiteX1" fmla="*/ 939 w 133876"/>
                      <a:gd name="connsiteY1" fmla="*/ 0 h 193754"/>
                      <a:gd name="connsiteX2" fmla="*/ 69395 w 133876"/>
                      <a:gd name="connsiteY2" fmla="*/ 21567 h 193754"/>
                      <a:gd name="connsiteX3" fmla="*/ 104759 w 133876"/>
                      <a:gd name="connsiteY3" fmla="*/ 87360 h 193754"/>
                      <a:gd name="connsiteX4" fmla="*/ 131128 w 133876"/>
                      <a:gd name="connsiteY4" fmla="*/ 193755 h 193754"/>
                      <a:gd name="connsiteX5" fmla="*/ 13862 w 133876"/>
                      <a:gd name="connsiteY5" fmla="*/ 103426 h 193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876" h="193754">
                        <a:moveTo>
                          <a:pt x="13862" y="103426"/>
                        </a:moveTo>
                        <a:cubicBezTo>
                          <a:pt x="-6439" y="74437"/>
                          <a:pt x="1813" y="35363"/>
                          <a:pt x="939" y="0"/>
                        </a:cubicBezTo>
                        <a:cubicBezTo>
                          <a:pt x="25039" y="2838"/>
                          <a:pt x="50579" y="6243"/>
                          <a:pt x="69395" y="21567"/>
                        </a:cubicBezTo>
                        <a:cubicBezTo>
                          <a:pt x="88998" y="37546"/>
                          <a:pt x="97380" y="63173"/>
                          <a:pt x="104759" y="87360"/>
                        </a:cubicBezTo>
                        <a:cubicBezTo>
                          <a:pt x="111220" y="108534"/>
                          <a:pt x="143352" y="177951"/>
                          <a:pt x="131128" y="193755"/>
                        </a:cubicBezTo>
                        <a:cubicBezTo>
                          <a:pt x="106418" y="143024"/>
                          <a:pt x="44205" y="146691"/>
                          <a:pt x="13862" y="103426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id="{CB96A032-6F29-492D-A72D-B993B706BA23}"/>
                      </a:ext>
                    </a:extLst>
                  </p:cNvPr>
                  <p:cNvSpPr/>
                  <p:nvPr/>
                </p:nvSpPr>
                <p:spPr>
                  <a:xfrm>
                    <a:off x="1576234" y="5040193"/>
                    <a:ext cx="148480" cy="226105"/>
                  </a:xfrm>
                  <a:custGeom>
                    <a:avLst/>
                    <a:gdLst>
                      <a:gd name="connsiteX0" fmla="*/ 107442 w 148480"/>
                      <a:gd name="connsiteY0" fmla="*/ 172974 h 226105"/>
                      <a:gd name="connsiteX1" fmla="*/ 36410 w 148480"/>
                      <a:gd name="connsiteY1" fmla="*/ 85133 h 226105"/>
                      <a:gd name="connsiteX2" fmla="*/ 654 w 148480"/>
                      <a:gd name="connsiteY2" fmla="*/ 0 h 226105"/>
                      <a:gd name="connsiteX3" fmla="*/ 81116 w 148480"/>
                      <a:gd name="connsiteY3" fmla="*/ 115389 h 226105"/>
                      <a:gd name="connsiteX4" fmla="*/ 107267 w 148480"/>
                      <a:gd name="connsiteY4" fmla="*/ 157824 h 226105"/>
                      <a:gd name="connsiteX5" fmla="*/ 148480 w 148480"/>
                      <a:gd name="connsiteY5" fmla="*/ 226106 h 226105"/>
                      <a:gd name="connsiteX6" fmla="*/ 107442 w 148480"/>
                      <a:gd name="connsiteY6" fmla="*/ 172974 h 226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480" h="226105">
                        <a:moveTo>
                          <a:pt x="107442" y="172974"/>
                        </a:moveTo>
                        <a:cubicBezTo>
                          <a:pt x="83037" y="144334"/>
                          <a:pt x="59723" y="114734"/>
                          <a:pt x="36410" y="85133"/>
                        </a:cubicBezTo>
                        <a:cubicBezTo>
                          <a:pt x="16807" y="60248"/>
                          <a:pt x="-3974" y="31347"/>
                          <a:pt x="654" y="0"/>
                        </a:cubicBezTo>
                        <a:cubicBezTo>
                          <a:pt x="31695" y="35232"/>
                          <a:pt x="56493" y="75398"/>
                          <a:pt x="81116" y="115389"/>
                        </a:cubicBezTo>
                        <a:cubicBezTo>
                          <a:pt x="89847" y="129534"/>
                          <a:pt x="98535" y="143679"/>
                          <a:pt x="107267" y="157824"/>
                        </a:cubicBezTo>
                        <a:cubicBezTo>
                          <a:pt x="104036" y="163893"/>
                          <a:pt x="143984" y="217243"/>
                          <a:pt x="148480" y="226106"/>
                        </a:cubicBezTo>
                        <a:cubicBezTo>
                          <a:pt x="131890" y="215933"/>
                          <a:pt x="120932" y="188821"/>
                          <a:pt x="107442" y="17297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:a16="http://schemas.microsoft.com/office/drawing/2014/main" id="{EDC930C5-F1D7-485C-BB1F-89C8FA2FDBC6}"/>
                      </a:ext>
                    </a:extLst>
                  </p:cNvPr>
                  <p:cNvSpPr/>
                  <p:nvPr/>
                </p:nvSpPr>
                <p:spPr>
                  <a:xfrm>
                    <a:off x="1687333" y="4990815"/>
                    <a:ext cx="66775" cy="309274"/>
                  </a:xfrm>
                  <a:custGeom>
                    <a:avLst/>
                    <a:gdLst>
                      <a:gd name="connsiteX0" fmla="*/ 47685 w 66775"/>
                      <a:gd name="connsiteY0" fmla="*/ 130276 h 309274"/>
                      <a:gd name="connsiteX1" fmla="*/ 30265 w 66775"/>
                      <a:gd name="connsiteY1" fmla="*/ 92468 h 309274"/>
                      <a:gd name="connsiteX2" fmla="*/ 23454 w 66775"/>
                      <a:gd name="connsiteY2" fmla="*/ 42916 h 309274"/>
                      <a:gd name="connsiteX3" fmla="*/ 665 w 66775"/>
                      <a:gd name="connsiteY3" fmla="*/ 0 h 309274"/>
                      <a:gd name="connsiteX4" fmla="*/ 9920 w 66775"/>
                      <a:gd name="connsiteY4" fmla="*/ 63130 h 309274"/>
                      <a:gd name="connsiteX5" fmla="*/ 46724 w 66775"/>
                      <a:gd name="connsiteY5" fmla="*/ 185154 h 309274"/>
                      <a:gd name="connsiteX6" fmla="*/ 40132 w 66775"/>
                      <a:gd name="connsiteY6" fmla="*/ 309274 h 309274"/>
                      <a:gd name="connsiteX7" fmla="*/ 47685 w 66775"/>
                      <a:gd name="connsiteY7" fmla="*/ 130276 h 309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775" h="309274">
                        <a:moveTo>
                          <a:pt x="47685" y="130276"/>
                        </a:moveTo>
                        <a:cubicBezTo>
                          <a:pt x="41660" y="117746"/>
                          <a:pt x="34238" y="105784"/>
                          <a:pt x="30265" y="92468"/>
                        </a:cubicBezTo>
                        <a:cubicBezTo>
                          <a:pt x="25463" y="76489"/>
                          <a:pt x="25899" y="59419"/>
                          <a:pt x="23454" y="42916"/>
                        </a:cubicBezTo>
                        <a:cubicBezTo>
                          <a:pt x="21009" y="26413"/>
                          <a:pt x="14679" y="9081"/>
                          <a:pt x="665" y="0"/>
                        </a:cubicBezTo>
                        <a:cubicBezTo>
                          <a:pt x="-1955" y="21261"/>
                          <a:pt x="3590" y="42654"/>
                          <a:pt x="9920" y="63130"/>
                        </a:cubicBezTo>
                        <a:cubicBezTo>
                          <a:pt x="22450" y="103776"/>
                          <a:pt x="38211" y="143504"/>
                          <a:pt x="46724" y="185154"/>
                        </a:cubicBezTo>
                        <a:cubicBezTo>
                          <a:pt x="55150" y="226280"/>
                          <a:pt x="55936" y="269764"/>
                          <a:pt x="40132" y="309274"/>
                        </a:cubicBezTo>
                        <a:cubicBezTo>
                          <a:pt x="74927" y="258500"/>
                          <a:pt x="73705" y="184368"/>
                          <a:pt x="47685" y="130276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4DE8BEA0-CA78-47B8-813C-107BB4D67A63}"/>
                      </a:ext>
                    </a:extLst>
                  </p:cNvPr>
                  <p:cNvSpPr/>
                  <p:nvPr/>
                </p:nvSpPr>
                <p:spPr>
                  <a:xfrm>
                    <a:off x="1535282" y="5202557"/>
                    <a:ext cx="189476" cy="118531"/>
                  </a:xfrm>
                  <a:custGeom>
                    <a:avLst/>
                    <a:gdLst>
                      <a:gd name="connsiteX0" fmla="*/ 55620 w 189476"/>
                      <a:gd name="connsiteY0" fmla="*/ 43484 h 118531"/>
                      <a:gd name="connsiteX1" fmla="*/ 34359 w 189476"/>
                      <a:gd name="connsiteY1" fmla="*/ 32918 h 118531"/>
                      <a:gd name="connsiteX2" fmla="*/ 66535 w 189476"/>
                      <a:gd name="connsiteY2" fmla="*/ 41781 h 118531"/>
                      <a:gd name="connsiteX3" fmla="*/ 0 w 189476"/>
                      <a:gd name="connsiteY3" fmla="*/ 0 h 118531"/>
                      <a:gd name="connsiteX4" fmla="*/ 40296 w 189476"/>
                      <a:gd name="connsiteY4" fmla="*/ 4584 h 118531"/>
                      <a:gd name="connsiteX5" fmla="*/ 60947 w 189476"/>
                      <a:gd name="connsiteY5" fmla="*/ 8601 h 118531"/>
                      <a:gd name="connsiteX6" fmla="*/ 89150 w 189476"/>
                      <a:gd name="connsiteY6" fmla="*/ 28116 h 118531"/>
                      <a:gd name="connsiteX7" fmla="*/ 189476 w 189476"/>
                      <a:gd name="connsiteY7" fmla="*/ 118532 h 118531"/>
                      <a:gd name="connsiteX8" fmla="*/ 146560 w 189476"/>
                      <a:gd name="connsiteY8" fmla="*/ 96135 h 118531"/>
                      <a:gd name="connsiteX9" fmla="*/ 95437 w 189476"/>
                      <a:gd name="connsiteY9" fmla="*/ 65662 h 118531"/>
                      <a:gd name="connsiteX10" fmla="*/ 655 w 189476"/>
                      <a:gd name="connsiteY10" fmla="*/ 47151 h 118531"/>
                      <a:gd name="connsiteX11" fmla="*/ 55620 w 189476"/>
                      <a:gd name="connsiteY11" fmla="*/ 43484 h 118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9476" h="118531">
                        <a:moveTo>
                          <a:pt x="55620" y="43484"/>
                        </a:moveTo>
                        <a:cubicBezTo>
                          <a:pt x="48548" y="39947"/>
                          <a:pt x="41432" y="36455"/>
                          <a:pt x="34359" y="32918"/>
                        </a:cubicBezTo>
                        <a:cubicBezTo>
                          <a:pt x="45099" y="35887"/>
                          <a:pt x="55839" y="38812"/>
                          <a:pt x="66535" y="41781"/>
                        </a:cubicBezTo>
                        <a:cubicBezTo>
                          <a:pt x="48417" y="22484"/>
                          <a:pt x="25234" y="7946"/>
                          <a:pt x="0" y="0"/>
                        </a:cubicBezTo>
                        <a:cubicBezTo>
                          <a:pt x="13447" y="1528"/>
                          <a:pt x="26850" y="3056"/>
                          <a:pt x="40296" y="4584"/>
                        </a:cubicBezTo>
                        <a:cubicBezTo>
                          <a:pt x="47282" y="5370"/>
                          <a:pt x="54354" y="6200"/>
                          <a:pt x="60947" y="8601"/>
                        </a:cubicBezTo>
                        <a:cubicBezTo>
                          <a:pt x="71774" y="12530"/>
                          <a:pt x="80593" y="20432"/>
                          <a:pt x="89150" y="28116"/>
                        </a:cubicBezTo>
                        <a:cubicBezTo>
                          <a:pt x="122592" y="58240"/>
                          <a:pt x="156034" y="88408"/>
                          <a:pt x="189476" y="118532"/>
                        </a:cubicBezTo>
                        <a:cubicBezTo>
                          <a:pt x="182011" y="111809"/>
                          <a:pt x="157431" y="104081"/>
                          <a:pt x="146560" y="96135"/>
                        </a:cubicBezTo>
                        <a:cubicBezTo>
                          <a:pt x="130582" y="84435"/>
                          <a:pt x="114996" y="71032"/>
                          <a:pt x="95437" y="65662"/>
                        </a:cubicBezTo>
                        <a:cubicBezTo>
                          <a:pt x="63654" y="56930"/>
                          <a:pt x="32263" y="61121"/>
                          <a:pt x="655" y="47151"/>
                        </a:cubicBezTo>
                        <a:cubicBezTo>
                          <a:pt x="18817" y="45099"/>
                          <a:pt x="37284" y="44531"/>
                          <a:pt x="55620" y="43484"/>
                        </a:cubicBezTo>
                        <a:close/>
                      </a:path>
                    </a:pathLst>
                  </a:custGeom>
                  <a:solidFill>
                    <a:srgbClr val="EAE7E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F3FFE03D-5376-4084-B982-7747B839D6A7}"/>
                    </a:ext>
                  </a:extLst>
                </p:cNvPr>
                <p:cNvSpPr/>
                <p:nvPr/>
              </p:nvSpPr>
              <p:spPr>
                <a:xfrm>
                  <a:off x="1879701" y="5353658"/>
                  <a:ext cx="122695" cy="76171"/>
                </a:xfrm>
                <a:custGeom>
                  <a:avLst/>
                  <a:gdLst>
                    <a:gd name="connsiteX0" fmla="*/ 104256 w 122695"/>
                    <a:gd name="connsiteY0" fmla="*/ 76009 h 76171"/>
                    <a:gd name="connsiteX1" fmla="*/ 119623 w 122695"/>
                    <a:gd name="connsiteY1" fmla="*/ 64352 h 76171"/>
                    <a:gd name="connsiteX2" fmla="*/ 119536 w 122695"/>
                    <a:gd name="connsiteY2" fmla="*/ 46409 h 76171"/>
                    <a:gd name="connsiteX3" fmla="*/ 111721 w 122695"/>
                    <a:gd name="connsiteY3" fmla="*/ 42087 h 76171"/>
                    <a:gd name="connsiteX4" fmla="*/ 0 w 122695"/>
                    <a:gd name="connsiteY4" fmla="*/ 0 h 76171"/>
                    <a:gd name="connsiteX5" fmla="*/ 65094 w 122695"/>
                    <a:gd name="connsiteY5" fmla="*/ 44531 h 76171"/>
                    <a:gd name="connsiteX6" fmla="*/ 23532 w 122695"/>
                    <a:gd name="connsiteY6" fmla="*/ 40209 h 76171"/>
                    <a:gd name="connsiteX7" fmla="*/ 104256 w 122695"/>
                    <a:gd name="connsiteY7" fmla="*/ 76009 h 76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695" h="76171">
                      <a:moveTo>
                        <a:pt x="104256" y="76009"/>
                      </a:moveTo>
                      <a:cubicBezTo>
                        <a:pt x="109975" y="72909"/>
                        <a:pt x="115912" y="69679"/>
                        <a:pt x="119623" y="64352"/>
                      </a:cubicBezTo>
                      <a:cubicBezTo>
                        <a:pt x="123334" y="59026"/>
                        <a:pt x="124120" y="51036"/>
                        <a:pt x="119536" y="46409"/>
                      </a:cubicBezTo>
                      <a:cubicBezTo>
                        <a:pt x="117440" y="44269"/>
                        <a:pt x="114515" y="43134"/>
                        <a:pt x="111721" y="42087"/>
                      </a:cubicBezTo>
                      <a:cubicBezTo>
                        <a:pt x="74481" y="28072"/>
                        <a:pt x="37240" y="14014"/>
                        <a:pt x="0" y="0"/>
                      </a:cubicBezTo>
                      <a:cubicBezTo>
                        <a:pt x="17114" y="20389"/>
                        <a:pt x="39904" y="35975"/>
                        <a:pt x="65094" y="44531"/>
                      </a:cubicBezTo>
                      <a:cubicBezTo>
                        <a:pt x="57192" y="56756"/>
                        <a:pt x="32700" y="44139"/>
                        <a:pt x="23532" y="40209"/>
                      </a:cubicBezTo>
                      <a:cubicBezTo>
                        <a:pt x="32525" y="44750"/>
                        <a:pt x="99104" y="78803"/>
                        <a:pt x="104256" y="76009"/>
                      </a:cubicBezTo>
                      <a:close/>
                    </a:path>
                  </a:pathLst>
                </a:custGeom>
                <a:solidFill>
                  <a:srgbClr val="66682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5D53BDDC-FE95-40B3-AEC8-96F0C893B286}"/>
                    </a:ext>
                  </a:extLst>
                </p:cNvPr>
                <p:cNvSpPr/>
                <p:nvPr/>
              </p:nvSpPr>
              <p:spPr>
                <a:xfrm>
                  <a:off x="1971252" y="5399903"/>
                  <a:ext cx="223486" cy="159210"/>
                </a:xfrm>
                <a:custGeom>
                  <a:avLst/>
                  <a:gdLst>
                    <a:gd name="connsiteX0" fmla="*/ 5239 w 223486"/>
                    <a:gd name="connsiteY0" fmla="*/ 16798 h 159210"/>
                    <a:gd name="connsiteX1" fmla="*/ 208686 w 223486"/>
                    <a:gd name="connsiteY1" fmla="*/ 159210 h 159210"/>
                    <a:gd name="connsiteX2" fmla="*/ 223486 w 223486"/>
                    <a:gd name="connsiteY2" fmla="*/ 151527 h 159210"/>
                    <a:gd name="connsiteX3" fmla="*/ 0 w 223486"/>
                    <a:gd name="connsiteY3" fmla="*/ 33 h 159210"/>
                    <a:gd name="connsiteX4" fmla="*/ 5239 w 223486"/>
                    <a:gd name="connsiteY4" fmla="*/ 16798 h 159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486" h="159210">
                      <a:moveTo>
                        <a:pt x="5239" y="16798"/>
                      </a:moveTo>
                      <a:cubicBezTo>
                        <a:pt x="5239" y="16798"/>
                        <a:pt x="112638" y="9681"/>
                        <a:pt x="208686" y="159210"/>
                      </a:cubicBezTo>
                      <a:lnTo>
                        <a:pt x="223486" y="151527"/>
                      </a:lnTo>
                      <a:cubicBezTo>
                        <a:pt x="223486" y="151527"/>
                        <a:pt x="144639" y="-2587"/>
                        <a:pt x="0" y="33"/>
                      </a:cubicBezTo>
                      <a:lnTo>
                        <a:pt x="5239" y="16798"/>
                      </a:lnTo>
                      <a:close/>
                    </a:path>
                  </a:pathLst>
                </a:custGeom>
                <a:solidFill>
                  <a:srgbClr val="66682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111828F1-0378-4314-9D32-E922D1E5D476}"/>
                    </a:ext>
                  </a:extLst>
                </p:cNvPr>
                <p:cNvSpPr/>
                <p:nvPr/>
              </p:nvSpPr>
              <p:spPr>
                <a:xfrm>
                  <a:off x="1956059" y="5393693"/>
                  <a:ext cx="112647" cy="50075"/>
                </a:xfrm>
                <a:custGeom>
                  <a:avLst/>
                  <a:gdLst>
                    <a:gd name="connsiteX0" fmla="*/ 5195 w 112647"/>
                    <a:gd name="connsiteY0" fmla="*/ 34097 h 50075"/>
                    <a:gd name="connsiteX1" fmla="*/ 37197 w 112647"/>
                    <a:gd name="connsiteY1" fmla="*/ 35887 h 50075"/>
                    <a:gd name="connsiteX2" fmla="*/ 43920 w 112647"/>
                    <a:gd name="connsiteY2" fmla="*/ 29906 h 50075"/>
                    <a:gd name="connsiteX3" fmla="*/ 60685 w 112647"/>
                    <a:gd name="connsiteY3" fmla="*/ 29600 h 50075"/>
                    <a:gd name="connsiteX4" fmla="*/ 104649 w 112647"/>
                    <a:gd name="connsiteY4" fmla="*/ 41824 h 50075"/>
                    <a:gd name="connsiteX5" fmla="*/ 112332 w 112647"/>
                    <a:gd name="connsiteY5" fmla="*/ 50076 h 50075"/>
                    <a:gd name="connsiteX6" fmla="*/ 18642 w 112647"/>
                    <a:gd name="connsiteY6" fmla="*/ 0 h 50075"/>
                    <a:gd name="connsiteX7" fmla="*/ 28378 w 112647"/>
                    <a:gd name="connsiteY7" fmla="*/ 18249 h 50075"/>
                    <a:gd name="connsiteX8" fmla="*/ 17201 w 112647"/>
                    <a:gd name="connsiteY8" fmla="*/ 33006 h 50075"/>
                    <a:gd name="connsiteX9" fmla="*/ 0 w 112647"/>
                    <a:gd name="connsiteY9" fmla="*/ 24667 h 5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647" h="50075">
                      <a:moveTo>
                        <a:pt x="5195" y="34097"/>
                      </a:moveTo>
                      <a:cubicBezTo>
                        <a:pt x="12705" y="25627"/>
                        <a:pt x="27374" y="41519"/>
                        <a:pt x="37197" y="35887"/>
                      </a:cubicBezTo>
                      <a:cubicBezTo>
                        <a:pt x="39816" y="34403"/>
                        <a:pt x="41432" y="31608"/>
                        <a:pt x="43920" y="29906"/>
                      </a:cubicBezTo>
                      <a:cubicBezTo>
                        <a:pt x="48679" y="26631"/>
                        <a:pt x="55097" y="28028"/>
                        <a:pt x="60685" y="29600"/>
                      </a:cubicBezTo>
                      <a:cubicBezTo>
                        <a:pt x="75354" y="33660"/>
                        <a:pt x="90023" y="37764"/>
                        <a:pt x="104649" y="41824"/>
                      </a:cubicBezTo>
                      <a:cubicBezTo>
                        <a:pt x="108752" y="42959"/>
                        <a:pt x="113991" y="46103"/>
                        <a:pt x="112332" y="50076"/>
                      </a:cubicBezTo>
                      <a:cubicBezTo>
                        <a:pt x="79196" y="37328"/>
                        <a:pt x="47631" y="20476"/>
                        <a:pt x="18642" y="0"/>
                      </a:cubicBezTo>
                      <a:cubicBezTo>
                        <a:pt x="23051" y="5457"/>
                        <a:pt x="27592" y="11307"/>
                        <a:pt x="28378" y="18249"/>
                      </a:cubicBezTo>
                      <a:cubicBezTo>
                        <a:pt x="29120" y="25191"/>
                        <a:pt x="24187" y="33224"/>
                        <a:pt x="17201" y="33006"/>
                      </a:cubicBezTo>
                      <a:cubicBezTo>
                        <a:pt x="10740" y="32787"/>
                        <a:pt x="6287" y="26151"/>
                        <a:pt x="0" y="24667"/>
                      </a:cubicBezTo>
                    </a:path>
                  </a:pathLst>
                </a:custGeom>
                <a:solidFill>
                  <a:srgbClr val="213F00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id="{3F9DEC3F-F600-4DC1-AB20-20D53CC1D5B3}"/>
                    </a:ext>
                  </a:extLst>
                </p:cNvPr>
                <p:cNvSpPr/>
                <p:nvPr/>
              </p:nvSpPr>
              <p:spPr>
                <a:xfrm>
                  <a:off x="2063895" y="5435648"/>
                  <a:ext cx="121709" cy="115912"/>
                </a:xfrm>
                <a:custGeom>
                  <a:avLst/>
                  <a:gdLst>
                    <a:gd name="connsiteX0" fmla="*/ 0 w 121709"/>
                    <a:gd name="connsiteY0" fmla="*/ 0 h 115912"/>
                    <a:gd name="connsiteX1" fmla="*/ 87273 w 121709"/>
                    <a:gd name="connsiteY1" fmla="*/ 71075 h 115912"/>
                    <a:gd name="connsiteX2" fmla="*/ 106439 w 121709"/>
                    <a:gd name="connsiteY2" fmla="*/ 95131 h 115912"/>
                    <a:gd name="connsiteX3" fmla="*/ 121675 w 121709"/>
                    <a:gd name="connsiteY3" fmla="*/ 115912 h 115912"/>
                    <a:gd name="connsiteX4" fmla="*/ 70115 w 121709"/>
                    <a:gd name="connsiteY4" fmla="*/ 59768 h 115912"/>
                    <a:gd name="connsiteX5" fmla="*/ 0 w 121709"/>
                    <a:gd name="connsiteY5" fmla="*/ 0 h 11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709" h="115912">
                      <a:moveTo>
                        <a:pt x="0" y="0"/>
                      </a:moveTo>
                      <a:cubicBezTo>
                        <a:pt x="37546" y="8513"/>
                        <a:pt x="66535" y="38637"/>
                        <a:pt x="87273" y="71075"/>
                      </a:cubicBezTo>
                      <a:cubicBezTo>
                        <a:pt x="92817" y="79764"/>
                        <a:pt x="98187" y="88975"/>
                        <a:pt x="106439" y="95131"/>
                      </a:cubicBezTo>
                      <a:cubicBezTo>
                        <a:pt x="115607" y="101942"/>
                        <a:pt x="122243" y="103819"/>
                        <a:pt x="121675" y="115912"/>
                      </a:cubicBezTo>
                      <a:cubicBezTo>
                        <a:pt x="103251" y="109538"/>
                        <a:pt x="85395" y="75703"/>
                        <a:pt x="70115" y="59768"/>
                      </a:cubicBezTo>
                      <a:cubicBezTo>
                        <a:pt x="48897" y="37546"/>
                        <a:pt x="25365" y="17507"/>
                        <a:pt x="0" y="0"/>
                      </a:cubicBezTo>
                      <a:close/>
                    </a:path>
                  </a:pathLst>
                </a:custGeom>
                <a:solidFill>
                  <a:srgbClr val="213F00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17" name="Graphic 4">
                <a:extLst>
                  <a:ext uri="{FF2B5EF4-FFF2-40B4-BE49-F238E27FC236}">
                    <a16:creationId xmlns:a16="http://schemas.microsoft.com/office/drawing/2014/main" id="{9F43F82A-97E1-4BBF-864F-84376AF46953}"/>
                  </a:ext>
                </a:extLst>
              </p:cNvPr>
              <p:cNvGrpSpPr/>
              <p:nvPr/>
            </p:nvGrpSpPr>
            <p:grpSpPr>
              <a:xfrm rot="5129528">
                <a:off x="408519" y="3879403"/>
                <a:ext cx="434404" cy="578798"/>
                <a:chOff x="8094246" y="2638689"/>
                <a:chExt cx="1625594" cy="2165933"/>
              </a:xfrm>
            </p:grpSpPr>
            <p:pic>
              <p:nvPicPr>
                <p:cNvPr id="818" name="Picture 817">
                  <a:extLst>
                    <a:ext uri="{FF2B5EF4-FFF2-40B4-BE49-F238E27FC236}">
                      <a16:creationId xmlns:a16="http://schemas.microsoft.com/office/drawing/2014/main" id="{07212CEE-8754-4042-A38D-8C001FFF8C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083341" y="2679901"/>
                  <a:ext cx="471651" cy="975356"/>
                </a:xfrm>
                <a:custGeom>
                  <a:avLst/>
                  <a:gdLst>
                    <a:gd name="connsiteX0" fmla="*/ 765 w 471651"/>
                    <a:gd name="connsiteY0" fmla="*/ 843 h 975356"/>
                    <a:gd name="connsiteX1" fmla="*/ 472417 w 471651"/>
                    <a:gd name="connsiteY1" fmla="*/ 843 h 975356"/>
                    <a:gd name="connsiteX2" fmla="*/ 472417 w 471651"/>
                    <a:gd name="connsiteY2" fmla="*/ 976200 h 975356"/>
                    <a:gd name="connsiteX3" fmla="*/ 765 w 471651"/>
                    <a:gd name="connsiteY3" fmla="*/ 976200 h 97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651" h="975356">
                      <a:moveTo>
                        <a:pt x="765" y="843"/>
                      </a:moveTo>
                      <a:lnTo>
                        <a:pt x="472417" y="843"/>
                      </a:lnTo>
                      <a:lnTo>
                        <a:pt x="472417" y="976200"/>
                      </a:lnTo>
                      <a:lnTo>
                        <a:pt x="765" y="97620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19" name="Picture 818">
                  <a:extLst>
                    <a:ext uri="{FF2B5EF4-FFF2-40B4-BE49-F238E27FC236}">
                      <a16:creationId xmlns:a16="http://schemas.microsoft.com/office/drawing/2014/main" id="{8C3DD22A-0B3F-4A87-B34B-6C3AED61CB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49196" y="3957481"/>
                  <a:ext cx="805928" cy="750978"/>
                </a:xfrm>
                <a:custGeom>
                  <a:avLst/>
                  <a:gdLst>
                    <a:gd name="connsiteX0" fmla="*/ 561 w 805928"/>
                    <a:gd name="connsiteY0" fmla="*/ 1122 h 750978"/>
                    <a:gd name="connsiteX1" fmla="*/ 806490 w 805928"/>
                    <a:gd name="connsiteY1" fmla="*/ 1122 h 750978"/>
                    <a:gd name="connsiteX2" fmla="*/ 806490 w 805928"/>
                    <a:gd name="connsiteY2" fmla="*/ 752101 h 750978"/>
                    <a:gd name="connsiteX3" fmla="*/ 561 w 805928"/>
                    <a:gd name="connsiteY3" fmla="*/ 752101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928" h="750978">
                      <a:moveTo>
                        <a:pt x="561" y="1122"/>
                      </a:moveTo>
                      <a:lnTo>
                        <a:pt x="806490" y="1122"/>
                      </a:lnTo>
                      <a:lnTo>
                        <a:pt x="806490" y="752101"/>
                      </a:lnTo>
                      <a:lnTo>
                        <a:pt x="561" y="75210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0" name="Picture 819">
                  <a:extLst>
                    <a:ext uri="{FF2B5EF4-FFF2-40B4-BE49-F238E27FC236}">
                      <a16:creationId xmlns:a16="http://schemas.microsoft.com/office/drawing/2014/main" id="{23011BAE-0070-47DB-9FA2-38827D0AC4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44484" y="3833845"/>
                  <a:ext cx="572392" cy="970777"/>
                </a:xfrm>
                <a:custGeom>
                  <a:avLst/>
                  <a:gdLst>
                    <a:gd name="connsiteX0" fmla="*/ 691 w 572392"/>
                    <a:gd name="connsiteY0" fmla="*/ 1095 h 970777"/>
                    <a:gd name="connsiteX1" fmla="*/ 573084 w 572392"/>
                    <a:gd name="connsiteY1" fmla="*/ 1095 h 970777"/>
                    <a:gd name="connsiteX2" fmla="*/ 573084 w 572392"/>
                    <a:gd name="connsiteY2" fmla="*/ 971873 h 970777"/>
                    <a:gd name="connsiteX3" fmla="*/ 691 w 572392"/>
                    <a:gd name="connsiteY3" fmla="*/ 971873 h 97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392" h="970777">
                      <a:moveTo>
                        <a:pt x="691" y="1095"/>
                      </a:moveTo>
                      <a:lnTo>
                        <a:pt x="573084" y="1095"/>
                      </a:lnTo>
                      <a:lnTo>
                        <a:pt x="573084" y="971873"/>
                      </a:lnTo>
                      <a:lnTo>
                        <a:pt x="691" y="9718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1" name="Picture 820">
                  <a:extLst>
                    <a:ext uri="{FF2B5EF4-FFF2-40B4-BE49-F238E27FC236}">
                      <a16:creationId xmlns:a16="http://schemas.microsoft.com/office/drawing/2014/main" id="{347C7EB8-F0E7-4BE6-9372-F992AF1C09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23812" y="3595729"/>
                  <a:ext cx="696029" cy="783032"/>
                </a:xfrm>
                <a:custGeom>
                  <a:avLst/>
                  <a:gdLst>
                    <a:gd name="connsiteX0" fmla="*/ 752 w 696029"/>
                    <a:gd name="connsiteY0" fmla="*/ 1043 h 783032"/>
                    <a:gd name="connsiteX1" fmla="*/ 696782 w 696029"/>
                    <a:gd name="connsiteY1" fmla="*/ 1043 h 783032"/>
                    <a:gd name="connsiteX2" fmla="*/ 696782 w 696029"/>
                    <a:gd name="connsiteY2" fmla="*/ 784076 h 783032"/>
                    <a:gd name="connsiteX3" fmla="*/ 752 w 696029"/>
                    <a:gd name="connsiteY3" fmla="*/ 784076 h 78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29" h="783032">
                      <a:moveTo>
                        <a:pt x="752" y="1043"/>
                      </a:moveTo>
                      <a:lnTo>
                        <a:pt x="696782" y="1043"/>
                      </a:lnTo>
                      <a:lnTo>
                        <a:pt x="696782" y="784076"/>
                      </a:lnTo>
                      <a:lnTo>
                        <a:pt x="752" y="78407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822" name="Graphic 4">
                  <a:extLst>
                    <a:ext uri="{FF2B5EF4-FFF2-40B4-BE49-F238E27FC236}">
                      <a16:creationId xmlns:a16="http://schemas.microsoft.com/office/drawing/2014/main" id="{610E03E1-4C74-415A-82C6-A98F7720F839}"/>
                    </a:ext>
                  </a:extLst>
                </p:cNvPr>
                <p:cNvGrpSpPr/>
                <p:nvPr/>
              </p:nvGrpSpPr>
              <p:grpSpPr>
                <a:xfrm>
                  <a:off x="8126300" y="3059970"/>
                  <a:ext cx="851720" cy="769295"/>
                  <a:chOff x="8126300" y="3059970"/>
                  <a:chExt cx="851720" cy="769295"/>
                </a:xfrm>
                <a:solidFill>
                  <a:srgbClr val="F2D5D0">
                    <a:alpha val="32000"/>
                  </a:srgbClr>
                </a:solidFill>
              </p:grpSpPr>
              <p:pic>
                <p:nvPicPr>
                  <p:cNvPr id="836" name="Picture 835">
                    <a:extLst>
                      <a:ext uri="{FF2B5EF4-FFF2-40B4-BE49-F238E27FC236}">
                        <a16:creationId xmlns:a16="http://schemas.microsoft.com/office/drawing/2014/main" id="{FEDDF4EB-FEE8-4500-80CB-D7DB2F2F5B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26300" y="3059970"/>
                    <a:ext cx="851720" cy="769295"/>
                  </a:xfrm>
                  <a:custGeom>
                    <a:avLst/>
                    <a:gdLst>
                      <a:gd name="connsiteX0" fmla="*/ 556 w 851720"/>
                      <a:gd name="connsiteY0" fmla="*/ 926 h 769295"/>
                      <a:gd name="connsiteX1" fmla="*/ 852276 w 851720"/>
                      <a:gd name="connsiteY1" fmla="*/ 926 h 769295"/>
                      <a:gd name="connsiteX2" fmla="*/ 852276 w 851720"/>
                      <a:gd name="connsiteY2" fmla="*/ 770222 h 769295"/>
                      <a:gd name="connsiteX3" fmla="*/ 556 w 851720"/>
                      <a:gd name="connsiteY3" fmla="*/ 770222 h 76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1720" h="769295">
                        <a:moveTo>
                          <a:pt x="556" y="926"/>
                        </a:moveTo>
                        <a:lnTo>
                          <a:pt x="852276" y="926"/>
                        </a:lnTo>
                        <a:lnTo>
                          <a:pt x="852276" y="770222"/>
                        </a:lnTo>
                        <a:lnTo>
                          <a:pt x="556" y="77022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id="{E7606770-9CE6-491A-BA69-0F779809F511}"/>
                      </a:ext>
                    </a:extLst>
                  </p:cNvPr>
                  <p:cNvSpPr/>
                  <p:nvPr/>
                </p:nvSpPr>
                <p:spPr>
                  <a:xfrm>
                    <a:off x="8261944" y="3078188"/>
                    <a:ext cx="245208" cy="584778"/>
                  </a:xfrm>
                  <a:custGeom>
                    <a:avLst/>
                    <a:gdLst>
                      <a:gd name="connsiteX0" fmla="*/ 87548 w 245208"/>
                      <a:gd name="connsiteY0" fmla="*/ 481543 h 584778"/>
                      <a:gd name="connsiteX1" fmla="*/ 19548 w 245208"/>
                      <a:gd name="connsiteY1" fmla="*/ 376772 h 584778"/>
                      <a:gd name="connsiteX2" fmla="*/ 1323 w 245208"/>
                      <a:gd name="connsiteY2" fmla="*/ 197727 h 584778"/>
                      <a:gd name="connsiteX3" fmla="*/ 8833 w 245208"/>
                      <a:gd name="connsiteY3" fmla="*/ 0 h 584778"/>
                      <a:gd name="connsiteX4" fmla="*/ 150878 w 245208"/>
                      <a:gd name="connsiteY4" fmla="*/ 13325 h 584778"/>
                      <a:gd name="connsiteX5" fmla="*/ 33606 w 245208"/>
                      <a:gd name="connsiteY5" fmla="*/ 185638 h 584778"/>
                      <a:gd name="connsiteX6" fmla="*/ 70834 w 245208"/>
                      <a:gd name="connsiteY6" fmla="*/ 400675 h 584778"/>
                      <a:gd name="connsiteX7" fmla="*/ 169332 w 245208"/>
                      <a:gd name="connsiteY7" fmla="*/ 538827 h 584778"/>
                      <a:gd name="connsiteX8" fmla="*/ 245208 w 245208"/>
                      <a:gd name="connsiteY8" fmla="*/ 583291 h 584778"/>
                      <a:gd name="connsiteX9" fmla="*/ 87548 w 245208"/>
                      <a:gd name="connsiteY9" fmla="*/ 481543 h 584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5208" h="584778">
                        <a:moveTo>
                          <a:pt x="87548" y="481543"/>
                        </a:moveTo>
                        <a:cubicBezTo>
                          <a:pt x="61401" y="448939"/>
                          <a:pt x="35071" y="415603"/>
                          <a:pt x="19548" y="376772"/>
                        </a:cubicBezTo>
                        <a:cubicBezTo>
                          <a:pt x="-2936" y="320631"/>
                          <a:pt x="-967" y="258126"/>
                          <a:pt x="1323" y="197727"/>
                        </a:cubicBezTo>
                        <a:cubicBezTo>
                          <a:pt x="3842" y="131833"/>
                          <a:pt x="6314" y="65894"/>
                          <a:pt x="8833" y="0"/>
                        </a:cubicBezTo>
                        <a:cubicBezTo>
                          <a:pt x="55403" y="10303"/>
                          <a:pt x="103209" y="14791"/>
                          <a:pt x="150878" y="13325"/>
                        </a:cubicBezTo>
                        <a:cubicBezTo>
                          <a:pt x="82007" y="38465"/>
                          <a:pt x="40612" y="112647"/>
                          <a:pt x="33606" y="185638"/>
                        </a:cubicBezTo>
                        <a:cubicBezTo>
                          <a:pt x="26600" y="258630"/>
                          <a:pt x="47801" y="331118"/>
                          <a:pt x="70834" y="400675"/>
                        </a:cubicBezTo>
                        <a:cubicBezTo>
                          <a:pt x="89243" y="456220"/>
                          <a:pt x="114748" y="517626"/>
                          <a:pt x="169332" y="538827"/>
                        </a:cubicBezTo>
                        <a:cubicBezTo>
                          <a:pt x="197081" y="549634"/>
                          <a:pt x="232524" y="552153"/>
                          <a:pt x="245208" y="583291"/>
                        </a:cubicBezTo>
                        <a:cubicBezTo>
                          <a:pt x="192594" y="596525"/>
                          <a:pt x="116901" y="518084"/>
                          <a:pt x="87548" y="481543"/>
                        </a:cubicBezTo>
                        <a:close/>
                      </a:path>
                    </a:pathLst>
                  </a:custGeom>
                  <a:solidFill>
                    <a:srgbClr val="F2D5D0">
                      <a:alpha val="32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823" name="Picture 822">
                  <a:extLst>
                    <a:ext uri="{FF2B5EF4-FFF2-40B4-BE49-F238E27FC236}">
                      <a16:creationId xmlns:a16="http://schemas.microsoft.com/office/drawing/2014/main" id="{AD48FE5B-BFD1-430D-B725-8C78A2FED0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3203" y="2638689"/>
                  <a:ext cx="709766" cy="860878"/>
                </a:xfrm>
                <a:custGeom>
                  <a:avLst/>
                  <a:gdLst>
                    <a:gd name="connsiteX0" fmla="*/ 599 w 709766"/>
                    <a:gd name="connsiteY0" fmla="*/ 834 h 860878"/>
                    <a:gd name="connsiteX1" fmla="*/ 710366 w 709766"/>
                    <a:gd name="connsiteY1" fmla="*/ 834 h 860878"/>
                    <a:gd name="connsiteX2" fmla="*/ 710366 w 709766"/>
                    <a:gd name="connsiteY2" fmla="*/ 861713 h 860878"/>
                    <a:gd name="connsiteX3" fmla="*/ 599 w 709766"/>
                    <a:gd name="connsiteY3" fmla="*/ 861713 h 86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66" h="860878">
                      <a:moveTo>
                        <a:pt x="599" y="834"/>
                      </a:moveTo>
                      <a:lnTo>
                        <a:pt x="710366" y="834"/>
                      </a:lnTo>
                      <a:lnTo>
                        <a:pt x="710366" y="861713"/>
                      </a:lnTo>
                      <a:lnTo>
                        <a:pt x="599" y="86171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4" name="Picture 823">
                  <a:extLst>
                    <a:ext uri="{FF2B5EF4-FFF2-40B4-BE49-F238E27FC236}">
                      <a16:creationId xmlns:a16="http://schemas.microsoft.com/office/drawing/2014/main" id="{BAC94CE1-DE92-4552-8C41-E454440A3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2732" y="2895121"/>
                  <a:ext cx="911249" cy="906669"/>
                </a:xfrm>
                <a:custGeom>
                  <a:avLst/>
                  <a:gdLst>
                    <a:gd name="connsiteX0" fmla="*/ 612 w 911249"/>
                    <a:gd name="connsiteY0" fmla="*/ 890 h 906669"/>
                    <a:gd name="connsiteX1" fmla="*/ 911861 w 911249"/>
                    <a:gd name="connsiteY1" fmla="*/ 890 h 906669"/>
                    <a:gd name="connsiteX2" fmla="*/ 911861 w 911249"/>
                    <a:gd name="connsiteY2" fmla="*/ 907560 h 906669"/>
                    <a:gd name="connsiteX3" fmla="*/ 612 w 911249"/>
                    <a:gd name="connsiteY3" fmla="*/ 907560 h 90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249" h="906669">
                      <a:moveTo>
                        <a:pt x="612" y="890"/>
                      </a:moveTo>
                      <a:lnTo>
                        <a:pt x="911861" y="890"/>
                      </a:lnTo>
                      <a:lnTo>
                        <a:pt x="911861" y="907560"/>
                      </a:lnTo>
                      <a:lnTo>
                        <a:pt x="612" y="9075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5" name="Picture 824">
                  <a:extLst>
                    <a:ext uri="{FF2B5EF4-FFF2-40B4-BE49-F238E27FC236}">
                      <a16:creationId xmlns:a16="http://schemas.microsoft.com/office/drawing/2014/main" id="{70AD4366-8F6C-4EBE-A728-028EF799D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19974" y="3064549"/>
                  <a:ext cx="499126" cy="741820"/>
                </a:xfrm>
                <a:custGeom>
                  <a:avLst/>
                  <a:gdLst>
                    <a:gd name="connsiteX0" fmla="*/ 773 w 499126"/>
                    <a:gd name="connsiteY0" fmla="*/ 927 h 741820"/>
                    <a:gd name="connsiteX1" fmla="*/ 499900 w 499126"/>
                    <a:gd name="connsiteY1" fmla="*/ 927 h 741820"/>
                    <a:gd name="connsiteX2" fmla="*/ 499900 w 499126"/>
                    <a:gd name="connsiteY2" fmla="*/ 742748 h 741820"/>
                    <a:gd name="connsiteX3" fmla="*/ 773 w 499126"/>
                    <a:gd name="connsiteY3" fmla="*/ 742748 h 74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9126" h="741820">
                      <a:moveTo>
                        <a:pt x="773" y="927"/>
                      </a:moveTo>
                      <a:lnTo>
                        <a:pt x="499900" y="927"/>
                      </a:lnTo>
                      <a:lnTo>
                        <a:pt x="499900" y="742748"/>
                      </a:lnTo>
                      <a:lnTo>
                        <a:pt x="773" y="7427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6" name="Picture 825">
                  <a:extLst>
                    <a:ext uri="{FF2B5EF4-FFF2-40B4-BE49-F238E27FC236}">
                      <a16:creationId xmlns:a16="http://schemas.microsoft.com/office/drawing/2014/main" id="{44DAEC16-51BA-4630-B2CC-6E96F12B5F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21588" y="3540780"/>
                  <a:ext cx="732662" cy="750978"/>
                </a:xfrm>
                <a:custGeom>
                  <a:avLst/>
                  <a:gdLst>
                    <a:gd name="connsiteX0" fmla="*/ 686 w 732662"/>
                    <a:gd name="connsiteY0" fmla="*/ 1031 h 750978"/>
                    <a:gd name="connsiteX1" fmla="*/ 733349 w 732662"/>
                    <a:gd name="connsiteY1" fmla="*/ 1031 h 750978"/>
                    <a:gd name="connsiteX2" fmla="*/ 733349 w 732662"/>
                    <a:gd name="connsiteY2" fmla="*/ 752010 h 750978"/>
                    <a:gd name="connsiteX3" fmla="*/ 686 w 732662"/>
                    <a:gd name="connsiteY3" fmla="*/ 752010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662" h="750978">
                      <a:moveTo>
                        <a:pt x="686" y="1031"/>
                      </a:moveTo>
                      <a:lnTo>
                        <a:pt x="733349" y="1031"/>
                      </a:lnTo>
                      <a:lnTo>
                        <a:pt x="733349" y="752010"/>
                      </a:lnTo>
                      <a:lnTo>
                        <a:pt x="686" y="75201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7" name="Picture 826">
                  <a:extLst>
                    <a:ext uri="{FF2B5EF4-FFF2-40B4-BE49-F238E27FC236}">
                      <a16:creationId xmlns:a16="http://schemas.microsoft.com/office/drawing/2014/main" id="{D4E66F00-7C7E-4497-9F51-DA40D45A5B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94246" y="3485830"/>
                  <a:ext cx="718925" cy="595288"/>
                </a:xfrm>
                <a:custGeom>
                  <a:avLst/>
                  <a:gdLst>
                    <a:gd name="connsiteX0" fmla="*/ 549 w 718925"/>
                    <a:gd name="connsiteY0" fmla="*/ 1019 h 595288"/>
                    <a:gd name="connsiteX1" fmla="*/ 719474 w 718925"/>
                    <a:gd name="connsiteY1" fmla="*/ 1019 h 595288"/>
                    <a:gd name="connsiteX2" fmla="*/ 719474 w 718925"/>
                    <a:gd name="connsiteY2" fmla="*/ 596307 h 595288"/>
                    <a:gd name="connsiteX3" fmla="*/ 549 w 718925"/>
                    <a:gd name="connsiteY3" fmla="*/ 596307 h 59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925" h="595288">
                      <a:moveTo>
                        <a:pt x="549" y="1019"/>
                      </a:moveTo>
                      <a:lnTo>
                        <a:pt x="719474" y="1019"/>
                      </a:lnTo>
                      <a:lnTo>
                        <a:pt x="719474" y="596307"/>
                      </a:lnTo>
                      <a:lnTo>
                        <a:pt x="549" y="59630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8" name="Picture 827">
                  <a:extLst>
                    <a:ext uri="{FF2B5EF4-FFF2-40B4-BE49-F238E27FC236}">
                      <a16:creationId xmlns:a16="http://schemas.microsoft.com/office/drawing/2014/main" id="{C224D088-3A82-41D1-A6DD-02815FCB0B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72833" y="3481251"/>
                  <a:ext cx="760137" cy="544917"/>
                </a:xfrm>
                <a:custGeom>
                  <a:avLst/>
                  <a:gdLst>
                    <a:gd name="connsiteX0" fmla="*/ 588 w 760137"/>
                    <a:gd name="connsiteY0" fmla="*/ 1018 h 544917"/>
                    <a:gd name="connsiteX1" fmla="*/ 760726 w 760137"/>
                    <a:gd name="connsiteY1" fmla="*/ 1018 h 544917"/>
                    <a:gd name="connsiteX2" fmla="*/ 760726 w 760137"/>
                    <a:gd name="connsiteY2" fmla="*/ 545936 h 544917"/>
                    <a:gd name="connsiteX3" fmla="*/ 588 w 760137"/>
                    <a:gd name="connsiteY3" fmla="*/ 545936 h 54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0137" h="544917">
                      <a:moveTo>
                        <a:pt x="588" y="1018"/>
                      </a:moveTo>
                      <a:lnTo>
                        <a:pt x="760726" y="1018"/>
                      </a:lnTo>
                      <a:lnTo>
                        <a:pt x="760726" y="545936"/>
                      </a:lnTo>
                      <a:lnTo>
                        <a:pt x="588" y="54593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29" name="Picture 828">
                  <a:extLst>
                    <a:ext uri="{FF2B5EF4-FFF2-40B4-BE49-F238E27FC236}">
                      <a16:creationId xmlns:a16="http://schemas.microsoft.com/office/drawing/2014/main" id="{6409E839-A50E-40AA-B253-EE33EC9982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06369" y="3426301"/>
                  <a:ext cx="613604" cy="531180"/>
                </a:xfrm>
                <a:custGeom>
                  <a:avLst/>
                  <a:gdLst>
                    <a:gd name="connsiteX0" fmla="*/ 639 w 613604"/>
                    <a:gd name="connsiteY0" fmla="*/ 1006 h 531180"/>
                    <a:gd name="connsiteX1" fmla="*/ 614244 w 613604"/>
                    <a:gd name="connsiteY1" fmla="*/ 1006 h 531180"/>
                    <a:gd name="connsiteX2" fmla="*/ 614244 w 613604"/>
                    <a:gd name="connsiteY2" fmla="*/ 532186 h 531180"/>
                    <a:gd name="connsiteX3" fmla="*/ 639 w 613604"/>
                    <a:gd name="connsiteY3" fmla="*/ 532186 h 531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604" h="531180">
                      <a:moveTo>
                        <a:pt x="639" y="1006"/>
                      </a:moveTo>
                      <a:lnTo>
                        <a:pt x="614244" y="1006"/>
                      </a:lnTo>
                      <a:lnTo>
                        <a:pt x="614244" y="532186"/>
                      </a:lnTo>
                      <a:lnTo>
                        <a:pt x="639" y="5321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830" name="Graphic 4">
                  <a:extLst>
                    <a:ext uri="{FF2B5EF4-FFF2-40B4-BE49-F238E27FC236}">
                      <a16:creationId xmlns:a16="http://schemas.microsoft.com/office/drawing/2014/main" id="{167253D1-2EC4-41D8-A35E-92559D021A8A}"/>
                    </a:ext>
                  </a:extLst>
                </p:cNvPr>
                <p:cNvGrpSpPr/>
                <p:nvPr/>
              </p:nvGrpSpPr>
              <p:grpSpPr>
                <a:xfrm>
                  <a:off x="8945966" y="3252294"/>
                  <a:ext cx="406296" cy="636500"/>
                  <a:chOff x="8945966" y="3252294"/>
                  <a:chExt cx="406296" cy="636500"/>
                </a:xfrm>
                <a:solidFill>
                  <a:srgbClr val="EDCBC3">
                    <a:alpha val="26000"/>
                  </a:srgbClr>
                </a:solidFill>
              </p:grpSpPr>
              <p:pic>
                <p:nvPicPr>
                  <p:cNvPr id="831" name="Picture 830">
                    <a:extLst>
                      <a:ext uri="{FF2B5EF4-FFF2-40B4-BE49-F238E27FC236}">
                        <a16:creationId xmlns:a16="http://schemas.microsoft.com/office/drawing/2014/main" id="{E06B5324-8BD6-4211-B629-DB6CCC42A7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945966" y="3252294"/>
                    <a:ext cx="402964" cy="636500"/>
                  </a:xfrm>
                  <a:custGeom>
                    <a:avLst/>
                    <a:gdLst>
                      <a:gd name="connsiteX0" fmla="*/ 735 w 402964"/>
                      <a:gd name="connsiteY0" fmla="*/ 968 h 636500"/>
                      <a:gd name="connsiteX1" fmla="*/ 403700 w 402964"/>
                      <a:gd name="connsiteY1" fmla="*/ 968 h 636500"/>
                      <a:gd name="connsiteX2" fmla="*/ 403700 w 402964"/>
                      <a:gd name="connsiteY2" fmla="*/ 637469 h 636500"/>
                      <a:gd name="connsiteX3" fmla="*/ 735 w 402964"/>
                      <a:gd name="connsiteY3" fmla="*/ 637469 h 636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2964" h="636500">
                        <a:moveTo>
                          <a:pt x="735" y="968"/>
                        </a:moveTo>
                        <a:lnTo>
                          <a:pt x="403700" y="968"/>
                        </a:lnTo>
                        <a:lnTo>
                          <a:pt x="403700" y="637469"/>
                        </a:lnTo>
                        <a:lnTo>
                          <a:pt x="735" y="63746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id="{5CD6D14E-60A1-45C4-B5B9-B5BCF035322D}"/>
                      </a:ext>
                    </a:extLst>
                  </p:cNvPr>
                  <p:cNvSpPr/>
                  <p:nvPr/>
                </p:nvSpPr>
                <p:spPr>
                  <a:xfrm>
                    <a:off x="8952863" y="3307629"/>
                    <a:ext cx="243940" cy="472399"/>
                  </a:xfrm>
                  <a:custGeom>
                    <a:avLst/>
                    <a:gdLst>
                      <a:gd name="connsiteX0" fmla="*/ 157728 w 243940"/>
                      <a:gd name="connsiteY0" fmla="*/ 31844 h 472399"/>
                      <a:gd name="connsiteX1" fmla="*/ 131902 w 243940"/>
                      <a:gd name="connsiteY1" fmla="*/ 19 h 472399"/>
                      <a:gd name="connsiteX2" fmla="*/ 110609 w 243940"/>
                      <a:gd name="connsiteY2" fmla="*/ 9681 h 472399"/>
                      <a:gd name="connsiteX3" fmla="*/ 23 w 243940"/>
                      <a:gd name="connsiteY3" fmla="*/ 245003 h 472399"/>
                      <a:gd name="connsiteX4" fmla="*/ 67153 w 243940"/>
                      <a:gd name="connsiteY4" fmla="*/ 166471 h 472399"/>
                      <a:gd name="connsiteX5" fmla="*/ 97238 w 243940"/>
                      <a:gd name="connsiteY5" fmla="*/ 149253 h 472399"/>
                      <a:gd name="connsiteX6" fmla="*/ 135703 w 243940"/>
                      <a:gd name="connsiteY6" fmla="*/ 176453 h 472399"/>
                      <a:gd name="connsiteX7" fmla="*/ 208878 w 243940"/>
                      <a:gd name="connsiteY7" fmla="*/ 331091 h 472399"/>
                      <a:gd name="connsiteX8" fmla="*/ 201001 w 243940"/>
                      <a:gd name="connsiteY8" fmla="*/ 471395 h 472399"/>
                      <a:gd name="connsiteX9" fmla="*/ 157728 w 243940"/>
                      <a:gd name="connsiteY9" fmla="*/ 31844 h 472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3940" h="472399">
                        <a:moveTo>
                          <a:pt x="157728" y="31844"/>
                        </a:moveTo>
                        <a:cubicBezTo>
                          <a:pt x="153836" y="17694"/>
                          <a:pt x="146555" y="660"/>
                          <a:pt x="131902" y="19"/>
                        </a:cubicBezTo>
                        <a:cubicBezTo>
                          <a:pt x="123934" y="-347"/>
                          <a:pt x="116837" y="4644"/>
                          <a:pt x="110609" y="9681"/>
                        </a:cubicBezTo>
                        <a:cubicBezTo>
                          <a:pt x="40823" y="66050"/>
                          <a:pt x="-1122" y="155343"/>
                          <a:pt x="23" y="245003"/>
                        </a:cubicBezTo>
                        <a:cubicBezTo>
                          <a:pt x="19942" y="216841"/>
                          <a:pt x="42472" y="190557"/>
                          <a:pt x="67153" y="166471"/>
                        </a:cubicBezTo>
                        <a:cubicBezTo>
                          <a:pt x="75625" y="158228"/>
                          <a:pt x="85424" y="149757"/>
                          <a:pt x="97238" y="149253"/>
                        </a:cubicBezTo>
                        <a:cubicBezTo>
                          <a:pt x="113631" y="148520"/>
                          <a:pt x="126224" y="163036"/>
                          <a:pt x="135703" y="176453"/>
                        </a:cubicBezTo>
                        <a:cubicBezTo>
                          <a:pt x="168535" y="223023"/>
                          <a:pt x="197475" y="274676"/>
                          <a:pt x="208878" y="331091"/>
                        </a:cubicBezTo>
                        <a:cubicBezTo>
                          <a:pt x="219181" y="381874"/>
                          <a:pt x="203154" y="423635"/>
                          <a:pt x="201001" y="471395"/>
                        </a:cubicBezTo>
                        <a:cubicBezTo>
                          <a:pt x="313419" y="495436"/>
                          <a:pt x="171100" y="80475"/>
                          <a:pt x="157728" y="31844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id="{231AB45D-AD06-4D62-98AE-BD8028C207DB}"/>
                      </a:ext>
                    </a:extLst>
                  </p:cNvPr>
                  <p:cNvSpPr/>
                  <p:nvPr/>
                </p:nvSpPr>
                <p:spPr>
                  <a:xfrm>
                    <a:off x="8957877" y="3312461"/>
                    <a:ext cx="253390" cy="560299"/>
                  </a:xfrm>
                  <a:custGeom>
                    <a:avLst/>
                    <a:gdLst>
                      <a:gd name="connsiteX0" fmla="*/ 9982 w 253390"/>
                      <a:gd name="connsiteY0" fmla="*/ 127937 h 560299"/>
                      <a:gd name="connsiteX1" fmla="*/ 23582 w 253390"/>
                      <a:gd name="connsiteY1" fmla="*/ 74132 h 560299"/>
                      <a:gd name="connsiteX2" fmla="*/ 105732 w 253390"/>
                      <a:gd name="connsiteY2" fmla="*/ 5994 h 560299"/>
                      <a:gd name="connsiteX3" fmla="*/ 131330 w 253390"/>
                      <a:gd name="connsiteY3" fmla="*/ 1736 h 560299"/>
                      <a:gd name="connsiteX4" fmla="*/ 142365 w 253390"/>
                      <a:gd name="connsiteY4" fmla="*/ 17396 h 560299"/>
                      <a:gd name="connsiteX5" fmla="*/ 244435 w 253390"/>
                      <a:gd name="connsiteY5" fmla="*/ 362388 h 560299"/>
                      <a:gd name="connsiteX6" fmla="*/ 251441 w 253390"/>
                      <a:gd name="connsiteY6" fmla="*/ 437029 h 560299"/>
                      <a:gd name="connsiteX7" fmla="*/ 219158 w 253390"/>
                      <a:gd name="connsiteY7" fmla="*/ 494497 h 560299"/>
                      <a:gd name="connsiteX8" fmla="*/ 132383 w 253390"/>
                      <a:gd name="connsiteY8" fmla="*/ 560299 h 560299"/>
                      <a:gd name="connsiteX9" fmla="*/ 220028 w 253390"/>
                      <a:gd name="connsiteY9" fmla="*/ 422146 h 560299"/>
                      <a:gd name="connsiteX10" fmla="*/ 198506 w 253390"/>
                      <a:gd name="connsiteY10" fmla="*/ 263159 h 560299"/>
                      <a:gd name="connsiteX11" fmla="*/ 109808 w 253390"/>
                      <a:gd name="connsiteY11" fmla="*/ 64928 h 560299"/>
                      <a:gd name="connsiteX12" fmla="*/ 96208 w 253390"/>
                      <a:gd name="connsiteY12" fmla="*/ 51969 h 560299"/>
                      <a:gd name="connsiteX13" fmla="*/ 69832 w 253390"/>
                      <a:gd name="connsiteY13" fmla="*/ 64928 h 560299"/>
                      <a:gd name="connsiteX14" fmla="*/ 0 w 253390"/>
                      <a:gd name="connsiteY14" fmla="*/ 197723 h 560299"/>
                      <a:gd name="connsiteX15" fmla="*/ 9982 w 253390"/>
                      <a:gd name="connsiteY15" fmla="*/ 127937 h 5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53390" h="560299">
                        <a:moveTo>
                          <a:pt x="9982" y="127937"/>
                        </a:moveTo>
                        <a:cubicBezTo>
                          <a:pt x="12593" y="109528"/>
                          <a:pt x="15294" y="90754"/>
                          <a:pt x="23582" y="74132"/>
                        </a:cubicBezTo>
                        <a:cubicBezTo>
                          <a:pt x="39701" y="41711"/>
                          <a:pt x="73724" y="22845"/>
                          <a:pt x="105732" y="5994"/>
                        </a:cubicBezTo>
                        <a:cubicBezTo>
                          <a:pt x="113700" y="1781"/>
                          <a:pt x="123362" y="-2477"/>
                          <a:pt x="131330" y="1736"/>
                        </a:cubicBezTo>
                        <a:cubicBezTo>
                          <a:pt x="137099" y="4758"/>
                          <a:pt x="139984" y="11306"/>
                          <a:pt x="142365" y="17396"/>
                        </a:cubicBezTo>
                        <a:cubicBezTo>
                          <a:pt x="186554" y="128990"/>
                          <a:pt x="215540" y="245895"/>
                          <a:pt x="244435" y="362388"/>
                        </a:cubicBezTo>
                        <a:cubicBezTo>
                          <a:pt x="250525" y="386887"/>
                          <a:pt x="256615" y="412347"/>
                          <a:pt x="251441" y="437029"/>
                        </a:cubicBezTo>
                        <a:cubicBezTo>
                          <a:pt x="246861" y="458779"/>
                          <a:pt x="233903" y="477829"/>
                          <a:pt x="219158" y="494497"/>
                        </a:cubicBezTo>
                        <a:cubicBezTo>
                          <a:pt x="194934" y="521880"/>
                          <a:pt x="165261" y="544363"/>
                          <a:pt x="132383" y="560299"/>
                        </a:cubicBezTo>
                        <a:cubicBezTo>
                          <a:pt x="169565" y="519499"/>
                          <a:pt x="208122" y="476043"/>
                          <a:pt x="220028" y="422146"/>
                        </a:cubicBezTo>
                        <a:cubicBezTo>
                          <a:pt x="231704" y="369257"/>
                          <a:pt x="215815" y="314491"/>
                          <a:pt x="198506" y="263159"/>
                        </a:cubicBezTo>
                        <a:cubicBezTo>
                          <a:pt x="175335" y="194380"/>
                          <a:pt x="149051" y="126013"/>
                          <a:pt x="109808" y="64928"/>
                        </a:cubicBezTo>
                        <a:cubicBezTo>
                          <a:pt x="106328" y="59524"/>
                          <a:pt x="102298" y="53846"/>
                          <a:pt x="96208" y="51969"/>
                        </a:cubicBezTo>
                        <a:cubicBezTo>
                          <a:pt x="86271" y="48901"/>
                          <a:pt x="76655" y="57097"/>
                          <a:pt x="69832" y="64928"/>
                        </a:cubicBezTo>
                        <a:cubicBezTo>
                          <a:pt x="37686" y="101652"/>
                          <a:pt x="8380" y="149046"/>
                          <a:pt x="0" y="197723"/>
                        </a:cubicBezTo>
                        <a:cubicBezTo>
                          <a:pt x="3480" y="174461"/>
                          <a:pt x="6686" y="151199"/>
                          <a:pt x="9982" y="12793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id="{8CE13922-93C6-45A3-AEA7-359A70CFF3A3}"/>
                      </a:ext>
                    </a:extLst>
                  </p:cNvPr>
                  <p:cNvSpPr/>
                  <p:nvPr/>
                </p:nvSpPr>
                <p:spPr>
                  <a:xfrm>
                    <a:off x="8956889" y="3356966"/>
                    <a:ext cx="197931" cy="516263"/>
                  </a:xfrm>
                  <a:custGeom>
                    <a:avLst/>
                    <a:gdLst>
                      <a:gd name="connsiteX0" fmla="*/ 15687 w 197931"/>
                      <a:gd name="connsiteY0" fmla="*/ 303597 h 516263"/>
                      <a:gd name="connsiteX1" fmla="*/ 86252 w 197931"/>
                      <a:gd name="connsiteY1" fmla="*/ 468355 h 516263"/>
                      <a:gd name="connsiteX2" fmla="*/ 110704 w 197931"/>
                      <a:gd name="connsiteY2" fmla="*/ 510391 h 516263"/>
                      <a:gd name="connsiteX3" fmla="*/ 180582 w 197931"/>
                      <a:gd name="connsiteY3" fmla="*/ 494180 h 516263"/>
                      <a:gd name="connsiteX4" fmla="*/ 196838 w 197931"/>
                      <a:gd name="connsiteY4" fmla="*/ 473071 h 516263"/>
                      <a:gd name="connsiteX5" fmla="*/ 177193 w 197931"/>
                      <a:gd name="connsiteY5" fmla="*/ 431676 h 516263"/>
                      <a:gd name="connsiteX6" fmla="*/ 135111 w 197931"/>
                      <a:gd name="connsiteY6" fmla="*/ 406765 h 516263"/>
                      <a:gd name="connsiteX7" fmla="*/ 95868 w 197931"/>
                      <a:gd name="connsiteY7" fmla="*/ 339268 h 516263"/>
                      <a:gd name="connsiteX8" fmla="*/ 71690 w 197931"/>
                      <a:gd name="connsiteY8" fmla="*/ 247365 h 516263"/>
                      <a:gd name="connsiteX9" fmla="*/ 72697 w 197931"/>
                      <a:gd name="connsiteY9" fmla="*/ 183853 h 516263"/>
                      <a:gd name="connsiteX10" fmla="*/ 85610 w 197931"/>
                      <a:gd name="connsiteY10" fmla="*/ 0 h 516263"/>
                      <a:gd name="connsiteX11" fmla="*/ 13672 w 197931"/>
                      <a:gd name="connsiteY11" fmla="*/ 141908 h 516263"/>
                      <a:gd name="connsiteX12" fmla="*/ 15687 w 197931"/>
                      <a:gd name="connsiteY12" fmla="*/ 303597 h 516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31" h="516263">
                        <a:moveTo>
                          <a:pt x="15687" y="303597"/>
                        </a:moveTo>
                        <a:cubicBezTo>
                          <a:pt x="35377" y="360058"/>
                          <a:pt x="67019" y="411756"/>
                          <a:pt x="86252" y="468355"/>
                        </a:cubicBezTo>
                        <a:cubicBezTo>
                          <a:pt x="91563" y="484015"/>
                          <a:pt x="96875" y="501324"/>
                          <a:pt x="110704" y="510391"/>
                        </a:cubicBezTo>
                        <a:cubicBezTo>
                          <a:pt x="132226" y="524494"/>
                          <a:pt x="161029" y="510849"/>
                          <a:pt x="180582" y="494180"/>
                        </a:cubicBezTo>
                        <a:cubicBezTo>
                          <a:pt x="187450" y="488365"/>
                          <a:pt x="194228" y="481725"/>
                          <a:pt x="196838" y="473071"/>
                        </a:cubicBezTo>
                        <a:cubicBezTo>
                          <a:pt x="201508" y="457410"/>
                          <a:pt x="190519" y="441108"/>
                          <a:pt x="177193" y="431676"/>
                        </a:cubicBezTo>
                        <a:cubicBezTo>
                          <a:pt x="163868" y="422242"/>
                          <a:pt x="147932" y="416885"/>
                          <a:pt x="135111" y="406765"/>
                        </a:cubicBezTo>
                        <a:cubicBezTo>
                          <a:pt x="114368" y="390418"/>
                          <a:pt x="104660" y="364179"/>
                          <a:pt x="95868" y="339268"/>
                        </a:cubicBezTo>
                        <a:cubicBezTo>
                          <a:pt x="85290" y="309321"/>
                          <a:pt x="74666" y="278961"/>
                          <a:pt x="71690" y="247365"/>
                        </a:cubicBezTo>
                        <a:cubicBezTo>
                          <a:pt x="69721" y="226255"/>
                          <a:pt x="71186" y="205008"/>
                          <a:pt x="72697" y="183853"/>
                        </a:cubicBezTo>
                        <a:cubicBezTo>
                          <a:pt x="77002" y="122583"/>
                          <a:pt x="81306" y="61269"/>
                          <a:pt x="85610" y="0"/>
                        </a:cubicBezTo>
                        <a:cubicBezTo>
                          <a:pt x="82954" y="37503"/>
                          <a:pt x="28280" y="102847"/>
                          <a:pt x="13672" y="141908"/>
                        </a:cubicBezTo>
                        <a:cubicBezTo>
                          <a:pt x="-6430" y="195804"/>
                          <a:pt x="-3179" y="249426"/>
                          <a:pt x="15687" y="30359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7173E181-CD2B-464D-9F8A-E5E5A9C93DA6}"/>
                      </a:ext>
                    </a:extLst>
                  </p:cNvPr>
                  <p:cNvSpPr/>
                  <p:nvPr/>
                </p:nvSpPr>
                <p:spPr>
                  <a:xfrm>
                    <a:off x="9125748" y="3267214"/>
                    <a:ext cx="226514" cy="575094"/>
                  </a:xfrm>
                  <a:custGeom>
                    <a:avLst/>
                    <a:gdLst>
                      <a:gd name="connsiteX0" fmla="*/ 129498 w 226514"/>
                      <a:gd name="connsiteY0" fmla="*/ 469133 h 575094"/>
                      <a:gd name="connsiteX1" fmla="*/ 167551 w 226514"/>
                      <a:gd name="connsiteY1" fmla="*/ 400629 h 575094"/>
                      <a:gd name="connsiteX2" fmla="*/ 161232 w 226514"/>
                      <a:gd name="connsiteY2" fmla="*/ 324798 h 575094"/>
                      <a:gd name="connsiteX3" fmla="*/ 122401 w 226514"/>
                      <a:gd name="connsiteY3" fmla="*/ 272596 h 575094"/>
                      <a:gd name="connsiteX4" fmla="*/ 121759 w 226514"/>
                      <a:gd name="connsiteY4" fmla="*/ 235414 h 575094"/>
                      <a:gd name="connsiteX5" fmla="*/ 113975 w 226514"/>
                      <a:gd name="connsiteY5" fmla="*/ 171626 h 575094"/>
                      <a:gd name="connsiteX6" fmla="*/ 81371 w 226514"/>
                      <a:gd name="connsiteY6" fmla="*/ 67817 h 575094"/>
                      <a:gd name="connsiteX7" fmla="*/ 0 w 226514"/>
                      <a:gd name="connsiteY7" fmla="*/ 0 h 575094"/>
                      <a:gd name="connsiteX8" fmla="*/ 125377 w 226514"/>
                      <a:gd name="connsiteY8" fmla="*/ 78898 h 575094"/>
                      <a:gd name="connsiteX9" fmla="*/ 169566 w 226514"/>
                      <a:gd name="connsiteY9" fmla="*/ 175793 h 575094"/>
                      <a:gd name="connsiteX10" fmla="*/ 211969 w 226514"/>
                      <a:gd name="connsiteY10" fmla="*/ 297599 h 575094"/>
                      <a:gd name="connsiteX11" fmla="*/ 226072 w 226514"/>
                      <a:gd name="connsiteY11" fmla="*/ 370681 h 575094"/>
                      <a:gd name="connsiteX12" fmla="*/ 193973 w 226514"/>
                      <a:gd name="connsiteY12" fmla="*/ 441154 h 575094"/>
                      <a:gd name="connsiteX13" fmla="*/ 42311 w 226514"/>
                      <a:gd name="connsiteY13" fmla="*/ 575094 h 575094"/>
                      <a:gd name="connsiteX14" fmla="*/ 129498 w 226514"/>
                      <a:gd name="connsiteY14" fmla="*/ 469133 h 57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6514" h="575094">
                        <a:moveTo>
                          <a:pt x="129498" y="469133"/>
                        </a:moveTo>
                        <a:cubicBezTo>
                          <a:pt x="144426" y="447565"/>
                          <a:pt x="159537" y="425585"/>
                          <a:pt x="167551" y="400629"/>
                        </a:cubicBezTo>
                        <a:cubicBezTo>
                          <a:pt x="175564" y="375673"/>
                          <a:pt x="175519" y="346778"/>
                          <a:pt x="161232" y="324798"/>
                        </a:cubicBezTo>
                        <a:cubicBezTo>
                          <a:pt x="149326" y="306436"/>
                          <a:pt x="128308" y="293661"/>
                          <a:pt x="122401" y="272596"/>
                        </a:cubicBezTo>
                        <a:cubicBezTo>
                          <a:pt x="119058" y="260599"/>
                          <a:pt x="121256" y="247869"/>
                          <a:pt x="121759" y="235414"/>
                        </a:cubicBezTo>
                        <a:cubicBezTo>
                          <a:pt x="122630" y="213938"/>
                          <a:pt x="118325" y="192644"/>
                          <a:pt x="113975" y="171626"/>
                        </a:cubicBezTo>
                        <a:cubicBezTo>
                          <a:pt x="106603" y="135955"/>
                          <a:pt x="98772" y="99825"/>
                          <a:pt x="81371" y="67817"/>
                        </a:cubicBezTo>
                        <a:cubicBezTo>
                          <a:pt x="64017" y="35809"/>
                          <a:pt x="35488" y="8013"/>
                          <a:pt x="0" y="0"/>
                        </a:cubicBezTo>
                        <a:cubicBezTo>
                          <a:pt x="50004" y="8380"/>
                          <a:pt x="96208" y="37457"/>
                          <a:pt x="125377" y="78898"/>
                        </a:cubicBezTo>
                        <a:cubicBezTo>
                          <a:pt x="145892" y="108022"/>
                          <a:pt x="157843" y="142182"/>
                          <a:pt x="169566" y="175793"/>
                        </a:cubicBezTo>
                        <a:cubicBezTo>
                          <a:pt x="183715" y="216410"/>
                          <a:pt x="197819" y="257027"/>
                          <a:pt x="211969" y="297599"/>
                        </a:cubicBezTo>
                        <a:cubicBezTo>
                          <a:pt x="220211" y="321227"/>
                          <a:pt x="228545" y="345771"/>
                          <a:pt x="226072" y="370681"/>
                        </a:cubicBezTo>
                        <a:cubicBezTo>
                          <a:pt x="223508" y="396691"/>
                          <a:pt x="209404" y="420045"/>
                          <a:pt x="193973" y="441154"/>
                        </a:cubicBezTo>
                        <a:cubicBezTo>
                          <a:pt x="156378" y="492578"/>
                          <a:pt x="102435" y="550916"/>
                          <a:pt x="42311" y="575094"/>
                        </a:cubicBezTo>
                        <a:cubicBezTo>
                          <a:pt x="75419" y="542765"/>
                          <a:pt x="103168" y="507231"/>
                          <a:pt x="129498" y="469133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8" name="Graphic 3339">
              <a:extLst>
                <a:ext uri="{FF2B5EF4-FFF2-40B4-BE49-F238E27FC236}">
                  <a16:creationId xmlns:a16="http://schemas.microsoft.com/office/drawing/2014/main" id="{8096B8D6-8DB7-4CB1-8760-1AA75188ADCE}"/>
                </a:ext>
              </a:extLst>
            </p:cNvPr>
            <p:cNvGrpSpPr/>
            <p:nvPr/>
          </p:nvGrpSpPr>
          <p:grpSpPr>
            <a:xfrm rot="16200000">
              <a:off x="4929080" y="3927793"/>
              <a:ext cx="1150845" cy="2198442"/>
              <a:chOff x="4830056" y="4928236"/>
              <a:chExt cx="1150845" cy="2198442"/>
            </a:xfrm>
          </p:grpSpPr>
          <p:pic>
            <p:nvPicPr>
              <p:cNvPr id="642" name="Picture 641">
                <a:extLst>
                  <a:ext uri="{FF2B5EF4-FFF2-40B4-BE49-F238E27FC236}">
                    <a16:creationId xmlns:a16="http://schemas.microsoft.com/office/drawing/2014/main" id="{2C536B9B-8A43-4385-A7BE-D2B156C55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643" name="Graphic 3339">
                <a:extLst>
                  <a:ext uri="{FF2B5EF4-FFF2-40B4-BE49-F238E27FC236}">
                    <a16:creationId xmlns:a16="http://schemas.microsoft.com/office/drawing/2014/main" id="{E669F840-6523-4205-B7AB-B3D379F4B6F4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A1D0BB9A-D26D-4F39-AC58-0E1F8E73D214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801" name="Picture 800">
                  <a:extLst>
                    <a:ext uri="{FF2B5EF4-FFF2-40B4-BE49-F238E27FC236}">
                      <a16:creationId xmlns:a16="http://schemas.microsoft.com/office/drawing/2014/main" id="{3880B3DB-C2CA-4A36-9EA2-9EE92AC2C5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802" name="Picture 801">
                  <a:extLst>
                    <a:ext uri="{FF2B5EF4-FFF2-40B4-BE49-F238E27FC236}">
                      <a16:creationId xmlns:a16="http://schemas.microsoft.com/office/drawing/2014/main" id="{182DE3B3-AF4C-4E6E-B8AF-19E7A06FDB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803" name="Graphic 3339">
                  <a:extLst>
                    <a:ext uri="{FF2B5EF4-FFF2-40B4-BE49-F238E27FC236}">
                      <a16:creationId xmlns:a16="http://schemas.microsoft.com/office/drawing/2014/main" id="{701BF7AB-F86E-4E70-80A4-244B34662A04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804" name="Freeform: Shape 803">
                    <a:extLst>
                      <a:ext uri="{FF2B5EF4-FFF2-40B4-BE49-F238E27FC236}">
                        <a16:creationId xmlns:a16="http://schemas.microsoft.com/office/drawing/2014/main" id="{3FDA9062-1139-4773-AEB5-2BB2147A108D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:a16="http://schemas.microsoft.com/office/drawing/2014/main" id="{94E2D1E5-6A9C-4253-A05B-28B3B67B0B94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:a16="http://schemas.microsoft.com/office/drawing/2014/main" id="{6C1DC49F-310F-413A-8439-824F37F85081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7" name="Freeform: Shape 806">
                    <a:extLst>
                      <a:ext uri="{FF2B5EF4-FFF2-40B4-BE49-F238E27FC236}">
                        <a16:creationId xmlns:a16="http://schemas.microsoft.com/office/drawing/2014/main" id="{74151689-4CFA-427F-98BB-71D1E67A7AD8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8" name="Freeform: Shape 807">
                    <a:extLst>
                      <a:ext uri="{FF2B5EF4-FFF2-40B4-BE49-F238E27FC236}">
                        <a16:creationId xmlns:a16="http://schemas.microsoft.com/office/drawing/2014/main" id="{C2D7908B-AC9F-4A7D-86EE-781668DC6B8B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09" name="Freeform: Shape 808">
                    <a:extLst>
                      <a:ext uri="{FF2B5EF4-FFF2-40B4-BE49-F238E27FC236}">
                        <a16:creationId xmlns:a16="http://schemas.microsoft.com/office/drawing/2014/main" id="{9FF94C41-43A0-4B05-A179-96F20632CEFF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0" name="Freeform: Shape 809">
                    <a:extLst>
                      <a:ext uri="{FF2B5EF4-FFF2-40B4-BE49-F238E27FC236}">
                        <a16:creationId xmlns:a16="http://schemas.microsoft.com/office/drawing/2014/main" id="{15C7686D-6184-4EF9-B43A-D4E785BEC059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1" name="Freeform: Shape 810">
                    <a:extLst>
                      <a:ext uri="{FF2B5EF4-FFF2-40B4-BE49-F238E27FC236}">
                        <a16:creationId xmlns:a16="http://schemas.microsoft.com/office/drawing/2014/main" id="{943960F0-56D8-43F1-BB6D-1886F458F68D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2" name="Freeform: Shape 811">
                    <a:extLst>
                      <a:ext uri="{FF2B5EF4-FFF2-40B4-BE49-F238E27FC236}">
                        <a16:creationId xmlns:a16="http://schemas.microsoft.com/office/drawing/2014/main" id="{4983ABE4-3ECC-49DA-8A84-670CEC2EEE38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3" name="Freeform: Shape 812">
                    <a:extLst>
                      <a:ext uri="{FF2B5EF4-FFF2-40B4-BE49-F238E27FC236}">
                        <a16:creationId xmlns:a16="http://schemas.microsoft.com/office/drawing/2014/main" id="{64FDCCB8-F852-406C-BD8D-0162739D236A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:a16="http://schemas.microsoft.com/office/drawing/2014/main" id="{41BC6627-808D-4BDA-93D5-A735AB9EB305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:a16="http://schemas.microsoft.com/office/drawing/2014/main" id="{4B44F594-E0BD-4CAF-96FC-4CEA25CA2930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644" name="Graphic 3339">
                <a:extLst>
                  <a:ext uri="{FF2B5EF4-FFF2-40B4-BE49-F238E27FC236}">
                    <a16:creationId xmlns:a16="http://schemas.microsoft.com/office/drawing/2014/main" id="{ACC8E3C8-EDFF-4D62-B223-D8054F3EFFDB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62074F67-988D-4040-8510-03C6C1333411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785" name="Picture 784">
                  <a:extLst>
                    <a:ext uri="{FF2B5EF4-FFF2-40B4-BE49-F238E27FC236}">
                      <a16:creationId xmlns:a16="http://schemas.microsoft.com/office/drawing/2014/main" id="{DD3FA312-7707-44FB-A50F-F0DEBDDADE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786" name="Picture 785">
                  <a:extLst>
                    <a:ext uri="{FF2B5EF4-FFF2-40B4-BE49-F238E27FC236}">
                      <a16:creationId xmlns:a16="http://schemas.microsoft.com/office/drawing/2014/main" id="{46246C5B-04E5-419C-9903-7628BED0B1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87" name="Graphic 3339">
                  <a:extLst>
                    <a:ext uri="{FF2B5EF4-FFF2-40B4-BE49-F238E27FC236}">
                      <a16:creationId xmlns:a16="http://schemas.microsoft.com/office/drawing/2014/main" id="{92EF46CE-7591-49EE-8176-AEBACA70C86A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788" name="Freeform: Shape 787">
                    <a:extLst>
                      <a:ext uri="{FF2B5EF4-FFF2-40B4-BE49-F238E27FC236}">
                        <a16:creationId xmlns:a16="http://schemas.microsoft.com/office/drawing/2014/main" id="{89E67509-A30A-449E-BF18-5626DA2AE35B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9" name="Freeform: Shape 788">
                    <a:extLst>
                      <a:ext uri="{FF2B5EF4-FFF2-40B4-BE49-F238E27FC236}">
                        <a16:creationId xmlns:a16="http://schemas.microsoft.com/office/drawing/2014/main" id="{A978FED3-F952-427F-8061-38BAC72AB514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:a16="http://schemas.microsoft.com/office/drawing/2014/main" id="{A8567E94-4D16-400C-9555-BB3E96E00CAC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1" name="Freeform: Shape 790">
                    <a:extLst>
                      <a:ext uri="{FF2B5EF4-FFF2-40B4-BE49-F238E27FC236}">
                        <a16:creationId xmlns:a16="http://schemas.microsoft.com/office/drawing/2014/main" id="{10F54865-8C0A-4362-B0BC-7619F6ACB8F2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:a16="http://schemas.microsoft.com/office/drawing/2014/main" id="{50D64D60-55F5-4662-8DD2-F27AD7402D7F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3" name="Freeform: Shape 792">
                    <a:extLst>
                      <a:ext uri="{FF2B5EF4-FFF2-40B4-BE49-F238E27FC236}">
                        <a16:creationId xmlns:a16="http://schemas.microsoft.com/office/drawing/2014/main" id="{CA08D55D-7008-4D14-9C98-E3810A8E3A44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4" name="Freeform: Shape 793">
                    <a:extLst>
                      <a:ext uri="{FF2B5EF4-FFF2-40B4-BE49-F238E27FC236}">
                        <a16:creationId xmlns:a16="http://schemas.microsoft.com/office/drawing/2014/main" id="{07A3293A-9B89-4202-AC8B-BDDE39C89C8D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5" name="Freeform: Shape 794">
                    <a:extLst>
                      <a:ext uri="{FF2B5EF4-FFF2-40B4-BE49-F238E27FC236}">
                        <a16:creationId xmlns:a16="http://schemas.microsoft.com/office/drawing/2014/main" id="{0A135BF5-23C9-48AC-A09D-24E15F48F0F4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6" name="Freeform: Shape 795">
                    <a:extLst>
                      <a:ext uri="{FF2B5EF4-FFF2-40B4-BE49-F238E27FC236}">
                        <a16:creationId xmlns:a16="http://schemas.microsoft.com/office/drawing/2014/main" id="{9BD6D636-880F-426C-AC46-49EEF5DC871B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7" name="Freeform: Shape 796">
                    <a:extLst>
                      <a:ext uri="{FF2B5EF4-FFF2-40B4-BE49-F238E27FC236}">
                        <a16:creationId xmlns:a16="http://schemas.microsoft.com/office/drawing/2014/main" id="{D0E8ACB4-F1DF-455C-942E-F908FBABDCD5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8" name="Freeform: Shape 797">
                    <a:extLst>
                      <a:ext uri="{FF2B5EF4-FFF2-40B4-BE49-F238E27FC236}">
                        <a16:creationId xmlns:a16="http://schemas.microsoft.com/office/drawing/2014/main" id="{E3312056-E0D7-486A-8864-83493B6479F5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99" name="Freeform: Shape 798">
                    <a:extLst>
                      <a:ext uri="{FF2B5EF4-FFF2-40B4-BE49-F238E27FC236}">
                        <a16:creationId xmlns:a16="http://schemas.microsoft.com/office/drawing/2014/main" id="{6A0F7638-D7E1-4C22-BF92-C0CD9A723C4A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645" name="Graphic 3339">
                <a:extLst>
                  <a:ext uri="{FF2B5EF4-FFF2-40B4-BE49-F238E27FC236}">
                    <a16:creationId xmlns:a16="http://schemas.microsoft.com/office/drawing/2014/main" id="{CF55F166-EC7D-46AF-94C3-0EFDC8E28887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766" name="Graphic 3339">
                  <a:extLst>
                    <a:ext uri="{FF2B5EF4-FFF2-40B4-BE49-F238E27FC236}">
                      <a16:creationId xmlns:a16="http://schemas.microsoft.com/office/drawing/2014/main" id="{8AE922B1-92B4-4EB8-A314-692E0BFB36CE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782" name="Freeform: Shape 781">
                    <a:extLst>
                      <a:ext uri="{FF2B5EF4-FFF2-40B4-BE49-F238E27FC236}">
                        <a16:creationId xmlns:a16="http://schemas.microsoft.com/office/drawing/2014/main" id="{CE8BB276-7DCF-4813-B3B1-8D429A429DC5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:a16="http://schemas.microsoft.com/office/drawing/2014/main" id="{6AB3887D-56EE-4D3C-98DD-0C34758A4689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767" name="Picture 766">
                  <a:extLst>
                    <a:ext uri="{FF2B5EF4-FFF2-40B4-BE49-F238E27FC236}">
                      <a16:creationId xmlns:a16="http://schemas.microsoft.com/office/drawing/2014/main" id="{3767FCA3-1843-407B-9D22-838DE2FA3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768" name="Picture 767">
                  <a:extLst>
                    <a:ext uri="{FF2B5EF4-FFF2-40B4-BE49-F238E27FC236}">
                      <a16:creationId xmlns:a16="http://schemas.microsoft.com/office/drawing/2014/main" id="{5D5D7B23-BD59-471C-B132-110A0C34D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69" name="Graphic 3339">
                  <a:extLst>
                    <a:ext uri="{FF2B5EF4-FFF2-40B4-BE49-F238E27FC236}">
                      <a16:creationId xmlns:a16="http://schemas.microsoft.com/office/drawing/2014/main" id="{D06328E5-6FDE-4F94-A700-649BAC0422C4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id="{3EFF81FB-1AE4-4CAF-9E8C-30D1ECF2142E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:a16="http://schemas.microsoft.com/office/drawing/2014/main" id="{30A1B47B-BBFF-443B-B401-0C310CB4569B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:a16="http://schemas.microsoft.com/office/drawing/2014/main" id="{2DE7FC0F-CDF3-4F88-938A-359BC555DB1D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:a16="http://schemas.microsoft.com/office/drawing/2014/main" id="{D2365D3D-185D-4CDA-9BFB-2C407821AE44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96B5A829-7A7A-40B3-ABDC-CE76F13C7CAF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:a16="http://schemas.microsoft.com/office/drawing/2014/main" id="{76F5F24B-1464-4C90-8E84-22E68A2A286C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id="{738631C8-2670-420F-97E6-E897848AB040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7" name="Freeform: Shape 776">
                    <a:extLst>
                      <a:ext uri="{FF2B5EF4-FFF2-40B4-BE49-F238E27FC236}">
                        <a16:creationId xmlns:a16="http://schemas.microsoft.com/office/drawing/2014/main" id="{81037121-2CD6-4E27-8C02-7BFBE170DAFC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8" name="Freeform: Shape 777">
                    <a:extLst>
                      <a:ext uri="{FF2B5EF4-FFF2-40B4-BE49-F238E27FC236}">
                        <a16:creationId xmlns:a16="http://schemas.microsoft.com/office/drawing/2014/main" id="{0EB08FF3-12C5-4028-9EBD-11A8F7D90CE1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79" name="Freeform: Shape 778">
                    <a:extLst>
                      <a:ext uri="{FF2B5EF4-FFF2-40B4-BE49-F238E27FC236}">
                        <a16:creationId xmlns:a16="http://schemas.microsoft.com/office/drawing/2014/main" id="{6364CDC2-F19F-475E-88D1-78955F82E255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:a16="http://schemas.microsoft.com/office/drawing/2014/main" id="{8E806220-1CBE-410C-BD60-D80A395C9206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:a16="http://schemas.microsoft.com/office/drawing/2014/main" id="{72E6A4F3-1928-4899-91E8-CBAB395910FF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pic>
            <p:nvPicPr>
              <p:cNvPr id="646" name="Picture 645">
                <a:extLst>
                  <a:ext uri="{FF2B5EF4-FFF2-40B4-BE49-F238E27FC236}">
                    <a16:creationId xmlns:a16="http://schemas.microsoft.com/office/drawing/2014/main" id="{75364490-C62D-4B5A-AB2E-7EBA5A764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647" name="Picture 646">
                <a:extLst>
                  <a:ext uri="{FF2B5EF4-FFF2-40B4-BE49-F238E27FC236}">
                    <a16:creationId xmlns:a16="http://schemas.microsoft.com/office/drawing/2014/main" id="{736C7449-5748-43AC-B229-A6A6236F1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648" name="Picture 647">
                <a:extLst>
                  <a:ext uri="{FF2B5EF4-FFF2-40B4-BE49-F238E27FC236}">
                    <a16:creationId xmlns:a16="http://schemas.microsoft.com/office/drawing/2014/main" id="{2C18CC9D-00AF-4002-9385-D98CE68ED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649" name="Picture 648">
                <a:extLst>
                  <a:ext uri="{FF2B5EF4-FFF2-40B4-BE49-F238E27FC236}">
                    <a16:creationId xmlns:a16="http://schemas.microsoft.com/office/drawing/2014/main" id="{FD1AEDF9-4C84-4E50-9FB2-52655458B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650" name="Graphic 3339">
                <a:extLst>
                  <a:ext uri="{FF2B5EF4-FFF2-40B4-BE49-F238E27FC236}">
                    <a16:creationId xmlns:a16="http://schemas.microsoft.com/office/drawing/2014/main" id="{67CD31E2-2850-450A-9B87-F2D157625043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747" name="Graphic 3339">
                  <a:extLst>
                    <a:ext uri="{FF2B5EF4-FFF2-40B4-BE49-F238E27FC236}">
                      <a16:creationId xmlns:a16="http://schemas.microsoft.com/office/drawing/2014/main" id="{C01D05B3-7AB1-48BA-A18B-F8E6ECFB42AB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D277B868-C897-4C3C-81E5-FD87ECDF5E7A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:a16="http://schemas.microsoft.com/office/drawing/2014/main" id="{BC581996-E5A7-487D-B2D3-417B90AD57DC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48" name="Graphic 3339">
                  <a:extLst>
                    <a:ext uri="{FF2B5EF4-FFF2-40B4-BE49-F238E27FC236}">
                      <a16:creationId xmlns:a16="http://schemas.microsoft.com/office/drawing/2014/main" id="{54F00206-479F-4604-9598-0E0572B54680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749" name="Picture 748">
                    <a:extLst>
                      <a:ext uri="{FF2B5EF4-FFF2-40B4-BE49-F238E27FC236}">
                        <a16:creationId xmlns:a16="http://schemas.microsoft.com/office/drawing/2014/main" id="{69ACB511-7F93-4B7B-BFB0-12AC92AA73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50" name="Picture 749">
                    <a:extLst>
                      <a:ext uri="{FF2B5EF4-FFF2-40B4-BE49-F238E27FC236}">
                        <a16:creationId xmlns:a16="http://schemas.microsoft.com/office/drawing/2014/main" id="{420AF9D3-C2A9-4149-88E9-8CF0A02B7E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51" name="Graphic 3339">
                    <a:extLst>
                      <a:ext uri="{FF2B5EF4-FFF2-40B4-BE49-F238E27FC236}">
                        <a16:creationId xmlns:a16="http://schemas.microsoft.com/office/drawing/2014/main" id="{E2370415-0CC1-4BFC-A007-7A2DB4A7119D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752" name="Freeform: Shape 751">
                      <a:extLst>
                        <a:ext uri="{FF2B5EF4-FFF2-40B4-BE49-F238E27FC236}">
                          <a16:creationId xmlns:a16="http://schemas.microsoft.com/office/drawing/2014/main" id="{512A81AB-90E3-4F1B-992A-425DAE442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3" name="Freeform: Shape 752">
                      <a:extLst>
                        <a:ext uri="{FF2B5EF4-FFF2-40B4-BE49-F238E27FC236}">
                          <a16:creationId xmlns:a16="http://schemas.microsoft.com/office/drawing/2014/main" id="{B0C7B121-F460-445E-A2E6-0301B67CB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4" name="Freeform: Shape 753">
                      <a:extLst>
                        <a:ext uri="{FF2B5EF4-FFF2-40B4-BE49-F238E27FC236}">
                          <a16:creationId xmlns:a16="http://schemas.microsoft.com/office/drawing/2014/main" id="{19A78BBB-AB29-40D5-AA4B-CCC7C8454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5" name="Freeform: Shape 754">
                      <a:extLst>
                        <a:ext uri="{FF2B5EF4-FFF2-40B4-BE49-F238E27FC236}">
                          <a16:creationId xmlns:a16="http://schemas.microsoft.com/office/drawing/2014/main" id="{0F91A4B6-B38D-46E9-9159-9DC03B11F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6" name="Freeform: Shape 755">
                      <a:extLst>
                        <a:ext uri="{FF2B5EF4-FFF2-40B4-BE49-F238E27FC236}">
                          <a16:creationId xmlns:a16="http://schemas.microsoft.com/office/drawing/2014/main" id="{B500A092-4623-492A-A701-2196CDB586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7" name="Freeform: Shape 756">
                      <a:extLst>
                        <a:ext uri="{FF2B5EF4-FFF2-40B4-BE49-F238E27FC236}">
                          <a16:creationId xmlns:a16="http://schemas.microsoft.com/office/drawing/2014/main" id="{C5C33AEB-511C-4B9D-B51A-880B44E6F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8" name="Freeform: Shape 757">
                      <a:extLst>
                        <a:ext uri="{FF2B5EF4-FFF2-40B4-BE49-F238E27FC236}">
                          <a16:creationId xmlns:a16="http://schemas.microsoft.com/office/drawing/2014/main" id="{C95D356F-9ED5-4CF2-AF03-876D91C113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59" name="Freeform: Shape 758">
                      <a:extLst>
                        <a:ext uri="{FF2B5EF4-FFF2-40B4-BE49-F238E27FC236}">
                          <a16:creationId xmlns:a16="http://schemas.microsoft.com/office/drawing/2014/main" id="{C666FA0E-CCA4-45D3-8AE3-D6039DD10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0" name="Freeform: Shape 759">
                      <a:extLst>
                        <a:ext uri="{FF2B5EF4-FFF2-40B4-BE49-F238E27FC236}">
                          <a16:creationId xmlns:a16="http://schemas.microsoft.com/office/drawing/2014/main" id="{73A10530-FB7B-4207-9FCC-C3B6864409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1" name="Freeform: Shape 760">
                      <a:extLst>
                        <a:ext uri="{FF2B5EF4-FFF2-40B4-BE49-F238E27FC236}">
                          <a16:creationId xmlns:a16="http://schemas.microsoft.com/office/drawing/2014/main" id="{0FCC552B-FF2B-498B-8AC5-C5AC311219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2" name="Freeform: Shape 761">
                      <a:extLst>
                        <a:ext uri="{FF2B5EF4-FFF2-40B4-BE49-F238E27FC236}">
                          <a16:creationId xmlns:a16="http://schemas.microsoft.com/office/drawing/2014/main" id="{CE0C29FA-A2CE-4089-96FC-E6AE9A1961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63" name="Freeform: Shape 762">
                      <a:extLst>
                        <a:ext uri="{FF2B5EF4-FFF2-40B4-BE49-F238E27FC236}">
                          <a16:creationId xmlns:a16="http://schemas.microsoft.com/office/drawing/2014/main" id="{2824CB0A-AD35-46FB-AC18-EB60809A1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651" name="Graphic 3339">
                <a:extLst>
                  <a:ext uri="{FF2B5EF4-FFF2-40B4-BE49-F238E27FC236}">
                    <a16:creationId xmlns:a16="http://schemas.microsoft.com/office/drawing/2014/main" id="{429706A5-CD82-4F81-A707-DDCDE43B1BC7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728" name="Graphic 3339">
                  <a:extLst>
                    <a:ext uri="{FF2B5EF4-FFF2-40B4-BE49-F238E27FC236}">
                      <a16:creationId xmlns:a16="http://schemas.microsoft.com/office/drawing/2014/main" id="{9534F3BA-8BF8-49B8-944B-F999EE2DABE2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89E41399-BC53-43E1-A7EB-AE62FB7FEE86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E36EAB22-314F-4BFC-AA82-57ECD421A6A3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29" name="Graphic 3339">
                  <a:extLst>
                    <a:ext uri="{FF2B5EF4-FFF2-40B4-BE49-F238E27FC236}">
                      <a16:creationId xmlns:a16="http://schemas.microsoft.com/office/drawing/2014/main" id="{6FC5D1FA-B2CA-492F-A43C-AA474AEC87F1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730" name="Picture 729">
                    <a:extLst>
                      <a:ext uri="{FF2B5EF4-FFF2-40B4-BE49-F238E27FC236}">
                        <a16:creationId xmlns:a16="http://schemas.microsoft.com/office/drawing/2014/main" id="{26B71464-BE3B-4640-BBAF-D7FB15C5A9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31" name="Picture 730">
                    <a:extLst>
                      <a:ext uri="{FF2B5EF4-FFF2-40B4-BE49-F238E27FC236}">
                        <a16:creationId xmlns:a16="http://schemas.microsoft.com/office/drawing/2014/main" id="{072D7647-1411-4D5F-82C9-50C12B6902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32" name="Graphic 3339">
                    <a:extLst>
                      <a:ext uri="{FF2B5EF4-FFF2-40B4-BE49-F238E27FC236}">
                        <a16:creationId xmlns:a16="http://schemas.microsoft.com/office/drawing/2014/main" id="{F72BD0AD-7624-4A0B-AE4B-296502D22B23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733" name="Freeform: Shape 732">
                      <a:extLst>
                        <a:ext uri="{FF2B5EF4-FFF2-40B4-BE49-F238E27FC236}">
                          <a16:creationId xmlns:a16="http://schemas.microsoft.com/office/drawing/2014/main" id="{95166134-7E13-4883-AD0F-3688C5A68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34" name="Freeform: Shape 733">
                      <a:extLst>
                        <a:ext uri="{FF2B5EF4-FFF2-40B4-BE49-F238E27FC236}">
                          <a16:creationId xmlns:a16="http://schemas.microsoft.com/office/drawing/2014/main" id="{F70520F5-1C5E-47AA-9168-87C1F6EB8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35" name="Freeform: Shape 734">
                      <a:extLst>
                        <a:ext uri="{FF2B5EF4-FFF2-40B4-BE49-F238E27FC236}">
                          <a16:creationId xmlns:a16="http://schemas.microsoft.com/office/drawing/2014/main" id="{95041DCF-AE95-4DE9-A6D2-EB87B972D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36" name="Freeform: Shape 735">
                      <a:extLst>
                        <a:ext uri="{FF2B5EF4-FFF2-40B4-BE49-F238E27FC236}">
                          <a16:creationId xmlns:a16="http://schemas.microsoft.com/office/drawing/2014/main" id="{2061DAD7-7075-4E59-BFBB-FD3F5D4F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37" name="Freeform: Shape 736">
                      <a:extLst>
                        <a:ext uri="{FF2B5EF4-FFF2-40B4-BE49-F238E27FC236}">
                          <a16:creationId xmlns:a16="http://schemas.microsoft.com/office/drawing/2014/main" id="{3EF268C1-0164-49CF-B102-DA48CDB1C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38" name="Freeform: Shape 737">
                      <a:extLst>
                        <a:ext uri="{FF2B5EF4-FFF2-40B4-BE49-F238E27FC236}">
                          <a16:creationId xmlns:a16="http://schemas.microsoft.com/office/drawing/2014/main" id="{7879E867-5E9B-4B57-B6E3-BE073FFDD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39" name="Freeform: Shape 738">
                      <a:extLst>
                        <a:ext uri="{FF2B5EF4-FFF2-40B4-BE49-F238E27FC236}">
                          <a16:creationId xmlns:a16="http://schemas.microsoft.com/office/drawing/2014/main" id="{CB493EB0-653A-4BEE-9827-3BEF5DEF2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0" name="Freeform: Shape 739">
                      <a:extLst>
                        <a:ext uri="{FF2B5EF4-FFF2-40B4-BE49-F238E27FC236}">
                          <a16:creationId xmlns:a16="http://schemas.microsoft.com/office/drawing/2014/main" id="{B538B51D-DE73-4C18-8C18-949E77AB8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1" name="Freeform: Shape 740">
                      <a:extLst>
                        <a:ext uri="{FF2B5EF4-FFF2-40B4-BE49-F238E27FC236}">
                          <a16:creationId xmlns:a16="http://schemas.microsoft.com/office/drawing/2014/main" id="{51C3F9C5-C161-46B1-868E-8B47316BD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2" name="Freeform: Shape 741">
                      <a:extLst>
                        <a:ext uri="{FF2B5EF4-FFF2-40B4-BE49-F238E27FC236}">
                          <a16:creationId xmlns:a16="http://schemas.microsoft.com/office/drawing/2014/main" id="{0BC23350-AED2-4655-BDE5-A536CC6A0D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3" name="Freeform: Shape 742">
                      <a:extLst>
                        <a:ext uri="{FF2B5EF4-FFF2-40B4-BE49-F238E27FC236}">
                          <a16:creationId xmlns:a16="http://schemas.microsoft.com/office/drawing/2014/main" id="{2C749FB3-50CB-476B-BEE6-C096E226C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44" name="Freeform: Shape 743">
                      <a:extLst>
                        <a:ext uri="{FF2B5EF4-FFF2-40B4-BE49-F238E27FC236}">
                          <a16:creationId xmlns:a16="http://schemas.microsoft.com/office/drawing/2014/main" id="{5859C99B-7460-4A45-9BBD-2DF16E7F1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652" name="Graphic 3339">
                <a:extLst>
                  <a:ext uri="{FF2B5EF4-FFF2-40B4-BE49-F238E27FC236}">
                    <a16:creationId xmlns:a16="http://schemas.microsoft.com/office/drawing/2014/main" id="{4BBF96A8-CF03-4FC9-9C2A-24F65904F3DF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707" name="Picture 706">
                  <a:extLst>
                    <a:ext uri="{FF2B5EF4-FFF2-40B4-BE49-F238E27FC236}">
                      <a16:creationId xmlns:a16="http://schemas.microsoft.com/office/drawing/2014/main" id="{F0BF2CB6-61EF-4312-A9D0-5E20FE7060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08" name="Graphic 3339">
                  <a:extLst>
                    <a:ext uri="{FF2B5EF4-FFF2-40B4-BE49-F238E27FC236}">
                      <a16:creationId xmlns:a16="http://schemas.microsoft.com/office/drawing/2014/main" id="{71309142-0CD3-4A1E-9456-8A372AFA5A79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709" name="Graphic 3339">
                    <a:extLst>
                      <a:ext uri="{FF2B5EF4-FFF2-40B4-BE49-F238E27FC236}">
                        <a16:creationId xmlns:a16="http://schemas.microsoft.com/office/drawing/2014/main" id="{51D6E51B-40CE-4E71-834B-EDCD5A8C8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726" name="Freeform: Shape 725">
                      <a:extLst>
                        <a:ext uri="{FF2B5EF4-FFF2-40B4-BE49-F238E27FC236}">
                          <a16:creationId xmlns:a16="http://schemas.microsoft.com/office/drawing/2014/main" id="{2FE7FA2C-1747-48FD-B51E-B0D7B70F7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27" name="Freeform: Shape 726">
                      <a:extLst>
                        <a:ext uri="{FF2B5EF4-FFF2-40B4-BE49-F238E27FC236}">
                          <a16:creationId xmlns:a16="http://schemas.microsoft.com/office/drawing/2014/main" id="{85C14641-22E0-4424-9B47-078AA30855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710" name="Graphic 3339">
                    <a:extLst>
                      <a:ext uri="{FF2B5EF4-FFF2-40B4-BE49-F238E27FC236}">
                        <a16:creationId xmlns:a16="http://schemas.microsoft.com/office/drawing/2014/main" id="{69982F9F-248A-42F7-B40A-981F183B7352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711" name="Picture 710">
                      <a:extLst>
                        <a:ext uri="{FF2B5EF4-FFF2-40B4-BE49-F238E27FC236}">
                          <a16:creationId xmlns:a16="http://schemas.microsoft.com/office/drawing/2014/main" id="{147D8BB2-79DC-4972-8AAB-E9A02619401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712" name="Picture 711">
                      <a:extLst>
                        <a:ext uri="{FF2B5EF4-FFF2-40B4-BE49-F238E27FC236}">
                          <a16:creationId xmlns:a16="http://schemas.microsoft.com/office/drawing/2014/main" id="{D13CBB03-6707-4417-9EAC-93DD06553D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713" name="Graphic 3339">
                      <a:extLst>
                        <a:ext uri="{FF2B5EF4-FFF2-40B4-BE49-F238E27FC236}">
                          <a16:creationId xmlns:a16="http://schemas.microsoft.com/office/drawing/2014/main" id="{AD05EC41-9570-4346-AA17-7487D7D06B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714" name="Freeform: Shape 713">
                        <a:extLst>
                          <a:ext uri="{FF2B5EF4-FFF2-40B4-BE49-F238E27FC236}">
                            <a16:creationId xmlns:a16="http://schemas.microsoft.com/office/drawing/2014/main" id="{A4EE34C9-6CD6-4E37-86EF-772701ABF6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15" name="Freeform: Shape 714">
                        <a:extLst>
                          <a:ext uri="{FF2B5EF4-FFF2-40B4-BE49-F238E27FC236}">
                            <a16:creationId xmlns:a16="http://schemas.microsoft.com/office/drawing/2014/main" id="{B68A0469-AB67-4885-B501-4F14BAEF02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16" name="Freeform: Shape 715">
                        <a:extLst>
                          <a:ext uri="{FF2B5EF4-FFF2-40B4-BE49-F238E27FC236}">
                            <a16:creationId xmlns:a16="http://schemas.microsoft.com/office/drawing/2014/main" id="{BF7DC5C5-C6F9-4D61-8B4F-E9773E8531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17" name="Freeform: Shape 716">
                        <a:extLst>
                          <a:ext uri="{FF2B5EF4-FFF2-40B4-BE49-F238E27FC236}">
                            <a16:creationId xmlns:a16="http://schemas.microsoft.com/office/drawing/2014/main" id="{03AE75FB-3266-4974-8516-9323217E6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18" name="Freeform: Shape 717">
                        <a:extLst>
                          <a:ext uri="{FF2B5EF4-FFF2-40B4-BE49-F238E27FC236}">
                            <a16:creationId xmlns:a16="http://schemas.microsoft.com/office/drawing/2014/main" id="{9CD112A6-64B1-4DC5-BFC4-97C499CA02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19" name="Freeform: Shape 718">
                        <a:extLst>
                          <a:ext uri="{FF2B5EF4-FFF2-40B4-BE49-F238E27FC236}">
                            <a16:creationId xmlns:a16="http://schemas.microsoft.com/office/drawing/2014/main" id="{0BF3A5F7-CDFE-4BC2-9950-633C0A715C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0" name="Freeform: Shape 719">
                        <a:extLst>
                          <a:ext uri="{FF2B5EF4-FFF2-40B4-BE49-F238E27FC236}">
                            <a16:creationId xmlns:a16="http://schemas.microsoft.com/office/drawing/2014/main" id="{D3516AE3-2D4A-4042-ADAD-9B6BF5E0F2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1" name="Freeform: Shape 720">
                        <a:extLst>
                          <a:ext uri="{FF2B5EF4-FFF2-40B4-BE49-F238E27FC236}">
                            <a16:creationId xmlns:a16="http://schemas.microsoft.com/office/drawing/2014/main" id="{0168C400-D320-460F-9B1C-3F9B4B424E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2" name="Freeform: Shape 721">
                        <a:extLst>
                          <a:ext uri="{FF2B5EF4-FFF2-40B4-BE49-F238E27FC236}">
                            <a16:creationId xmlns:a16="http://schemas.microsoft.com/office/drawing/2014/main" id="{D8D2E0BA-E2E1-4EF4-B880-8A41BB9BEE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3" name="Freeform: Shape 722">
                        <a:extLst>
                          <a:ext uri="{FF2B5EF4-FFF2-40B4-BE49-F238E27FC236}">
                            <a16:creationId xmlns:a16="http://schemas.microsoft.com/office/drawing/2014/main" id="{0492A74D-1887-48D3-A8C6-B5782E4197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4" name="Freeform: Shape 723">
                        <a:extLst>
                          <a:ext uri="{FF2B5EF4-FFF2-40B4-BE49-F238E27FC236}">
                            <a16:creationId xmlns:a16="http://schemas.microsoft.com/office/drawing/2014/main" id="{906BA733-6B98-405C-B2B1-A323737FB3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25" name="Freeform: Shape 724">
                        <a:extLst>
                          <a:ext uri="{FF2B5EF4-FFF2-40B4-BE49-F238E27FC236}">
                            <a16:creationId xmlns:a16="http://schemas.microsoft.com/office/drawing/2014/main" id="{433BE88E-3F75-48CA-B6D4-4062F986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9A0065D-AE7A-4B53-879F-25C7750F1484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4" name="Graphic 3339">
                <a:extLst>
                  <a:ext uri="{FF2B5EF4-FFF2-40B4-BE49-F238E27FC236}">
                    <a16:creationId xmlns:a16="http://schemas.microsoft.com/office/drawing/2014/main" id="{E189F1A2-E931-43D7-B2FB-BF0223948842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693" name="Picture 692">
                  <a:extLst>
                    <a:ext uri="{FF2B5EF4-FFF2-40B4-BE49-F238E27FC236}">
                      <a16:creationId xmlns:a16="http://schemas.microsoft.com/office/drawing/2014/main" id="{CCAA399F-00BC-4C38-B71D-6F7D5AE38C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94" name="Picture 693">
                  <a:extLst>
                    <a:ext uri="{FF2B5EF4-FFF2-40B4-BE49-F238E27FC236}">
                      <a16:creationId xmlns:a16="http://schemas.microsoft.com/office/drawing/2014/main" id="{8A4177A7-765C-4EFF-BA7B-1B0DA4536D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95" name="Graphic 3339">
                  <a:extLst>
                    <a:ext uri="{FF2B5EF4-FFF2-40B4-BE49-F238E27FC236}">
                      <a16:creationId xmlns:a16="http://schemas.microsoft.com/office/drawing/2014/main" id="{243CFDF1-8DB8-4F79-8C3B-3711663F8378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B263D0FD-FC9B-4BA5-8A3B-3E766B304A17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id="{54C996FB-F61C-4FCD-9581-C7A262C7F8EA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D1346F26-F0A9-41F8-88DC-5D58F7F253EE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21F24098-538F-49B9-B032-637DD8D60111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6EE256C5-5364-4F38-9324-FDCD5BF045A5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878B5E39-EFCC-4543-A5CE-E05F0F2A6B75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10C11102-7257-4F34-AB06-09748918D74A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id="{AEB6E954-82E6-4833-942C-5CD23AED1017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id="{8924EF4F-2EF2-41EF-AEB4-38D45DDC29AD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1A402DFC-9969-431B-A854-3F0481709DB3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42A54783-5182-4681-9E40-ADBFF3838130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655" name="Graphic 3339">
                <a:extLst>
                  <a:ext uri="{FF2B5EF4-FFF2-40B4-BE49-F238E27FC236}">
                    <a16:creationId xmlns:a16="http://schemas.microsoft.com/office/drawing/2014/main" id="{55EEA5BA-B81A-470E-9F9A-04CB05748F3A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675" name="Graphic 3339">
                  <a:extLst>
                    <a:ext uri="{FF2B5EF4-FFF2-40B4-BE49-F238E27FC236}">
                      <a16:creationId xmlns:a16="http://schemas.microsoft.com/office/drawing/2014/main" id="{3BDCF5E0-2CAF-4838-8907-CB1B40BC895D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id="{AC8B7A34-C912-4061-9804-11F49CEBA1B3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:a16="http://schemas.microsoft.com/office/drawing/2014/main" id="{A4C87A6E-B114-4ED2-BB4E-9C9E8A457D42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676" name="Picture 675">
                  <a:extLst>
                    <a:ext uri="{FF2B5EF4-FFF2-40B4-BE49-F238E27FC236}">
                      <a16:creationId xmlns:a16="http://schemas.microsoft.com/office/drawing/2014/main" id="{CDCFF292-5D18-48CE-8261-03C4341AEF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77" name="Picture 676">
                  <a:extLst>
                    <a:ext uri="{FF2B5EF4-FFF2-40B4-BE49-F238E27FC236}">
                      <a16:creationId xmlns:a16="http://schemas.microsoft.com/office/drawing/2014/main" id="{2F8B2371-9EB8-4373-B34B-F24CC32D04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78" name="Graphic 3339">
                  <a:extLst>
                    <a:ext uri="{FF2B5EF4-FFF2-40B4-BE49-F238E27FC236}">
                      <a16:creationId xmlns:a16="http://schemas.microsoft.com/office/drawing/2014/main" id="{7E265A44-C7C6-4775-B45F-9F82DCFD1C59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679" name="Freeform: Shape 678">
                    <a:extLst>
                      <a:ext uri="{FF2B5EF4-FFF2-40B4-BE49-F238E27FC236}">
                        <a16:creationId xmlns:a16="http://schemas.microsoft.com/office/drawing/2014/main" id="{619EC857-A201-4A62-9C6E-3793DAB5E244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3F7F2E26-CED4-45F2-BBAD-FA722C302EED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id="{EAF7A970-F712-4841-A1F9-3C712BDB0394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:a16="http://schemas.microsoft.com/office/drawing/2014/main" id="{485BC248-B3F4-45EA-BFF8-4B3925A0AB2E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id="{4EE2663A-B7F0-4692-979E-491E65BD930D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:a16="http://schemas.microsoft.com/office/drawing/2014/main" id="{167324AF-DBB5-4A04-A77C-8342DD833117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id="{233DFAF3-BE7D-493F-8DAB-1DC6CD03BCD5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BB17E4A4-CCDF-4D13-86B4-80C38D503D5E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:a16="http://schemas.microsoft.com/office/drawing/2014/main" id="{15CE6E44-817E-46AC-AABC-E06C2C789818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A441EDA2-5252-4657-BB2B-2B00EF74DE73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id="{383B54A0-7AAE-4180-859A-13D77F5F9C95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id="{8B26C4A2-F206-4AF0-BBCA-B0BA0CF9ED30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656" name="Graphic 3339">
                <a:extLst>
                  <a:ext uri="{FF2B5EF4-FFF2-40B4-BE49-F238E27FC236}">
                    <a16:creationId xmlns:a16="http://schemas.microsoft.com/office/drawing/2014/main" id="{2AA81BED-73B3-4977-85F7-07859A852674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657" name="Graphic 3339">
                  <a:extLst>
                    <a:ext uri="{FF2B5EF4-FFF2-40B4-BE49-F238E27FC236}">
                      <a16:creationId xmlns:a16="http://schemas.microsoft.com/office/drawing/2014/main" id="{ECE8BD73-7EC4-4C56-B784-EC32C87FBD1B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id="{910CF35E-79BF-4136-BA0E-C3BD793FC370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id="{CD624CD7-03D4-4054-B260-B6010842ACC4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658" name="Picture 657">
                  <a:extLst>
                    <a:ext uri="{FF2B5EF4-FFF2-40B4-BE49-F238E27FC236}">
                      <a16:creationId xmlns:a16="http://schemas.microsoft.com/office/drawing/2014/main" id="{03EC0EC8-F690-4E5D-801A-DBC74EC5B9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59" name="Picture 658">
                  <a:extLst>
                    <a:ext uri="{FF2B5EF4-FFF2-40B4-BE49-F238E27FC236}">
                      <a16:creationId xmlns:a16="http://schemas.microsoft.com/office/drawing/2014/main" id="{E1425737-0472-4124-8734-6C9514785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60" name="Graphic 3339">
                  <a:extLst>
                    <a:ext uri="{FF2B5EF4-FFF2-40B4-BE49-F238E27FC236}">
                      <a16:creationId xmlns:a16="http://schemas.microsoft.com/office/drawing/2014/main" id="{3C730078-ACC1-494F-B31E-5E558448306A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661" name="Freeform: Shape 660">
                    <a:extLst>
                      <a:ext uri="{FF2B5EF4-FFF2-40B4-BE49-F238E27FC236}">
                        <a16:creationId xmlns:a16="http://schemas.microsoft.com/office/drawing/2014/main" id="{45B3E8A1-FCA5-4453-897F-0E93C62F4FA3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661">
                    <a:extLst>
                      <a:ext uri="{FF2B5EF4-FFF2-40B4-BE49-F238E27FC236}">
                        <a16:creationId xmlns:a16="http://schemas.microsoft.com/office/drawing/2014/main" id="{E440E077-2F24-4390-8191-DED76CD71E7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662">
                    <a:extLst>
                      <a:ext uri="{FF2B5EF4-FFF2-40B4-BE49-F238E27FC236}">
                        <a16:creationId xmlns:a16="http://schemas.microsoft.com/office/drawing/2014/main" id="{9BC7BB5E-8920-4D7C-97AA-D6383FC88407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:a16="http://schemas.microsoft.com/office/drawing/2014/main" id="{79718880-C2EA-42E9-BEDA-FC1D4C035E88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5" name="Freeform: Shape 664">
                    <a:extLst>
                      <a:ext uri="{FF2B5EF4-FFF2-40B4-BE49-F238E27FC236}">
                        <a16:creationId xmlns:a16="http://schemas.microsoft.com/office/drawing/2014/main" id="{81E24887-8CFD-4D2C-9C4B-9EAEF6CD1248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:a16="http://schemas.microsoft.com/office/drawing/2014/main" id="{ACEA625A-0EDB-44BF-962F-ABA06260BCDB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id="{16FA86EA-A6BB-4699-99FD-438BD5CCCCEA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:a16="http://schemas.microsoft.com/office/drawing/2014/main" id="{EEBFE92C-FD80-4904-A4A8-B3E225F1BC71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668">
                    <a:extLst>
                      <a:ext uri="{FF2B5EF4-FFF2-40B4-BE49-F238E27FC236}">
                        <a16:creationId xmlns:a16="http://schemas.microsoft.com/office/drawing/2014/main" id="{927547C6-EAF7-4A48-ABD0-9C4307D4F745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id="{D5942E53-0CC3-4DB4-BCC5-75305564E6AD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id="{23B4F28B-595D-4F21-A932-10A208055206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id="{3F56D45B-7794-476C-9032-D17D26AC1B8A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9" name="Graphic 2180">
              <a:extLst>
                <a:ext uri="{FF2B5EF4-FFF2-40B4-BE49-F238E27FC236}">
                  <a16:creationId xmlns:a16="http://schemas.microsoft.com/office/drawing/2014/main" id="{3A8E9970-363C-4D0D-89BA-ED9B34F72B02}"/>
                </a:ext>
              </a:extLst>
            </p:cNvPr>
            <p:cNvGrpSpPr/>
            <p:nvPr/>
          </p:nvGrpSpPr>
          <p:grpSpPr>
            <a:xfrm rot="4699191">
              <a:off x="1868732" y="2294077"/>
              <a:ext cx="2356805" cy="1418029"/>
              <a:chOff x="2313401" y="4892801"/>
              <a:chExt cx="2356805" cy="1418029"/>
            </a:xfrm>
          </p:grpSpPr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CDFE8AF0-3F49-4F75-8C47-7075F3FA10F6}"/>
                  </a:ext>
                </a:extLst>
              </p:cNvPr>
              <p:cNvSpPr/>
              <p:nvPr/>
            </p:nvSpPr>
            <p:spPr>
              <a:xfrm>
                <a:off x="2336147" y="4895302"/>
                <a:ext cx="2303316" cy="1269698"/>
              </a:xfrm>
              <a:custGeom>
                <a:avLst/>
                <a:gdLst>
                  <a:gd name="connsiteX0" fmla="*/ 1744492 w 2303316"/>
                  <a:gd name="connsiteY0" fmla="*/ 593915 h 1269698"/>
                  <a:gd name="connsiteX1" fmla="*/ 940091 w 2303316"/>
                  <a:gd name="connsiteY1" fmla="*/ 876470 h 1269698"/>
                  <a:gd name="connsiteX2" fmla="*/ 730663 w 2303316"/>
                  <a:gd name="connsiteY2" fmla="*/ 925149 h 1269698"/>
                  <a:gd name="connsiteX3" fmla="*/ 0 w 2303316"/>
                  <a:gd name="connsiteY3" fmla="*/ 1269699 h 1269698"/>
                  <a:gd name="connsiteX4" fmla="*/ 188123 w 2303316"/>
                  <a:gd name="connsiteY4" fmla="*/ 728862 h 1269698"/>
                  <a:gd name="connsiteX5" fmla="*/ 282337 w 2303316"/>
                  <a:gd name="connsiteY5" fmla="*/ 547812 h 1269698"/>
                  <a:gd name="connsiteX6" fmla="*/ 632781 w 2303316"/>
                  <a:gd name="connsiteY6" fmla="*/ 247705 h 1269698"/>
                  <a:gd name="connsiteX7" fmla="*/ 1137513 w 2303316"/>
                  <a:gd name="connsiteY7" fmla="*/ 9681 h 1269698"/>
                  <a:gd name="connsiteX8" fmla="*/ 1873066 w 2303316"/>
                  <a:gd name="connsiteY8" fmla="*/ 166589 h 1269698"/>
                  <a:gd name="connsiteX9" fmla="*/ 2090745 w 2303316"/>
                  <a:gd name="connsiteY9" fmla="*/ 257790 h 1269698"/>
                  <a:gd name="connsiteX10" fmla="*/ 2173215 w 2303316"/>
                  <a:gd name="connsiteY10" fmla="*/ 299615 h 1269698"/>
                  <a:gd name="connsiteX11" fmla="*/ 2303317 w 2303316"/>
                  <a:gd name="connsiteY11" fmla="*/ 506162 h 1269698"/>
                  <a:gd name="connsiteX12" fmla="*/ 2038923 w 2303316"/>
                  <a:gd name="connsiteY12" fmla="*/ 501403 h 1269698"/>
                  <a:gd name="connsiteX13" fmla="*/ 1744492 w 2303316"/>
                  <a:gd name="connsiteY13" fmla="*/ 593915 h 1269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03316" h="1269698">
                    <a:moveTo>
                      <a:pt x="1744492" y="593915"/>
                    </a:moveTo>
                    <a:cubicBezTo>
                      <a:pt x="1480492" y="699960"/>
                      <a:pt x="1216927" y="810895"/>
                      <a:pt x="940091" y="876470"/>
                    </a:cubicBezTo>
                    <a:cubicBezTo>
                      <a:pt x="870325" y="892973"/>
                      <a:pt x="799905" y="906594"/>
                      <a:pt x="730663" y="925149"/>
                    </a:cubicBezTo>
                    <a:cubicBezTo>
                      <a:pt x="469718" y="995045"/>
                      <a:pt x="233091" y="1133136"/>
                      <a:pt x="0" y="1269699"/>
                    </a:cubicBezTo>
                    <a:cubicBezTo>
                      <a:pt x="49770" y="1085287"/>
                      <a:pt x="112725" y="904411"/>
                      <a:pt x="188123" y="728862"/>
                    </a:cubicBezTo>
                    <a:cubicBezTo>
                      <a:pt x="215016" y="666256"/>
                      <a:pt x="243743" y="603956"/>
                      <a:pt x="282337" y="547812"/>
                    </a:cubicBezTo>
                    <a:cubicBezTo>
                      <a:pt x="370090" y="420242"/>
                      <a:pt x="503116" y="332359"/>
                      <a:pt x="632781" y="247705"/>
                    </a:cubicBezTo>
                    <a:cubicBezTo>
                      <a:pt x="789732" y="145240"/>
                      <a:pt x="952621" y="40373"/>
                      <a:pt x="1137513" y="9681"/>
                    </a:cubicBezTo>
                    <a:cubicBezTo>
                      <a:pt x="1388329" y="-31969"/>
                      <a:pt x="1638578" y="68314"/>
                      <a:pt x="1873066" y="166589"/>
                    </a:cubicBezTo>
                    <a:cubicBezTo>
                      <a:pt x="1945625" y="196975"/>
                      <a:pt x="2018185" y="227404"/>
                      <a:pt x="2090745" y="257790"/>
                    </a:cubicBezTo>
                    <a:cubicBezTo>
                      <a:pt x="2119210" y="269709"/>
                      <a:pt x="2147981" y="281802"/>
                      <a:pt x="2173215" y="299615"/>
                    </a:cubicBezTo>
                    <a:cubicBezTo>
                      <a:pt x="2241017" y="347552"/>
                      <a:pt x="2276423" y="430502"/>
                      <a:pt x="2303317" y="506162"/>
                    </a:cubicBezTo>
                    <a:cubicBezTo>
                      <a:pt x="2217790" y="517382"/>
                      <a:pt x="2129033" y="486734"/>
                      <a:pt x="2038923" y="501403"/>
                    </a:cubicBezTo>
                    <a:cubicBezTo>
                      <a:pt x="1937243" y="517993"/>
                      <a:pt x="1839754" y="555670"/>
                      <a:pt x="1744492" y="593915"/>
                    </a:cubicBezTo>
                    <a:close/>
                  </a:path>
                </a:pathLst>
              </a:custGeom>
              <a:solidFill>
                <a:srgbClr val="334E23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62DD0D2-D8DE-46E7-A0FC-FE7C6589D9F8}"/>
                  </a:ext>
                </a:extLst>
              </p:cNvPr>
              <p:cNvSpPr/>
              <p:nvPr/>
            </p:nvSpPr>
            <p:spPr>
              <a:xfrm>
                <a:off x="2313401" y="5359463"/>
                <a:ext cx="2339378" cy="951367"/>
              </a:xfrm>
              <a:custGeom>
                <a:avLst/>
                <a:gdLst>
                  <a:gd name="connsiteX0" fmla="*/ 1966756 w 2339378"/>
                  <a:gd name="connsiteY0" fmla="*/ 60599 h 951367"/>
                  <a:gd name="connsiteX1" fmla="*/ 1700965 w 2339378"/>
                  <a:gd name="connsiteY1" fmla="*/ 153897 h 951367"/>
                  <a:gd name="connsiteX2" fmla="*/ 252082 w 2339378"/>
                  <a:gd name="connsiteY2" fmla="*/ 578647 h 951367"/>
                  <a:gd name="connsiteX3" fmla="*/ 0 w 2339378"/>
                  <a:gd name="connsiteY3" fmla="*/ 817282 h 951367"/>
                  <a:gd name="connsiteX4" fmla="*/ 311326 w 2339378"/>
                  <a:gd name="connsiteY4" fmla="*/ 894339 h 951367"/>
                  <a:gd name="connsiteX5" fmla="*/ 559174 w 2339378"/>
                  <a:gd name="connsiteY5" fmla="*/ 944677 h 951367"/>
                  <a:gd name="connsiteX6" fmla="*/ 935943 w 2339378"/>
                  <a:gd name="connsiteY6" fmla="*/ 916779 h 951367"/>
                  <a:gd name="connsiteX7" fmla="*/ 1084163 w 2339378"/>
                  <a:gd name="connsiteY7" fmla="*/ 868319 h 951367"/>
                  <a:gd name="connsiteX8" fmla="*/ 1300707 w 2339378"/>
                  <a:gd name="connsiteY8" fmla="*/ 791262 h 951367"/>
                  <a:gd name="connsiteX9" fmla="*/ 1532139 w 2339378"/>
                  <a:gd name="connsiteY9" fmla="*/ 701632 h 951367"/>
                  <a:gd name="connsiteX10" fmla="*/ 2210849 w 2339378"/>
                  <a:gd name="connsiteY10" fmla="*/ 142676 h 951367"/>
                  <a:gd name="connsiteX11" fmla="*/ 2339378 w 2339378"/>
                  <a:gd name="connsiteY11" fmla="*/ 45057 h 951367"/>
                  <a:gd name="connsiteX12" fmla="*/ 1966756 w 2339378"/>
                  <a:gd name="connsiteY12" fmla="*/ 60599 h 95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9378" h="951367">
                    <a:moveTo>
                      <a:pt x="1966756" y="60599"/>
                    </a:moveTo>
                    <a:cubicBezTo>
                      <a:pt x="1878130" y="91684"/>
                      <a:pt x="1789547" y="122812"/>
                      <a:pt x="1700965" y="153897"/>
                    </a:cubicBezTo>
                    <a:cubicBezTo>
                      <a:pt x="1212998" y="325167"/>
                      <a:pt x="740049" y="407376"/>
                      <a:pt x="252082" y="578647"/>
                    </a:cubicBezTo>
                    <a:cubicBezTo>
                      <a:pt x="162103" y="610212"/>
                      <a:pt x="50251" y="736253"/>
                      <a:pt x="0" y="817282"/>
                    </a:cubicBezTo>
                    <a:cubicBezTo>
                      <a:pt x="103775" y="842953"/>
                      <a:pt x="207551" y="868668"/>
                      <a:pt x="311326" y="894339"/>
                    </a:cubicBezTo>
                    <a:cubicBezTo>
                      <a:pt x="393229" y="914596"/>
                      <a:pt x="475394" y="934941"/>
                      <a:pt x="559174" y="944677"/>
                    </a:cubicBezTo>
                    <a:cubicBezTo>
                      <a:pt x="684996" y="959346"/>
                      <a:pt x="813657" y="949828"/>
                      <a:pt x="935943" y="916779"/>
                    </a:cubicBezTo>
                    <a:cubicBezTo>
                      <a:pt x="986150" y="903201"/>
                      <a:pt x="1035178" y="885782"/>
                      <a:pt x="1084163" y="868319"/>
                    </a:cubicBezTo>
                    <a:cubicBezTo>
                      <a:pt x="1156373" y="842648"/>
                      <a:pt x="1228540" y="816933"/>
                      <a:pt x="1300707" y="791262"/>
                    </a:cubicBezTo>
                    <a:cubicBezTo>
                      <a:pt x="1378681" y="763539"/>
                      <a:pt x="1456741" y="735729"/>
                      <a:pt x="1532139" y="701632"/>
                    </a:cubicBezTo>
                    <a:cubicBezTo>
                      <a:pt x="1801946" y="579651"/>
                      <a:pt x="2031763" y="378474"/>
                      <a:pt x="2210849" y="142676"/>
                    </a:cubicBezTo>
                    <a:cubicBezTo>
                      <a:pt x="2243767" y="99324"/>
                      <a:pt x="2281226" y="50951"/>
                      <a:pt x="2339378" y="45057"/>
                    </a:cubicBezTo>
                    <a:cubicBezTo>
                      <a:pt x="2244989" y="-46276"/>
                      <a:pt x="2072540" y="23446"/>
                      <a:pt x="1966756" y="60599"/>
                    </a:cubicBezTo>
                    <a:close/>
                  </a:path>
                </a:pathLst>
              </a:custGeom>
              <a:solidFill>
                <a:srgbClr val="426044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CE17E2D4-26E7-473D-B96D-A0510A886A0C}"/>
                  </a:ext>
                </a:extLst>
              </p:cNvPr>
              <p:cNvSpPr/>
              <p:nvPr/>
            </p:nvSpPr>
            <p:spPr>
              <a:xfrm>
                <a:off x="2708769" y="4892801"/>
                <a:ext cx="1925758" cy="640170"/>
              </a:xfrm>
              <a:custGeom>
                <a:avLst/>
                <a:gdLst>
                  <a:gd name="connsiteX0" fmla="*/ 1501316 w 1925758"/>
                  <a:gd name="connsiteY0" fmla="*/ 596241 h 640170"/>
                  <a:gd name="connsiteX1" fmla="*/ 1299528 w 1925758"/>
                  <a:gd name="connsiteY1" fmla="*/ 620821 h 640170"/>
                  <a:gd name="connsiteX2" fmla="*/ 1235656 w 1925758"/>
                  <a:gd name="connsiteY2" fmla="*/ 529532 h 640170"/>
                  <a:gd name="connsiteX3" fmla="*/ 1130877 w 1925758"/>
                  <a:gd name="connsiteY3" fmla="*/ 438679 h 640170"/>
                  <a:gd name="connsiteX4" fmla="*/ 817499 w 1925758"/>
                  <a:gd name="connsiteY4" fmla="*/ 287011 h 640170"/>
                  <a:gd name="connsiteX5" fmla="*/ 694950 w 1925758"/>
                  <a:gd name="connsiteY5" fmla="*/ 279196 h 640170"/>
                  <a:gd name="connsiteX6" fmla="*/ 0 w 1925758"/>
                  <a:gd name="connsiteY6" fmla="*/ 479063 h 640170"/>
                  <a:gd name="connsiteX7" fmla="*/ 782791 w 1925758"/>
                  <a:gd name="connsiteY7" fmla="*/ 27768 h 640170"/>
                  <a:gd name="connsiteX8" fmla="*/ 889273 w 1925758"/>
                  <a:gd name="connsiteY8" fmla="*/ 919 h 640170"/>
                  <a:gd name="connsiteX9" fmla="*/ 1071851 w 1925758"/>
                  <a:gd name="connsiteY9" fmla="*/ 34841 h 640170"/>
                  <a:gd name="connsiteX10" fmla="*/ 1329609 w 1925758"/>
                  <a:gd name="connsiteY10" fmla="*/ 130059 h 640170"/>
                  <a:gd name="connsiteX11" fmla="*/ 1436702 w 1925758"/>
                  <a:gd name="connsiteY11" fmla="*/ 167955 h 640170"/>
                  <a:gd name="connsiteX12" fmla="*/ 1523014 w 1925758"/>
                  <a:gd name="connsiteY12" fmla="*/ 167344 h 640170"/>
                  <a:gd name="connsiteX13" fmla="*/ 1919300 w 1925758"/>
                  <a:gd name="connsiteY13" fmla="*/ 416675 h 640170"/>
                  <a:gd name="connsiteX14" fmla="*/ 1771080 w 1925758"/>
                  <a:gd name="connsiteY14" fmla="*/ 522284 h 640170"/>
                  <a:gd name="connsiteX15" fmla="*/ 1501316 w 1925758"/>
                  <a:gd name="connsiteY15" fmla="*/ 596241 h 64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5758" h="640170">
                    <a:moveTo>
                      <a:pt x="1501316" y="596241"/>
                    </a:moveTo>
                    <a:cubicBezTo>
                      <a:pt x="1436441" y="626278"/>
                      <a:pt x="1356764" y="663649"/>
                      <a:pt x="1299528" y="620821"/>
                    </a:cubicBezTo>
                    <a:cubicBezTo>
                      <a:pt x="1269579" y="598424"/>
                      <a:pt x="1256918" y="560311"/>
                      <a:pt x="1235656" y="529532"/>
                    </a:cubicBezTo>
                    <a:cubicBezTo>
                      <a:pt x="1209243" y="491243"/>
                      <a:pt x="1169558" y="464481"/>
                      <a:pt x="1130877" y="438679"/>
                    </a:cubicBezTo>
                    <a:cubicBezTo>
                      <a:pt x="1033607" y="373803"/>
                      <a:pt x="932669" y="307399"/>
                      <a:pt x="817499" y="287011"/>
                    </a:cubicBezTo>
                    <a:cubicBezTo>
                      <a:pt x="777115" y="279851"/>
                      <a:pt x="735945" y="278628"/>
                      <a:pt x="694950" y="279196"/>
                    </a:cubicBezTo>
                    <a:cubicBezTo>
                      <a:pt x="451076" y="282732"/>
                      <a:pt x="208468" y="352498"/>
                      <a:pt x="0" y="479063"/>
                    </a:cubicBezTo>
                    <a:cubicBezTo>
                      <a:pt x="185984" y="236192"/>
                      <a:pt x="493075" y="125956"/>
                      <a:pt x="782791" y="27768"/>
                    </a:cubicBezTo>
                    <a:cubicBezTo>
                      <a:pt x="817542" y="15981"/>
                      <a:pt x="852731" y="4106"/>
                      <a:pt x="889273" y="919"/>
                    </a:cubicBezTo>
                    <a:cubicBezTo>
                      <a:pt x="951398" y="-4539"/>
                      <a:pt x="1012651" y="15282"/>
                      <a:pt x="1071851" y="34841"/>
                    </a:cubicBezTo>
                    <a:cubicBezTo>
                      <a:pt x="1158862" y="63568"/>
                      <a:pt x="1246047" y="92383"/>
                      <a:pt x="1329609" y="130059"/>
                    </a:cubicBezTo>
                    <a:cubicBezTo>
                      <a:pt x="1364273" y="145689"/>
                      <a:pt x="1398982" y="163065"/>
                      <a:pt x="1436702" y="167955"/>
                    </a:cubicBezTo>
                    <a:cubicBezTo>
                      <a:pt x="1465255" y="171666"/>
                      <a:pt x="1494200" y="168042"/>
                      <a:pt x="1523014" y="167344"/>
                    </a:cubicBezTo>
                    <a:cubicBezTo>
                      <a:pt x="1670710" y="163676"/>
                      <a:pt x="1872454" y="264832"/>
                      <a:pt x="1919300" y="416675"/>
                    </a:cubicBezTo>
                    <a:cubicBezTo>
                      <a:pt x="1952873" y="525428"/>
                      <a:pt x="1848399" y="514251"/>
                      <a:pt x="1771080" y="522284"/>
                    </a:cubicBezTo>
                    <a:cubicBezTo>
                      <a:pt x="1677914" y="531889"/>
                      <a:pt x="1586275" y="556949"/>
                      <a:pt x="1501316" y="596241"/>
                    </a:cubicBezTo>
                    <a:close/>
                  </a:path>
                </a:pathLst>
              </a:custGeom>
              <a:solidFill>
                <a:srgbClr val="47562B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1E1BA9EF-C786-4F90-A858-216C3B98998D}"/>
                  </a:ext>
                </a:extLst>
              </p:cNvPr>
              <p:cNvSpPr/>
              <p:nvPr/>
            </p:nvSpPr>
            <p:spPr>
              <a:xfrm>
                <a:off x="2683797" y="5064946"/>
                <a:ext cx="1372613" cy="508000"/>
              </a:xfrm>
              <a:custGeom>
                <a:avLst/>
                <a:gdLst>
                  <a:gd name="connsiteX0" fmla="*/ 817324 w 1372613"/>
                  <a:gd name="connsiteY0" fmla="*/ 57367 h 508000"/>
                  <a:gd name="connsiteX1" fmla="*/ 599470 w 1372613"/>
                  <a:gd name="connsiteY1" fmla="*/ 15063 h 508000"/>
                  <a:gd name="connsiteX2" fmla="*/ 533328 w 1372613"/>
                  <a:gd name="connsiteY2" fmla="*/ 1 h 508000"/>
                  <a:gd name="connsiteX3" fmla="*/ 480633 w 1372613"/>
                  <a:gd name="connsiteY3" fmla="*/ 11614 h 508000"/>
                  <a:gd name="connsiteX4" fmla="*/ 0 w 1372613"/>
                  <a:gd name="connsiteY4" fmla="*/ 338744 h 508000"/>
                  <a:gd name="connsiteX5" fmla="*/ 573319 w 1372613"/>
                  <a:gd name="connsiteY5" fmla="*/ 462733 h 508000"/>
                  <a:gd name="connsiteX6" fmla="*/ 662949 w 1372613"/>
                  <a:gd name="connsiteY6" fmla="*/ 507963 h 508000"/>
                  <a:gd name="connsiteX7" fmla="*/ 714291 w 1372613"/>
                  <a:gd name="connsiteY7" fmla="*/ 442913 h 508000"/>
                  <a:gd name="connsiteX8" fmla="*/ 703638 w 1372613"/>
                  <a:gd name="connsiteY8" fmla="*/ 427370 h 508000"/>
                  <a:gd name="connsiteX9" fmla="*/ 758866 w 1372613"/>
                  <a:gd name="connsiteY9" fmla="*/ 386157 h 508000"/>
                  <a:gd name="connsiteX10" fmla="*/ 1131139 w 1372613"/>
                  <a:gd name="connsiteY10" fmla="*/ 443698 h 508000"/>
                  <a:gd name="connsiteX11" fmla="*/ 1323671 w 1372613"/>
                  <a:gd name="connsiteY11" fmla="*/ 469588 h 508000"/>
                  <a:gd name="connsiteX12" fmla="*/ 1301449 w 1372613"/>
                  <a:gd name="connsiteY12" fmla="*/ 377120 h 508000"/>
                  <a:gd name="connsiteX13" fmla="*/ 817324 w 1372613"/>
                  <a:gd name="connsiteY13" fmla="*/ 5736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72613" h="508000">
                    <a:moveTo>
                      <a:pt x="817324" y="57367"/>
                    </a:moveTo>
                    <a:cubicBezTo>
                      <a:pt x="745245" y="40515"/>
                      <a:pt x="670240" y="36892"/>
                      <a:pt x="599470" y="15063"/>
                    </a:cubicBezTo>
                    <a:cubicBezTo>
                      <a:pt x="577772" y="8383"/>
                      <a:pt x="556030" y="-87"/>
                      <a:pt x="533328" y="1"/>
                    </a:cubicBezTo>
                    <a:cubicBezTo>
                      <a:pt x="515253" y="88"/>
                      <a:pt x="497703" y="5676"/>
                      <a:pt x="480633" y="11614"/>
                    </a:cubicBezTo>
                    <a:cubicBezTo>
                      <a:pt x="295435" y="75922"/>
                      <a:pt x="127787" y="190045"/>
                      <a:pt x="0" y="338744"/>
                    </a:cubicBezTo>
                    <a:cubicBezTo>
                      <a:pt x="198863" y="340229"/>
                      <a:pt x="412177" y="346166"/>
                      <a:pt x="573319" y="462733"/>
                    </a:cubicBezTo>
                    <a:cubicBezTo>
                      <a:pt x="600867" y="482642"/>
                      <a:pt x="628983" y="506566"/>
                      <a:pt x="662949" y="507963"/>
                    </a:cubicBezTo>
                    <a:cubicBezTo>
                      <a:pt x="696915" y="509360"/>
                      <a:pt x="732496" y="471596"/>
                      <a:pt x="714291" y="442913"/>
                    </a:cubicBezTo>
                    <a:cubicBezTo>
                      <a:pt x="710929" y="437586"/>
                      <a:pt x="706083" y="433177"/>
                      <a:pt x="703638" y="427370"/>
                    </a:cubicBezTo>
                    <a:cubicBezTo>
                      <a:pt x="693073" y="402092"/>
                      <a:pt x="731492" y="386070"/>
                      <a:pt x="758866" y="386157"/>
                    </a:cubicBezTo>
                    <a:cubicBezTo>
                      <a:pt x="884907" y="386594"/>
                      <a:pt x="1010861" y="406065"/>
                      <a:pt x="1131139" y="443698"/>
                    </a:cubicBezTo>
                    <a:cubicBezTo>
                      <a:pt x="1189204" y="461860"/>
                      <a:pt x="1262637" y="488710"/>
                      <a:pt x="1323671" y="469588"/>
                    </a:cubicBezTo>
                    <a:cubicBezTo>
                      <a:pt x="1423561" y="438285"/>
                      <a:pt x="1346941" y="414535"/>
                      <a:pt x="1301449" y="377120"/>
                    </a:cubicBezTo>
                    <a:cubicBezTo>
                      <a:pt x="1145721" y="249070"/>
                      <a:pt x="1023740" y="105610"/>
                      <a:pt x="817324" y="57367"/>
                    </a:cubicBezTo>
                    <a:close/>
                  </a:path>
                </a:pathLst>
              </a:custGeom>
              <a:solidFill>
                <a:srgbClr val="426044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97D10663-ADEC-450F-99DE-F01035543736}"/>
                  </a:ext>
                </a:extLst>
              </p:cNvPr>
              <p:cNvSpPr/>
              <p:nvPr/>
            </p:nvSpPr>
            <p:spPr>
              <a:xfrm>
                <a:off x="3457943" y="5400742"/>
                <a:ext cx="1140263" cy="804380"/>
              </a:xfrm>
              <a:custGeom>
                <a:avLst/>
                <a:gdLst>
                  <a:gd name="connsiteX0" fmla="*/ 693946 w 1140263"/>
                  <a:gd name="connsiteY0" fmla="*/ 65991 h 804380"/>
                  <a:gd name="connsiteX1" fmla="*/ 600256 w 1140263"/>
                  <a:gd name="connsiteY1" fmla="*/ 100524 h 804380"/>
                  <a:gd name="connsiteX2" fmla="*/ 544592 w 1140263"/>
                  <a:gd name="connsiteY2" fmla="*/ 160947 h 804380"/>
                  <a:gd name="connsiteX3" fmla="*/ 0 w 1140263"/>
                  <a:gd name="connsiteY3" fmla="*/ 804381 h 804380"/>
                  <a:gd name="connsiteX4" fmla="*/ 659806 w 1140263"/>
                  <a:gd name="connsiteY4" fmla="*/ 500477 h 804380"/>
                  <a:gd name="connsiteX5" fmla="*/ 1101888 w 1140263"/>
                  <a:gd name="connsiteY5" fmla="*/ 111962 h 804380"/>
                  <a:gd name="connsiteX6" fmla="*/ 1016056 w 1140263"/>
                  <a:gd name="connsiteY6" fmla="*/ 6266 h 804380"/>
                  <a:gd name="connsiteX7" fmla="*/ 693946 w 1140263"/>
                  <a:gd name="connsiteY7" fmla="*/ 65991 h 80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263" h="804380">
                    <a:moveTo>
                      <a:pt x="693946" y="65991"/>
                    </a:moveTo>
                    <a:cubicBezTo>
                      <a:pt x="661246" y="73238"/>
                      <a:pt x="627673" y="81271"/>
                      <a:pt x="600256" y="100524"/>
                    </a:cubicBezTo>
                    <a:cubicBezTo>
                      <a:pt x="577728" y="116328"/>
                      <a:pt x="560833" y="138725"/>
                      <a:pt x="544592" y="160947"/>
                    </a:cubicBezTo>
                    <a:cubicBezTo>
                      <a:pt x="377730" y="388973"/>
                      <a:pt x="232654" y="644025"/>
                      <a:pt x="0" y="804381"/>
                    </a:cubicBezTo>
                    <a:cubicBezTo>
                      <a:pt x="225625" y="715580"/>
                      <a:pt x="452473" y="626168"/>
                      <a:pt x="659806" y="500477"/>
                    </a:cubicBezTo>
                    <a:cubicBezTo>
                      <a:pt x="826929" y="399190"/>
                      <a:pt x="986892" y="271620"/>
                      <a:pt x="1101888" y="111962"/>
                    </a:cubicBezTo>
                    <a:cubicBezTo>
                      <a:pt x="1181782" y="1027"/>
                      <a:pt x="1129087" y="-10629"/>
                      <a:pt x="1016056" y="6266"/>
                    </a:cubicBezTo>
                    <a:cubicBezTo>
                      <a:pt x="908046" y="22420"/>
                      <a:pt x="800559" y="42328"/>
                      <a:pt x="693946" y="65991"/>
                    </a:cubicBezTo>
                    <a:close/>
                  </a:path>
                </a:pathLst>
              </a:custGeom>
              <a:solidFill>
                <a:srgbClr val="37491B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35" name="Graphic 2180">
                <a:extLst>
                  <a:ext uri="{FF2B5EF4-FFF2-40B4-BE49-F238E27FC236}">
                    <a16:creationId xmlns:a16="http://schemas.microsoft.com/office/drawing/2014/main" id="{23E21B7A-95EF-42CB-9DE5-224643AE6A97}"/>
                  </a:ext>
                </a:extLst>
              </p:cNvPr>
              <p:cNvGrpSpPr/>
              <p:nvPr/>
            </p:nvGrpSpPr>
            <p:grpSpPr>
              <a:xfrm>
                <a:off x="2352431" y="5064772"/>
                <a:ext cx="2300347" cy="1155762"/>
                <a:chOff x="2352431" y="5064772"/>
                <a:chExt cx="2300347" cy="1155762"/>
              </a:xfrm>
              <a:solidFill>
                <a:srgbClr val="556D3D"/>
              </a:solidFill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0DF9E2C7-D84A-4B7A-A2BA-0350C4FD867E}"/>
                    </a:ext>
                  </a:extLst>
                </p:cNvPr>
                <p:cNvSpPr/>
                <p:nvPr/>
              </p:nvSpPr>
              <p:spPr>
                <a:xfrm>
                  <a:off x="3202499" y="5064772"/>
                  <a:ext cx="14494" cy="785"/>
                </a:xfrm>
                <a:custGeom>
                  <a:avLst/>
                  <a:gdLst>
                    <a:gd name="connsiteX0" fmla="*/ 14495 w 14494"/>
                    <a:gd name="connsiteY0" fmla="*/ 786 h 785"/>
                    <a:gd name="connsiteX1" fmla="*/ 0 w 14494"/>
                    <a:gd name="connsiteY1" fmla="*/ 0 h 785"/>
                    <a:gd name="connsiteX2" fmla="*/ 14495 w 14494"/>
                    <a:gd name="connsiteY2" fmla="*/ 786 h 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94" h="785">
                      <a:moveTo>
                        <a:pt x="14495" y="786"/>
                      </a:moveTo>
                      <a:cubicBezTo>
                        <a:pt x="5108" y="87"/>
                        <a:pt x="0" y="0"/>
                        <a:pt x="0" y="0"/>
                      </a:cubicBezTo>
                      <a:cubicBezTo>
                        <a:pt x="4846" y="218"/>
                        <a:pt x="9648" y="524"/>
                        <a:pt x="14495" y="786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E9F9C7B7-99F2-47A0-8A5C-C857C8A1F2B6}"/>
                    </a:ext>
                  </a:extLst>
                </p:cNvPr>
                <p:cNvSpPr/>
                <p:nvPr/>
              </p:nvSpPr>
              <p:spPr>
                <a:xfrm>
                  <a:off x="3116798" y="5632721"/>
                  <a:ext cx="410875" cy="583141"/>
                </a:xfrm>
                <a:custGeom>
                  <a:avLst/>
                  <a:gdLst>
                    <a:gd name="connsiteX0" fmla="*/ 0 w 410875"/>
                    <a:gd name="connsiteY0" fmla="*/ 583142 h 583141"/>
                    <a:gd name="connsiteX1" fmla="*/ 407025 w 410875"/>
                    <a:gd name="connsiteY1" fmla="*/ 0 h 583141"/>
                    <a:gd name="connsiteX2" fmla="*/ 0 w 410875"/>
                    <a:gd name="connsiteY2" fmla="*/ 583142 h 58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0875" h="583141">
                      <a:moveTo>
                        <a:pt x="0" y="583142"/>
                      </a:moveTo>
                      <a:cubicBezTo>
                        <a:pt x="479061" y="291374"/>
                        <a:pt x="407025" y="0"/>
                        <a:pt x="407025" y="0"/>
                      </a:cubicBezTo>
                      <a:cubicBezTo>
                        <a:pt x="406108" y="321498"/>
                        <a:pt x="0" y="583142"/>
                        <a:pt x="0" y="583142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9C6E50D1-D6A6-4CBC-B4F6-E6D20FD9AFD9}"/>
                    </a:ext>
                  </a:extLst>
                </p:cNvPr>
                <p:cNvSpPr/>
                <p:nvPr/>
              </p:nvSpPr>
              <p:spPr>
                <a:xfrm>
                  <a:off x="2727717" y="5789017"/>
                  <a:ext cx="349832" cy="425885"/>
                </a:xfrm>
                <a:custGeom>
                  <a:avLst/>
                  <a:gdLst>
                    <a:gd name="connsiteX0" fmla="*/ 349833 w 349832"/>
                    <a:gd name="connsiteY0" fmla="*/ 0 h 425885"/>
                    <a:gd name="connsiteX1" fmla="*/ 0 w 349832"/>
                    <a:gd name="connsiteY1" fmla="*/ 425885 h 425885"/>
                    <a:gd name="connsiteX2" fmla="*/ 349833 w 349832"/>
                    <a:gd name="connsiteY2" fmla="*/ 0 h 42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832" h="425885">
                      <a:moveTo>
                        <a:pt x="349833" y="0"/>
                      </a:moveTo>
                      <a:cubicBezTo>
                        <a:pt x="269414" y="273693"/>
                        <a:pt x="52521" y="399035"/>
                        <a:pt x="0" y="425885"/>
                      </a:cubicBezTo>
                      <a:cubicBezTo>
                        <a:pt x="337652" y="259810"/>
                        <a:pt x="349833" y="0"/>
                        <a:pt x="349833" y="0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55D693DF-8287-4804-B83F-021AE7FD140F}"/>
                    </a:ext>
                  </a:extLst>
                </p:cNvPr>
                <p:cNvSpPr/>
                <p:nvPr/>
              </p:nvSpPr>
              <p:spPr>
                <a:xfrm>
                  <a:off x="2716147" y="6214903"/>
                  <a:ext cx="11569" cy="5631"/>
                </a:xfrm>
                <a:custGeom>
                  <a:avLst/>
                  <a:gdLst>
                    <a:gd name="connsiteX0" fmla="*/ 11569 w 11569"/>
                    <a:gd name="connsiteY0" fmla="*/ 0 h 5631"/>
                    <a:gd name="connsiteX1" fmla="*/ 0 w 11569"/>
                    <a:gd name="connsiteY1" fmla="*/ 5632 h 5631"/>
                    <a:gd name="connsiteX2" fmla="*/ 11569 w 11569"/>
                    <a:gd name="connsiteY2" fmla="*/ 0 h 5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69" h="5631">
                      <a:moveTo>
                        <a:pt x="11569" y="0"/>
                      </a:moveTo>
                      <a:cubicBezTo>
                        <a:pt x="7727" y="1877"/>
                        <a:pt x="3929" y="3755"/>
                        <a:pt x="0" y="5632"/>
                      </a:cubicBezTo>
                      <a:cubicBezTo>
                        <a:pt x="0" y="5632"/>
                        <a:pt x="4147" y="3798"/>
                        <a:pt x="11569" y="0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91D20AD4-9ED6-4D9C-95B8-3184FC391C97}"/>
                    </a:ext>
                  </a:extLst>
                </p:cNvPr>
                <p:cNvSpPr/>
                <p:nvPr/>
              </p:nvSpPr>
              <p:spPr>
                <a:xfrm>
                  <a:off x="2352431" y="5065602"/>
                  <a:ext cx="2300347" cy="1040984"/>
                </a:xfrm>
                <a:custGeom>
                  <a:avLst/>
                  <a:gdLst>
                    <a:gd name="connsiteX0" fmla="*/ 660592 w 2300347"/>
                    <a:gd name="connsiteY0" fmla="*/ 722761 h 1040984"/>
                    <a:gd name="connsiteX1" fmla="*/ 0 w 2300347"/>
                    <a:gd name="connsiteY1" fmla="*/ 1040985 h 1040984"/>
                    <a:gd name="connsiteX2" fmla="*/ 1166677 w 2300347"/>
                    <a:gd name="connsiteY2" fmla="*/ 561225 h 1040984"/>
                    <a:gd name="connsiteX3" fmla="*/ 1171392 w 2300347"/>
                    <a:gd name="connsiteY3" fmla="*/ 567119 h 1040984"/>
                    <a:gd name="connsiteX4" fmla="*/ 1176500 w 2300347"/>
                    <a:gd name="connsiteY4" fmla="*/ 557951 h 1040984"/>
                    <a:gd name="connsiteX5" fmla="*/ 1614391 w 2300347"/>
                    <a:gd name="connsiteY5" fmla="*/ 430513 h 1040984"/>
                    <a:gd name="connsiteX6" fmla="*/ 1163883 w 2300347"/>
                    <a:gd name="connsiteY6" fmla="*/ 1034742 h 1040984"/>
                    <a:gd name="connsiteX7" fmla="*/ 1644210 w 2300347"/>
                    <a:gd name="connsiteY7" fmla="*/ 423484 h 1040984"/>
                    <a:gd name="connsiteX8" fmla="*/ 2282404 w 2300347"/>
                    <a:gd name="connsiteY8" fmla="*/ 371138 h 1040984"/>
                    <a:gd name="connsiteX9" fmla="*/ 2300348 w 2300347"/>
                    <a:gd name="connsiteY9" fmla="*/ 338962 h 1040984"/>
                    <a:gd name="connsiteX10" fmla="*/ 1644952 w 2300347"/>
                    <a:gd name="connsiteY10" fmla="*/ 411478 h 1040984"/>
                    <a:gd name="connsiteX11" fmla="*/ 1610462 w 2300347"/>
                    <a:gd name="connsiteY11" fmla="*/ 419598 h 1040984"/>
                    <a:gd name="connsiteX12" fmla="*/ 864562 w 2300347"/>
                    <a:gd name="connsiteY12" fmla="*/ 0 h 1040984"/>
                    <a:gd name="connsiteX13" fmla="*/ 1578417 w 2300347"/>
                    <a:gd name="connsiteY13" fmla="*/ 425187 h 1040984"/>
                    <a:gd name="connsiteX14" fmla="*/ 1587716 w 2300347"/>
                    <a:gd name="connsiteY14" fmla="*/ 425012 h 1040984"/>
                    <a:gd name="connsiteX15" fmla="*/ 1172440 w 2300347"/>
                    <a:gd name="connsiteY15" fmla="*/ 540226 h 1040984"/>
                    <a:gd name="connsiteX16" fmla="*/ 356294 w 2300347"/>
                    <a:gd name="connsiteY16" fmla="*/ 306305 h 1040984"/>
                    <a:gd name="connsiteX17" fmla="*/ 1153405 w 2300347"/>
                    <a:gd name="connsiteY17" fmla="*/ 546207 h 1040984"/>
                    <a:gd name="connsiteX18" fmla="*/ 684865 w 2300347"/>
                    <a:gd name="connsiteY18" fmla="*/ 712938 h 1040984"/>
                    <a:gd name="connsiteX19" fmla="*/ 497179 w 2300347"/>
                    <a:gd name="connsiteY19" fmla="*/ 688052 h 1040984"/>
                    <a:gd name="connsiteX20" fmla="*/ 413792 w 2300347"/>
                    <a:gd name="connsiteY20" fmla="*/ 672205 h 1040984"/>
                    <a:gd name="connsiteX21" fmla="*/ 319971 w 2300347"/>
                    <a:gd name="connsiteY21" fmla="*/ 657317 h 1040984"/>
                    <a:gd name="connsiteX22" fmla="*/ 233702 w 2300347"/>
                    <a:gd name="connsiteY22" fmla="*/ 666049 h 1040984"/>
                    <a:gd name="connsiteX23" fmla="*/ 473036 w 2300347"/>
                    <a:gd name="connsiteY23" fmla="*/ 687790 h 1040984"/>
                    <a:gd name="connsiteX24" fmla="*/ 660592 w 2300347"/>
                    <a:gd name="connsiteY24" fmla="*/ 722761 h 1040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00347" h="1040984">
                      <a:moveTo>
                        <a:pt x="660592" y="722761"/>
                      </a:moveTo>
                      <a:cubicBezTo>
                        <a:pt x="435315" y="813657"/>
                        <a:pt x="209646" y="919790"/>
                        <a:pt x="0" y="1040985"/>
                      </a:cubicBezTo>
                      <a:cubicBezTo>
                        <a:pt x="0" y="1040985"/>
                        <a:pt x="566072" y="762533"/>
                        <a:pt x="1166677" y="561225"/>
                      </a:cubicBezTo>
                      <a:cubicBezTo>
                        <a:pt x="1169820" y="565024"/>
                        <a:pt x="1171392" y="567119"/>
                        <a:pt x="1171392" y="567119"/>
                      </a:cubicBezTo>
                      <a:lnTo>
                        <a:pt x="1176500" y="557951"/>
                      </a:lnTo>
                      <a:cubicBezTo>
                        <a:pt x="1323148" y="509054"/>
                        <a:pt x="1471716" y="464828"/>
                        <a:pt x="1614391" y="430513"/>
                      </a:cubicBezTo>
                      <a:cubicBezTo>
                        <a:pt x="1627838" y="440423"/>
                        <a:pt x="1591165" y="529442"/>
                        <a:pt x="1163883" y="1034742"/>
                      </a:cubicBezTo>
                      <a:cubicBezTo>
                        <a:pt x="1163883" y="1034742"/>
                        <a:pt x="1623690" y="571922"/>
                        <a:pt x="1644210" y="423484"/>
                      </a:cubicBezTo>
                      <a:cubicBezTo>
                        <a:pt x="1889219" y="366641"/>
                        <a:pt x="2115237" y="340315"/>
                        <a:pt x="2282404" y="371138"/>
                      </a:cubicBezTo>
                      <a:lnTo>
                        <a:pt x="2300348" y="338962"/>
                      </a:lnTo>
                      <a:cubicBezTo>
                        <a:pt x="2235734" y="308488"/>
                        <a:pt x="1983652" y="333374"/>
                        <a:pt x="1644952" y="411478"/>
                      </a:cubicBezTo>
                      <a:cubicBezTo>
                        <a:pt x="1633601" y="414097"/>
                        <a:pt x="1622031" y="416848"/>
                        <a:pt x="1610462" y="419598"/>
                      </a:cubicBezTo>
                      <a:cubicBezTo>
                        <a:pt x="1580425" y="373845"/>
                        <a:pt x="1337817" y="27417"/>
                        <a:pt x="864562" y="0"/>
                      </a:cubicBezTo>
                      <a:cubicBezTo>
                        <a:pt x="944457" y="5807"/>
                        <a:pt x="1337817" y="53045"/>
                        <a:pt x="1578417" y="425187"/>
                      </a:cubicBezTo>
                      <a:lnTo>
                        <a:pt x="1587716" y="425012"/>
                      </a:lnTo>
                      <a:cubicBezTo>
                        <a:pt x="1458706" y="456140"/>
                        <a:pt x="1318607" y="494603"/>
                        <a:pt x="1172440" y="540226"/>
                      </a:cubicBezTo>
                      <a:cubicBezTo>
                        <a:pt x="907566" y="224054"/>
                        <a:pt x="356294" y="306305"/>
                        <a:pt x="356294" y="306305"/>
                      </a:cubicBezTo>
                      <a:cubicBezTo>
                        <a:pt x="850723" y="267537"/>
                        <a:pt x="1089576" y="477882"/>
                        <a:pt x="1153405" y="546207"/>
                      </a:cubicBezTo>
                      <a:cubicBezTo>
                        <a:pt x="1001518" y="594144"/>
                        <a:pt x="843432" y="649721"/>
                        <a:pt x="684865" y="712938"/>
                      </a:cubicBezTo>
                      <a:cubicBezTo>
                        <a:pt x="627761" y="694688"/>
                        <a:pt x="554851" y="703202"/>
                        <a:pt x="497179" y="688052"/>
                      </a:cubicBezTo>
                      <a:cubicBezTo>
                        <a:pt x="469762" y="680893"/>
                        <a:pt x="442082" y="673645"/>
                        <a:pt x="413792" y="672205"/>
                      </a:cubicBezTo>
                      <a:cubicBezTo>
                        <a:pt x="392705" y="671113"/>
                        <a:pt x="340970" y="655178"/>
                        <a:pt x="319971" y="657317"/>
                      </a:cubicBezTo>
                      <a:cubicBezTo>
                        <a:pt x="276836" y="661683"/>
                        <a:pt x="276836" y="661683"/>
                        <a:pt x="233702" y="666049"/>
                      </a:cubicBezTo>
                      <a:cubicBezTo>
                        <a:pt x="309231" y="658103"/>
                        <a:pt x="397988" y="677575"/>
                        <a:pt x="473036" y="687790"/>
                      </a:cubicBezTo>
                      <a:cubicBezTo>
                        <a:pt x="519576" y="694077"/>
                        <a:pt x="603879" y="723372"/>
                        <a:pt x="660592" y="722761"/>
                      </a:cubicBezTo>
                      <a:close/>
                    </a:path>
                  </a:pathLst>
                </a:custGeom>
                <a:solidFill>
                  <a:srgbClr val="556D3D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B0DF3CD6-9A04-4759-9E0A-813163BF67A9}"/>
                  </a:ext>
                </a:extLst>
              </p:cNvPr>
              <p:cNvSpPr/>
              <p:nvPr/>
            </p:nvSpPr>
            <p:spPr>
              <a:xfrm>
                <a:off x="4014192" y="5188325"/>
                <a:ext cx="656014" cy="565154"/>
              </a:xfrm>
              <a:custGeom>
                <a:avLst/>
                <a:gdLst>
                  <a:gd name="connsiteX0" fmla="*/ 460986 w 656014"/>
                  <a:gd name="connsiteY0" fmla="*/ 157780 h 565154"/>
                  <a:gd name="connsiteX1" fmla="*/ 326607 w 656014"/>
                  <a:gd name="connsiteY1" fmla="*/ 217898 h 565154"/>
                  <a:gd name="connsiteX2" fmla="*/ 189258 w 656014"/>
                  <a:gd name="connsiteY2" fmla="*/ 273344 h 565154"/>
                  <a:gd name="connsiteX3" fmla="*/ 425754 w 656014"/>
                  <a:gd name="connsiteY3" fmla="*/ 259329 h 565154"/>
                  <a:gd name="connsiteX4" fmla="*/ 437760 w 656014"/>
                  <a:gd name="connsiteY4" fmla="*/ 272383 h 565154"/>
                  <a:gd name="connsiteX5" fmla="*/ 434617 w 656014"/>
                  <a:gd name="connsiteY5" fmla="*/ 285961 h 565154"/>
                  <a:gd name="connsiteX6" fmla="*/ 179479 w 656014"/>
                  <a:gd name="connsiteY6" fmla="*/ 565155 h 565154"/>
                  <a:gd name="connsiteX7" fmla="*/ 601391 w 656014"/>
                  <a:gd name="connsiteY7" fmla="*/ 284782 h 565154"/>
                  <a:gd name="connsiteX8" fmla="*/ 652951 w 656014"/>
                  <a:gd name="connsiteY8" fmla="*/ 223486 h 565154"/>
                  <a:gd name="connsiteX9" fmla="*/ 655352 w 656014"/>
                  <a:gd name="connsiteY9" fmla="*/ 205149 h 565154"/>
                  <a:gd name="connsiteX10" fmla="*/ 644350 w 656014"/>
                  <a:gd name="connsiteY10" fmla="*/ 190175 h 565154"/>
                  <a:gd name="connsiteX11" fmla="*/ 462121 w 656014"/>
                  <a:gd name="connsiteY11" fmla="*/ 55140 h 565154"/>
                  <a:gd name="connsiteX12" fmla="*/ 268978 w 656014"/>
                  <a:gd name="connsiteY12" fmla="*/ 17201 h 565154"/>
                  <a:gd name="connsiteX13" fmla="*/ 0 w 656014"/>
                  <a:gd name="connsiteY13" fmla="*/ 0 h 565154"/>
                  <a:gd name="connsiteX14" fmla="*/ 118532 w 656014"/>
                  <a:gd name="connsiteY14" fmla="*/ 48984 h 565154"/>
                  <a:gd name="connsiteX15" fmla="*/ 221216 w 656014"/>
                  <a:gd name="connsiteY15" fmla="*/ 55708 h 565154"/>
                  <a:gd name="connsiteX16" fmla="*/ 460986 w 656014"/>
                  <a:gd name="connsiteY16" fmla="*/ 157780 h 5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6014" h="565154">
                    <a:moveTo>
                      <a:pt x="460986" y="157780"/>
                    </a:moveTo>
                    <a:cubicBezTo>
                      <a:pt x="436800" y="203010"/>
                      <a:pt x="377687" y="213532"/>
                      <a:pt x="326607" y="217898"/>
                    </a:cubicBezTo>
                    <a:cubicBezTo>
                      <a:pt x="275527" y="222307"/>
                      <a:pt x="216719" y="230035"/>
                      <a:pt x="189258" y="273344"/>
                    </a:cubicBezTo>
                    <a:cubicBezTo>
                      <a:pt x="255880" y="222482"/>
                      <a:pt x="353631" y="216719"/>
                      <a:pt x="425754" y="259329"/>
                    </a:cubicBezTo>
                    <a:cubicBezTo>
                      <a:pt x="430993" y="262429"/>
                      <a:pt x="436581" y="266402"/>
                      <a:pt x="437760" y="272383"/>
                    </a:cubicBezTo>
                    <a:cubicBezTo>
                      <a:pt x="438677" y="277011"/>
                      <a:pt x="436625" y="281682"/>
                      <a:pt x="434617" y="285961"/>
                    </a:cubicBezTo>
                    <a:cubicBezTo>
                      <a:pt x="379870" y="401611"/>
                      <a:pt x="289759" y="500235"/>
                      <a:pt x="179479" y="565155"/>
                    </a:cubicBezTo>
                    <a:cubicBezTo>
                      <a:pt x="330492" y="488753"/>
                      <a:pt x="472468" y="394408"/>
                      <a:pt x="601391" y="284782"/>
                    </a:cubicBezTo>
                    <a:cubicBezTo>
                      <a:pt x="621954" y="267319"/>
                      <a:pt x="642866" y="248502"/>
                      <a:pt x="652951" y="223486"/>
                    </a:cubicBezTo>
                    <a:cubicBezTo>
                      <a:pt x="655309" y="217680"/>
                      <a:pt x="657011" y="211218"/>
                      <a:pt x="655352" y="205149"/>
                    </a:cubicBezTo>
                    <a:cubicBezTo>
                      <a:pt x="653693" y="199081"/>
                      <a:pt x="648935" y="194497"/>
                      <a:pt x="644350" y="190175"/>
                    </a:cubicBezTo>
                    <a:cubicBezTo>
                      <a:pt x="588992" y="138047"/>
                      <a:pt x="532062" y="84915"/>
                      <a:pt x="462121" y="55140"/>
                    </a:cubicBezTo>
                    <a:cubicBezTo>
                      <a:pt x="401480" y="29338"/>
                      <a:pt x="334683" y="22658"/>
                      <a:pt x="268978" y="17201"/>
                    </a:cubicBezTo>
                    <a:cubicBezTo>
                      <a:pt x="179435" y="9779"/>
                      <a:pt x="89761" y="4016"/>
                      <a:pt x="0" y="0"/>
                    </a:cubicBezTo>
                    <a:cubicBezTo>
                      <a:pt x="35145" y="1572"/>
                      <a:pt x="80811" y="41301"/>
                      <a:pt x="118532" y="48984"/>
                    </a:cubicBezTo>
                    <a:cubicBezTo>
                      <a:pt x="152542" y="55882"/>
                      <a:pt x="186595" y="52171"/>
                      <a:pt x="221216" y="55708"/>
                    </a:cubicBezTo>
                    <a:cubicBezTo>
                      <a:pt x="308969" y="64745"/>
                      <a:pt x="394015" y="100239"/>
                      <a:pt x="460986" y="157780"/>
                    </a:cubicBezTo>
                    <a:close/>
                  </a:path>
                </a:pathLst>
              </a:custGeom>
              <a:solidFill>
                <a:srgbClr val="505B49">
                  <a:alpha val="18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" name="Graphic 2180">
              <a:extLst>
                <a:ext uri="{FF2B5EF4-FFF2-40B4-BE49-F238E27FC236}">
                  <a16:creationId xmlns:a16="http://schemas.microsoft.com/office/drawing/2014/main" id="{9C5C12D0-FA75-413E-8533-DCD9A937501B}"/>
                </a:ext>
              </a:extLst>
            </p:cNvPr>
            <p:cNvGrpSpPr/>
            <p:nvPr/>
          </p:nvGrpSpPr>
          <p:grpSpPr>
            <a:xfrm rot="4699191">
              <a:off x="2993779" y="1550360"/>
              <a:ext cx="2615713" cy="1747233"/>
              <a:chOff x="1870795" y="3382434"/>
              <a:chExt cx="2615713" cy="1747233"/>
            </a:xfrm>
          </p:grpSpPr>
          <p:pic>
            <p:nvPicPr>
              <p:cNvPr id="456" name="Picture 455">
                <a:extLst>
                  <a:ext uri="{FF2B5EF4-FFF2-40B4-BE49-F238E27FC236}">
                    <a16:creationId xmlns:a16="http://schemas.microsoft.com/office/drawing/2014/main" id="{DC9B59B1-9572-4115-BFFF-D952A38B7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04842" y="3827747"/>
                <a:ext cx="1881666" cy="899357"/>
              </a:xfrm>
              <a:custGeom>
                <a:avLst/>
                <a:gdLst>
                  <a:gd name="connsiteX0" fmla="*/ 278 w 1881666"/>
                  <a:gd name="connsiteY0" fmla="*/ 171 h 899357"/>
                  <a:gd name="connsiteX1" fmla="*/ 1881944 w 1881666"/>
                  <a:gd name="connsiteY1" fmla="*/ 171 h 899357"/>
                  <a:gd name="connsiteX2" fmla="*/ 1881944 w 1881666"/>
                  <a:gd name="connsiteY2" fmla="*/ 899529 h 899357"/>
                  <a:gd name="connsiteX3" fmla="*/ 278 w 1881666"/>
                  <a:gd name="connsiteY3" fmla="*/ 899529 h 89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1666" h="899357">
                    <a:moveTo>
                      <a:pt x="278" y="171"/>
                    </a:moveTo>
                    <a:lnTo>
                      <a:pt x="1881944" y="171"/>
                    </a:lnTo>
                    <a:lnTo>
                      <a:pt x="1881944" y="899529"/>
                    </a:lnTo>
                    <a:lnTo>
                      <a:pt x="278" y="899529"/>
                    </a:lnTo>
                    <a:close/>
                  </a:path>
                </a:pathLst>
              </a:custGeom>
            </p:spPr>
          </p:pic>
          <p:grpSp>
            <p:nvGrpSpPr>
              <p:cNvPr id="457" name="Graphic 2180">
                <a:extLst>
                  <a:ext uri="{FF2B5EF4-FFF2-40B4-BE49-F238E27FC236}">
                    <a16:creationId xmlns:a16="http://schemas.microsoft.com/office/drawing/2014/main" id="{636FCCBC-0958-4C9D-9D41-40F289DD520D}"/>
                  </a:ext>
                </a:extLst>
              </p:cNvPr>
              <p:cNvGrpSpPr/>
              <p:nvPr/>
            </p:nvGrpSpPr>
            <p:grpSpPr>
              <a:xfrm>
                <a:off x="3050372" y="3775357"/>
                <a:ext cx="571704" cy="541361"/>
                <a:chOff x="3050372" y="3775357"/>
                <a:chExt cx="571704" cy="541361"/>
              </a:xfrm>
            </p:grpSpPr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BB2E7983-03E6-4587-A57E-1B649A72ECDF}"/>
                    </a:ext>
                  </a:extLst>
                </p:cNvPr>
                <p:cNvSpPr/>
                <p:nvPr/>
              </p:nvSpPr>
              <p:spPr>
                <a:xfrm>
                  <a:off x="3050372" y="3776333"/>
                  <a:ext cx="570779" cy="527730"/>
                </a:xfrm>
                <a:custGeom>
                  <a:avLst/>
                  <a:gdLst>
                    <a:gd name="connsiteX0" fmla="*/ 124797 w 570779"/>
                    <a:gd name="connsiteY0" fmla="*/ 503422 h 527730"/>
                    <a:gd name="connsiteX1" fmla="*/ 463017 w 570779"/>
                    <a:gd name="connsiteY1" fmla="*/ 420384 h 527730"/>
                    <a:gd name="connsiteX2" fmla="*/ 506195 w 570779"/>
                    <a:gd name="connsiteY2" fmla="*/ 85264 h 527730"/>
                    <a:gd name="connsiteX3" fmla="*/ 478690 w 570779"/>
                    <a:gd name="connsiteY3" fmla="*/ 0 h 527730"/>
                    <a:gd name="connsiteX4" fmla="*/ 364611 w 570779"/>
                    <a:gd name="connsiteY4" fmla="*/ 44357 h 527730"/>
                    <a:gd name="connsiteX5" fmla="*/ 10326 w 570779"/>
                    <a:gd name="connsiteY5" fmla="*/ 327436 h 527730"/>
                    <a:gd name="connsiteX6" fmla="*/ 68653 w 570779"/>
                    <a:gd name="connsiteY6" fmla="*/ 474477 h 527730"/>
                    <a:gd name="connsiteX7" fmla="*/ 124797 w 570779"/>
                    <a:gd name="connsiteY7" fmla="*/ 503422 h 52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0779" h="527730">
                      <a:moveTo>
                        <a:pt x="124797" y="503422"/>
                      </a:moveTo>
                      <a:cubicBezTo>
                        <a:pt x="124797" y="503422"/>
                        <a:pt x="234641" y="595803"/>
                        <a:pt x="463017" y="420384"/>
                      </a:cubicBezTo>
                      <a:cubicBezTo>
                        <a:pt x="670437" y="261032"/>
                        <a:pt x="516454" y="103382"/>
                        <a:pt x="506195" y="85264"/>
                      </a:cubicBezTo>
                      <a:cubicBezTo>
                        <a:pt x="495935" y="67190"/>
                        <a:pt x="455377" y="54966"/>
                        <a:pt x="478690" y="0"/>
                      </a:cubicBezTo>
                      <a:cubicBezTo>
                        <a:pt x="478690" y="0"/>
                        <a:pt x="455202" y="28640"/>
                        <a:pt x="364611" y="44357"/>
                      </a:cubicBezTo>
                      <a:cubicBezTo>
                        <a:pt x="115454" y="87578"/>
                        <a:pt x="45951" y="210913"/>
                        <a:pt x="10326" y="327436"/>
                      </a:cubicBezTo>
                      <a:cubicBezTo>
                        <a:pt x="-25299" y="443960"/>
                        <a:pt x="40450" y="466662"/>
                        <a:pt x="68653" y="474477"/>
                      </a:cubicBezTo>
                      <a:cubicBezTo>
                        <a:pt x="96900" y="482292"/>
                        <a:pt x="124797" y="503422"/>
                        <a:pt x="124797" y="503422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615" name="Picture 614">
                  <a:extLst>
                    <a:ext uri="{FF2B5EF4-FFF2-40B4-BE49-F238E27FC236}">
                      <a16:creationId xmlns:a16="http://schemas.microsoft.com/office/drawing/2014/main" id="{253C6B82-21EB-4F41-A850-40CE560A68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68032" y="3775357"/>
                  <a:ext cx="454044" cy="541361"/>
                </a:xfrm>
                <a:custGeom>
                  <a:avLst/>
                  <a:gdLst>
                    <a:gd name="connsiteX0" fmla="*/ 407 w 454044"/>
                    <a:gd name="connsiteY0" fmla="*/ 159 h 541361"/>
                    <a:gd name="connsiteX1" fmla="*/ 454452 w 454044"/>
                    <a:gd name="connsiteY1" fmla="*/ 159 h 541361"/>
                    <a:gd name="connsiteX2" fmla="*/ 454452 w 454044"/>
                    <a:gd name="connsiteY2" fmla="*/ 541520 h 541361"/>
                    <a:gd name="connsiteX3" fmla="*/ 407 w 454044"/>
                    <a:gd name="connsiteY3" fmla="*/ 541520 h 54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044" h="541361">
                      <a:moveTo>
                        <a:pt x="407" y="159"/>
                      </a:moveTo>
                      <a:lnTo>
                        <a:pt x="454452" y="159"/>
                      </a:lnTo>
                      <a:lnTo>
                        <a:pt x="454452" y="541520"/>
                      </a:lnTo>
                      <a:lnTo>
                        <a:pt x="407" y="54152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16" name="Picture 615">
                  <a:extLst>
                    <a:ext uri="{FF2B5EF4-FFF2-40B4-BE49-F238E27FC236}">
                      <a16:creationId xmlns:a16="http://schemas.microsoft.com/office/drawing/2014/main" id="{3DB0CFDC-4980-4524-B8F6-447A52C54B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54521" y="3797186"/>
                  <a:ext cx="467142" cy="475873"/>
                </a:xfrm>
                <a:custGeom>
                  <a:avLst/>
                  <a:gdLst>
                    <a:gd name="connsiteX0" fmla="*/ 381 w 467142"/>
                    <a:gd name="connsiteY0" fmla="*/ 164 h 475873"/>
                    <a:gd name="connsiteX1" fmla="*/ 467523 w 467142"/>
                    <a:gd name="connsiteY1" fmla="*/ 164 h 475873"/>
                    <a:gd name="connsiteX2" fmla="*/ 467523 w 467142"/>
                    <a:gd name="connsiteY2" fmla="*/ 476038 h 475873"/>
                    <a:gd name="connsiteX3" fmla="*/ 381 w 467142"/>
                    <a:gd name="connsiteY3" fmla="*/ 476038 h 47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142" h="475873">
                      <a:moveTo>
                        <a:pt x="381" y="164"/>
                      </a:moveTo>
                      <a:lnTo>
                        <a:pt x="467523" y="164"/>
                      </a:lnTo>
                      <a:lnTo>
                        <a:pt x="467523" y="476038"/>
                      </a:lnTo>
                      <a:lnTo>
                        <a:pt x="381" y="4760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17" name="Graphic 2180">
                  <a:extLst>
                    <a:ext uri="{FF2B5EF4-FFF2-40B4-BE49-F238E27FC236}">
                      <a16:creationId xmlns:a16="http://schemas.microsoft.com/office/drawing/2014/main" id="{71682B42-98BD-4996-89C0-4F4D073F3712}"/>
                    </a:ext>
                  </a:extLst>
                </p:cNvPr>
                <p:cNvGrpSpPr/>
                <p:nvPr/>
              </p:nvGrpSpPr>
              <p:grpSpPr>
                <a:xfrm>
                  <a:off x="3097676" y="3833831"/>
                  <a:ext cx="465046" cy="403251"/>
                  <a:chOff x="3097676" y="3833831"/>
                  <a:chExt cx="465046" cy="403251"/>
                </a:xfrm>
              </p:grpSpPr>
              <p:sp>
                <p:nvSpPr>
                  <p:cNvPr id="618" name="Freeform: Shape 617">
                    <a:extLst>
                      <a:ext uri="{FF2B5EF4-FFF2-40B4-BE49-F238E27FC236}">
                        <a16:creationId xmlns:a16="http://schemas.microsoft.com/office/drawing/2014/main" id="{90825648-9AEC-4865-B577-6AE1ABE75251}"/>
                      </a:ext>
                    </a:extLst>
                  </p:cNvPr>
                  <p:cNvSpPr/>
                  <p:nvPr/>
                </p:nvSpPr>
                <p:spPr>
                  <a:xfrm>
                    <a:off x="3201670" y="4169868"/>
                    <a:ext cx="301328" cy="67214"/>
                  </a:xfrm>
                  <a:custGeom>
                    <a:avLst/>
                    <a:gdLst>
                      <a:gd name="connsiteX0" fmla="*/ 524 w 301328"/>
                      <a:gd name="connsiteY0" fmla="*/ 61514 h 67214"/>
                      <a:gd name="connsiteX1" fmla="*/ 19690 w 301328"/>
                      <a:gd name="connsiteY1" fmla="*/ 64308 h 67214"/>
                      <a:gd name="connsiteX2" fmla="*/ 39118 w 301328"/>
                      <a:gd name="connsiteY2" fmla="*/ 65051 h 67214"/>
                      <a:gd name="connsiteX3" fmla="*/ 77930 w 301328"/>
                      <a:gd name="connsiteY3" fmla="*/ 62300 h 67214"/>
                      <a:gd name="connsiteX4" fmla="*/ 116611 w 301328"/>
                      <a:gd name="connsiteY4" fmla="*/ 57192 h 67214"/>
                      <a:gd name="connsiteX5" fmla="*/ 155205 w 301328"/>
                      <a:gd name="connsiteY5" fmla="*/ 51342 h 67214"/>
                      <a:gd name="connsiteX6" fmla="*/ 193493 w 301328"/>
                      <a:gd name="connsiteY6" fmla="*/ 43789 h 67214"/>
                      <a:gd name="connsiteX7" fmla="*/ 231083 w 301328"/>
                      <a:gd name="connsiteY7" fmla="*/ 33442 h 67214"/>
                      <a:gd name="connsiteX8" fmla="*/ 267362 w 301328"/>
                      <a:gd name="connsiteY8" fmla="*/ 19166 h 67214"/>
                      <a:gd name="connsiteX9" fmla="*/ 301329 w 301328"/>
                      <a:gd name="connsiteY9" fmla="*/ 0 h 67214"/>
                      <a:gd name="connsiteX10" fmla="*/ 267493 w 301328"/>
                      <a:gd name="connsiteY10" fmla="*/ 19472 h 67214"/>
                      <a:gd name="connsiteX11" fmla="*/ 231257 w 301328"/>
                      <a:gd name="connsiteY11" fmla="*/ 34053 h 67214"/>
                      <a:gd name="connsiteX12" fmla="*/ 193667 w 301328"/>
                      <a:gd name="connsiteY12" fmla="*/ 44706 h 67214"/>
                      <a:gd name="connsiteX13" fmla="*/ 155379 w 301328"/>
                      <a:gd name="connsiteY13" fmla="*/ 52564 h 67214"/>
                      <a:gd name="connsiteX14" fmla="*/ 116786 w 301328"/>
                      <a:gd name="connsiteY14" fmla="*/ 58720 h 67214"/>
                      <a:gd name="connsiteX15" fmla="*/ 78104 w 301328"/>
                      <a:gd name="connsiteY15" fmla="*/ 64134 h 67214"/>
                      <a:gd name="connsiteX16" fmla="*/ 39074 w 301328"/>
                      <a:gd name="connsiteY16" fmla="*/ 67190 h 67214"/>
                      <a:gd name="connsiteX17" fmla="*/ 19471 w 301328"/>
                      <a:gd name="connsiteY17" fmla="*/ 66622 h 67214"/>
                      <a:gd name="connsiteX18" fmla="*/ 0 w 301328"/>
                      <a:gd name="connsiteY18" fmla="*/ 63916 h 67214"/>
                      <a:gd name="connsiteX19" fmla="*/ 524 w 301328"/>
                      <a:gd name="connsiteY19" fmla="*/ 61514 h 67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1328" h="67214">
                        <a:moveTo>
                          <a:pt x="524" y="61514"/>
                        </a:moveTo>
                        <a:cubicBezTo>
                          <a:pt x="6854" y="62824"/>
                          <a:pt x="13272" y="63741"/>
                          <a:pt x="19690" y="64308"/>
                        </a:cubicBezTo>
                        <a:cubicBezTo>
                          <a:pt x="26151" y="64876"/>
                          <a:pt x="32613" y="65051"/>
                          <a:pt x="39118" y="65051"/>
                        </a:cubicBezTo>
                        <a:cubicBezTo>
                          <a:pt x="52084" y="64963"/>
                          <a:pt x="65051" y="63828"/>
                          <a:pt x="77930" y="62300"/>
                        </a:cubicBezTo>
                        <a:cubicBezTo>
                          <a:pt x="90853" y="60772"/>
                          <a:pt x="103732" y="58939"/>
                          <a:pt x="116611" y="57192"/>
                        </a:cubicBezTo>
                        <a:cubicBezTo>
                          <a:pt x="129490" y="55446"/>
                          <a:pt x="142369" y="53481"/>
                          <a:pt x="155205" y="51342"/>
                        </a:cubicBezTo>
                        <a:cubicBezTo>
                          <a:pt x="168040" y="49203"/>
                          <a:pt x="180788" y="46671"/>
                          <a:pt x="193493" y="43789"/>
                        </a:cubicBezTo>
                        <a:cubicBezTo>
                          <a:pt x="206154" y="40864"/>
                          <a:pt x="218727" y="37415"/>
                          <a:pt x="231083" y="33442"/>
                        </a:cubicBezTo>
                        <a:cubicBezTo>
                          <a:pt x="243438" y="29382"/>
                          <a:pt x="255531" y="24623"/>
                          <a:pt x="267362" y="19166"/>
                        </a:cubicBezTo>
                        <a:cubicBezTo>
                          <a:pt x="279107" y="13578"/>
                          <a:pt x="290458" y="7160"/>
                          <a:pt x="301329" y="0"/>
                        </a:cubicBezTo>
                        <a:cubicBezTo>
                          <a:pt x="290501" y="7247"/>
                          <a:pt x="279194" y="13752"/>
                          <a:pt x="267493" y="19472"/>
                        </a:cubicBezTo>
                        <a:cubicBezTo>
                          <a:pt x="255706" y="25016"/>
                          <a:pt x="243612" y="29862"/>
                          <a:pt x="231257" y="34053"/>
                        </a:cubicBezTo>
                        <a:cubicBezTo>
                          <a:pt x="218902" y="38114"/>
                          <a:pt x="206328" y="41694"/>
                          <a:pt x="193667" y="44706"/>
                        </a:cubicBezTo>
                        <a:cubicBezTo>
                          <a:pt x="180963" y="47675"/>
                          <a:pt x="168215" y="50294"/>
                          <a:pt x="155379" y="52564"/>
                        </a:cubicBezTo>
                        <a:cubicBezTo>
                          <a:pt x="142544" y="54791"/>
                          <a:pt x="129708" y="56887"/>
                          <a:pt x="116786" y="58720"/>
                        </a:cubicBezTo>
                        <a:cubicBezTo>
                          <a:pt x="103906" y="60597"/>
                          <a:pt x="91027" y="62518"/>
                          <a:pt x="78104" y="64134"/>
                        </a:cubicBezTo>
                        <a:cubicBezTo>
                          <a:pt x="65182" y="65749"/>
                          <a:pt x="52172" y="66972"/>
                          <a:pt x="39074" y="67190"/>
                        </a:cubicBezTo>
                        <a:cubicBezTo>
                          <a:pt x="32525" y="67277"/>
                          <a:pt x="25977" y="67146"/>
                          <a:pt x="19471" y="66622"/>
                        </a:cubicBezTo>
                        <a:cubicBezTo>
                          <a:pt x="12923" y="66098"/>
                          <a:pt x="6418" y="65182"/>
                          <a:pt x="0" y="63916"/>
                        </a:cubicBezTo>
                        <a:lnTo>
                          <a:pt x="524" y="6151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:a16="http://schemas.microsoft.com/office/drawing/2014/main" id="{FB17D3EE-4EF1-4E1A-A5D4-7233E386EEA6}"/>
                      </a:ext>
                    </a:extLst>
                  </p:cNvPr>
                  <p:cNvSpPr/>
                  <p:nvPr/>
                </p:nvSpPr>
                <p:spPr>
                  <a:xfrm>
                    <a:off x="3249257" y="4106476"/>
                    <a:ext cx="278408" cy="61842"/>
                  </a:xfrm>
                  <a:custGeom>
                    <a:avLst/>
                    <a:gdLst>
                      <a:gd name="connsiteX0" fmla="*/ 568 w 278408"/>
                      <a:gd name="connsiteY0" fmla="*/ 55053 h 61842"/>
                      <a:gd name="connsiteX1" fmla="*/ 18206 w 278408"/>
                      <a:gd name="connsiteY1" fmla="*/ 58415 h 61842"/>
                      <a:gd name="connsiteX2" fmla="*/ 36149 w 278408"/>
                      <a:gd name="connsiteY2" fmla="*/ 59724 h 61842"/>
                      <a:gd name="connsiteX3" fmla="*/ 72123 w 278408"/>
                      <a:gd name="connsiteY3" fmla="*/ 58022 h 61842"/>
                      <a:gd name="connsiteX4" fmla="*/ 108010 w 278408"/>
                      <a:gd name="connsiteY4" fmla="*/ 53831 h 61842"/>
                      <a:gd name="connsiteX5" fmla="*/ 143810 w 278408"/>
                      <a:gd name="connsiteY5" fmla="*/ 48853 h 61842"/>
                      <a:gd name="connsiteX6" fmla="*/ 179304 w 278408"/>
                      <a:gd name="connsiteY6" fmla="*/ 42130 h 61842"/>
                      <a:gd name="connsiteX7" fmla="*/ 214100 w 278408"/>
                      <a:gd name="connsiteY7" fmla="*/ 32482 h 61842"/>
                      <a:gd name="connsiteX8" fmla="*/ 247498 w 278408"/>
                      <a:gd name="connsiteY8" fmla="*/ 18729 h 61842"/>
                      <a:gd name="connsiteX9" fmla="*/ 278408 w 278408"/>
                      <a:gd name="connsiteY9" fmla="*/ 0 h 61842"/>
                      <a:gd name="connsiteX10" fmla="*/ 247629 w 278408"/>
                      <a:gd name="connsiteY10" fmla="*/ 18991 h 61842"/>
                      <a:gd name="connsiteX11" fmla="*/ 214274 w 278408"/>
                      <a:gd name="connsiteY11" fmla="*/ 33049 h 61842"/>
                      <a:gd name="connsiteX12" fmla="*/ 179479 w 278408"/>
                      <a:gd name="connsiteY12" fmla="*/ 43003 h 61842"/>
                      <a:gd name="connsiteX13" fmla="*/ 143985 w 278408"/>
                      <a:gd name="connsiteY13" fmla="*/ 50032 h 61842"/>
                      <a:gd name="connsiteX14" fmla="*/ 108185 w 278408"/>
                      <a:gd name="connsiteY14" fmla="*/ 55315 h 61842"/>
                      <a:gd name="connsiteX15" fmla="*/ 72298 w 278408"/>
                      <a:gd name="connsiteY15" fmla="*/ 59812 h 61842"/>
                      <a:gd name="connsiteX16" fmla="*/ 36105 w 278408"/>
                      <a:gd name="connsiteY16" fmla="*/ 61820 h 61842"/>
                      <a:gd name="connsiteX17" fmla="*/ 17944 w 278408"/>
                      <a:gd name="connsiteY17" fmla="*/ 60641 h 61842"/>
                      <a:gd name="connsiteX18" fmla="*/ 0 w 278408"/>
                      <a:gd name="connsiteY18" fmla="*/ 57367 h 61842"/>
                      <a:gd name="connsiteX19" fmla="*/ 568 w 278408"/>
                      <a:gd name="connsiteY19" fmla="*/ 55053 h 61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78408" h="61842">
                        <a:moveTo>
                          <a:pt x="568" y="55053"/>
                        </a:moveTo>
                        <a:cubicBezTo>
                          <a:pt x="6374" y="56537"/>
                          <a:pt x="12268" y="57629"/>
                          <a:pt x="18206" y="58415"/>
                        </a:cubicBezTo>
                        <a:cubicBezTo>
                          <a:pt x="24143" y="59157"/>
                          <a:pt x="30124" y="59550"/>
                          <a:pt x="36149" y="59724"/>
                        </a:cubicBezTo>
                        <a:cubicBezTo>
                          <a:pt x="48155" y="59986"/>
                          <a:pt x="60161" y="59200"/>
                          <a:pt x="72123" y="58022"/>
                        </a:cubicBezTo>
                        <a:cubicBezTo>
                          <a:pt x="84086" y="56799"/>
                          <a:pt x="96048" y="55271"/>
                          <a:pt x="108010" y="53831"/>
                        </a:cubicBezTo>
                        <a:cubicBezTo>
                          <a:pt x="119973" y="52346"/>
                          <a:pt x="131891" y="50687"/>
                          <a:pt x="143810" y="48853"/>
                        </a:cubicBezTo>
                        <a:cubicBezTo>
                          <a:pt x="155729" y="46976"/>
                          <a:pt x="167560" y="44706"/>
                          <a:pt x="179304" y="42130"/>
                        </a:cubicBezTo>
                        <a:cubicBezTo>
                          <a:pt x="191048" y="39467"/>
                          <a:pt x="202661" y="36236"/>
                          <a:pt x="214100" y="32482"/>
                        </a:cubicBezTo>
                        <a:cubicBezTo>
                          <a:pt x="225494" y="28640"/>
                          <a:pt x="236671" y="24012"/>
                          <a:pt x="247498" y="18729"/>
                        </a:cubicBezTo>
                        <a:cubicBezTo>
                          <a:pt x="258282" y="13316"/>
                          <a:pt x="268585" y="6985"/>
                          <a:pt x="278408" y="0"/>
                        </a:cubicBezTo>
                        <a:cubicBezTo>
                          <a:pt x="268629" y="7073"/>
                          <a:pt x="258369" y="13490"/>
                          <a:pt x="247629" y="18991"/>
                        </a:cubicBezTo>
                        <a:cubicBezTo>
                          <a:pt x="236845" y="24361"/>
                          <a:pt x="225713" y="29076"/>
                          <a:pt x="214274" y="33049"/>
                        </a:cubicBezTo>
                        <a:cubicBezTo>
                          <a:pt x="202836" y="36891"/>
                          <a:pt x="191223" y="40253"/>
                          <a:pt x="179479" y="43003"/>
                        </a:cubicBezTo>
                        <a:cubicBezTo>
                          <a:pt x="167735" y="45710"/>
                          <a:pt x="155903" y="48068"/>
                          <a:pt x="143985" y="50032"/>
                        </a:cubicBezTo>
                        <a:cubicBezTo>
                          <a:pt x="132066" y="51997"/>
                          <a:pt x="120147" y="53743"/>
                          <a:pt x="108185" y="55315"/>
                        </a:cubicBezTo>
                        <a:cubicBezTo>
                          <a:pt x="96223" y="56887"/>
                          <a:pt x="84304" y="58502"/>
                          <a:pt x="72298" y="59812"/>
                        </a:cubicBezTo>
                        <a:cubicBezTo>
                          <a:pt x="60292" y="61121"/>
                          <a:pt x="48199" y="61995"/>
                          <a:pt x="36105" y="61820"/>
                        </a:cubicBezTo>
                        <a:cubicBezTo>
                          <a:pt x="30037" y="61689"/>
                          <a:pt x="23968" y="61383"/>
                          <a:pt x="17944" y="60641"/>
                        </a:cubicBezTo>
                        <a:cubicBezTo>
                          <a:pt x="11919" y="59899"/>
                          <a:pt x="5938" y="58808"/>
                          <a:pt x="0" y="57367"/>
                        </a:cubicBezTo>
                        <a:lnTo>
                          <a:pt x="568" y="5505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:a16="http://schemas.microsoft.com/office/drawing/2014/main" id="{F20C1842-DBEA-4BA4-AD4A-B3C0BFD487F4}"/>
                      </a:ext>
                    </a:extLst>
                  </p:cNvPr>
                  <p:cNvSpPr/>
                  <p:nvPr/>
                </p:nvSpPr>
                <p:spPr>
                  <a:xfrm>
                    <a:off x="3298329" y="4028590"/>
                    <a:ext cx="257321" cy="79418"/>
                  </a:xfrm>
                  <a:custGeom>
                    <a:avLst/>
                    <a:gdLst>
                      <a:gd name="connsiteX0" fmla="*/ 568 w 257321"/>
                      <a:gd name="connsiteY0" fmla="*/ 73171 h 79418"/>
                      <a:gd name="connsiteX1" fmla="*/ 17332 w 257321"/>
                      <a:gd name="connsiteY1" fmla="*/ 76358 h 79418"/>
                      <a:gd name="connsiteX2" fmla="*/ 34403 w 257321"/>
                      <a:gd name="connsiteY2" fmla="*/ 77319 h 79418"/>
                      <a:gd name="connsiteX3" fmla="*/ 68543 w 257321"/>
                      <a:gd name="connsiteY3" fmla="*/ 74219 h 79418"/>
                      <a:gd name="connsiteX4" fmla="*/ 102422 w 257321"/>
                      <a:gd name="connsiteY4" fmla="*/ 68107 h 79418"/>
                      <a:gd name="connsiteX5" fmla="*/ 136126 w 257321"/>
                      <a:gd name="connsiteY5" fmla="*/ 61078 h 79418"/>
                      <a:gd name="connsiteX6" fmla="*/ 169306 w 257321"/>
                      <a:gd name="connsiteY6" fmla="*/ 51997 h 79418"/>
                      <a:gd name="connsiteX7" fmla="*/ 201351 w 257321"/>
                      <a:gd name="connsiteY7" fmla="*/ 39511 h 79418"/>
                      <a:gd name="connsiteX8" fmla="*/ 231170 w 257321"/>
                      <a:gd name="connsiteY8" fmla="*/ 22397 h 79418"/>
                      <a:gd name="connsiteX9" fmla="*/ 257321 w 257321"/>
                      <a:gd name="connsiteY9" fmla="*/ 0 h 79418"/>
                      <a:gd name="connsiteX10" fmla="*/ 231345 w 257321"/>
                      <a:gd name="connsiteY10" fmla="*/ 22615 h 79418"/>
                      <a:gd name="connsiteX11" fmla="*/ 201613 w 257321"/>
                      <a:gd name="connsiteY11" fmla="*/ 40035 h 79418"/>
                      <a:gd name="connsiteX12" fmla="*/ 169612 w 257321"/>
                      <a:gd name="connsiteY12" fmla="*/ 52826 h 79418"/>
                      <a:gd name="connsiteX13" fmla="*/ 136432 w 257321"/>
                      <a:gd name="connsiteY13" fmla="*/ 62213 h 79418"/>
                      <a:gd name="connsiteX14" fmla="*/ 102728 w 257321"/>
                      <a:gd name="connsiteY14" fmla="*/ 69547 h 79418"/>
                      <a:gd name="connsiteX15" fmla="*/ 68849 w 257321"/>
                      <a:gd name="connsiteY15" fmla="*/ 75965 h 79418"/>
                      <a:gd name="connsiteX16" fmla="*/ 34446 w 257321"/>
                      <a:gd name="connsiteY16" fmla="*/ 79414 h 79418"/>
                      <a:gd name="connsiteX17" fmla="*/ 17114 w 257321"/>
                      <a:gd name="connsiteY17" fmla="*/ 78585 h 79418"/>
                      <a:gd name="connsiteX18" fmla="*/ 0 w 257321"/>
                      <a:gd name="connsiteY18" fmla="*/ 75485 h 79418"/>
                      <a:gd name="connsiteX19" fmla="*/ 568 w 257321"/>
                      <a:gd name="connsiteY19" fmla="*/ 73171 h 79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57321" h="79418">
                        <a:moveTo>
                          <a:pt x="568" y="73171"/>
                        </a:moveTo>
                        <a:cubicBezTo>
                          <a:pt x="6069" y="74568"/>
                          <a:pt x="11700" y="75660"/>
                          <a:pt x="17332" y="76358"/>
                        </a:cubicBezTo>
                        <a:cubicBezTo>
                          <a:pt x="23008" y="77013"/>
                          <a:pt x="28683" y="77319"/>
                          <a:pt x="34403" y="77319"/>
                        </a:cubicBezTo>
                        <a:cubicBezTo>
                          <a:pt x="45841" y="77231"/>
                          <a:pt x="57236" y="76009"/>
                          <a:pt x="68543" y="74219"/>
                        </a:cubicBezTo>
                        <a:cubicBezTo>
                          <a:pt x="79851" y="72429"/>
                          <a:pt x="91158" y="70202"/>
                          <a:pt x="102422" y="68107"/>
                        </a:cubicBezTo>
                        <a:cubicBezTo>
                          <a:pt x="113686" y="65967"/>
                          <a:pt x="124950" y="63654"/>
                          <a:pt x="136126" y="61078"/>
                        </a:cubicBezTo>
                        <a:cubicBezTo>
                          <a:pt x="147303" y="58502"/>
                          <a:pt x="158392" y="55446"/>
                          <a:pt x="169306" y="51997"/>
                        </a:cubicBezTo>
                        <a:cubicBezTo>
                          <a:pt x="180221" y="48504"/>
                          <a:pt x="190917" y="44313"/>
                          <a:pt x="201351" y="39511"/>
                        </a:cubicBezTo>
                        <a:cubicBezTo>
                          <a:pt x="211742" y="34621"/>
                          <a:pt x="221696" y="28858"/>
                          <a:pt x="231170" y="22397"/>
                        </a:cubicBezTo>
                        <a:cubicBezTo>
                          <a:pt x="240600" y="15804"/>
                          <a:pt x="249244" y="8208"/>
                          <a:pt x="257321" y="0"/>
                        </a:cubicBezTo>
                        <a:cubicBezTo>
                          <a:pt x="249332" y="8251"/>
                          <a:pt x="240731" y="15935"/>
                          <a:pt x="231345" y="22615"/>
                        </a:cubicBezTo>
                        <a:cubicBezTo>
                          <a:pt x="221914" y="29207"/>
                          <a:pt x="212004" y="35057"/>
                          <a:pt x="201613" y="40035"/>
                        </a:cubicBezTo>
                        <a:cubicBezTo>
                          <a:pt x="191223" y="44924"/>
                          <a:pt x="180526" y="49203"/>
                          <a:pt x="169612" y="52826"/>
                        </a:cubicBezTo>
                        <a:cubicBezTo>
                          <a:pt x="158654" y="56363"/>
                          <a:pt x="147608" y="59506"/>
                          <a:pt x="136432" y="62213"/>
                        </a:cubicBezTo>
                        <a:cubicBezTo>
                          <a:pt x="125255" y="64876"/>
                          <a:pt x="114035" y="67321"/>
                          <a:pt x="102728" y="69547"/>
                        </a:cubicBezTo>
                        <a:cubicBezTo>
                          <a:pt x="91464" y="71774"/>
                          <a:pt x="80200" y="74044"/>
                          <a:pt x="68849" y="75965"/>
                        </a:cubicBezTo>
                        <a:cubicBezTo>
                          <a:pt x="57498" y="77886"/>
                          <a:pt x="46016" y="79240"/>
                          <a:pt x="34446" y="79414"/>
                        </a:cubicBezTo>
                        <a:cubicBezTo>
                          <a:pt x="28683" y="79458"/>
                          <a:pt x="22877" y="79196"/>
                          <a:pt x="17114" y="78585"/>
                        </a:cubicBezTo>
                        <a:cubicBezTo>
                          <a:pt x="11351" y="77930"/>
                          <a:pt x="5632" y="76882"/>
                          <a:pt x="0" y="75485"/>
                        </a:cubicBezTo>
                        <a:lnTo>
                          <a:pt x="568" y="73171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:a16="http://schemas.microsoft.com/office/drawing/2014/main" id="{19D49FAB-3292-4F24-AE91-75106FF6647D}"/>
                      </a:ext>
                    </a:extLst>
                  </p:cNvPr>
                  <p:cNvSpPr/>
                  <p:nvPr/>
                </p:nvSpPr>
                <p:spPr>
                  <a:xfrm>
                    <a:off x="3341201" y="3973057"/>
                    <a:ext cx="221521" cy="72434"/>
                  </a:xfrm>
                  <a:custGeom>
                    <a:avLst/>
                    <a:gdLst>
                      <a:gd name="connsiteX0" fmla="*/ 349 w 221521"/>
                      <a:gd name="connsiteY0" fmla="*/ 68631 h 72434"/>
                      <a:gd name="connsiteX1" fmla="*/ 29338 w 221521"/>
                      <a:gd name="connsiteY1" fmla="*/ 69722 h 72434"/>
                      <a:gd name="connsiteX2" fmla="*/ 58022 w 221521"/>
                      <a:gd name="connsiteY2" fmla="*/ 64614 h 72434"/>
                      <a:gd name="connsiteX3" fmla="*/ 86050 w 221521"/>
                      <a:gd name="connsiteY3" fmla="*/ 56101 h 72434"/>
                      <a:gd name="connsiteX4" fmla="*/ 113686 w 221521"/>
                      <a:gd name="connsiteY4" fmla="*/ 46321 h 72434"/>
                      <a:gd name="connsiteX5" fmla="*/ 167822 w 221521"/>
                      <a:gd name="connsiteY5" fmla="*/ 23750 h 72434"/>
                      <a:gd name="connsiteX6" fmla="*/ 194584 w 221521"/>
                      <a:gd name="connsiteY6" fmla="*/ 11657 h 72434"/>
                      <a:gd name="connsiteX7" fmla="*/ 221522 w 221521"/>
                      <a:gd name="connsiteY7" fmla="*/ 0 h 72434"/>
                      <a:gd name="connsiteX8" fmla="*/ 194715 w 221521"/>
                      <a:gd name="connsiteY8" fmla="*/ 11962 h 72434"/>
                      <a:gd name="connsiteX9" fmla="*/ 168128 w 221521"/>
                      <a:gd name="connsiteY9" fmla="*/ 24361 h 72434"/>
                      <a:gd name="connsiteX10" fmla="*/ 114166 w 221521"/>
                      <a:gd name="connsiteY10" fmla="*/ 47544 h 72434"/>
                      <a:gd name="connsiteX11" fmla="*/ 86574 w 221521"/>
                      <a:gd name="connsiteY11" fmla="*/ 57672 h 72434"/>
                      <a:gd name="connsiteX12" fmla="*/ 58546 w 221521"/>
                      <a:gd name="connsiteY12" fmla="*/ 66491 h 72434"/>
                      <a:gd name="connsiteX13" fmla="*/ 29557 w 221521"/>
                      <a:gd name="connsiteY13" fmla="*/ 71905 h 72434"/>
                      <a:gd name="connsiteX14" fmla="*/ 0 w 221521"/>
                      <a:gd name="connsiteY14" fmla="*/ 71032 h 72434"/>
                      <a:gd name="connsiteX15" fmla="*/ 349 w 221521"/>
                      <a:gd name="connsiteY15" fmla="*/ 68631 h 72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1521" h="72434">
                        <a:moveTo>
                          <a:pt x="349" y="68631"/>
                        </a:moveTo>
                        <a:cubicBezTo>
                          <a:pt x="9910" y="70202"/>
                          <a:pt x="19646" y="70552"/>
                          <a:pt x="29338" y="69722"/>
                        </a:cubicBezTo>
                        <a:cubicBezTo>
                          <a:pt x="39030" y="68936"/>
                          <a:pt x="48592" y="67059"/>
                          <a:pt x="58022" y="64614"/>
                        </a:cubicBezTo>
                        <a:cubicBezTo>
                          <a:pt x="67452" y="62169"/>
                          <a:pt x="76751" y="59157"/>
                          <a:pt x="86050" y="56101"/>
                        </a:cubicBezTo>
                        <a:cubicBezTo>
                          <a:pt x="95306" y="53001"/>
                          <a:pt x="104561" y="49814"/>
                          <a:pt x="113686" y="46321"/>
                        </a:cubicBezTo>
                        <a:cubicBezTo>
                          <a:pt x="131979" y="39423"/>
                          <a:pt x="149966" y="31739"/>
                          <a:pt x="167822" y="23750"/>
                        </a:cubicBezTo>
                        <a:lnTo>
                          <a:pt x="194584" y="11657"/>
                        </a:lnTo>
                        <a:cubicBezTo>
                          <a:pt x="203491" y="7640"/>
                          <a:pt x="212397" y="3580"/>
                          <a:pt x="221522" y="0"/>
                        </a:cubicBezTo>
                        <a:cubicBezTo>
                          <a:pt x="212441" y="3711"/>
                          <a:pt x="203578" y="7815"/>
                          <a:pt x="194715" y="11962"/>
                        </a:cubicBezTo>
                        <a:lnTo>
                          <a:pt x="168128" y="24361"/>
                        </a:lnTo>
                        <a:cubicBezTo>
                          <a:pt x="150359" y="32525"/>
                          <a:pt x="132415" y="40427"/>
                          <a:pt x="114166" y="47544"/>
                        </a:cubicBezTo>
                        <a:cubicBezTo>
                          <a:pt x="105085" y="51167"/>
                          <a:pt x="95830" y="54442"/>
                          <a:pt x="86574" y="57672"/>
                        </a:cubicBezTo>
                        <a:cubicBezTo>
                          <a:pt x="77319" y="60816"/>
                          <a:pt x="68019" y="63916"/>
                          <a:pt x="58546" y="66491"/>
                        </a:cubicBezTo>
                        <a:cubicBezTo>
                          <a:pt x="49072" y="69024"/>
                          <a:pt x="39380" y="71032"/>
                          <a:pt x="29557" y="71905"/>
                        </a:cubicBezTo>
                        <a:cubicBezTo>
                          <a:pt x="19734" y="72822"/>
                          <a:pt x="9780" y="72560"/>
                          <a:pt x="0" y="71032"/>
                        </a:cubicBezTo>
                        <a:lnTo>
                          <a:pt x="349" y="686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:a16="http://schemas.microsoft.com/office/drawing/2014/main" id="{CA171086-9B61-43B1-91D8-65B867E88A1A}"/>
                      </a:ext>
                    </a:extLst>
                  </p:cNvPr>
                  <p:cNvSpPr/>
                  <p:nvPr/>
                </p:nvSpPr>
                <p:spPr>
                  <a:xfrm>
                    <a:off x="3371980" y="3908574"/>
                    <a:ext cx="174021" cy="82513"/>
                  </a:xfrm>
                  <a:custGeom>
                    <a:avLst/>
                    <a:gdLst>
                      <a:gd name="connsiteX0" fmla="*/ 0 w 174021"/>
                      <a:gd name="connsiteY0" fmla="*/ 80156 h 82513"/>
                      <a:gd name="connsiteX1" fmla="*/ 45186 w 174021"/>
                      <a:gd name="connsiteY1" fmla="*/ 64396 h 82513"/>
                      <a:gd name="connsiteX2" fmla="*/ 66841 w 174021"/>
                      <a:gd name="connsiteY2" fmla="*/ 53874 h 82513"/>
                      <a:gd name="connsiteX3" fmla="*/ 88757 w 174021"/>
                      <a:gd name="connsiteY3" fmla="*/ 43833 h 82513"/>
                      <a:gd name="connsiteX4" fmla="*/ 110892 w 174021"/>
                      <a:gd name="connsiteY4" fmla="*/ 34359 h 82513"/>
                      <a:gd name="connsiteX5" fmla="*/ 132983 w 174021"/>
                      <a:gd name="connsiteY5" fmla="*/ 24885 h 82513"/>
                      <a:gd name="connsiteX6" fmla="*/ 154244 w 174021"/>
                      <a:gd name="connsiteY6" fmla="*/ 13709 h 82513"/>
                      <a:gd name="connsiteX7" fmla="*/ 174021 w 174021"/>
                      <a:gd name="connsiteY7" fmla="*/ 0 h 82513"/>
                      <a:gd name="connsiteX8" fmla="*/ 154419 w 174021"/>
                      <a:gd name="connsiteY8" fmla="*/ 13971 h 82513"/>
                      <a:gd name="connsiteX9" fmla="*/ 133245 w 174021"/>
                      <a:gd name="connsiteY9" fmla="*/ 25453 h 82513"/>
                      <a:gd name="connsiteX10" fmla="*/ 111241 w 174021"/>
                      <a:gd name="connsiteY10" fmla="*/ 35232 h 82513"/>
                      <a:gd name="connsiteX11" fmla="*/ 89281 w 174021"/>
                      <a:gd name="connsiteY11" fmla="*/ 45012 h 82513"/>
                      <a:gd name="connsiteX12" fmla="*/ 67539 w 174021"/>
                      <a:gd name="connsiteY12" fmla="*/ 55315 h 82513"/>
                      <a:gd name="connsiteX13" fmla="*/ 46016 w 174021"/>
                      <a:gd name="connsiteY13" fmla="*/ 66098 h 82513"/>
                      <a:gd name="connsiteX14" fmla="*/ 655 w 174021"/>
                      <a:gd name="connsiteY14" fmla="*/ 82514 h 82513"/>
                      <a:gd name="connsiteX15" fmla="*/ 0 w 174021"/>
                      <a:gd name="connsiteY15" fmla="*/ 80156 h 82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74021" h="82513">
                        <a:moveTo>
                          <a:pt x="0" y="80156"/>
                        </a:moveTo>
                        <a:cubicBezTo>
                          <a:pt x="15499" y="76314"/>
                          <a:pt x="30735" y="71250"/>
                          <a:pt x="45186" y="64396"/>
                        </a:cubicBezTo>
                        <a:cubicBezTo>
                          <a:pt x="52433" y="61034"/>
                          <a:pt x="59550" y="57323"/>
                          <a:pt x="66841" y="53874"/>
                        </a:cubicBezTo>
                        <a:cubicBezTo>
                          <a:pt x="74088" y="50469"/>
                          <a:pt x="81379" y="47107"/>
                          <a:pt x="88757" y="43833"/>
                        </a:cubicBezTo>
                        <a:cubicBezTo>
                          <a:pt x="96091" y="40558"/>
                          <a:pt x="103470" y="37459"/>
                          <a:pt x="110892" y="34359"/>
                        </a:cubicBezTo>
                        <a:cubicBezTo>
                          <a:pt x="118270" y="31259"/>
                          <a:pt x="125692" y="28203"/>
                          <a:pt x="132983" y="24885"/>
                        </a:cubicBezTo>
                        <a:cubicBezTo>
                          <a:pt x="140274" y="21567"/>
                          <a:pt x="147434" y="17900"/>
                          <a:pt x="154244" y="13709"/>
                        </a:cubicBezTo>
                        <a:cubicBezTo>
                          <a:pt x="161099" y="9518"/>
                          <a:pt x="167647" y="4890"/>
                          <a:pt x="174021" y="0"/>
                        </a:cubicBezTo>
                        <a:cubicBezTo>
                          <a:pt x="167691" y="4933"/>
                          <a:pt x="161230" y="9692"/>
                          <a:pt x="154419" y="13971"/>
                        </a:cubicBezTo>
                        <a:cubicBezTo>
                          <a:pt x="147608" y="18249"/>
                          <a:pt x="140492" y="22004"/>
                          <a:pt x="133245" y="25453"/>
                        </a:cubicBezTo>
                        <a:cubicBezTo>
                          <a:pt x="125997" y="28858"/>
                          <a:pt x="118619" y="32045"/>
                          <a:pt x="111241" y="35232"/>
                        </a:cubicBezTo>
                        <a:cubicBezTo>
                          <a:pt x="103906" y="38419"/>
                          <a:pt x="96528" y="41650"/>
                          <a:pt x="89281" y="45012"/>
                        </a:cubicBezTo>
                        <a:cubicBezTo>
                          <a:pt x="81990" y="48330"/>
                          <a:pt x="74743" y="51822"/>
                          <a:pt x="67539" y="55315"/>
                        </a:cubicBezTo>
                        <a:cubicBezTo>
                          <a:pt x="60335" y="58808"/>
                          <a:pt x="53263" y="62606"/>
                          <a:pt x="46016" y="66098"/>
                        </a:cubicBezTo>
                        <a:cubicBezTo>
                          <a:pt x="31521" y="73171"/>
                          <a:pt x="16197" y="78454"/>
                          <a:pt x="655" y="82514"/>
                        </a:cubicBezTo>
                        <a:lnTo>
                          <a:pt x="0" y="80156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id="{CB03B632-1F89-4F5C-BF4C-38DD577A616C}"/>
                      </a:ext>
                    </a:extLst>
                  </p:cNvPr>
                  <p:cNvSpPr/>
                  <p:nvPr/>
                </p:nvSpPr>
                <p:spPr>
                  <a:xfrm>
                    <a:off x="3438646" y="3857325"/>
                    <a:ext cx="98842" cy="43695"/>
                  </a:xfrm>
                  <a:custGeom>
                    <a:avLst/>
                    <a:gdLst>
                      <a:gd name="connsiteX0" fmla="*/ 93341 w 98842"/>
                      <a:gd name="connsiteY0" fmla="*/ 431 h 43695"/>
                      <a:gd name="connsiteX1" fmla="*/ 98842 w 98842"/>
                      <a:gd name="connsiteY1" fmla="*/ 212 h 43695"/>
                      <a:gd name="connsiteX2" fmla="*/ 98624 w 98842"/>
                      <a:gd name="connsiteY2" fmla="*/ 1391 h 43695"/>
                      <a:gd name="connsiteX3" fmla="*/ 83169 w 98842"/>
                      <a:gd name="connsiteY3" fmla="*/ 7329 h 43695"/>
                      <a:gd name="connsiteX4" fmla="*/ 82208 w 98842"/>
                      <a:gd name="connsiteY4" fmla="*/ 8027 h 43695"/>
                      <a:gd name="connsiteX5" fmla="*/ 37197 w 98842"/>
                      <a:gd name="connsiteY5" fmla="*/ 28503 h 43695"/>
                      <a:gd name="connsiteX6" fmla="*/ 611 w 98842"/>
                      <a:gd name="connsiteY6" fmla="*/ 43696 h 43695"/>
                      <a:gd name="connsiteX7" fmla="*/ 0 w 98842"/>
                      <a:gd name="connsiteY7" fmla="*/ 42648 h 43695"/>
                      <a:gd name="connsiteX8" fmla="*/ 36760 w 98842"/>
                      <a:gd name="connsiteY8" fmla="*/ 27368 h 43695"/>
                      <a:gd name="connsiteX9" fmla="*/ 81466 w 98842"/>
                      <a:gd name="connsiteY9" fmla="*/ 7023 h 43695"/>
                      <a:gd name="connsiteX10" fmla="*/ 82427 w 98842"/>
                      <a:gd name="connsiteY10" fmla="*/ 6368 h 43695"/>
                      <a:gd name="connsiteX11" fmla="*/ 93341 w 98842"/>
                      <a:gd name="connsiteY11" fmla="*/ 431 h 4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8842" h="43695">
                        <a:moveTo>
                          <a:pt x="93341" y="431"/>
                        </a:moveTo>
                        <a:cubicBezTo>
                          <a:pt x="95131" y="-50"/>
                          <a:pt x="96965" y="-137"/>
                          <a:pt x="98842" y="212"/>
                        </a:cubicBezTo>
                        <a:lnTo>
                          <a:pt x="98624" y="1391"/>
                        </a:lnTo>
                        <a:cubicBezTo>
                          <a:pt x="93123" y="300"/>
                          <a:pt x="88059" y="3880"/>
                          <a:pt x="83169" y="7329"/>
                        </a:cubicBezTo>
                        <a:lnTo>
                          <a:pt x="82208" y="8027"/>
                        </a:lnTo>
                        <a:cubicBezTo>
                          <a:pt x="68631" y="17545"/>
                          <a:pt x="52652" y="23133"/>
                          <a:pt x="37197" y="28503"/>
                        </a:cubicBezTo>
                        <a:cubicBezTo>
                          <a:pt x="24841" y="32825"/>
                          <a:pt x="12093" y="37235"/>
                          <a:pt x="611" y="43696"/>
                        </a:cubicBezTo>
                        <a:lnTo>
                          <a:pt x="0" y="42648"/>
                        </a:lnTo>
                        <a:cubicBezTo>
                          <a:pt x="11569" y="36143"/>
                          <a:pt x="24405" y="31690"/>
                          <a:pt x="36760" y="27368"/>
                        </a:cubicBezTo>
                        <a:cubicBezTo>
                          <a:pt x="52128" y="21998"/>
                          <a:pt x="67976" y="16453"/>
                          <a:pt x="81466" y="7023"/>
                        </a:cubicBezTo>
                        <a:lnTo>
                          <a:pt x="82427" y="6368"/>
                        </a:lnTo>
                        <a:cubicBezTo>
                          <a:pt x="85832" y="4011"/>
                          <a:pt x="89456" y="1435"/>
                          <a:pt x="93341" y="43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id="{E0C1D3C3-CD38-4E13-8212-D48C015AEF78}"/>
                      </a:ext>
                    </a:extLst>
                  </p:cNvPr>
                  <p:cNvSpPr/>
                  <p:nvPr/>
                </p:nvSpPr>
                <p:spPr>
                  <a:xfrm>
                    <a:off x="3097676" y="4097788"/>
                    <a:ext cx="106307" cy="138570"/>
                  </a:xfrm>
                  <a:custGeom>
                    <a:avLst/>
                    <a:gdLst>
                      <a:gd name="connsiteX0" fmla="*/ 873 w 106307"/>
                      <a:gd name="connsiteY0" fmla="*/ 0 h 138570"/>
                      <a:gd name="connsiteX1" fmla="*/ 23532 w 106307"/>
                      <a:gd name="connsiteY1" fmla="*/ 39773 h 138570"/>
                      <a:gd name="connsiteX2" fmla="*/ 34184 w 106307"/>
                      <a:gd name="connsiteY2" fmla="*/ 62824 h 138570"/>
                      <a:gd name="connsiteX3" fmla="*/ 86618 w 106307"/>
                      <a:gd name="connsiteY3" fmla="*/ 121020 h 138570"/>
                      <a:gd name="connsiteX4" fmla="*/ 106308 w 106307"/>
                      <a:gd name="connsiteY4" fmla="*/ 137610 h 138570"/>
                      <a:gd name="connsiteX5" fmla="*/ 105565 w 106307"/>
                      <a:gd name="connsiteY5" fmla="*/ 138571 h 138570"/>
                      <a:gd name="connsiteX6" fmla="*/ 85832 w 106307"/>
                      <a:gd name="connsiteY6" fmla="*/ 121937 h 138570"/>
                      <a:gd name="connsiteX7" fmla="*/ 33137 w 106307"/>
                      <a:gd name="connsiteY7" fmla="*/ 63392 h 138570"/>
                      <a:gd name="connsiteX8" fmla="*/ 22397 w 106307"/>
                      <a:gd name="connsiteY8" fmla="*/ 40209 h 138570"/>
                      <a:gd name="connsiteX9" fmla="*/ 0 w 106307"/>
                      <a:gd name="connsiteY9" fmla="*/ 786 h 138570"/>
                      <a:gd name="connsiteX10" fmla="*/ 873 w 106307"/>
                      <a:gd name="connsiteY10" fmla="*/ 0 h 138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6307" h="138570">
                        <a:moveTo>
                          <a:pt x="873" y="0"/>
                        </a:moveTo>
                        <a:cubicBezTo>
                          <a:pt x="11482" y="11176"/>
                          <a:pt x="17594" y="25715"/>
                          <a:pt x="23532" y="39773"/>
                        </a:cubicBezTo>
                        <a:cubicBezTo>
                          <a:pt x="26762" y="47500"/>
                          <a:pt x="30124" y="55489"/>
                          <a:pt x="34184" y="62824"/>
                        </a:cubicBezTo>
                        <a:cubicBezTo>
                          <a:pt x="47020" y="86050"/>
                          <a:pt x="67146" y="103819"/>
                          <a:pt x="86618" y="121020"/>
                        </a:cubicBezTo>
                        <a:cubicBezTo>
                          <a:pt x="92948" y="126609"/>
                          <a:pt x="99497" y="132415"/>
                          <a:pt x="106308" y="137610"/>
                        </a:cubicBezTo>
                        <a:lnTo>
                          <a:pt x="105565" y="138571"/>
                        </a:lnTo>
                        <a:cubicBezTo>
                          <a:pt x="98711" y="133332"/>
                          <a:pt x="92162" y="127569"/>
                          <a:pt x="85832" y="121937"/>
                        </a:cubicBezTo>
                        <a:cubicBezTo>
                          <a:pt x="66273" y="104649"/>
                          <a:pt x="46103" y="86792"/>
                          <a:pt x="33137" y="63392"/>
                        </a:cubicBezTo>
                        <a:cubicBezTo>
                          <a:pt x="29033" y="55970"/>
                          <a:pt x="25671" y="47980"/>
                          <a:pt x="22397" y="40209"/>
                        </a:cubicBezTo>
                        <a:cubicBezTo>
                          <a:pt x="16546" y="26239"/>
                          <a:pt x="10434" y="11831"/>
                          <a:pt x="0" y="786"/>
                        </a:cubicBezTo>
                        <a:lnTo>
                          <a:pt x="873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:a16="http://schemas.microsoft.com/office/drawing/2014/main" id="{AD4AD9D3-AE17-4927-AD53-1BCCB71CE49B}"/>
                      </a:ext>
                    </a:extLst>
                  </p:cNvPr>
                  <p:cNvSpPr/>
                  <p:nvPr/>
                </p:nvSpPr>
                <p:spPr>
                  <a:xfrm>
                    <a:off x="3183159" y="4013440"/>
                    <a:ext cx="69634" cy="152366"/>
                  </a:xfrm>
                  <a:custGeom>
                    <a:avLst/>
                    <a:gdLst>
                      <a:gd name="connsiteX0" fmla="*/ 1179 w 69634"/>
                      <a:gd name="connsiteY0" fmla="*/ 0 h 152366"/>
                      <a:gd name="connsiteX1" fmla="*/ 6767 w 69634"/>
                      <a:gd name="connsiteY1" fmla="*/ 22746 h 152366"/>
                      <a:gd name="connsiteX2" fmla="*/ 23444 w 69634"/>
                      <a:gd name="connsiteY2" fmla="*/ 81859 h 152366"/>
                      <a:gd name="connsiteX3" fmla="*/ 69635 w 69634"/>
                      <a:gd name="connsiteY3" fmla="*/ 151406 h 152366"/>
                      <a:gd name="connsiteX4" fmla="*/ 68893 w 69634"/>
                      <a:gd name="connsiteY4" fmla="*/ 152367 h 152366"/>
                      <a:gd name="connsiteX5" fmla="*/ 22309 w 69634"/>
                      <a:gd name="connsiteY5" fmla="*/ 82296 h 152366"/>
                      <a:gd name="connsiteX6" fmla="*/ 5588 w 69634"/>
                      <a:gd name="connsiteY6" fmla="*/ 23051 h 152366"/>
                      <a:gd name="connsiteX7" fmla="*/ 0 w 69634"/>
                      <a:gd name="connsiteY7" fmla="*/ 349 h 152366"/>
                      <a:gd name="connsiteX8" fmla="*/ 1179 w 69634"/>
                      <a:gd name="connsiteY8" fmla="*/ 0 h 152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634" h="152366">
                        <a:moveTo>
                          <a:pt x="1179" y="0"/>
                        </a:moveTo>
                        <a:cubicBezTo>
                          <a:pt x="3143" y="7553"/>
                          <a:pt x="4977" y="15280"/>
                          <a:pt x="6767" y="22746"/>
                        </a:cubicBezTo>
                        <a:cubicBezTo>
                          <a:pt x="11482" y="42348"/>
                          <a:pt x="16372" y="62649"/>
                          <a:pt x="23444" y="81859"/>
                        </a:cubicBezTo>
                        <a:cubicBezTo>
                          <a:pt x="34708" y="112463"/>
                          <a:pt x="50250" y="135864"/>
                          <a:pt x="69635" y="151406"/>
                        </a:cubicBezTo>
                        <a:lnTo>
                          <a:pt x="68893" y="152367"/>
                        </a:lnTo>
                        <a:cubicBezTo>
                          <a:pt x="49334" y="136694"/>
                          <a:pt x="33660" y="113118"/>
                          <a:pt x="22309" y="82296"/>
                        </a:cubicBezTo>
                        <a:cubicBezTo>
                          <a:pt x="15237" y="62999"/>
                          <a:pt x="10347" y="42698"/>
                          <a:pt x="5588" y="23051"/>
                        </a:cubicBezTo>
                        <a:cubicBezTo>
                          <a:pt x="3798" y="15586"/>
                          <a:pt x="1921" y="7858"/>
                          <a:pt x="0" y="349"/>
                        </a:cubicBezTo>
                        <a:lnTo>
                          <a:pt x="1179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6" name="Freeform: Shape 625">
                    <a:extLst>
                      <a:ext uri="{FF2B5EF4-FFF2-40B4-BE49-F238E27FC236}">
                        <a16:creationId xmlns:a16="http://schemas.microsoft.com/office/drawing/2014/main" id="{A6B26E60-965C-430F-A11E-26D15C44C794}"/>
                      </a:ext>
                    </a:extLst>
                  </p:cNvPr>
                  <p:cNvSpPr/>
                  <p:nvPr/>
                </p:nvSpPr>
                <p:spPr>
                  <a:xfrm>
                    <a:off x="3242141" y="3938130"/>
                    <a:ext cx="55533" cy="164241"/>
                  </a:xfrm>
                  <a:custGeom>
                    <a:avLst/>
                    <a:gdLst>
                      <a:gd name="connsiteX0" fmla="*/ 1091 w 55533"/>
                      <a:gd name="connsiteY0" fmla="*/ 0 h 164241"/>
                      <a:gd name="connsiteX1" fmla="*/ 7378 w 55533"/>
                      <a:gd name="connsiteY1" fmla="*/ 44924 h 164241"/>
                      <a:gd name="connsiteX2" fmla="*/ 7990 w 55533"/>
                      <a:gd name="connsiteY2" fmla="*/ 62868 h 164241"/>
                      <a:gd name="connsiteX3" fmla="*/ 55533 w 55533"/>
                      <a:gd name="connsiteY3" fmla="*/ 163369 h 164241"/>
                      <a:gd name="connsiteX4" fmla="*/ 54704 w 55533"/>
                      <a:gd name="connsiteY4" fmla="*/ 164242 h 164241"/>
                      <a:gd name="connsiteX5" fmla="*/ 6811 w 55533"/>
                      <a:gd name="connsiteY5" fmla="*/ 62955 h 164241"/>
                      <a:gd name="connsiteX6" fmla="*/ 6200 w 55533"/>
                      <a:gd name="connsiteY6" fmla="*/ 44924 h 164241"/>
                      <a:gd name="connsiteX7" fmla="*/ 0 w 55533"/>
                      <a:gd name="connsiteY7" fmla="*/ 480 h 164241"/>
                      <a:gd name="connsiteX8" fmla="*/ 1091 w 55533"/>
                      <a:gd name="connsiteY8" fmla="*/ 0 h 164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33" h="164241">
                        <a:moveTo>
                          <a:pt x="1091" y="0"/>
                        </a:moveTo>
                        <a:cubicBezTo>
                          <a:pt x="6898" y="14145"/>
                          <a:pt x="7116" y="29775"/>
                          <a:pt x="7378" y="44924"/>
                        </a:cubicBezTo>
                        <a:cubicBezTo>
                          <a:pt x="7466" y="50818"/>
                          <a:pt x="7553" y="56930"/>
                          <a:pt x="7990" y="62868"/>
                        </a:cubicBezTo>
                        <a:cubicBezTo>
                          <a:pt x="10696" y="100676"/>
                          <a:pt x="28029" y="137305"/>
                          <a:pt x="55533" y="163369"/>
                        </a:cubicBezTo>
                        <a:lnTo>
                          <a:pt x="54704" y="164242"/>
                        </a:lnTo>
                        <a:cubicBezTo>
                          <a:pt x="26981" y="138003"/>
                          <a:pt x="9518" y="101069"/>
                          <a:pt x="6811" y="62955"/>
                        </a:cubicBezTo>
                        <a:cubicBezTo>
                          <a:pt x="6374" y="57018"/>
                          <a:pt x="6287" y="50862"/>
                          <a:pt x="6200" y="44924"/>
                        </a:cubicBezTo>
                        <a:cubicBezTo>
                          <a:pt x="5981" y="29906"/>
                          <a:pt x="5719" y="14407"/>
                          <a:pt x="0" y="480"/>
                        </a:cubicBezTo>
                        <a:lnTo>
                          <a:pt x="1091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7" name="Freeform: Shape 626">
                    <a:extLst>
                      <a:ext uri="{FF2B5EF4-FFF2-40B4-BE49-F238E27FC236}">
                        <a16:creationId xmlns:a16="http://schemas.microsoft.com/office/drawing/2014/main" id="{7A217C26-37A8-4E9C-A634-54172E2D4479}"/>
                      </a:ext>
                    </a:extLst>
                  </p:cNvPr>
                  <p:cNvSpPr/>
                  <p:nvPr/>
                </p:nvSpPr>
                <p:spPr>
                  <a:xfrm>
                    <a:off x="3285537" y="3902549"/>
                    <a:ext cx="58545" cy="143940"/>
                  </a:xfrm>
                  <a:custGeom>
                    <a:avLst/>
                    <a:gdLst>
                      <a:gd name="connsiteX0" fmla="*/ 1135 w 58545"/>
                      <a:gd name="connsiteY0" fmla="*/ 0 h 143940"/>
                      <a:gd name="connsiteX1" fmla="*/ 8033 w 58545"/>
                      <a:gd name="connsiteY1" fmla="*/ 36542 h 143940"/>
                      <a:gd name="connsiteX2" fmla="*/ 11438 w 58545"/>
                      <a:gd name="connsiteY2" fmla="*/ 61689 h 143940"/>
                      <a:gd name="connsiteX3" fmla="*/ 40471 w 58545"/>
                      <a:gd name="connsiteY3" fmla="*/ 121064 h 143940"/>
                      <a:gd name="connsiteX4" fmla="*/ 58546 w 58545"/>
                      <a:gd name="connsiteY4" fmla="*/ 142980 h 143940"/>
                      <a:gd name="connsiteX5" fmla="*/ 57847 w 58545"/>
                      <a:gd name="connsiteY5" fmla="*/ 143941 h 143940"/>
                      <a:gd name="connsiteX6" fmla="*/ 39467 w 58545"/>
                      <a:gd name="connsiteY6" fmla="*/ 121719 h 143940"/>
                      <a:gd name="connsiteX7" fmla="*/ 10260 w 58545"/>
                      <a:gd name="connsiteY7" fmla="*/ 61951 h 143940"/>
                      <a:gd name="connsiteX8" fmla="*/ 6811 w 58545"/>
                      <a:gd name="connsiteY8" fmla="*/ 36629 h 143940"/>
                      <a:gd name="connsiteX9" fmla="*/ 0 w 58545"/>
                      <a:gd name="connsiteY9" fmla="*/ 393 h 143940"/>
                      <a:gd name="connsiteX10" fmla="*/ 1135 w 58545"/>
                      <a:gd name="connsiteY10" fmla="*/ 0 h 143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545" h="143940">
                        <a:moveTo>
                          <a:pt x="1135" y="0"/>
                        </a:moveTo>
                        <a:cubicBezTo>
                          <a:pt x="5763" y="11613"/>
                          <a:pt x="6898" y="24318"/>
                          <a:pt x="8033" y="36542"/>
                        </a:cubicBezTo>
                        <a:cubicBezTo>
                          <a:pt x="8819" y="44881"/>
                          <a:pt x="9605" y="53481"/>
                          <a:pt x="11438" y="61689"/>
                        </a:cubicBezTo>
                        <a:cubicBezTo>
                          <a:pt x="16372" y="83518"/>
                          <a:pt x="28640" y="102597"/>
                          <a:pt x="40471" y="121064"/>
                        </a:cubicBezTo>
                        <a:cubicBezTo>
                          <a:pt x="45579" y="129010"/>
                          <a:pt x="50862" y="137261"/>
                          <a:pt x="58546" y="142980"/>
                        </a:cubicBezTo>
                        <a:lnTo>
                          <a:pt x="57847" y="143941"/>
                        </a:lnTo>
                        <a:cubicBezTo>
                          <a:pt x="49989" y="138091"/>
                          <a:pt x="44400" y="129359"/>
                          <a:pt x="39467" y="121719"/>
                        </a:cubicBezTo>
                        <a:cubicBezTo>
                          <a:pt x="27548" y="103164"/>
                          <a:pt x="15237" y="83998"/>
                          <a:pt x="10260" y="61951"/>
                        </a:cubicBezTo>
                        <a:cubicBezTo>
                          <a:pt x="8382" y="53656"/>
                          <a:pt x="7597" y="45012"/>
                          <a:pt x="6811" y="36629"/>
                        </a:cubicBezTo>
                        <a:cubicBezTo>
                          <a:pt x="5676" y="24449"/>
                          <a:pt x="4540" y="11875"/>
                          <a:pt x="0" y="393"/>
                        </a:cubicBezTo>
                        <a:lnTo>
                          <a:pt x="1135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id="{D31A6B30-42B9-4DCA-B40C-3CD9F1B6208F}"/>
                      </a:ext>
                    </a:extLst>
                  </p:cNvPr>
                  <p:cNvSpPr/>
                  <p:nvPr/>
                </p:nvSpPr>
                <p:spPr>
                  <a:xfrm>
                    <a:off x="3343262" y="3872992"/>
                    <a:ext cx="33477" cy="115912"/>
                  </a:xfrm>
                  <a:custGeom>
                    <a:avLst/>
                    <a:gdLst>
                      <a:gd name="connsiteX0" fmla="*/ 5667 w 33477"/>
                      <a:gd name="connsiteY0" fmla="*/ 0 h 115912"/>
                      <a:gd name="connsiteX1" fmla="*/ 6846 w 33477"/>
                      <a:gd name="connsiteY1" fmla="*/ 262 h 115912"/>
                      <a:gd name="connsiteX2" fmla="*/ 2305 w 33477"/>
                      <a:gd name="connsiteY2" fmla="*/ 49159 h 115912"/>
                      <a:gd name="connsiteX3" fmla="*/ 16188 w 33477"/>
                      <a:gd name="connsiteY3" fmla="*/ 82994 h 115912"/>
                      <a:gd name="connsiteX4" fmla="*/ 33477 w 33477"/>
                      <a:gd name="connsiteY4" fmla="*/ 115345 h 115912"/>
                      <a:gd name="connsiteX5" fmla="*/ 32429 w 33477"/>
                      <a:gd name="connsiteY5" fmla="*/ 115912 h 115912"/>
                      <a:gd name="connsiteX6" fmla="*/ 15141 w 33477"/>
                      <a:gd name="connsiteY6" fmla="*/ 83562 h 115912"/>
                      <a:gd name="connsiteX7" fmla="*/ 1126 w 33477"/>
                      <a:gd name="connsiteY7" fmla="*/ 49377 h 115912"/>
                      <a:gd name="connsiteX8" fmla="*/ 5667 w 33477"/>
                      <a:gd name="connsiteY8" fmla="*/ 0 h 115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477" h="115912">
                        <a:moveTo>
                          <a:pt x="5667" y="0"/>
                        </a:moveTo>
                        <a:lnTo>
                          <a:pt x="6846" y="262"/>
                        </a:lnTo>
                        <a:cubicBezTo>
                          <a:pt x="3266" y="15455"/>
                          <a:pt x="-751" y="32700"/>
                          <a:pt x="2305" y="49159"/>
                        </a:cubicBezTo>
                        <a:cubicBezTo>
                          <a:pt x="4575" y="61296"/>
                          <a:pt x="10469" y="72298"/>
                          <a:pt x="16188" y="82994"/>
                        </a:cubicBezTo>
                        <a:lnTo>
                          <a:pt x="33477" y="115345"/>
                        </a:lnTo>
                        <a:lnTo>
                          <a:pt x="32429" y="115912"/>
                        </a:lnTo>
                        <a:lnTo>
                          <a:pt x="15141" y="83562"/>
                        </a:lnTo>
                        <a:cubicBezTo>
                          <a:pt x="9378" y="72822"/>
                          <a:pt x="3440" y="61689"/>
                          <a:pt x="1126" y="49377"/>
                        </a:cubicBezTo>
                        <a:cubicBezTo>
                          <a:pt x="-2017" y="32700"/>
                          <a:pt x="2043" y="15324"/>
                          <a:pt x="5667" y="0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id="{07AFD240-46E1-410E-81C9-B8ACAEEB2514}"/>
                      </a:ext>
                    </a:extLst>
                  </p:cNvPr>
                  <p:cNvSpPr/>
                  <p:nvPr/>
                </p:nvSpPr>
                <p:spPr>
                  <a:xfrm>
                    <a:off x="3424905" y="3833831"/>
                    <a:ext cx="11645" cy="68368"/>
                  </a:xfrm>
                  <a:custGeom>
                    <a:avLst/>
                    <a:gdLst>
                      <a:gd name="connsiteX0" fmla="*/ 9769 w 11645"/>
                      <a:gd name="connsiteY0" fmla="*/ 0 h 68368"/>
                      <a:gd name="connsiteX1" fmla="*/ 10773 w 11645"/>
                      <a:gd name="connsiteY1" fmla="*/ 699 h 68368"/>
                      <a:gd name="connsiteX2" fmla="*/ 11646 w 11645"/>
                      <a:gd name="connsiteY2" fmla="*/ 67670 h 68368"/>
                      <a:gd name="connsiteX3" fmla="*/ 10642 w 11645"/>
                      <a:gd name="connsiteY3" fmla="*/ 68369 h 68368"/>
                      <a:gd name="connsiteX4" fmla="*/ 9769 w 11645"/>
                      <a:gd name="connsiteY4" fmla="*/ 0 h 68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45" h="68368">
                        <a:moveTo>
                          <a:pt x="9769" y="0"/>
                        </a:moveTo>
                        <a:lnTo>
                          <a:pt x="10773" y="699"/>
                        </a:lnTo>
                        <a:cubicBezTo>
                          <a:pt x="-2325" y="20257"/>
                          <a:pt x="-1932" y="48417"/>
                          <a:pt x="11646" y="67670"/>
                        </a:cubicBezTo>
                        <a:lnTo>
                          <a:pt x="10642" y="68369"/>
                        </a:lnTo>
                        <a:cubicBezTo>
                          <a:pt x="-3198" y="48723"/>
                          <a:pt x="-3591" y="19952"/>
                          <a:pt x="9769" y="0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458" name="Graphic 2180">
                <a:extLst>
                  <a:ext uri="{FF2B5EF4-FFF2-40B4-BE49-F238E27FC236}">
                    <a16:creationId xmlns:a16="http://schemas.microsoft.com/office/drawing/2014/main" id="{85F2D9D2-C9DD-4CF7-880A-666948466BA4}"/>
                  </a:ext>
                </a:extLst>
              </p:cNvPr>
              <p:cNvGrpSpPr/>
              <p:nvPr/>
            </p:nvGrpSpPr>
            <p:grpSpPr>
              <a:xfrm>
                <a:off x="3375330" y="3980550"/>
                <a:ext cx="596963" cy="561841"/>
                <a:chOff x="3375330" y="3980550"/>
                <a:chExt cx="596963" cy="561841"/>
              </a:xfrm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A953384C-60CA-4D4C-8238-1062C03128D7}"/>
                    </a:ext>
                  </a:extLst>
                </p:cNvPr>
                <p:cNvSpPr/>
                <p:nvPr/>
              </p:nvSpPr>
              <p:spPr>
                <a:xfrm>
                  <a:off x="3375330" y="3982094"/>
                  <a:ext cx="596963" cy="560298"/>
                </a:xfrm>
                <a:custGeom>
                  <a:avLst/>
                  <a:gdLst>
                    <a:gd name="connsiteX0" fmla="*/ 131161 w 596963"/>
                    <a:gd name="connsiteY0" fmla="*/ 534027 h 560298"/>
                    <a:gd name="connsiteX1" fmla="*/ 484923 w 596963"/>
                    <a:gd name="connsiteY1" fmla="*/ 447234 h 560298"/>
                    <a:gd name="connsiteX2" fmla="*/ 528625 w 596963"/>
                    <a:gd name="connsiteY2" fmla="*/ 90853 h 560298"/>
                    <a:gd name="connsiteX3" fmla="*/ 499418 w 596963"/>
                    <a:gd name="connsiteY3" fmla="*/ 0 h 560298"/>
                    <a:gd name="connsiteX4" fmla="*/ 380187 w 596963"/>
                    <a:gd name="connsiteY4" fmla="*/ 46671 h 560298"/>
                    <a:gd name="connsiteX5" fmla="*/ 10534 w 596963"/>
                    <a:gd name="connsiteY5" fmla="*/ 346253 h 560298"/>
                    <a:gd name="connsiteX6" fmla="*/ 72310 w 596963"/>
                    <a:gd name="connsiteY6" fmla="*/ 502985 h 560298"/>
                    <a:gd name="connsiteX7" fmla="*/ 131161 w 596963"/>
                    <a:gd name="connsiteY7" fmla="*/ 534027 h 56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6963" h="560298">
                      <a:moveTo>
                        <a:pt x="131161" y="534027"/>
                      </a:moveTo>
                      <a:cubicBezTo>
                        <a:pt x="131161" y="534027"/>
                        <a:pt x="246593" y="632825"/>
                        <a:pt x="484923" y="447234"/>
                      </a:cubicBezTo>
                      <a:cubicBezTo>
                        <a:pt x="701424" y="278670"/>
                        <a:pt x="539452" y="110149"/>
                        <a:pt x="528625" y="90853"/>
                      </a:cubicBezTo>
                      <a:cubicBezTo>
                        <a:pt x="517798" y="71556"/>
                        <a:pt x="475231" y="58415"/>
                        <a:pt x="499418" y="0"/>
                      </a:cubicBezTo>
                      <a:cubicBezTo>
                        <a:pt x="499418" y="0"/>
                        <a:pt x="474969" y="30342"/>
                        <a:pt x="380187" y="46671"/>
                      </a:cubicBezTo>
                      <a:cubicBezTo>
                        <a:pt x="119461" y="91507"/>
                        <a:pt x="47294" y="222395"/>
                        <a:pt x="10534" y="346253"/>
                      </a:cubicBezTo>
                      <a:cubicBezTo>
                        <a:pt x="-26227" y="470067"/>
                        <a:pt x="42710" y="494516"/>
                        <a:pt x="72310" y="502985"/>
                      </a:cubicBezTo>
                      <a:cubicBezTo>
                        <a:pt x="101866" y="511455"/>
                        <a:pt x="131161" y="534027"/>
                        <a:pt x="131161" y="53402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599" name="Picture 598">
                  <a:extLst>
                    <a:ext uri="{FF2B5EF4-FFF2-40B4-BE49-F238E27FC236}">
                      <a16:creationId xmlns:a16="http://schemas.microsoft.com/office/drawing/2014/main" id="{431EF916-F0F6-4E98-86F5-A38BF4AE14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99834" y="3980550"/>
                  <a:ext cx="471507" cy="558824"/>
                </a:xfrm>
                <a:custGeom>
                  <a:avLst/>
                  <a:gdLst>
                    <a:gd name="connsiteX0" fmla="*/ 483 w 471507"/>
                    <a:gd name="connsiteY0" fmla="*/ 206 h 558824"/>
                    <a:gd name="connsiteX1" fmla="*/ 471991 w 471507"/>
                    <a:gd name="connsiteY1" fmla="*/ 206 h 558824"/>
                    <a:gd name="connsiteX2" fmla="*/ 471991 w 471507"/>
                    <a:gd name="connsiteY2" fmla="*/ 559030 h 558824"/>
                    <a:gd name="connsiteX3" fmla="*/ 483 w 471507"/>
                    <a:gd name="connsiteY3" fmla="*/ 559030 h 558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507" h="558824">
                      <a:moveTo>
                        <a:pt x="483" y="206"/>
                      </a:moveTo>
                      <a:lnTo>
                        <a:pt x="471991" y="206"/>
                      </a:lnTo>
                      <a:lnTo>
                        <a:pt x="471991" y="559030"/>
                      </a:lnTo>
                      <a:lnTo>
                        <a:pt x="483" y="5590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0" name="Picture 599">
                  <a:extLst>
                    <a:ext uri="{FF2B5EF4-FFF2-40B4-BE49-F238E27FC236}">
                      <a16:creationId xmlns:a16="http://schemas.microsoft.com/office/drawing/2014/main" id="{F03E9F56-A3DC-45BA-9FEE-CD53937BA0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77591" y="4002379"/>
                  <a:ext cx="488971" cy="506434"/>
                </a:xfrm>
                <a:custGeom>
                  <a:avLst/>
                  <a:gdLst>
                    <a:gd name="connsiteX0" fmla="*/ 455 w 488971"/>
                    <a:gd name="connsiteY0" fmla="*/ 211 h 506434"/>
                    <a:gd name="connsiteX1" fmla="*/ 489427 w 488971"/>
                    <a:gd name="connsiteY1" fmla="*/ 211 h 506434"/>
                    <a:gd name="connsiteX2" fmla="*/ 489427 w 488971"/>
                    <a:gd name="connsiteY2" fmla="*/ 506645 h 506434"/>
                    <a:gd name="connsiteX3" fmla="*/ 455 w 488971"/>
                    <a:gd name="connsiteY3" fmla="*/ 506645 h 506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8971" h="506434">
                      <a:moveTo>
                        <a:pt x="455" y="211"/>
                      </a:moveTo>
                      <a:lnTo>
                        <a:pt x="489427" y="211"/>
                      </a:lnTo>
                      <a:lnTo>
                        <a:pt x="489427" y="506645"/>
                      </a:lnTo>
                      <a:lnTo>
                        <a:pt x="455" y="50664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01" name="Graphic 2180">
                  <a:extLst>
                    <a:ext uri="{FF2B5EF4-FFF2-40B4-BE49-F238E27FC236}">
                      <a16:creationId xmlns:a16="http://schemas.microsoft.com/office/drawing/2014/main" id="{B80872D1-4D29-4B65-8AA2-889EC278620B}"/>
                    </a:ext>
                  </a:extLst>
                </p:cNvPr>
                <p:cNvGrpSpPr/>
                <p:nvPr/>
              </p:nvGrpSpPr>
              <p:grpSpPr>
                <a:xfrm>
                  <a:off x="3424544" y="4042910"/>
                  <a:ext cx="486351" cy="427987"/>
                  <a:chOff x="3424544" y="4042910"/>
                  <a:chExt cx="486351" cy="427987"/>
                </a:xfrm>
                <a:solidFill>
                  <a:srgbClr val="A0A58F"/>
                </a:solidFill>
              </p:grpSpPr>
              <p:sp>
                <p:nvSpPr>
                  <p:cNvPr id="602" name="Freeform: Shape 601">
                    <a:extLst>
                      <a:ext uri="{FF2B5EF4-FFF2-40B4-BE49-F238E27FC236}">
                        <a16:creationId xmlns:a16="http://schemas.microsoft.com/office/drawing/2014/main" id="{04C3DEAD-3833-417F-92B5-E2CDC214F482}"/>
                      </a:ext>
                    </a:extLst>
                  </p:cNvPr>
                  <p:cNvSpPr/>
                  <p:nvPr/>
                </p:nvSpPr>
                <p:spPr>
                  <a:xfrm>
                    <a:off x="3534083" y="4400688"/>
                    <a:ext cx="315255" cy="70208"/>
                  </a:xfrm>
                  <a:custGeom>
                    <a:avLst/>
                    <a:gdLst>
                      <a:gd name="connsiteX0" fmla="*/ 480 w 315255"/>
                      <a:gd name="connsiteY0" fmla="*/ 64090 h 70208"/>
                      <a:gd name="connsiteX1" fmla="*/ 20563 w 315255"/>
                      <a:gd name="connsiteY1" fmla="*/ 67146 h 70208"/>
                      <a:gd name="connsiteX2" fmla="*/ 40908 w 315255"/>
                      <a:gd name="connsiteY2" fmla="*/ 68019 h 70208"/>
                      <a:gd name="connsiteX3" fmla="*/ 81554 w 315255"/>
                      <a:gd name="connsiteY3" fmla="*/ 65269 h 70208"/>
                      <a:gd name="connsiteX4" fmla="*/ 122068 w 315255"/>
                      <a:gd name="connsiteY4" fmla="*/ 60030 h 70208"/>
                      <a:gd name="connsiteX5" fmla="*/ 162452 w 315255"/>
                      <a:gd name="connsiteY5" fmla="*/ 53961 h 70208"/>
                      <a:gd name="connsiteX6" fmla="*/ 202487 w 315255"/>
                      <a:gd name="connsiteY6" fmla="*/ 46103 h 70208"/>
                      <a:gd name="connsiteX7" fmla="*/ 241823 w 315255"/>
                      <a:gd name="connsiteY7" fmla="*/ 35276 h 70208"/>
                      <a:gd name="connsiteX8" fmla="*/ 279761 w 315255"/>
                      <a:gd name="connsiteY8" fmla="*/ 20257 h 70208"/>
                      <a:gd name="connsiteX9" fmla="*/ 315256 w 315255"/>
                      <a:gd name="connsiteY9" fmla="*/ 0 h 70208"/>
                      <a:gd name="connsiteX10" fmla="*/ 279892 w 315255"/>
                      <a:gd name="connsiteY10" fmla="*/ 20563 h 70208"/>
                      <a:gd name="connsiteX11" fmla="*/ 242041 w 315255"/>
                      <a:gd name="connsiteY11" fmla="*/ 35887 h 70208"/>
                      <a:gd name="connsiteX12" fmla="*/ 202748 w 315255"/>
                      <a:gd name="connsiteY12" fmla="*/ 47020 h 70208"/>
                      <a:gd name="connsiteX13" fmla="*/ 162714 w 315255"/>
                      <a:gd name="connsiteY13" fmla="*/ 55184 h 70208"/>
                      <a:gd name="connsiteX14" fmla="*/ 122330 w 315255"/>
                      <a:gd name="connsiteY14" fmla="*/ 61558 h 70208"/>
                      <a:gd name="connsiteX15" fmla="*/ 81859 w 315255"/>
                      <a:gd name="connsiteY15" fmla="*/ 67146 h 70208"/>
                      <a:gd name="connsiteX16" fmla="*/ 40995 w 315255"/>
                      <a:gd name="connsiteY16" fmla="*/ 70202 h 70208"/>
                      <a:gd name="connsiteX17" fmla="*/ 20432 w 315255"/>
                      <a:gd name="connsiteY17" fmla="*/ 69504 h 70208"/>
                      <a:gd name="connsiteX18" fmla="*/ 0 w 315255"/>
                      <a:gd name="connsiteY18" fmla="*/ 66535 h 70208"/>
                      <a:gd name="connsiteX19" fmla="*/ 480 w 315255"/>
                      <a:gd name="connsiteY19" fmla="*/ 64090 h 70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15255" h="70208">
                        <a:moveTo>
                          <a:pt x="480" y="64090"/>
                        </a:moveTo>
                        <a:cubicBezTo>
                          <a:pt x="7116" y="65487"/>
                          <a:pt x="13840" y="66491"/>
                          <a:pt x="20563" y="67146"/>
                        </a:cubicBezTo>
                        <a:cubicBezTo>
                          <a:pt x="27330" y="67801"/>
                          <a:pt x="34097" y="68019"/>
                          <a:pt x="40908" y="68019"/>
                        </a:cubicBezTo>
                        <a:cubicBezTo>
                          <a:pt x="54485" y="67976"/>
                          <a:pt x="68063" y="66841"/>
                          <a:pt x="81554" y="65269"/>
                        </a:cubicBezTo>
                        <a:cubicBezTo>
                          <a:pt x="95044" y="63697"/>
                          <a:pt x="108578" y="61820"/>
                          <a:pt x="122068" y="60030"/>
                        </a:cubicBezTo>
                        <a:cubicBezTo>
                          <a:pt x="135559" y="58196"/>
                          <a:pt x="149005" y="56188"/>
                          <a:pt x="162452" y="53961"/>
                        </a:cubicBezTo>
                        <a:cubicBezTo>
                          <a:pt x="175899" y="51735"/>
                          <a:pt x="189215" y="49115"/>
                          <a:pt x="202487" y="46103"/>
                        </a:cubicBezTo>
                        <a:cubicBezTo>
                          <a:pt x="215759" y="43091"/>
                          <a:pt x="228856" y="39423"/>
                          <a:pt x="241823" y="35276"/>
                        </a:cubicBezTo>
                        <a:cubicBezTo>
                          <a:pt x="254745" y="30997"/>
                          <a:pt x="267406" y="25977"/>
                          <a:pt x="279761" y="20257"/>
                        </a:cubicBezTo>
                        <a:cubicBezTo>
                          <a:pt x="292029" y="14363"/>
                          <a:pt x="303904" y="7596"/>
                          <a:pt x="315256" y="0"/>
                        </a:cubicBezTo>
                        <a:cubicBezTo>
                          <a:pt x="303948" y="7684"/>
                          <a:pt x="292161" y="14538"/>
                          <a:pt x="279892" y="20563"/>
                        </a:cubicBezTo>
                        <a:cubicBezTo>
                          <a:pt x="267581" y="26413"/>
                          <a:pt x="254920" y="31521"/>
                          <a:pt x="242041" y="35887"/>
                        </a:cubicBezTo>
                        <a:cubicBezTo>
                          <a:pt x="229118" y="40165"/>
                          <a:pt x="215977" y="43876"/>
                          <a:pt x="202748" y="47020"/>
                        </a:cubicBezTo>
                        <a:cubicBezTo>
                          <a:pt x="189476" y="50119"/>
                          <a:pt x="176117" y="52870"/>
                          <a:pt x="162714" y="55184"/>
                        </a:cubicBezTo>
                        <a:cubicBezTo>
                          <a:pt x="149311" y="57498"/>
                          <a:pt x="135820" y="59637"/>
                          <a:pt x="122330" y="61558"/>
                        </a:cubicBezTo>
                        <a:cubicBezTo>
                          <a:pt x="108840" y="63479"/>
                          <a:pt x="95393" y="65487"/>
                          <a:pt x="81859" y="67146"/>
                        </a:cubicBezTo>
                        <a:cubicBezTo>
                          <a:pt x="68325" y="68805"/>
                          <a:pt x="54704" y="70071"/>
                          <a:pt x="40995" y="70202"/>
                        </a:cubicBezTo>
                        <a:cubicBezTo>
                          <a:pt x="34141" y="70246"/>
                          <a:pt x="27286" y="70071"/>
                          <a:pt x="20432" y="69504"/>
                        </a:cubicBezTo>
                        <a:cubicBezTo>
                          <a:pt x="13578" y="68893"/>
                          <a:pt x="6767" y="67932"/>
                          <a:pt x="0" y="66535"/>
                        </a:cubicBezTo>
                        <a:lnTo>
                          <a:pt x="480" y="6409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:a16="http://schemas.microsoft.com/office/drawing/2014/main" id="{9671C938-640C-44DC-A289-75E23DF01FC7}"/>
                      </a:ext>
                    </a:extLst>
                  </p:cNvPr>
                  <p:cNvSpPr/>
                  <p:nvPr/>
                </p:nvSpPr>
                <p:spPr>
                  <a:xfrm>
                    <a:off x="3583547" y="4333367"/>
                    <a:ext cx="291287" cy="64747"/>
                  </a:xfrm>
                  <a:custGeom>
                    <a:avLst/>
                    <a:gdLst>
                      <a:gd name="connsiteX0" fmla="*/ 611 w 291287"/>
                      <a:gd name="connsiteY0" fmla="*/ 57323 h 64747"/>
                      <a:gd name="connsiteX1" fmla="*/ 19079 w 291287"/>
                      <a:gd name="connsiteY1" fmla="*/ 60990 h 64747"/>
                      <a:gd name="connsiteX2" fmla="*/ 37852 w 291287"/>
                      <a:gd name="connsiteY2" fmla="*/ 62475 h 64747"/>
                      <a:gd name="connsiteX3" fmla="*/ 75529 w 291287"/>
                      <a:gd name="connsiteY3" fmla="*/ 60816 h 64747"/>
                      <a:gd name="connsiteX4" fmla="*/ 113118 w 291287"/>
                      <a:gd name="connsiteY4" fmla="*/ 56494 h 64747"/>
                      <a:gd name="connsiteX5" fmla="*/ 150577 w 291287"/>
                      <a:gd name="connsiteY5" fmla="*/ 51342 h 64747"/>
                      <a:gd name="connsiteX6" fmla="*/ 187730 w 291287"/>
                      <a:gd name="connsiteY6" fmla="*/ 44357 h 64747"/>
                      <a:gd name="connsiteX7" fmla="*/ 224141 w 291287"/>
                      <a:gd name="connsiteY7" fmla="*/ 34228 h 64747"/>
                      <a:gd name="connsiteX8" fmla="*/ 259024 w 291287"/>
                      <a:gd name="connsiteY8" fmla="*/ 19777 h 64747"/>
                      <a:gd name="connsiteX9" fmla="*/ 291287 w 291287"/>
                      <a:gd name="connsiteY9" fmla="*/ 0 h 64747"/>
                      <a:gd name="connsiteX10" fmla="*/ 259155 w 291287"/>
                      <a:gd name="connsiteY10" fmla="*/ 20083 h 64747"/>
                      <a:gd name="connsiteX11" fmla="*/ 224316 w 291287"/>
                      <a:gd name="connsiteY11" fmla="*/ 34883 h 64747"/>
                      <a:gd name="connsiteX12" fmla="*/ 187948 w 291287"/>
                      <a:gd name="connsiteY12" fmla="*/ 45317 h 64747"/>
                      <a:gd name="connsiteX13" fmla="*/ 150795 w 291287"/>
                      <a:gd name="connsiteY13" fmla="*/ 52652 h 64747"/>
                      <a:gd name="connsiteX14" fmla="*/ 113337 w 291287"/>
                      <a:gd name="connsiteY14" fmla="*/ 58109 h 64747"/>
                      <a:gd name="connsiteX15" fmla="*/ 75747 w 291287"/>
                      <a:gd name="connsiteY15" fmla="*/ 62737 h 64747"/>
                      <a:gd name="connsiteX16" fmla="*/ 37852 w 291287"/>
                      <a:gd name="connsiteY16" fmla="*/ 64701 h 64747"/>
                      <a:gd name="connsiteX17" fmla="*/ 18817 w 291287"/>
                      <a:gd name="connsiteY17" fmla="*/ 63392 h 64747"/>
                      <a:gd name="connsiteX18" fmla="*/ 0 w 291287"/>
                      <a:gd name="connsiteY18" fmla="*/ 59812 h 64747"/>
                      <a:gd name="connsiteX19" fmla="*/ 611 w 291287"/>
                      <a:gd name="connsiteY19" fmla="*/ 57323 h 64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1287" h="64747">
                        <a:moveTo>
                          <a:pt x="611" y="57323"/>
                        </a:moveTo>
                        <a:cubicBezTo>
                          <a:pt x="6680" y="58895"/>
                          <a:pt x="12879" y="60117"/>
                          <a:pt x="19079" y="60990"/>
                        </a:cubicBezTo>
                        <a:cubicBezTo>
                          <a:pt x="25322" y="61820"/>
                          <a:pt x="31565" y="62257"/>
                          <a:pt x="37852" y="62475"/>
                        </a:cubicBezTo>
                        <a:cubicBezTo>
                          <a:pt x="50425" y="62824"/>
                          <a:pt x="62999" y="62038"/>
                          <a:pt x="75529" y="60816"/>
                        </a:cubicBezTo>
                        <a:cubicBezTo>
                          <a:pt x="88058" y="59593"/>
                          <a:pt x="100588" y="58022"/>
                          <a:pt x="113118" y="56494"/>
                        </a:cubicBezTo>
                        <a:cubicBezTo>
                          <a:pt x="125648" y="54966"/>
                          <a:pt x="138134" y="53263"/>
                          <a:pt x="150577" y="51342"/>
                        </a:cubicBezTo>
                        <a:cubicBezTo>
                          <a:pt x="163020" y="49421"/>
                          <a:pt x="175418" y="47063"/>
                          <a:pt x="187730" y="44357"/>
                        </a:cubicBezTo>
                        <a:cubicBezTo>
                          <a:pt x="200042" y="41606"/>
                          <a:pt x="212178" y="38201"/>
                          <a:pt x="224141" y="34228"/>
                        </a:cubicBezTo>
                        <a:cubicBezTo>
                          <a:pt x="236060" y="30168"/>
                          <a:pt x="247716" y="25322"/>
                          <a:pt x="259024" y="19777"/>
                        </a:cubicBezTo>
                        <a:cubicBezTo>
                          <a:pt x="270287" y="14058"/>
                          <a:pt x="281027" y="7378"/>
                          <a:pt x="291287" y="0"/>
                        </a:cubicBezTo>
                        <a:cubicBezTo>
                          <a:pt x="281115" y="7509"/>
                          <a:pt x="270375" y="14276"/>
                          <a:pt x="259155" y="20083"/>
                        </a:cubicBezTo>
                        <a:cubicBezTo>
                          <a:pt x="247847" y="25758"/>
                          <a:pt x="236234" y="30735"/>
                          <a:pt x="224316" y="34883"/>
                        </a:cubicBezTo>
                        <a:cubicBezTo>
                          <a:pt x="212353" y="38943"/>
                          <a:pt x="200216" y="42436"/>
                          <a:pt x="187948" y="45317"/>
                        </a:cubicBezTo>
                        <a:cubicBezTo>
                          <a:pt x="175637" y="48155"/>
                          <a:pt x="163282" y="50600"/>
                          <a:pt x="150795" y="52652"/>
                        </a:cubicBezTo>
                        <a:cubicBezTo>
                          <a:pt x="138353" y="54704"/>
                          <a:pt x="125867" y="56494"/>
                          <a:pt x="113337" y="58109"/>
                        </a:cubicBezTo>
                        <a:cubicBezTo>
                          <a:pt x="100807" y="59724"/>
                          <a:pt x="88320" y="61383"/>
                          <a:pt x="75747" y="62737"/>
                        </a:cubicBezTo>
                        <a:cubicBezTo>
                          <a:pt x="63173" y="64090"/>
                          <a:pt x="50513" y="64963"/>
                          <a:pt x="37852" y="64701"/>
                        </a:cubicBezTo>
                        <a:cubicBezTo>
                          <a:pt x="31521" y="64570"/>
                          <a:pt x="25147" y="64178"/>
                          <a:pt x="18817" y="63392"/>
                        </a:cubicBezTo>
                        <a:cubicBezTo>
                          <a:pt x="12486" y="62562"/>
                          <a:pt x="6199" y="61383"/>
                          <a:pt x="0" y="59812"/>
                        </a:cubicBezTo>
                        <a:lnTo>
                          <a:pt x="611" y="5732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id="{023D7254-4A63-40DE-B9FD-DFE738B285E2}"/>
                      </a:ext>
                    </a:extLst>
                  </p:cNvPr>
                  <p:cNvSpPr/>
                  <p:nvPr/>
                </p:nvSpPr>
                <p:spPr>
                  <a:xfrm>
                    <a:off x="3634540" y="4250679"/>
                    <a:ext cx="269152" cy="83518"/>
                  </a:xfrm>
                  <a:custGeom>
                    <a:avLst/>
                    <a:gdLst>
                      <a:gd name="connsiteX0" fmla="*/ 655 w 269152"/>
                      <a:gd name="connsiteY0" fmla="*/ 76664 h 83518"/>
                      <a:gd name="connsiteX1" fmla="*/ 18249 w 269152"/>
                      <a:gd name="connsiteY1" fmla="*/ 80113 h 83518"/>
                      <a:gd name="connsiteX2" fmla="*/ 36105 w 269152"/>
                      <a:gd name="connsiteY2" fmla="*/ 81204 h 83518"/>
                      <a:gd name="connsiteX3" fmla="*/ 71818 w 269152"/>
                      <a:gd name="connsiteY3" fmla="*/ 78061 h 83518"/>
                      <a:gd name="connsiteX4" fmla="*/ 107268 w 269152"/>
                      <a:gd name="connsiteY4" fmla="*/ 71730 h 83518"/>
                      <a:gd name="connsiteX5" fmla="*/ 142544 w 269152"/>
                      <a:gd name="connsiteY5" fmla="*/ 64396 h 83518"/>
                      <a:gd name="connsiteX6" fmla="*/ 177252 w 269152"/>
                      <a:gd name="connsiteY6" fmla="*/ 54922 h 83518"/>
                      <a:gd name="connsiteX7" fmla="*/ 210738 w 269152"/>
                      <a:gd name="connsiteY7" fmla="*/ 41781 h 83518"/>
                      <a:gd name="connsiteX8" fmla="*/ 241866 w 269152"/>
                      <a:gd name="connsiteY8" fmla="*/ 23706 h 83518"/>
                      <a:gd name="connsiteX9" fmla="*/ 269153 w 269152"/>
                      <a:gd name="connsiteY9" fmla="*/ 0 h 83518"/>
                      <a:gd name="connsiteX10" fmla="*/ 242041 w 269152"/>
                      <a:gd name="connsiteY10" fmla="*/ 23968 h 83518"/>
                      <a:gd name="connsiteX11" fmla="*/ 211000 w 269152"/>
                      <a:gd name="connsiteY11" fmla="*/ 42392 h 83518"/>
                      <a:gd name="connsiteX12" fmla="*/ 177514 w 269152"/>
                      <a:gd name="connsiteY12" fmla="*/ 55883 h 83518"/>
                      <a:gd name="connsiteX13" fmla="*/ 142806 w 269152"/>
                      <a:gd name="connsiteY13" fmla="*/ 65706 h 83518"/>
                      <a:gd name="connsiteX14" fmla="*/ 107574 w 269152"/>
                      <a:gd name="connsiteY14" fmla="*/ 73346 h 83518"/>
                      <a:gd name="connsiteX15" fmla="*/ 72123 w 269152"/>
                      <a:gd name="connsiteY15" fmla="*/ 80025 h 83518"/>
                      <a:gd name="connsiteX16" fmla="*/ 36105 w 269152"/>
                      <a:gd name="connsiteY16" fmla="*/ 83518 h 83518"/>
                      <a:gd name="connsiteX17" fmla="*/ 17943 w 269152"/>
                      <a:gd name="connsiteY17" fmla="*/ 82558 h 83518"/>
                      <a:gd name="connsiteX18" fmla="*/ 0 w 269152"/>
                      <a:gd name="connsiteY18" fmla="*/ 79196 h 83518"/>
                      <a:gd name="connsiteX19" fmla="*/ 655 w 269152"/>
                      <a:gd name="connsiteY19" fmla="*/ 76664 h 83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69152" h="83518">
                        <a:moveTo>
                          <a:pt x="655" y="76664"/>
                        </a:moveTo>
                        <a:cubicBezTo>
                          <a:pt x="6418" y="78192"/>
                          <a:pt x="12312" y="79370"/>
                          <a:pt x="18249" y="80113"/>
                        </a:cubicBezTo>
                        <a:cubicBezTo>
                          <a:pt x="24187" y="80811"/>
                          <a:pt x="30168" y="81160"/>
                          <a:pt x="36105" y="81204"/>
                        </a:cubicBezTo>
                        <a:cubicBezTo>
                          <a:pt x="48068" y="81204"/>
                          <a:pt x="59986" y="79894"/>
                          <a:pt x="71818" y="78061"/>
                        </a:cubicBezTo>
                        <a:cubicBezTo>
                          <a:pt x="83649" y="76184"/>
                          <a:pt x="95480" y="73913"/>
                          <a:pt x="107268" y="71730"/>
                        </a:cubicBezTo>
                        <a:cubicBezTo>
                          <a:pt x="119056" y="69504"/>
                          <a:pt x="130844" y="67103"/>
                          <a:pt x="142544" y="64396"/>
                        </a:cubicBezTo>
                        <a:cubicBezTo>
                          <a:pt x="154244" y="61689"/>
                          <a:pt x="165814" y="58502"/>
                          <a:pt x="177252" y="54922"/>
                        </a:cubicBezTo>
                        <a:cubicBezTo>
                          <a:pt x="188691" y="51255"/>
                          <a:pt x="199867" y="46845"/>
                          <a:pt x="210738" y="41781"/>
                        </a:cubicBezTo>
                        <a:cubicBezTo>
                          <a:pt x="221609" y="36629"/>
                          <a:pt x="231999" y="30517"/>
                          <a:pt x="241866" y="23706"/>
                        </a:cubicBezTo>
                        <a:cubicBezTo>
                          <a:pt x="251689" y="16721"/>
                          <a:pt x="260727" y="8688"/>
                          <a:pt x="269153" y="0"/>
                        </a:cubicBezTo>
                        <a:cubicBezTo>
                          <a:pt x="260814" y="8775"/>
                          <a:pt x="251820" y="16896"/>
                          <a:pt x="242041" y="23968"/>
                        </a:cubicBezTo>
                        <a:cubicBezTo>
                          <a:pt x="232174" y="30910"/>
                          <a:pt x="221827" y="37153"/>
                          <a:pt x="211000" y="42392"/>
                        </a:cubicBezTo>
                        <a:cubicBezTo>
                          <a:pt x="200129" y="47544"/>
                          <a:pt x="188953" y="52084"/>
                          <a:pt x="177514" y="55883"/>
                        </a:cubicBezTo>
                        <a:cubicBezTo>
                          <a:pt x="166076" y="59593"/>
                          <a:pt x="154506" y="62911"/>
                          <a:pt x="142806" y="65706"/>
                        </a:cubicBezTo>
                        <a:cubicBezTo>
                          <a:pt x="131106" y="68500"/>
                          <a:pt x="119361" y="71032"/>
                          <a:pt x="107574" y="73346"/>
                        </a:cubicBezTo>
                        <a:cubicBezTo>
                          <a:pt x="95786" y="75660"/>
                          <a:pt x="83998" y="78061"/>
                          <a:pt x="72123" y="80025"/>
                        </a:cubicBezTo>
                        <a:cubicBezTo>
                          <a:pt x="60248" y="81990"/>
                          <a:pt x="48242" y="83387"/>
                          <a:pt x="36105" y="83518"/>
                        </a:cubicBezTo>
                        <a:cubicBezTo>
                          <a:pt x="30037" y="83518"/>
                          <a:pt x="23968" y="83256"/>
                          <a:pt x="17943" y="82558"/>
                        </a:cubicBezTo>
                        <a:cubicBezTo>
                          <a:pt x="11919" y="81815"/>
                          <a:pt x="5937" y="80680"/>
                          <a:pt x="0" y="79196"/>
                        </a:cubicBezTo>
                        <a:lnTo>
                          <a:pt x="655" y="7666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:a16="http://schemas.microsoft.com/office/drawing/2014/main" id="{45A293C2-2B8A-467D-8A19-94AA0A76B8B5}"/>
                      </a:ext>
                    </a:extLst>
                  </p:cNvPr>
                  <p:cNvSpPr/>
                  <p:nvPr/>
                </p:nvSpPr>
                <p:spPr>
                  <a:xfrm>
                    <a:off x="3679202" y="4191609"/>
                    <a:ext cx="231693" cy="76124"/>
                  </a:xfrm>
                  <a:custGeom>
                    <a:avLst/>
                    <a:gdLst>
                      <a:gd name="connsiteX0" fmla="*/ 437 w 231693"/>
                      <a:gd name="connsiteY0" fmla="*/ 71992 h 76124"/>
                      <a:gd name="connsiteX1" fmla="*/ 30779 w 231693"/>
                      <a:gd name="connsiteY1" fmla="*/ 73302 h 76124"/>
                      <a:gd name="connsiteX2" fmla="*/ 60816 w 231693"/>
                      <a:gd name="connsiteY2" fmla="*/ 68019 h 76124"/>
                      <a:gd name="connsiteX3" fmla="*/ 90110 w 231693"/>
                      <a:gd name="connsiteY3" fmla="*/ 59069 h 76124"/>
                      <a:gd name="connsiteX4" fmla="*/ 119012 w 231693"/>
                      <a:gd name="connsiteY4" fmla="*/ 48766 h 76124"/>
                      <a:gd name="connsiteX5" fmla="*/ 175593 w 231693"/>
                      <a:gd name="connsiteY5" fmla="*/ 25016 h 76124"/>
                      <a:gd name="connsiteX6" fmla="*/ 203534 w 231693"/>
                      <a:gd name="connsiteY6" fmla="*/ 12268 h 76124"/>
                      <a:gd name="connsiteX7" fmla="*/ 231694 w 231693"/>
                      <a:gd name="connsiteY7" fmla="*/ 0 h 76124"/>
                      <a:gd name="connsiteX8" fmla="*/ 203665 w 231693"/>
                      <a:gd name="connsiteY8" fmla="*/ 12617 h 76124"/>
                      <a:gd name="connsiteX9" fmla="*/ 175855 w 231693"/>
                      <a:gd name="connsiteY9" fmla="*/ 25671 h 76124"/>
                      <a:gd name="connsiteX10" fmla="*/ 119449 w 231693"/>
                      <a:gd name="connsiteY10" fmla="*/ 50076 h 76124"/>
                      <a:gd name="connsiteX11" fmla="*/ 90634 w 231693"/>
                      <a:gd name="connsiteY11" fmla="*/ 60729 h 76124"/>
                      <a:gd name="connsiteX12" fmla="*/ 61296 w 231693"/>
                      <a:gd name="connsiteY12" fmla="*/ 69984 h 76124"/>
                      <a:gd name="connsiteX13" fmla="*/ 30954 w 231693"/>
                      <a:gd name="connsiteY13" fmla="*/ 75616 h 76124"/>
                      <a:gd name="connsiteX14" fmla="*/ 0 w 231693"/>
                      <a:gd name="connsiteY14" fmla="*/ 74568 h 76124"/>
                      <a:gd name="connsiteX15" fmla="*/ 437 w 231693"/>
                      <a:gd name="connsiteY15" fmla="*/ 71992 h 76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1693" h="76124">
                        <a:moveTo>
                          <a:pt x="437" y="71992"/>
                        </a:moveTo>
                        <a:cubicBezTo>
                          <a:pt x="10478" y="73695"/>
                          <a:pt x="20694" y="74088"/>
                          <a:pt x="30779" y="73302"/>
                        </a:cubicBezTo>
                        <a:cubicBezTo>
                          <a:pt x="40908" y="72516"/>
                          <a:pt x="50949" y="70552"/>
                          <a:pt x="60816" y="68019"/>
                        </a:cubicBezTo>
                        <a:cubicBezTo>
                          <a:pt x="70683" y="65444"/>
                          <a:pt x="80419" y="62300"/>
                          <a:pt x="90110" y="59069"/>
                        </a:cubicBezTo>
                        <a:cubicBezTo>
                          <a:pt x="99803" y="55795"/>
                          <a:pt x="109451" y="52477"/>
                          <a:pt x="119012" y="48766"/>
                        </a:cubicBezTo>
                        <a:cubicBezTo>
                          <a:pt x="138134" y="41519"/>
                          <a:pt x="156951" y="33398"/>
                          <a:pt x="175593" y="25016"/>
                        </a:cubicBezTo>
                        <a:lnTo>
                          <a:pt x="203534" y="12268"/>
                        </a:lnTo>
                        <a:cubicBezTo>
                          <a:pt x="212833" y="8033"/>
                          <a:pt x="222176" y="3755"/>
                          <a:pt x="231694" y="0"/>
                        </a:cubicBezTo>
                        <a:cubicBezTo>
                          <a:pt x="222220" y="3886"/>
                          <a:pt x="212965" y="8251"/>
                          <a:pt x="203665" y="12617"/>
                        </a:cubicBezTo>
                        <a:lnTo>
                          <a:pt x="175855" y="25671"/>
                        </a:lnTo>
                        <a:cubicBezTo>
                          <a:pt x="157257" y="34272"/>
                          <a:pt x="138527" y="42610"/>
                          <a:pt x="119449" y="50076"/>
                        </a:cubicBezTo>
                        <a:cubicBezTo>
                          <a:pt x="109931" y="53874"/>
                          <a:pt x="100283" y="57323"/>
                          <a:pt x="90634" y="60729"/>
                        </a:cubicBezTo>
                        <a:cubicBezTo>
                          <a:pt x="80942" y="64047"/>
                          <a:pt x="71206" y="67321"/>
                          <a:pt x="61296" y="69984"/>
                        </a:cubicBezTo>
                        <a:cubicBezTo>
                          <a:pt x="51386" y="72647"/>
                          <a:pt x="41257" y="74743"/>
                          <a:pt x="30954" y="75616"/>
                        </a:cubicBezTo>
                        <a:cubicBezTo>
                          <a:pt x="20694" y="76533"/>
                          <a:pt x="10260" y="76227"/>
                          <a:pt x="0" y="74568"/>
                        </a:cubicBezTo>
                        <a:lnTo>
                          <a:pt x="437" y="7199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B3F246DA-0CA5-4894-8365-C53CED5BD2CA}"/>
                      </a:ext>
                    </a:extLst>
                  </p:cNvPr>
                  <p:cNvSpPr/>
                  <p:nvPr/>
                </p:nvSpPr>
                <p:spPr>
                  <a:xfrm>
                    <a:off x="3711248" y="4122935"/>
                    <a:ext cx="181836" cy="86923"/>
                  </a:xfrm>
                  <a:custGeom>
                    <a:avLst/>
                    <a:gdLst>
                      <a:gd name="connsiteX0" fmla="*/ 0 w 181836"/>
                      <a:gd name="connsiteY0" fmla="*/ 84478 h 86923"/>
                      <a:gd name="connsiteX1" fmla="*/ 47238 w 181836"/>
                      <a:gd name="connsiteY1" fmla="*/ 67932 h 86923"/>
                      <a:gd name="connsiteX2" fmla="*/ 69853 w 181836"/>
                      <a:gd name="connsiteY2" fmla="*/ 56843 h 86923"/>
                      <a:gd name="connsiteX3" fmla="*/ 92730 w 181836"/>
                      <a:gd name="connsiteY3" fmla="*/ 46278 h 86923"/>
                      <a:gd name="connsiteX4" fmla="*/ 115869 w 181836"/>
                      <a:gd name="connsiteY4" fmla="*/ 36280 h 86923"/>
                      <a:gd name="connsiteX5" fmla="*/ 138964 w 181836"/>
                      <a:gd name="connsiteY5" fmla="*/ 26282 h 86923"/>
                      <a:gd name="connsiteX6" fmla="*/ 161186 w 181836"/>
                      <a:gd name="connsiteY6" fmla="*/ 14495 h 86923"/>
                      <a:gd name="connsiteX7" fmla="*/ 181836 w 181836"/>
                      <a:gd name="connsiteY7" fmla="*/ 0 h 86923"/>
                      <a:gd name="connsiteX8" fmla="*/ 161361 w 181836"/>
                      <a:gd name="connsiteY8" fmla="*/ 14756 h 86923"/>
                      <a:gd name="connsiteX9" fmla="*/ 139226 w 181836"/>
                      <a:gd name="connsiteY9" fmla="*/ 26850 h 86923"/>
                      <a:gd name="connsiteX10" fmla="*/ 116218 w 181836"/>
                      <a:gd name="connsiteY10" fmla="*/ 37153 h 86923"/>
                      <a:gd name="connsiteX11" fmla="*/ 93254 w 181836"/>
                      <a:gd name="connsiteY11" fmla="*/ 47456 h 86923"/>
                      <a:gd name="connsiteX12" fmla="*/ 70551 w 181836"/>
                      <a:gd name="connsiteY12" fmla="*/ 58327 h 86923"/>
                      <a:gd name="connsiteX13" fmla="*/ 48068 w 181836"/>
                      <a:gd name="connsiteY13" fmla="*/ 69678 h 86923"/>
                      <a:gd name="connsiteX14" fmla="*/ 611 w 181836"/>
                      <a:gd name="connsiteY14" fmla="*/ 86923 h 86923"/>
                      <a:gd name="connsiteX15" fmla="*/ 0 w 181836"/>
                      <a:gd name="connsiteY15" fmla="*/ 84478 h 86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1836" h="86923">
                        <a:moveTo>
                          <a:pt x="0" y="84478"/>
                        </a:moveTo>
                        <a:cubicBezTo>
                          <a:pt x="16241" y="80462"/>
                          <a:pt x="32132" y="75136"/>
                          <a:pt x="47238" y="67932"/>
                        </a:cubicBezTo>
                        <a:cubicBezTo>
                          <a:pt x="54835" y="64352"/>
                          <a:pt x="62257" y="60467"/>
                          <a:pt x="69853" y="56843"/>
                        </a:cubicBezTo>
                        <a:cubicBezTo>
                          <a:pt x="77450" y="53219"/>
                          <a:pt x="85046" y="49683"/>
                          <a:pt x="92730" y="46278"/>
                        </a:cubicBezTo>
                        <a:cubicBezTo>
                          <a:pt x="100414" y="42829"/>
                          <a:pt x="108141" y="39554"/>
                          <a:pt x="115869" y="36280"/>
                        </a:cubicBezTo>
                        <a:cubicBezTo>
                          <a:pt x="123596" y="33006"/>
                          <a:pt x="131367" y="29775"/>
                          <a:pt x="138964" y="26282"/>
                        </a:cubicBezTo>
                        <a:cubicBezTo>
                          <a:pt x="146604" y="22790"/>
                          <a:pt x="154070" y="18904"/>
                          <a:pt x="161186" y="14495"/>
                        </a:cubicBezTo>
                        <a:cubicBezTo>
                          <a:pt x="168346" y="10085"/>
                          <a:pt x="175156" y="5152"/>
                          <a:pt x="181836" y="0"/>
                        </a:cubicBezTo>
                        <a:cubicBezTo>
                          <a:pt x="175244" y="5239"/>
                          <a:pt x="168477" y="10260"/>
                          <a:pt x="161361" y="14756"/>
                        </a:cubicBezTo>
                        <a:cubicBezTo>
                          <a:pt x="154244" y="19297"/>
                          <a:pt x="146822" y="23270"/>
                          <a:pt x="139226" y="26850"/>
                        </a:cubicBezTo>
                        <a:cubicBezTo>
                          <a:pt x="131629" y="30473"/>
                          <a:pt x="123902" y="33791"/>
                          <a:pt x="116218" y="37153"/>
                        </a:cubicBezTo>
                        <a:cubicBezTo>
                          <a:pt x="108534" y="40515"/>
                          <a:pt x="100850" y="43920"/>
                          <a:pt x="93254" y="47456"/>
                        </a:cubicBezTo>
                        <a:cubicBezTo>
                          <a:pt x="85614" y="50949"/>
                          <a:pt x="78061" y="54616"/>
                          <a:pt x="70551" y="58327"/>
                        </a:cubicBezTo>
                        <a:cubicBezTo>
                          <a:pt x="63042" y="62038"/>
                          <a:pt x="55620" y="66011"/>
                          <a:pt x="48068" y="69678"/>
                        </a:cubicBezTo>
                        <a:cubicBezTo>
                          <a:pt x="32918" y="77100"/>
                          <a:pt x="16896" y="82688"/>
                          <a:pt x="611" y="86923"/>
                        </a:cubicBezTo>
                        <a:lnTo>
                          <a:pt x="0" y="844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606">
                    <a:extLst>
                      <a:ext uri="{FF2B5EF4-FFF2-40B4-BE49-F238E27FC236}">
                        <a16:creationId xmlns:a16="http://schemas.microsoft.com/office/drawing/2014/main" id="{E89DFBA9-87C6-42AF-84A4-D9B950B67330}"/>
                      </a:ext>
                    </a:extLst>
                  </p:cNvPr>
                  <p:cNvSpPr/>
                  <p:nvPr/>
                </p:nvSpPr>
                <p:spPr>
                  <a:xfrm>
                    <a:off x="3780708" y="4068358"/>
                    <a:ext cx="103251" cy="46063"/>
                  </a:xfrm>
                  <a:custGeom>
                    <a:avLst/>
                    <a:gdLst>
                      <a:gd name="connsiteX0" fmla="*/ 97489 w 103251"/>
                      <a:gd name="connsiteY0" fmla="*/ 441 h 46063"/>
                      <a:gd name="connsiteX1" fmla="*/ 103252 w 103251"/>
                      <a:gd name="connsiteY1" fmla="*/ 266 h 46063"/>
                      <a:gd name="connsiteX2" fmla="*/ 103033 w 103251"/>
                      <a:gd name="connsiteY2" fmla="*/ 1532 h 46063"/>
                      <a:gd name="connsiteX3" fmla="*/ 86880 w 103251"/>
                      <a:gd name="connsiteY3" fmla="*/ 7775 h 46063"/>
                      <a:gd name="connsiteX4" fmla="*/ 85876 w 103251"/>
                      <a:gd name="connsiteY4" fmla="*/ 8474 h 46063"/>
                      <a:gd name="connsiteX5" fmla="*/ 38856 w 103251"/>
                      <a:gd name="connsiteY5" fmla="*/ 30041 h 46063"/>
                      <a:gd name="connsiteX6" fmla="*/ 611 w 103251"/>
                      <a:gd name="connsiteY6" fmla="*/ 46063 h 46063"/>
                      <a:gd name="connsiteX7" fmla="*/ 0 w 103251"/>
                      <a:gd name="connsiteY7" fmla="*/ 44928 h 46063"/>
                      <a:gd name="connsiteX8" fmla="*/ 38419 w 103251"/>
                      <a:gd name="connsiteY8" fmla="*/ 28818 h 46063"/>
                      <a:gd name="connsiteX9" fmla="*/ 85133 w 103251"/>
                      <a:gd name="connsiteY9" fmla="*/ 7382 h 46063"/>
                      <a:gd name="connsiteX10" fmla="*/ 86138 w 103251"/>
                      <a:gd name="connsiteY10" fmla="*/ 6684 h 46063"/>
                      <a:gd name="connsiteX11" fmla="*/ 97489 w 103251"/>
                      <a:gd name="connsiteY11" fmla="*/ 441 h 46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3251" h="46063">
                        <a:moveTo>
                          <a:pt x="97489" y="441"/>
                        </a:moveTo>
                        <a:cubicBezTo>
                          <a:pt x="99366" y="-40"/>
                          <a:pt x="101287" y="-171"/>
                          <a:pt x="103252" y="266"/>
                        </a:cubicBezTo>
                        <a:lnTo>
                          <a:pt x="103033" y="1532"/>
                        </a:lnTo>
                        <a:cubicBezTo>
                          <a:pt x="97270" y="353"/>
                          <a:pt x="91988" y="4108"/>
                          <a:pt x="86880" y="7775"/>
                        </a:cubicBezTo>
                        <a:lnTo>
                          <a:pt x="85876" y="8474"/>
                        </a:lnTo>
                        <a:cubicBezTo>
                          <a:pt x="71687" y="18559"/>
                          <a:pt x="55009" y="24409"/>
                          <a:pt x="38856" y="30041"/>
                        </a:cubicBezTo>
                        <a:cubicBezTo>
                          <a:pt x="25977" y="34581"/>
                          <a:pt x="12617" y="39253"/>
                          <a:pt x="611" y="46063"/>
                        </a:cubicBezTo>
                        <a:lnTo>
                          <a:pt x="0" y="44928"/>
                        </a:lnTo>
                        <a:cubicBezTo>
                          <a:pt x="12093" y="38074"/>
                          <a:pt x="25496" y="33359"/>
                          <a:pt x="38419" y="28818"/>
                        </a:cubicBezTo>
                        <a:cubicBezTo>
                          <a:pt x="54486" y="23186"/>
                          <a:pt x="71076" y="17380"/>
                          <a:pt x="85133" y="7382"/>
                        </a:cubicBezTo>
                        <a:lnTo>
                          <a:pt x="86138" y="6684"/>
                        </a:lnTo>
                        <a:cubicBezTo>
                          <a:pt x="89630" y="4195"/>
                          <a:pt x="93429" y="1488"/>
                          <a:pt x="97489" y="44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id="{44360A55-4150-466C-8647-BAEFD5E2F543}"/>
                      </a:ext>
                    </a:extLst>
                  </p:cNvPr>
                  <p:cNvSpPr/>
                  <p:nvPr/>
                </p:nvSpPr>
                <p:spPr>
                  <a:xfrm>
                    <a:off x="3424544" y="4322191"/>
                    <a:ext cx="111939" cy="147957"/>
                  </a:xfrm>
                  <a:custGeom>
                    <a:avLst/>
                    <a:gdLst>
                      <a:gd name="connsiteX0" fmla="*/ 873 w 111939"/>
                      <a:gd name="connsiteY0" fmla="*/ 0 h 147957"/>
                      <a:gd name="connsiteX1" fmla="*/ 24798 w 111939"/>
                      <a:gd name="connsiteY1" fmla="*/ 42436 h 147957"/>
                      <a:gd name="connsiteX2" fmla="*/ 36062 w 111939"/>
                      <a:gd name="connsiteY2" fmla="*/ 67015 h 147957"/>
                      <a:gd name="connsiteX3" fmla="*/ 91246 w 111939"/>
                      <a:gd name="connsiteY3" fmla="*/ 129184 h 147957"/>
                      <a:gd name="connsiteX4" fmla="*/ 111940 w 111939"/>
                      <a:gd name="connsiteY4" fmla="*/ 146910 h 147957"/>
                      <a:gd name="connsiteX5" fmla="*/ 111197 w 111939"/>
                      <a:gd name="connsiteY5" fmla="*/ 147958 h 147957"/>
                      <a:gd name="connsiteX6" fmla="*/ 90460 w 111939"/>
                      <a:gd name="connsiteY6" fmla="*/ 130189 h 147957"/>
                      <a:gd name="connsiteX7" fmla="*/ 35014 w 111939"/>
                      <a:gd name="connsiteY7" fmla="*/ 67670 h 147957"/>
                      <a:gd name="connsiteX8" fmla="*/ 23663 w 111939"/>
                      <a:gd name="connsiteY8" fmla="*/ 42960 h 147957"/>
                      <a:gd name="connsiteX9" fmla="*/ 0 w 111939"/>
                      <a:gd name="connsiteY9" fmla="*/ 917 h 147957"/>
                      <a:gd name="connsiteX10" fmla="*/ 873 w 111939"/>
                      <a:gd name="connsiteY10" fmla="*/ 0 h 147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1939" h="147957">
                        <a:moveTo>
                          <a:pt x="873" y="0"/>
                        </a:moveTo>
                        <a:cubicBezTo>
                          <a:pt x="12050" y="11962"/>
                          <a:pt x="18511" y="27417"/>
                          <a:pt x="24798" y="42436"/>
                        </a:cubicBezTo>
                        <a:cubicBezTo>
                          <a:pt x="28247" y="50643"/>
                          <a:pt x="31783" y="59157"/>
                          <a:pt x="36062" y="67015"/>
                        </a:cubicBezTo>
                        <a:cubicBezTo>
                          <a:pt x="49639" y="91769"/>
                          <a:pt x="70770" y="110804"/>
                          <a:pt x="91246" y="129184"/>
                        </a:cubicBezTo>
                        <a:cubicBezTo>
                          <a:pt x="97882" y="135166"/>
                          <a:pt x="104780" y="141365"/>
                          <a:pt x="111940" y="146910"/>
                        </a:cubicBezTo>
                        <a:lnTo>
                          <a:pt x="111197" y="147958"/>
                        </a:lnTo>
                        <a:cubicBezTo>
                          <a:pt x="103994" y="142369"/>
                          <a:pt x="97096" y="136170"/>
                          <a:pt x="90460" y="130189"/>
                        </a:cubicBezTo>
                        <a:cubicBezTo>
                          <a:pt x="69897" y="111721"/>
                          <a:pt x="48679" y="92643"/>
                          <a:pt x="35014" y="67670"/>
                        </a:cubicBezTo>
                        <a:cubicBezTo>
                          <a:pt x="30692" y="59768"/>
                          <a:pt x="27112" y="51211"/>
                          <a:pt x="23663" y="42960"/>
                        </a:cubicBezTo>
                        <a:cubicBezTo>
                          <a:pt x="17463" y="28072"/>
                          <a:pt x="11046" y="12705"/>
                          <a:pt x="0" y="917"/>
                        </a:cubicBezTo>
                        <a:lnTo>
                          <a:pt x="873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:a16="http://schemas.microsoft.com/office/drawing/2014/main" id="{0C430C70-791E-4406-B19C-1E5FEBBABBD0}"/>
                      </a:ext>
                    </a:extLst>
                  </p:cNvPr>
                  <p:cNvSpPr/>
                  <p:nvPr/>
                </p:nvSpPr>
                <p:spPr>
                  <a:xfrm>
                    <a:off x="3513651" y="4232823"/>
                    <a:ext cx="73607" cy="162408"/>
                  </a:xfrm>
                  <a:custGeom>
                    <a:avLst/>
                    <a:gdLst>
                      <a:gd name="connsiteX0" fmla="*/ 1222 w 73607"/>
                      <a:gd name="connsiteY0" fmla="*/ 0 h 162408"/>
                      <a:gd name="connsiteX1" fmla="*/ 7204 w 73607"/>
                      <a:gd name="connsiteY1" fmla="*/ 24230 h 162408"/>
                      <a:gd name="connsiteX2" fmla="*/ 24929 w 73607"/>
                      <a:gd name="connsiteY2" fmla="*/ 87185 h 162408"/>
                      <a:gd name="connsiteX3" fmla="*/ 73608 w 73607"/>
                      <a:gd name="connsiteY3" fmla="*/ 161404 h 162408"/>
                      <a:gd name="connsiteX4" fmla="*/ 72822 w 73607"/>
                      <a:gd name="connsiteY4" fmla="*/ 162408 h 162408"/>
                      <a:gd name="connsiteX5" fmla="*/ 23750 w 73607"/>
                      <a:gd name="connsiteY5" fmla="*/ 87622 h 162408"/>
                      <a:gd name="connsiteX6" fmla="*/ 5981 w 73607"/>
                      <a:gd name="connsiteY6" fmla="*/ 24536 h 162408"/>
                      <a:gd name="connsiteX7" fmla="*/ 0 w 73607"/>
                      <a:gd name="connsiteY7" fmla="*/ 349 h 162408"/>
                      <a:gd name="connsiteX8" fmla="*/ 1222 w 73607"/>
                      <a:gd name="connsiteY8" fmla="*/ 0 h 162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607" h="162408">
                        <a:moveTo>
                          <a:pt x="1222" y="0"/>
                        </a:moveTo>
                        <a:cubicBezTo>
                          <a:pt x="3318" y="8033"/>
                          <a:pt x="5283" y="16285"/>
                          <a:pt x="7204" y="24230"/>
                        </a:cubicBezTo>
                        <a:cubicBezTo>
                          <a:pt x="12224" y="45099"/>
                          <a:pt x="17420" y="66710"/>
                          <a:pt x="24929" y="87185"/>
                        </a:cubicBezTo>
                        <a:cubicBezTo>
                          <a:pt x="36847" y="119798"/>
                          <a:pt x="53219" y="144770"/>
                          <a:pt x="73608" y="161404"/>
                        </a:cubicBezTo>
                        <a:lnTo>
                          <a:pt x="72822" y="162408"/>
                        </a:lnTo>
                        <a:cubicBezTo>
                          <a:pt x="52259" y="145644"/>
                          <a:pt x="35756" y="120497"/>
                          <a:pt x="23750" y="87622"/>
                        </a:cubicBezTo>
                        <a:cubicBezTo>
                          <a:pt x="16241" y="67059"/>
                          <a:pt x="11046" y="45448"/>
                          <a:pt x="5981" y="24536"/>
                        </a:cubicBezTo>
                        <a:cubicBezTo>
                          <a:pt x="4060" y="16590"/>
                          <a:pt x="2096" y="8382"/>
                          <a:pt x="0" y="349"/>
                        </a:cubicBezTo>
                        <a:lnTo>
                          <a:pt x="1222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:a16="http://schemas.microsoft.com/office/drawing/2014/main" id="{051E7B1B-D08B-49E2-962C-09552E596142}"/>
                      </a:ext>
                    </a:extLst>
                  </p:cNvPr>
                  <p:cNvSpPr/>
                  <p:nvPr/>
                </p:nvSpPr>
                <p:spPr>
                  <a:xfrm>
                    <a:off x="3575034" y="4152972"/>
                    <a:ext cx="58938" cy="174938"/>
                  </a:xfrm>
                  <a:custGeom>
                    <a:avLst/>
                    <a:gdLst>
                      <a:gd name="connsiteX0" fmla="*/ 1179 w 58938"/>
                      <a:gd name="connsiteY0" fmla="*/ 0 h 174938"/>
                      <a:gd name="connsiteX1" fmla="*/ 7946 w 58938"/>
                      <a:gd name="connsiteY1" fmla="*/ 47806 h 174938"/>
                      <a:gd name="connsiteX2" fmla="*/ 8688 w 58938"/>
                      <a:gd name="connsiteY2" fmla="*/ 66884 h 174938"/>
                      <a:gd name="connsiteX3" fmla="*/ 58939 w 58938"/>
                      <a:gd name="connsiteY3" fmla="*/ 174021 h 174938"/>
                      <a:gd name="connsiteX4" fmla="*/ 58065 w 58938"/>
                      <a:gd name="connsiteY4" fmla="*/ 174938 h 174938"/>
                      <a:gd name="connsiteX5" fmla="*/ 7422 w 58938"/>
                      <a:gd name="connsiteY5" fmla="*/ 66928 h 174938"/>
                      <a:gd name="connsiteX6" fmla="*/ 6680 w 58938"/>
                      <a:gd name="connsiteY6" fmla="*/ 47762 h 174938"/>
                      <a:gd name="connsiteX7" fmla="*/ 0 w 58938"/>
                      <a:gd name="connsiteY7" fmla="*/ 437 h 174938"/>
                      <a:gd name="connsiteX8" fmla="*/ 1179 w 58938"/>
                      <a:gd name="connsiteY8" fmla="*/ 0 h 174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938" h="174938">
                        <a:moveTo>
                          <a:pt x="1179" y="0"/>
                        </a:moveTo>
                        <a:cubicBezTo>
                          <a:pt x="7335" y="15062"/>
                          <a:pt x="7640" y="31739"/>
                          <a:pt x="7946" y="47806"/>
                        </a:cubicBezTo>
                        <a:cubicBezTo>
                          <a:pt x="8077" y="54092"/>
                          <a:pt x="8208" y="60597"/>
                          <a:pt x="8688" y="66884"/>
                        </a:cubicBezTo>
                        <a:cubicBezTo>
                          <a:pt x="11700" y="107137"/>
                          <a:pt x="30037" y="146211"/>
                          <a:pt x="58939" y="174021"/>
                        </a:cubicBezTo>
                        <a:lnTo>
                          <a:pt x="58065" y="174938"/>
                        </a:lnTo>
                        <a:cubicBezTo>
                          <a:pt x="28945" y="146866"/>
                          <a:pt x="10478" y="107530"/>
                          <a:pt x="7422" y="66928"/>
                        </a:cubicBezTo>
                        <a:cubicBezTo>
                          <a:pt x="6942" y="60597"/>
                          <a:pt x="6811" y="54049"/>
                          <a:pt x="6680" y="47762"/>
                        </a:cubicBezTo>
                        <a:cubicBezTo>
                          <a:pt x="6374" y="31783"/>
                          <a:pt x="6025" y="15280"/>
                          <a:pt x="0" y="437"/>
                        </a:cubicBezTo>
                        <a:lnTo>
                          <a:pt x="1179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:a16="http://schemas.microsoft.com/office/drawing/2014/main" id="{2C0C29B7-F38D-49C5-9DC6-D1DF16BE8630}"/>
                      </a:ext>
                    </a:extLst>
                  </p:cNvPr>
                  <p:cNvSpPr/>
                  <p:nvPr/>
                </p:nvSpPr>
                <p:spPr>
                  <a:xfrm>
                    <a:off x="3620351" y="4115295"/>
                    <a:ext cx="61994" cy="153458"/>
                  </a:xfrm>
                  <a:custGeom>
                    <a:avLst/>
                    <a:gdLst>
                      <a:gd name="connsiteX0" fmla="*/ 1135 w 61994"/>
                      <a:gd name="connsiteY0" fmla="*/ 0 h 153458"/>
                      <a:gd name="connsiteX1" fmla="*/ 8557 w 61994"/>
                      <a:gd name="connsiteY1" fmla="*/ 38943 h 153458"/>
                      <a:gd name="connsiteX2" fmla="*/ 12268 w 61994"/>
                      <a:gd name="connsiteY2" fmla="*/ 65706 h 153458"/>
                      <a:gd name="connsiteX3" fmla="*/ 42960 w 61994"/>
                      <a:gd name="connsiteY3" fmla="*/ 129010 h 153458"/>
                      <a:gd name="connsiteX4" fmla="*/ 61995 w 61994"/>
                      <a:gd name="connsiteY4" fmla="*/ 152411 h 153458"/>
                      <a:gd name="connsiteX5" fmla="*/ 61253 w 61994"/>
                      <a:gd name="connsiteY5" fmla="*/ 153458 h 153458"/>
                      <a:gd name="connsiteX6" fmla="*/ 41912 w 61994"/>
                      <a:gd name="connsiteY6" fmla="*/ 129708 h 153458"/>
                      <a:gd name="connsiteX7" fmla="*/ 11046 w 61994"/>
                      <a:gd name="connsiteY7" fmla="*/ 66011 h 153458"/>
                      <a:gd name="connsiteX8" fmla="*/ 7335 w 61994"/>
                      <a:gd name="connsiteY8" fmla="*/ 39074 h 153458"/>
                      <a:gd name="connsiteX9" fmla="*/ 0 w 61994"/>
                      <a:gd name="connsiteY9" fmla="*/ 480 h 153458"/>
                      <a:gd name="connsiteX10" fmla="*/ 1135 w 61994"/>
                      <a:gd name="connsiteY10" fmla="*/ 0 h 153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994" h="153458">
                        <a:moveTo>
                          <a:pt x="1135" y="0"/>
                        </a:moveTo>
                        <a:cubicBezTo>
                          <a:pt x="6025" y="12399"/>
                          <a:pt x="7291" y="25889"/>
                          <a:pt x="8557" y="38943"/>
                        </a:cubicBezTo>
                        <a:cubicBezTo>
                          <a:pt x="9387" y="47806"/>
                          <a:pt x="10260" y="56974"/>
                          <a:pt x="12268" y="65706"/>
                        </a:cubicBezTo>
                        <a:cubicBezTo>
                          <a:pt x="17551" y="88932"/>
                          <a:pt x="30473" y="109320"/>
                          <a:pt x="42960" y="129010"/>
                        </a:cubicBezTo>
                        <a:cubicBezTo>
                          <a:pt x="48330" y="137480"/>
                          <a:pt x="53918" y="146298"/>
                          <a:pt x="61995" y="152411"/>
                        </a:cubicBezTo>
                        <a:lnTo>
                          <a:pt x="61253" y="153458"/>
                        </a:lnTo>
                        <a:cubicBezTo>
                          <a:pt x="53001" y="147172"/>
                          <a:pt x="47107" y="137916"/>
                          <a:pt x="41912" y="129708"/>
                        </a:cubicBezTo>
                        <a:cubicBezTo>
                          <a:pt x="29382" y="109931"/>
                          <a:pt x="16372" y="89456"/>
                          <a:pt x="11046" y="66011"/>
                        </a:cubicBezTo>
                        <a:cubicBezTo>
                          <a:pt x="9037" y="57192"/>
                          <a:pt x="8164" y="47980"/>
                          <a:pt x="7335" y="39074"/>
                        </a:cubicBezTo>
                        <a:cubicBezTo>
                          <a:pt x="6112" y="26108"/>
                          <a:pt x="4846" y="12705"/>
                          <a:pt x="0" y="480"/>
                        </a:cubicBezTo>
                        <a:lnTo>
                          <a:pt x="1135" y="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id="{FDAE1859-28DA-4134-81E9-367F5FE61028}"/>
                      </a:ext>
                    </a:extLst>
                  </p:cNvPr>
                  <p:cNvSpPr/>
                  <p:nvPr/>
                </p:nvSpPr>
                <p:spPr>
                  <a:xfrm>
                    <a:off x="3680790" y="4084167"/>
                    <a:ext cx="35347" cy="123508"/>
                  </a:xfrm>
                  <a:custGeom>
                    <a:avLst/>
                    <a:gdLst>
                      <a:gd name="connsiteX0" fmla="*/ 5747 w 35347"/>
                      <a:gd name="connsiteY0" fmla="*/ 0 h 123508"/>
                      <a:gd name="connsiteX1" fmla="*/ 6970 w 35347"/>
                      <a:gd name="connsiteY1" fmla="*/ 306 h 123508"/>
                      <a:gd name="connsiteX2" fmla="*/ 2429 w 35347"/>
                      <a:gd name="connsiteY2" fmla="*/ 52303 h 123508"/>
                      <a:gd name="connsiteX3" fmla="*/ 17098 w 35347"/>
                      <a:gd name="connsiteY3" fmla="*/ 88364 h 123508"/>
                      <a:gd name="connsiteX4" fmla="*/ 35347 w 35347"/>
                      <a:gd name="connsiteY4" fmla="*/ 122898 h 123508"/>
                      <a:gd name="connsiteX5" fmla="*/ 34256 w 35347"/>
                      <a:gd name="connsiteY5" fmla="*/ 123509 h 123508"/>
                      <a:gd name="connsiteX6" fmla="*/ 16007 w 35347"/>
                      <a:gd name="connsiteY6" fmla="*/ 88975 h 123508"/>
                      <a:gd name="connsiteX7" fmla="*/ 1207 w 35347"/>
                      <a:gd name="connsiteY7" fmla="*/ 52521 h 123508"/>
                      <a:gd name="connsiteX8" fmla="*/ 5747 w 35347"/>
                      <a:gd name="connsiteY8" fmla="*/ 0 h 123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347" h="123508">
                        <a:moveTo>
                          <a:pt x="5747" y="0"/>
                        </a:moveTo>
                        <a:lnTo>
                          <a:pt x="6970" y="306"/>
                        </a:lnTo>
                        <a:cubicBezTo>
                          <a:pt x="3302" y="16459"/>
                          <a:pt x="-845" y="34796"/>
                          <a:pt x="2429" y="52303"/>
                        </a:cubicBezTo>
                        <a:cubicBezTo>
                          <a:pt x="4830" y="65225"/>
                          <a:pt x="11073" y="76969"/>
                          <a:pt x="17098" y="88364"/>
                        </a:cubicBezTo>
                        <a:lnTo>
                          <a:pt x="35347" y="122898"/>
                        </a:lnTo>
                        <a:lnTo>
                          <a:pt x="34256" y="123509"/>
                        </a:lnTo>
                        <a:lnTo>
                          <a:pt x="16007" y="88975"/>
                        </a:lnTo>
                        <a:cubicBezTo>
                          <a:pt x="9938" y="77493"/>
                          <a:pt x="3651" y="65618"/>
                          <a:pt x="1207" y="52521"/>
                        </a:cubicBezTo>
                        <a:cubicBezTo>
                          <a:pt x="-2111" y="34752"/>
                          <a:pt x="2080" y="16285"/>
                          <a:pt x="5747" y="0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A416F14D-810E-45FC-B084-792D621FC195}"/>
                      </a:ext>
                    </a:extLst>
                  </p:cNvPr>
                  <p:cNvSpPr/>
                  <p:nvPr/>
                </p:nvSpPr>
                <p:spPr>
                  <a:xfrm>
                    <a:off x="3766094" y="4042910"/>
                    <a:ext cx="12343" cy="72734"/>
                  </a:xfrm>
                  <a:custGeom>
                    <a:avLst/>
                    <a:gdLst>
                      <a:gd name="connsiteX0" fmla="*/ 10073 w 12343"/>
                      <a:gd name="connsiteY0" fmla="*/ 0 h 72734"/>
                      <a:gd name="connsiteX1" fmla="*/ 11121 w 12343"/>
                      <a:gd name="connsiteY1" fmla="*/ 742 h 72734"/>
                      <a:gd name="connsiteX2" fmla="*/ 12344 w 12343"/>
                      <a:gd name="connsiteY2" fmla="*/ 71992 h 72734"/>
                      <a:gd name="connsiteX3" fmla="*/ 11296 w 12343"/>
                      <a:gd name="connsiteY3" fmla="*/ 72734 h 72734"/>
                      <a:gd name="connsiteX4" fmla="*/ 10073 w 12343"/>
                      <a:gd name="connsiteY4" fmla="*/ 0 h 72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43" h="72734">
                        <a:moveTo>
                          <a:pt x="10073" y="0"/>
                        </a:moveTo>
                        <a:lnTo>
                          <a:pt x="11121" y="742"/>
                        </a:lnTo>
                        <a:cubicBezTo>
                          <a:pt x="-2500" y="21480"/>
                          <a:pt x="-1976" y="51429"/>
                          <a:pt x="12344" y="71992"/>
                        </a:cubicBezTo>
                        <a:lnTo>
                          <a:pt x="11296" y="72734"/>
                        </a:lnTo>
                        <a:cubicBezTo>
                          <a:pt x="-3286" y="51735"/>
                          <a:pt x="-3810" y="21174"/>
                          <a:pt x="10073" y="0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459" name="Graphic 2180">
                <a:extLst>
                  <a:ext uri="{FF2B5EF4-FFF2-40B4-BE49-F238E27FC236}">
                    <a16:creationId xmlns:a16="http://schemas.microsoft.com/office/drawing/2014/main" id="{8F11633F-4FE2-405D-BADF-5F220D227097}"/>
                  </a:ext>
                </a:extLst>
              </p:cNvPr>
              <p:cNvGrpSpPr/>
              <p:nvPr/>
            </p:nvGrpSpPr>
            <p:grpSpPr>
              <a:xfrm>
                <a:off x="2035168" y="3926885"/>
                <a:ext cx="766223" cy="479617"/>
                <a:chOff x="2035168" y="3926885"/>
                <a:chExt cx="766223" cy="479617"/>
              </a:xfrm>
            </p:grpSpPr>
            <p:grpSp>
              <p:nvGrpSpPr>
                <p:cNvPr id="580" name="Graphic 2180">
                  <a:extLst>
                    <a:ext uri="{FF2B5EF4-FFF2-40B4-BE49-F238E27FC236}">
                      <a16:creationId xmlns:a16="http://schemas.microsoft.com/office/drawing/2014/main" id="{0C907CBE-F825-43EC-9EAC-CCA827F026C6}"/>
                    </a:ext>
                  </a:extLst>
                </p:cNvPr>
                <p:cNvGrpSpPr/>
                <p:nvPr/>
              </p:nvGrpSpPr>
              <p:grpSpPr>
                <a:xfrm>
                  <a:off x="2035168" y="3926885"/>
                  <a:ext cx="766223" cy="479617"/>
                  <a:chOff x="2035168" y="3926885"/>
                  <a:chExt cx="766223" cy="479617"/>
                </a:xfrm>
                <a:solidFill>
                  <a:srgbClr val="FBFFFF"/>
                </a:solidFill>
              </p:grpSpPr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id="{A72BFEA8-A26F-439D-A1A9-A07CFD9940E1}"/>
                      </a:ext>
                    </a:extLst>
                  </p:cNvPr>
                  <p:cNvSpPr/>
                  <p:nvPr/>
                </p:nvSpPr>
                <p:spPr>
                  <a:xfrm>
                    <a:off x="2035168" y="4027673"/>
                    <a:ext cx="766223" cy="378829"/>
                  </a:xfrm>
                  <a:custGeom>
                    <a:avLst/>
                    <a:gdLst>
                      <a:gd name="connsiteX0" fmla="*/ 749523 w 766223"/>
                      <a:gd name="connsiteY0" fmla="*/ 0 h 378829"/>
                      <a:gd name="connsiteX1" fmla="*/ 765633 w 766223"/>
                      <a:gd name="connsiteY1" fmla="*/ 34315 h 378829"/>
                      <a:gd name="connsiteX2" fmla="*/ 629551 w 766223"/>
                      <a:gd name="connsiteY2" fmla="*/ 243438 h 378829"/>
                      <a:gd name="connsiteX3" fmla="*/ 343590 w 766223"/>
                      <a:gd name="connsiteY3" fmla="*/ 373364 h 378829"/>
                      <a:gd name="connsiteX4" fmla="*/ 153284 w 766223"/>
                      <a:gd name="connsiteY4" fmla="*/ 349833 h 378829"/>
                      <a:gd name="connsiteX5" fmla="*/ 0 w 766223"/>
                      <a:gd name="connsiteY5" fmla="*/ 271554 h 378829"/>
                      <a:gd name="connsiteX6" fmla="*/ 749523 w 766223"/>
                      <a:gd name="connsiteY6" fmla="*/ 0 h 378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6223" h="378829">
                        <a:moveTo>
                          <a:pt x="749523" y="0"/>
                        </a:moveTo>
                        <a:cubicBezTo>
                          <a:pt x="749523" y="0"/>
                          <a:pt x="769911" y="8339"/>
                          <a:pt x="765633" y="34315"/>
                        </a:cubicBezTo>
                        <a:cubicBezTo>
                          <a:pt x="761355" y="60292"/>
                          <a:pt x="791217" y="134074"/>
                          <a:pt x="629551" y="243438"/>
                        </a:cubicBezTo>
                        <a:cubicBezTo>
                          <a:pt x="467884" y="352801"/>
                          <a:pt x="382445" y="361140"/>
                          <a:pt x="343590" y="373364"/>
                        </a:cubicBezTo>
                        <a:cubicBezTo>
                          <a:pt x="304778" y="385589"/>
                          <a:pt x="196767" y="377119"/>
                          <a:pt x="153284" y="349833"/>
                        </a:cubicBezTo>
                        <a:cubicBezTo>
                          <a:pt x="109800" y="322546"/>
                          <a:pt x="37677" y="261861"/>
                          <a:pt x="0" y="271554"/>
                        </a:cubicBezTo>
                        <a:cubicBezTo>
                          <a:pt x="0" y="271554"/>
                          <a:pt x="585456" y="21742"/>
                          <a:pt x="749523" y="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5F8ADFFD-83F3-4043-BC9D-7526265EF95F}"/>
                      </a:ext>
                    </a:extLst>
                  </p:cNvPr>
                  <p:cNvSpPr/>
                  <p:nvPr/>
                </p:nvSpPr>
                <p:spPr>
                  <a:xfrm>
                    <a:off x="2035211" y="3926885"/>
                    <a:ext cx="753342" cy="372298"/>
                  </a:xfrm>
                  <a:custGeom>
                    <a:avLst/>
                    <a:gdLst>
                      <a:gd name="connsiteX0" fmla="*/ 743673 w 753342"/>
                      <a:gd name="connsiteY0" fmla="*/ 113580 h 372298"/>
                      <a:gd name="connsiteX1" fmla="*/ 737604 w 753342"/>
                      <a:gd name="connsiteY1" fmla="*/ 47263 h 372298"/>
                      <a:gd name="connsiteX2" fmla="*/ 350269 w 753342"/>
                      <a:gd name="connsiteY2" fmla="*/ 38095 h 372298"/>
                      <a:gd name="connsiteX3" fmla="*/ 27767 w 753342"/>
                      <a:gd name="connsiteY3" fmla="*/ 281489 h 372298"/>
                      <a:gd name="connsiteX4" fmla="*/ 0 w 753342"/>
                      <a:gd name="connsiteY4" fmla="*/ 372298 h 372298"/>
                      <a:gd name="connsiteX5" fmla="*/ 743673 w 753342"/>
                      <a:gd name="connsiteY5" fmla="*/ 113580 h 37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3342" h="372298">
                        <a:moveTo>
                          <a:pt x="743673" y="113580"/>
                        </a:moveTo>
                        <a:cubicBezTo>
                          <a:pt x="743673" y="113580"/>
                          <a:pt x="769038" y="84460"/>
                          <a:pt x="737604" y="47263"/>
                        </a:cubicBezTo>
                        <a:cubicBezTo>
                          <a:pt x="706171" y="10110"/>
                          <a:pt x="591175" y="-32762"/>
                          <a:pt x="350269" y="38095"/>
                        </a:cubicBezTo>
                        <a:cubicBezTo>
                          <a:pt x="109364" y="108952"/>
                          <a:pt x="52957" y="166406"/>
                          <a:pt x="27767" y="281489"/>
                        </a:cubicBezTo>
                        <a:cubicBezTo>
                          <a:pt x="27767" y="281489"/>
                          <a:pt x="34839" y="358851"/>
                          <a:pt x="0" y="372298"/>
                        </a:cubicBezTo>
                        <a:cubicBezTo>
                          <a:pt x="-44" y="372342"/>
                          <a:pt x="493817" y="270443"/>
                          <a:pt x="743673" y="11358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581" name="Picture 580">
                  <a:extLst>
                    <a:ext uri="{FF2B5EF4-FFF2-40B4-BE49-F238E27FC236}">
                      <a16:creationId xmlns:a16="http://schemas.microsoft.com/office/drawing/2014/main" id="{AF5CD020-BAF1-4046-8DE1-21AB062DED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37286" y="4028574"/>
                  <a:ext cx="759651" cy="375460"/>
                </a:xfrm>
                <a:custGeom>
                  <a:avLst/>
                  <a:gdLst>
                    <a:gd name="connsiteX0" fmla="*/ 148 w 759651"/>
                    <a:gd name="connsiteY0" fmla="*/ 217 h 375460"/>
                    <a:gd name="connsiteX1" fmla="*/ 759800 w 759651"/>
                    <a:gd name="connsiteY1" fmla="*/ 217 h 375460"/>
                    <a:gd name="connsiteX2" fmla="*/ 759800 w 759651"/>
                    <a:gd name="connsiteY2" fmla="*/ 375677 h 375460"/>
                    <a:gd name="connsiteX3" fmla="*/ 148 w 759651"/>
                    <a:gd name="connsiteY3" fmla="*/ 375677 h 37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9651" h="375460">
                      <a:moveTo>
                        <a:pt x="148" y="217"/>
                      </a:moveTo>
                      <a:lnTo>
                        <a:pt x="759800" y="217"/>
                      </a:lnTo>
                      <a:lnTo>
                        <a:pt x="759800" y="375677"/>
                      </a:lnTo>
                      <a:lnTo>
                        <a:pt x="148" y="3756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2" name="Picture 581">
                  <a:extLst>
                    <a:ext uri="{FF2B5EF4-FFF2-40B4-BE49-F238E27FC236}">
                      <a16:creationId xmlns:a16="http://schemas.microsoft.com/office/drawing/2014/main" id="{521F13FE-8E01-4845-9780-8683E0F92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37286" y="3932526"/>
                  <a:ext cx="746554" cy="366728"/>
                </a:xfrm>
                <a:custGeom>
                  <a:avLst/>
                  <a:gdLst>
                    <a:gd name="connsiteX0" fmla="*/ 148 w 746554"/>
                    <a:gd name="connsiteY0" fmla="*/ 195 h 366728"/>
                    <a:gd name="connsiteX1" fmla="*/ 746703 w 746554"/>
                    <a:gd name="connsiteY1" fmla="*/ 195 h 366728"/>
                    <a:gd name="connsiteX2" fmla="*/ 746703 w 746554"/>
                    <a:gd name="connsiteY2" fmla="*/ 366923 h 366728"/>
                    <a:gd name="connsiteX3" fmla="*/ 148 w 746554"/>
                    <a:gd name="connsiteY3" fmla="*/ 366923 h 366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54" h="366728">
                      <a:moveTo>
                        <a:pt x="148" y="195"/>
                      </a:moveTo>
                      <a:lnTo>
                        <a:pt x="746703" y="195"/>
                      </a:lnTo>
                      <a:lnTo>
                        <a:pt x="746703" y="366923"/>
                      </a:lnTo>
                      <a:lnTo>
                        <a:pt x="148" y="366923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83" name="Graphic 2180">
                  <a:extLst>
                    <a:ext uri="{FF2B5EF4-FFF2-40B4-BE49-F238E27FC236}">
                      <a16:creationId xmlns:a16="http://schemas.microsoft.com/office/drawing/2014/main" id="{954F86BB-86F6-4DE4-9E7D-D871AC4619D5}"/>
                    </a:ext>
                  </a:extLst>
                </p:cNvPr>
                <p:cNvGrpSpPr/>
                <p:nvPr/>
              </p:nvGrpSpPr>
              <p:grpSpPr>
                <a:xfrm>
                  <a:off x="2201069" y="4010801"/>
                  <a:ext cx="541710" cy="331865"/>
                  <a:chOff x="2201069" y="4010801"/>
                  <a:chExt cx="541710" cy="331865"/>
                </a:xfrm>
                <a:solidFill>
                  <a:srgbClr val="A0BDAB"/>
                </a:solidFill>
              </p:grpSpPr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3E151156-1CB1-45B7-8592-E9FA001AEE10}"/>
                      </a:ext>
                    </a:extLst>
                  </p:cNvPr>
                  <p:cNvSpPr/>
                  <p:nvPr/>
                </p:nvSpPr>
                <p:spPr>
                  <a:xfrm>
                    <a:off x="2629268" y="4067577"/>
                    <a:ext cx="113511" cy="184062"/>
                  </a:xfrm>
                  <a:custGeom>
                    <a:avLst/>
                    <a:gdLst>
                      <a:gd name="connsiteX0" fmla="*/ 113424 w 113511"/>
                      <a:gd name="connsiteY0" fmla="*/ 5064 h 184062"/>
                      <a:gd name="connsiteX1" fmla="*/ 0 w 113511"/>
                      <a:gd name="connsiteY1" fmla="*/ 184063 h 184062"/>
                      <a:gd name="connsiteX2" fmla="*/ 113511 w 113511"/>
                      <a:gd name="connsiteY2" fmla="*/ 0 h 184062"/>
                      <a:gd name="connsiteX3" fmla="*/ 113424 w 113511"/>
                      <a:gd name="connsiteY3" fmla="*/ 5064 h 184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511" h="184062">
                        <a:moveTo>
                          <a:pt x="113424" y="5064"/>
                        </a:moveTo>
                        <a:cubicBezTo>
                          <a:pt x="92643" y="79021"/>
                          <a:pt x="54354" y="142806"/>
                          <a:pt x="0" y="184063"/>
                        </a:cubicBezTo>
                        <a:cubicBezTo>
                          <a:pt x="53962" y="142151"/>
                          <a:pt x="93472" y="73782"/>
                          <a:pt x="113511" y="0"/>
                        </a:cubicBezTo>
                        <a:lnTo>
                          <a:pt x="113424" y="506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5EC59685-7E2E-4A74-A40D-7F3B0C257119}"/>
                      </a:ext>
                    </a:extLst>
                  </p:cNvPr>
                  <p:cNvSpPr/>
                  <p:nvPr/>
                </p:nvSpPr>
                <p:spPr>
                  <a:xfrm>
                    <a:off x="2549068" y="4109008"/>
                    <a:ext cx="111895" cy="181268"/>
                  </a:xfrm>
                  <a:custGeom>
                    <a:avLst/>
                    <a:gdLst>
                      <a:gd name="connsiteX0" fmla="*/ 104561 w 111895"/>
                      <a:gd name="connsiteY0" fmla="*/ 15673 h 181268"/>
                      <a:gd name="connsiteX1" fmla="*/ 80069 w 111895"/>
                      <a:gd name="connsiteY1" fmla="*/ 58633 h 181268"/>
                      <a:gd name="connsiteX2" fmla="*/ 54529 w 111895"/>
                      <a:gd name="connsiteY2" fmla="*/ 100632 h 181268"/>
                      <a:gd name="connsiteX3" fmla="*/ 28552 w 111895"/>
                      <a:gd name="connsiteY3" fmla="*/ 142238 h 181268"/>
                      <a:gd name="connsiteX4" fmla="*/ 0 w 111895"/>
                      <a:gd name="connsiteY4" fmla="*/ 181269 h 181268"/>
                      <a:gd name="connsiteX5" fmla="*/ 28160 w 111895"/>
                      <a:gd name="connsiteY5" fmla="*/ 141889 h 181268"/>
                      <a:gd name="connsiteX6" fmla="*/ 53700 w 111895"/>
                      <a:gd name="connsiteY6" fmla="*/ 99934 h 181268"/>
                      <a:gd name="connsiteX7" fmla="*/ 78803 w 111895"/>
                      <a:gd name="connsiteY7" fmla="*/ 57541 h 181268"/>
                      <a:gd name="connsiteX8" fmla="*/ 111896 w 111895"/>
                      <a:gd name="connsiteY8" fmla="*/ 0 h 181268"/>
                      <a:gd name="connsiteX9" fmla="*/ 104561 w 111895"/>
                      <a:gd name="connsiteY9" fmla="*/ 15673 h 181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895" h="181268">
                        <a:moveTo>
                          <a:pt x="104561" y="15673"/>
                        </a:moveTo>
                        <a:cubicBezTo>
                          <a:pt x="96790" y="30342"/>
                          <a:pt x="88495" y="44575"/>
                          <a:pt x="80069" y="58633"/>
                        </a:cubicBezTo>
                        <a:cubicBezTo>
                          <a:pt x="71643" y="72691"/>
                          <a:pt x="63042" y="86661"/>
                          <a:pt x="54529" y="100632"/>
                        </a:cubicBezTo>
                        <a:cubicBezTo>
                          <a:pt x="46016" y="114603"/>
                          <a:pt x="37502" y="128617"/>
                          <a:pt x="28552" y="142238"/>
                        </a:cubicBezTo>
                        <a:cubicBezTo>
                          <a:pt x="19603" y="155816"/>
                          <a:pt x="10216" y="169044"/>
                          <a:pt x="0" y="181269"/>
                        </a:cubicBezTo>
                        <a:cubicBezTo>
                          <a:pt x="10085" y="168913"/>
                          <a:pt x="19341" y="155598"/>
                          <a:pt x="28160" y="141889"/>
                        </a:cubicBezTo>
                        <a:cubicBezTo>
                          <a:pt x="36978" y="128180"/>
                          <a:pt x="45317" y="114035"/>
                          <a:pt x="53700" y="99934"/>
                        </a:cubicBezTo>
                        <a:cubicBezTo>
                          <a:pt x="62082" y="85832"/>
                          <a:pt x="70508" y="71730"/>
                          <a:pt x="78803" y="57541"/>
                        </a:cubicBezTo>
                        <a:cubicBezTo>
                          <a:pt x="87098" y="43353"/>
                          <a:pt x="104256" y="14756"/>
                          <a:pt x="111896" y="0"/>
                        </a:cubicBezTo>
                        <a:lnTo>
                          <a:pt x="104561" y="156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:a16="http://schemas.microsoft.com/office/drawing/2014/main" id="{D12C4237-4EB2-47C2-86E4-4996408A662A}"/>
                      </a:ext>
                    </a:extLst>
                  </p:cNvPr>
                  <p:cNvSpPr/>
                  <p:nvPr/>
                </p:nvSpPr>
                <p:spPr>
                  <a:xfrm>
                    <a:off x="2451448" y="4159826"/>
                    <a:ext cx="96877" cy="165420"/>
                  </a:xfrm>
                  <a:custGeom>
                    <a:avLst/>
                    <a:gdLst>
                      <a:gd name="connsiteX0" fmla="*/ 96877 w 96877"/>
                      <a:gd name="connsiteY0" fmla="*/ 262 h 165420"/>
                      <a:gd name="connsiteX1" fmla="*/ 95349 w 96877"/>
                      <a:gd name="connsiteY1" fmla="*/ 27330 h 165420"/>
                      <a:gd name="connsiteX2" fmla="*/ 90853 w 96877"/>
                      <a:gd name="connsiteY2" fmla="*/ 53700 h 165420"/>
                      <a:gd name="connsiteX3" fmla="*/ 80462 w 96877"/>
                      <a:gd name="connsiteY3" fmla="*/ 77013 h 165420"/>
                      <a:gd name="connsiteX4" fmla="*/ 64789 w 96877"/>
                      <a:gd name="connsiteY4" fmla="*/ 95306 h 165420"/>
                      <a:gd name="connsiteX5" fmla="*/ 0 w 96877"/>
                      <a:gd name="connsiteY5" fmla="*/ 165421 h 165420"/>
                      <a:gd name="connsiteX6" fmla="*/ 64090 w 96877"/>
                      <a:gd name="connsiteY6" fmla="*/ 94433 h 165420"/>
                      <a:gd name="connsiteX7" fmla="*/ 79458 w 96877"/>
                      <a:gd name="connsiteY7" fmla="*/ 76053 h 165420"/>
                      <a:gd name="connsiteX8" fmla="*/ 89412 w 96877"/>
                      <a:gd name="connsiteY8" fmla="*/ 53045 h 165420"/>
                      <a:gd name="connsiteX9" fmla="*/ 93603 w 96877"/>
                      <a:gd name="connsiteY9" fmla="*/ 26981 h 165420"/>
                      <a:gd name="connsiteX10" fmla="*/ 94869 w 96877"/>
                      <a:gd name="connsiteY10" fmla="*/ 0 h 165420"/>
                      <a:gd name="connsiteX11" fmla="*/ 96877 w 96877"/>
                      <a:gd name="connsiteY11" fmla="*/ 262 h 16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6877" h="165420">
                        <a:moveTo>
                          <a:pt x="96877" y="262"/>
                        </a:moveTo>
                        <a:cubicBezTo>
                          <a:pt x="96572" y="9299"/>
                          <a:pt x="96223" y="18380"/>
                          <a:pt x="95349" y="27330"/>
                        </a:cubicBezTo>
                        <a:cubicBezTo>
                          <a:pt x="94520" y="36324"/>
                          <a:pt x="93166" y="45186"/>
                          <a:pt x="90853" y="53700"/>
                        </a:cubicBezTo>
                        <a:cubicBezTo>
                          <a:pt x="88495" y="62126"/>
                          <a:pt x="85133" y="70202"/>
                          <a:pt x="80462" y="77013"/>
                        </a:cubicBezTo>
                        <a:cubicBezTo>
                          <a:pt x="75790" y="83824"/>
                          <a:pt x="70159" y="89412"/>
                          <a:pt x="64789" y="95306"/>
                        </a:cubicBezTo>
                        <a:lnTo>
                          <a:pt x="0" y="165421"/>
                        </a:lnTo>
                        <a:lnTo>
                          <a:pt x="64090" y="94433"/>
                        </a:lnTo>
                        <a:cubicBezTo>
                          <a:pt x="69373" y="88451"/>
                          <a:pt x="74961" y="82776"/>
                          <a:pt x="79458" y="76053"/>
                        </a:cubicBezTo>
                        <a:cubicBezTo>
                          <a:pt x="83955" y="69329"/>
                          <a:pt x="87185" y="61383"/>
                          <a:pt x="89412" y="53045"/>
                        </a:cubicBezTo>
                        <a:cubicBezTo>
                          <a:pt x="91595" y="44662"/>
                          <a:pt x="92861" y="35887"/>
                          <a:pt x="93603" y="26981"/>
                        </a:cubicBezTo>
                        <a:cubicBezTo>
                          <a:pt x="94389" y="18074"/>
                          <a:pt x="94651" y="9037"/>
                          <a:pt x="94869" y="0"/>
                        </a:cubicBezTo>
                        <a:lnTo>
                          <a:pt x="96877" y="26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86A7F8AF-DC72-4380-9821-F264891C599F}"/>
                      </a:ext>
                    </a:extLst>
                  </p:cNvPr>
                  <p:cNvSpPr/>
                  <p:nvPr/>
                </p:nvSpPr>
                <p:spPr>
                  <a:xfrm>
                    <a:off x="2385437" y="4183664"/>
                    <a:ext cx="92031" cy="159002"/>
                  </a:xfrm>
                  <a:custGeom>
                    <a:avLst/>
                    <a:gdLst>
                      <a:gd name="connsiteX0" fmla="*/ 92031 w 92031"/>
                      <a:gd name="connsiteY0" fmla="*/ 1004 h 159002"/>
                      <a:gd name="connsiteX1" fmla="*/ 72167 w 92031"/>
                      <a:gd name="connsiteY1" fmla="*/ 43222 h 159002"/>
                      <a:gd name="connsiteX2" fmla="*/ 48723 w 92031"/>
                      <a:gd name="connsiteY2" fmla="*/ 82383 h 159002"/>
                      <a:gd name="connsiteX3" fmla="*/ 0 w 92031"/>
                      <a:gd name="connsiteY3" fmla="*/ 159003 h 159002"/>
                      <a:gd name="connsiteX4" fmla="*/ 47893 w 92031"/>
                      <a:gd name="connsiteY4" fmla="*/ 81641 h 159002"/>
                      <a:gd name="connsiteX5" fmla="*/ 70944 w 92031"/>
                      <a:gd name="connsiteY5" fmla="*/ 42130 h 159002"/>
                      <a:gd name="connsiteX6" fmla="*/ 90198 w 92031"/>
                      <a:gd name="connsiteY6" fmla="*/ 0 h 159002"/>
                      <a:gd name="connsiteX7" fmla="*/ 92031 w 92031"/>
                      <a:gd name="connsiteY7" fmla="*/ 1004 h 159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031" h="159002">
                        <a:moveTo>
                          <a:pt x="92031" y="1004"/>
                        </a:moveTo>
                        <a:cubicBezTo>
                          <a:pt x="87142" y="16328"/>
                          <a:pt x="79851" y="30080"/>
                          <a:pt x="72167" y="43222"/>
                        </a:cubicBezTo>
                        <a:cubicBezTo>
                          <a:pt x="64439" y="56406"/>
                          <a:pt x="56625" y="69416"/>
                          <a:pt x="48723" y="82383"/>
                        </a:cubicBezTo>
                        <a:cubicBezTo>
                          <a:pt x="32875" y="108316"/>
                          <a:pt x="16634" y="133856"/>
                          <a:pt x="0" y="159003"/>
                        </a:cubicBezTo>
                        <a:cubicBezTo>
                          <a:pt x="16372" y="133594"/>
                          <a:pt x="32307" y="107792"/>
                          <a:pt x="47893" y="81641"/>
                        </a:cubicBezTo>
                        <a:cubicBezTo>
                          <a:pt x="55664" y="68543"/>
                          <a:pt x="63348" y="55402"/>
                          <a:pt x="70944" y="42130"/>
                        </a:cubicBezTo>
                        <a:cubicBezTo>
                          <a:pt x="78454" y="28858"/>
                          <a:pt x="85526" y="15149"/>
                          <a:pt x="90198" y="0"/>
                        </a:cubicBezTo>
                        <a:lnTo>
                          <a:pt x="92031" y="10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00445177-AD35-49AD-AAF5-F9B793CA28E7}"/>
                      </a:ext>
                    </a:extLst>
                  </p:cNvPr>
                  <p:cNvSpPr/>
                  <p:nvPr/>
                </p:nvSpPr>
                <p:spPr>
                  <a:xfrm>
                    <a:off x="2310607" y="4214486"/>
                    <a:ext cx="78060" cy="115213"/>
                  </a:xfrm>
                  <a:custGeom>
                    <a:avLst/>
                    <a:gdLst>
                      <a:gd name="connsiteX0" fmla="*/ 78061 w 78060"/>
                      <a:gd name="connsiteY0" fmla="*/ 1877 h 115213"/>
                      <a:gd name="connsiteX1" fmla="*/ 67103 w 78060"/>
                      <a:gd name="connsiteY1" fmla="*/ 14669 h 115213"/>
                      <a:gd name="connsiteX2" fmla="*/ 58851 w 78060"/>
                      <a:gd name="connsiteY2" fmla="*/ 30255 h 115213"/>
                      <a:gd name="connsiteX3" fmla="*/ 52084 w 78060"/>
                      <a:gd name="connsiteY3" fmla="*/ 47107 h 115213"/>
                      <a:gd name="connsiteX4" fmla="*/ 48504 w 78060"/>
                      <a:gd name="connsiteY4" fmla="*/ 55446 h 115213"/>
                      <a:gd name="connsiteX5" fmla="*/ 44400 w 78060"/>
                      <a:gd name="connsiteY5" fmla="*/ 63435 h 115213"/>
                      <a:gd name="connsiteX6" fmla="*/ 23881 w 78060"/>
                      <a:gd name="connsiteY6" fmla="*/ 91377 h 115213"/>
                      <a:gd name="connsiteX7" fmla="*/ 0 w 78060"/>
                      <a:gd name="connsiteY7" fmla="*/ 115214 h 115213"/>
                      <a:gd name="connsiteX8" fmla="*/ 23532 w 78060"/>
                      <a:gd name="connsiteY8" fmla="*/ 90940 h 115213"/>
                      <a:gd name="connsiteX9" fmla="*/ 43571 w 78060"/>
                      <a:gd name="connsiteY9" fmla="*/ 62737 h 115213"/>
                      <a:gd name="connsiteX10" fmla="*/ 57541 w 78060"/>
                      <a:gd name="connsiteY10" fmla="*/ 29338 h 115213"/>
                      <a:gd name="connsiteX11" fmla="*/ 65749 w 78060"/>
                      <a:gd name="connsiteY11" fmla="*/ 13316 h 115213"/>
                      <a:gd name="connsiteX12" fmla="*/ 76795 w 78060"/>
                      <a:gd name="connsiteY12" fmla="*/ 0 h 115213"/>
                      <a:gd name="connsiteX13" fmla="*/ 78061 w 78060"/>
                      <a:gd name="connsiteY13" fmla="*/ 1877 h 115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8060" h="115213">
                        <a:moveTo>
                          <a:pt x="78061" y="1877"/>
                        </a:moveTo>
                        <a:cubicBezTo>
                          <a:pt x="74001" y="5588"/>
                          <a:pt x="70290" y="9867"/>
                          <a:pt x="67103" y="14669"/>
                        </a:cubicBezTo>
                        <a:cubicBezTo>
                          <a:pt x="63872" y="19428"/>
                          <a:pt x="61209" y="24711"/>
                          <a:pt x="58851" y="30255"/>
                        </a:cubicBezTo>
                        <a:cubicBezTo>
                          <a:pt x="56494" y="35756"/>
                          <a:pt x="54354" y="41475"/>
                          <a:pt x="52084" y="47107"/>
                        </a:cubicBezTo>
                        <a:cubicBezTo>
                          <a:pt x="50949" y="49901"/>
                          <a:pt x="49770" y="52695"/>
                          <a:pt x="48504" y="55446"/>
                        </a:cubicBezTo>
                        <a:cubicBezTo>
                          <a:pt x="47194" y="58153"/>
                          <a:pt x="45885" y="60859"/>
                          <a:pt x="44400" y="63435"/>
                        </a:cubicBezTo>
                        <a:cubicBezTo>
                          <a:pt x="38594" y="73782"/>
                          <a:pt x="31521" y="82994"/>
                          <a:pt x="23881" y="91377"/>
                        </a:cubicBezTo>
                        <a:cubicBezTo>
                          <a:pt x="16241" y="99803"/>
                          <a:pt x="8120" y="107530"/>
                          <a:pt x="0" y="115214"/>
                        </a:cubicBezTo>
                        <a:cubicBezTo>
                          <a:pt x="8033" y="107356"/>
                          <a:pt x="16066" y="99497"/>
                          <a:pt x="23532" y="90940"/>
                        </a:cubicBezTo>
                        <a:cubicBezTo>
                          <a:pt x="31041" y="82427"/>
                          <a:pt x="37939" y="73127"/>
                          <a:pt x="43571" y="62737"/>
                        </a:cubicBezTo>
                        <a:cubicBezTo>
                          <a:pt x="49334" y="52433"/>
                          <a:pt x="52914" y="40602"/>
                          <a:pt x="57541" y="29338"/>
                        </a:cubicBezTo>
                        <a:cubicBezTo>
                          <a:pt x="59855" y="23706"/>
                          <a:pt x="62475" y="18249"/>
                          <a:pt x="65749" y="13316"/>
                        </a:cubicBezTo>
                        <a:cubicBezTo>
                          <a:pt x="68980" y="8382"/>
                          <a:pt x="72691" y="3886"/>
                          <a:pt x="76795" y="0"/>
                        </a:cubicBezTo>
                        <a:lnTo>
                          <a:pt x="78061" y="187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D9EC3CC4-E2AA-412D-AC56-6791A8D2A1F4}"/>
                      </a:ext>
                    </a:extLst>
                  </p:cNvPr>
                  <p:cNvSpPr/>
                  <p:nvPr/>
                </p:nvSpPr>
                <p:spPr>
                  <a:xfrm>
                    <a:off x="2252760" y="4239590"/>
                    <a:ext cx="40602" cy="71162"/>
                  </a:xfrm>
                  <a:custGeom>
                    <a:avLst/>
                    <a:gdLst>
                      <a:gd name="connsiteX0" fmla="*/ 38725 w 40602"/>
                      <a:gd name="connsiteY0" fmla="*/ 0 h 71162"/>
                      <a:gd name="connsiteX1" fmla="*/ 40602 w 40602"/>
                      <a:gd name="connsiteY1" fmla="*/ 8295 h 71162"/>
                      <a:gd name="connsiteX2" fmla="*/ 39773 w 40602"/>
                      <a:gd name="connsiteY2" fmla="*/ 13971 h 71162"/>
                      <a:gd name="connsiteX3" fmla="*/ 35363 w 40602"/>
                      <a:gd name="connsiteY3" fmla="*/ 23488 h 71162"/>
                      <a:gd name="connsiteX4" fmla="*/ 24536 w 40602"/>
                      <a:gd name="connsiteY4" fmla="*/ 40427 h 71162"/>
                      <a:gd name="connsiteX5" fmla="*/ 0 w 40602"/>
                      <a:gd name="connsiteY5" fmla="*/ 71163 h 71162"/>
                      <a:gd name="connsiteX6" fmla="*/ 23750 w 40602"/>
                      <a:gd name="connsiteY6" fmla="*/ 39642 h 71162"/>
                      <a:gd name="connsiteX7" fmla="*/ 34141 w 40602"/>
                      <a:gd name="connsiteY7" fmla="*/ 22440 h 71162"/>
                      <a:gd name="connsiteX8" fmla="*/ 38157 w 40602"/>
                      <a:gd name="connsiteY8" fmla="*/ 13229 h 71162"/>
                      <a:gd name="connsiteX9" fmla="*/ 37328 w 40602"/>
                      <a:gd name="connsiteY9" fmla="*/ 2183 h 71162"/>
                      <a:gd name="connsiteX10" fmla="*/ 38725 w 40602"/>
                      <a:gd name="connsiteY10" fmla="*/ 0 h 71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0602" h="71162">
                        <a:moveTo>
                          <a:pt x="38725" y="0"/>
                        </a:moveTo>
                        <a:cubicBezTo>
                          <a:pt x="39598" y="1877"/>
                          <a:pt x="40602" y="6287"/>
                          <a:pt x="40602" y="8295"/>
                        </a:cubicBezTo>
                        <a:cubicBezTo>
                          <a:pt x="40602" y="10303"/>
                          <a:pt x="40297" y="12224"/>
                          <a:pt x="39773" y="13971"/>
                        </a:cubicBezTo>
                        <a:cubicBezTo>
                          <a:pt x="38725" y="17507"/>
                          <a:pt x="37066" y="20607"/>
                          <a:pt x="35363" y="23488"/>
                        </a:cubicBezTo>
                        <a:cubicBezTo>
                          <a:pt x="31914" y="29295"/>
                          <a:pt x="28334" y="34927"/>
                          <a:pt x="24536" y="40427"/>
                        </a:cubicBezTo>
                        <a:cubicBezTo>
                          <a:pt x="16983" y="51386"/>
                          <a:pt x="8775" y="61645"/>
                          <a:pt x="0" y="71163"/>
                        </a:cubicBezTo>
                        <a:cubicBezTo>
                          <a:pt x="8513" y="61340"/>
                          <a:pt x="16459" y="50818"/>
                          <a:pt x="23750" y="39642"/>
                        </a:cubicBezTo>
                        <a:cubicBezTo>
                          <a:pt x="27374" y="34053"/>
                          <a:pt x="30823" y="28291"/>
                          <a:pt x="34141" y="22440"/>
                        </a:cubicBezTo>
                        <a:cubicBezTo>
                          <a:pt x="35800" y="19515"/>
                          <a:pt x="37284" y="16503"/>
                          <a:pt x="38157" y="13229"/>
                        </a:cubicBezTo>
                        <a:cubicBezTo>
                          <a:pt x="39030" y="9954"/>
                          <a:pt x="38812" y="5195"/>
                          <a:pt x="37328" y="2183"/>
                        </a:cubicBezTo>
                        <a:lnTo>
                          <a:pt x="3872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B7DA3C6D-408F-4B0C-AD4E-6B04BF8130C9}"/>
                      </a:ext>
                    </a:extLst>
                  </p:cNvPr>
                  <p:cNvSpPr/>
                  <p:nvPr/>
                </p:nvSpPr>
                <p:spPr>
                  <a:xfrm>
                    <a:off x="2588971" y="4010801"/>
                    <a:ext cx="152366" cy="53108"/>
                  </a:xfrm>
                  <a:custGeom>
                    <a:avLst/>
                    <a:gdLst>
                      <a:gd name="connsiteX0" fmla="*/ 151188 w 152366"/>
                      <a:gd name="connsiteY0" fmla="*/ 53108 h 53108"/>
                      <a:gd name="connsiteX1" fmla="*/ 134161 w 152366"/>
                      <a:gd name="connsiteY1" fmla="*/ 40927 h 53108"/>
                      <a:gd name="connsiteX2" fmla="*/ 115301 w 152366"/>
                      <a:gd name="connsiteY2" fmla="*/ 33331 h 53108"/>
                      <a:gd name="connsiteX3" fmla="*/ 77013 w 152366"/>
                      <a:gd name="connsiteY3" fmla="*/ 20059 h 53108"/>
                      <a:gd name="connsiteX4" fmla="*/ 38725 w 152366"/>
                      <a:gd name="connsiteY4" fmla="*/ 6874 h 53108"/>
                      <a:gd name="connsiteX5" fmla="*/ 19428 w 152366"/>
                      <a:gd name="connsiteY5" fmla="*/ 1635 h 53108"/>
                      <a:gd name="connsiteX6" fmla="*/ 0 w 152366"/>
                      <a:gd name="connsiteY6" fmla="*/ 238 h 53108"/>
                      <a:gd name="connsiteX7" fmla="*/ 19471 w 152366"/>
                      <a:gd name="connsiteY7" fmla="*/ 1329 h 53108"/>
                      <a:gd name="connsiteX8" fmla="*/ 38856 w 152366"/>
                      <a:gd name="connsiteY8" fmla="*/ 6306 h 53108"/>
                      <a:gd name="connsiteX9" fmla="*/ 77231 w 152366"/>
                      <a:gd name="connsiteY9" fmla="*/ 18924 h 53108"/>
                      <a:gd name="connsiteX10" fmla="*/ 115607 w 152366"/>
                      <a:gd name="connsiteY10" fmla="*/ 31628 h 53108"/>
                      <a:gd name="connsiteX11" fmla="*/ 134685 w 152366"/>
                      <a:gd name="connsiteY11" fmla="*/ 39006 h 53108"/>
                      <a:gd name="connsiteX12" fmla="*/ 152367 w 152366"/>
                      <a:gd name="connsiteY12" fmla="*/ 51362 h 53108"/>
                      <a:gd name="connsiteX13" fmla="*/ 151188 w 152366"/>
                      <a:gd name="connsiteY13" fmla="*/ 53108 h 53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2366" h="53108">
                        <a:moveTo>
                          <a:pt x="151188" y="53108"/>
                        </a:moveTo>
                        <a:cubicBezTo>
                          <a:pt x="146167" y="47913"/>
                          <a:pt x="140274" y="43983"/>
                          <a:pt x="134161" y="40927"/>
                        </a:cubicBezTo>
                        <a:cubicBezTo>
                          <a:pt x="128049" y="37871"/>
                          <a:pt x="121675" y="35557"/>
                          <a:pt x="115301" y="33331"/>
                        </a:cubicBezTo>
                        <a:lnTo>
                          <a:pt x="77013" y="20059"/>
                        </a:lnTo>
                        <a:cubicBezTo>
                          <a:pt x="64265" y="15649"/>
                          <a:pt x="51517" y="11153"/>
                          <a:pt x="38725" y="6874"/>
                        </a:cubicBezTo>
                        <a:cubicBezTo>
                          <a:pt x="32351" y="4778"/>
                          <a:pt x="25889" y="2858"/>
                          <a:pt x="19428" y="1635"/>
                        </a:cubicBezTo>
                        <a:cubicBezTo>
                          <a:pt x="12966" y="369"/>
                          <a:pt x="6418" y="-199"/>
                          <a:pt x="0" y="238"/>
                        </a:cubicBezTo>
                        <a:cubicBezTo>
                          <a:pt x="6418" y="-330"/>
                          <a:pt x="12966" y="151"/>
                          <a:pt x="19471" y="1329"/>
                        </a:cubicBezTo>
                        <a:cubicBezTo>
                          <a:pt x="25977" y="2465"/>
                          <a:pt x="32438" y="4298"/>
                          <a:pt x="38856" y="6306"/>
                        </a:cubicBezTo>
                        <a:cubicBezTo>
                          <a:pt x="51691" y="10410"/>
                          <a:pt x="64439" y="14733"/>
                          <a:pt x="77231" y="18924"/>
                        </a:cubicBezTo>
                        <a:lnTo>
                          <a:pt x="115607" y="31628"/>
                        </a:lnTo>
                        <a:cubicBezTo>
                          <a:pt x="122024" y="33767"/>
                          <a:pt x="128442" y="35994"/>
                          <a:pt x="134685" y="39006"/>
                        </a:cubicBezTo>
                        <a:cubicBezTo>
                          <a:pt x="140929" y="42019"/>
                          <a:pt x="147084" y="45948"/>
                          <a:pt x="152367" y="51362"/>
                        </a:cubicBezTo>
                        <a:lnTo>
                          <a:pt x="151188" y="5310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94A97096-BF90-4FD9-93B4-06F93643915C}"/>
                      </a:ext>
                    </a:extLst>
                  </p:cNvPr>
                  <p:cNvSpPr/>
                  <p:nvPr/>
                </p:nvSpPr>
                <p:spPr>
                  <a:xfrm>
                    <a:off x="2463148" y="4040508"/>
                    <a:ext cx="195937" cy="68892"/>
                  </a:xfrm>
                  <a:custGeom>
                    <a:avLst/>
                    <a:gdLst>
                      <a:gd name="connsiteX0" fmla="*/ 195152 w 195937"/>
                      <a:gd name="connsiteY0" fmla="*/ 68893 h 68892"/>
                      <a:gd name="connsiteX1" fmla="*/ 148525 w 195937"/>
                      <a:gd name="connsiteY1" fmla="*/ 41912 h 68892"/>
                      <a:gd name="connsiteX2" fmla="*/ 124295 w 195937"/>
                      <a:gd name="connsiteY2" fmla="*/ 32001 h 68892"/>
                      <a:gd name="connsiteX3" fmla="*/ 99410 w 195937"/>
                      <a:gd name="connsiteY3" fmla="*/ 26501 h 68892"/>
                      <a:gd name="connsiteX4" fmla="*/ 86880 w 195937"/>
                      <a:gd name="connsiteY4" fmla="*/ 24798 h 68892"/>
                      <a:gd name="connsiteX5" fmla="*/ 74350 w 195937"/>
                      <a:gd name="connsiteY5" fmla="*/ 22353 h 68892"/>
                      <a:gd name="connsiteX6" fmla="*/ 49508 w 195937"/>
                      <a:gd name="connsiteY6" fmla="*/ 15280 h 68892"/>
                      <a:gd name="connsiteX7" fmla="*/ 0 w 195937"/>
                      <a:gd name="connsiteY7" fmla="*/ 0 h 68892"/>
                      <a:gd name="connsiteX8" fmla="*/ 49596 w 195937"/>
                      <a:gd name="connsiteY8" fmla="*/ 14713 h 68892"/>
                      <a:gd name="connsiteX9" fmla="*/ 74437 w 195937"/>
                      <a:gd name="connsiteY9" fmla="*/ 21480 h 68892"/>
                      <a:gd name="connsiteX10" fmla="*/ 86923 w 195937"/>
                      <a:gd name="connsiteY10" fmla="*/ 23794 h 68892"/>
                      <a:gd name="connsiteX11" fmla="*/ 99453 w 195937"/>
                      <a:gd name="connsiteY11" fmla="*/ 25365 h 68892"/>
                      <a:gd name="connsiteX12" fmla="*/ 124513 w 195937"/>
                      <a:gd name="connsiteY12" fmla="*/ 30604 h 68892"/>
                      <a:gd name="connsiteX13" fmla="*/ 149005 w 195937"/>
                      <a:gd name="connsiteY13" fmla="*/ 40297 h 68892"/>
                      <a:gd name="connsiteX14" fmla="*/ 195938 w 195937"/>
                      <a:gd name="connsiteY14" fmla="*/ 66841 h 68892"/>
                      <a:gd name="connsiteX15" fmla="*/ 195152 w 195937"/>
                      <a:gd name="connsiteY15" fmla="*/ 68893 h 68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95937" h="68892">
                        <a:moveTo>
                          <a:pt x="195152" y="68893"/>
                        </a:moveTo>
                        <a:cubicBezTo>
                          <a:pt x="179828" y="59288"/>
                          <a:pt x="164460" y="49683"/>
                          <a:pt x="148525" y="41912"/>
                        </a:cubicBezTo>
                        <a:cubicBezTo>
                          <a:pt x="140579" y="38026"/>
                          <a:pt x="132503" y="34621"/>
                          <a:pt x="124295" y="32001"/>
                        </a:cubicBezTo>
                        <a:cubicBezTo>
                          <a:pt x="116087" y="29382"/>
                          <a:pt x="107792" y="27548"/>
                          <a:pt x="99410" y="26501"/>
                        </a:cubicBezTo>
                        <a:cubicBezTo>
                          <a:pt x="95218" y="25933"/>
                          <a:pt x="91027" y="25453"/>
                          <a:pt x="86880" y="24798"/>
                        </a:cubicBezTo>
                        <a:cubicBezTo>
                          <a:pt x="82689" y="24143"/>
                          <a:pt x="78497" y="23314"/>
                          <a:pt x="74350" y="22353"/>
                        </a:cubicBezTo>
                        <a:cubicBezTo>
                          <a:pt x="66011" y="20388"/>
                          <a:pt x="57760" y="17813"/>
                          <a:pt x="49508" y="15280"/>
                        </a:cubicBezTo>
                        <a:lnTo>
                          <a:pt x="0" y="0"/>
                        </a:lnTo>
                        <a:lnTo>
                          <a:pt x="49596" y="14713"/>
                        </a:lnTo>
                        <a:cubicBezTo>
                          <a:pt x="57847" y="17158"/>
                          <a:pt x="66142" y="19603"/>
                          <a:pt x="74437" y="21480"/>
                        </a:cubicBezTo>
                        <a:cubicBezTo>
                          <a:pt x="78585" y="22440"/>
                          <a:pt x="82776" y="23183"/>
                          <a:pt x="86923" y="23794"/>
                        </a:cubicBezTo>
                        <a:cubicBezTo>
                          <a:pt x="91115" y="24405"/>
                          <a:pt x="95262" y="24841"/>
                          <a:pt x="99453" y="25365"/>
                        </a:cubicBezTo>
                        <a:cubicBezTo>
                          <a:pt x="107836" y="26326"/>
                          <a:pt x="116262" y="28029"/>
                          <a:pt x="124513" y="30604"/>
                        </a:cubicBezTo>
                        <a:cubicBezTo>
                          <a:pt x="132808" y="33137"/>
                          <a:pt x="140972" y="36455"/>
                          <a:pt x="149005" y="40297"/>
                        </a:cubicBezTo>
                        <a:cubicBezTo>
                          <a:pt x="165071" y="47937"/>
                          <a:pt x="180570" y="57367"/>
                          <a:pt x="195938" y="66841"/>
                        </a:cubicBezTo>
                        <a:lnTo>
                          <a:pt x="195152" y="688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A6CF8E07-73EC-49F9-AD49-1DD42938795B}"/>
                      </a:ext>
                    </a:extLst>
                  </p:cNvPr>
                  <p:cNvSpPr/>
                  <p:nvPr/>
                </p:nvSpPr>
                <p:spPr>
                  <a:xfrm>
                    <a:off x="2381726" y="4078142"/>
                    <a:ext cx="172886" cy="77493"/>
                  </a:xfrm>
                  <a:custGeom>
                    <a:avLst/>
                    <a:gdLst>
                      <a:gd name="connsiteX0" fmla="*/ 171707 w 172886"/>
                      <a:gd name="connsiteY0" fmla="*/ 77493 h 77493"/>
                      <a:gd name="connsiteX1" fmla="*/ 152323 w 172886"/>
                      <a:gd name="connsiteY1" fmla="*/ 62038 h 77493"/>
                      <a:gd name="connsiteX2" fmla="*/ 147259 w 172886"/>
                      <a:gd name="connsiteY2" fmla="*/ 58633 h 77493"/>
                      <a:gd name="connsiteX3" fmla="*/ 142151 w 172886"/>
                      <a:gd name="connsiteY3" fmla="*/ 55359 h 77493"/>
                      <a:gd name="connsiteX4" fmla="*/ 136956 w 172886"/>
                      <a:gd name="connsiteY4" fmla="*/ 52215 h 77493"/>
                      <a:gd name="connsiteX5" fmla="*/ 131717 w 172886"/>
                      <a:gd name="connsiteY5" fmla="*/ 49290 h 77493"/>
                      <a:gd name="connsiteX6" fmla="*/ 110324 w 172886"/>
                      <a:gd name="connsiteY6" fmla="*/ 38768 h 77493"/>
                      <a:gd name="connsiteX7" fmla="*/ 99453 w 172886"/>
                      <a:gd name="connsiteY7" fmla="*/ 34141 h 77493"/>
                      <a:gd name="connsiteX8" fmla="*/ 88495 w 172886"/>
                      <a:gd name="connsiteY8" fmla="*/ 29906 h 77493"/>
                      <a:gd name="connsiteX9" fmla="*/ 44313 w 172886"/>
                      <a:gd name="connsiteY9" fmla="*/ 14713 h 77493"/>
                      <a:gd name="connsiteX10" fmla="*/ 0 w 172886"/>
                      <a:gd name="connsiteY10" fmla="*/ 0 h 77493"/>
                      <a:gd name="connsiteX11" fmla="*/ 44400 w 172886"/>
                      <a:gd name="connsiteY11" fmla="*/ 14145 h 77493"/>
                      <a:gd name="connsiteX12" fmla="*/ 88713 w 172886"/>
                      <a:gd name="connsiteY12" fmla="*/ 28814 h 77493"/>
                      <a:gd name="connsiteX13" fmla="*/ 99715 w 172886"/>
                      <a:gd name="connsiteY13" fmla="*/ 32918 h 77493"/>
                      <a:gd name="connsiteX14" fmla="*/ 110673 w 172886"/>
                      <a:gd name="connsiteY14" fmla="*/ 37415 h 77493"/>
                      <a:gd name="connsiteX15" fmla="*/ 132241 w 172886"/>
                      <a:gd name="connsiteY15" fmla="*/ 47718 h 77493"/>
                      <a:gd name="connsiteX16" fmla="*/ 137567 w 172886"/>
                      <a:gd name="connsiteY16" fmla="*/ 50600 h 77493"/>
                      <a:gd name="connsiteX17" fmla="*/ 142806 w 172886"/>
                      <a:gd name="connsiteY17" fmla="*/ 53699 h 77493"/>
                      <a:gd name="connsiteX18" fmla="*/ 148001 w 172886"/>
                      <a:gd name="connsiteY18" fmla="*/ 56930 h 77493"/>
                      <a:gd name="connsiteX19" fmla="*/ 153153 w 172886"/>
                      <a:gd name="connsiteY19" fmla="*/ 60292 h 77493"/>
                      <a:gd name="connsiteX20" fmla="*/ 172886 w 172886"/>
                      <a:gd name="connsiteY20" fmla="*/ 75660 h 77493"/>
                      <a:gd name="connsiteX21" fmla="*/ 171707 w 172886"/>
                      <a:gd name="connsiteY21" fmla="*/ 77493 h 7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72886" h="77493">
                        <a:moveTo>
                          <a:pt x="171707" y="77493"/>
                        </a:moveTo>
                        <a:cubicBezTo>
                          <a:pt x="165464" y="71949"/>
                          <a:pt x="159047" y="66710"/>
                          <a:pt x="152323" y="62038"/>
                        </a:cubicBezTo>
                        <a:cubicBezTo>
                          <a:pt x="150664" y="60816"/>
                          <a:pt x="148962" y="59768"/>
                          <a:pt x="147259" y="58633"/>
                        </a:cubicBezTo>
                        <a:cubicBezTo>
                          <a:pt x="145556" y="57498"/>
                          <a:pt x="143854" y="56363"/>
                          <a:pt x="142151" y="55359"/>
                        </a:cubicBezTo>
                        <a:lnTo>
                          <a:pt x="136956" y="52215"/>
                        </a:lnTo>
                        <a:lnTo>
                          <a:pt x="131717" y="49290"/>
                        </a:lnTo>
                        <a:cubicBezTo>
                          <a:pt x="124688" y="45448"/>
                          <a:pt x="117528" y="41912"/>
                          <a:pt x="110324" y="38768"/>
                        </a:cubicBezTo>
                        <a:cubicBezTo>
                          <a:pt x="106744" y="37109"/>
                          <a:pt x="103077" y="35669"/>
                          <a:pt x="99453" y="34141"/>
                        </a:cubicBezTo>
                        <a:cubicBezTo>
                          <a:pt x="95786" y="32700"/>
                          <a:pt x="92162" y="31216"/>
                          <a:pt x="88495" y="29906"/>
                        </a:cubicBezTo>
                        <a:cubicBezTo>
                          <a:pt x="73826" y="24405"/>
                          <a:pt x="59069" y="19602"/>
                          <a:pt x="44313" y="14713"/>
                        </a:cubicBezTo>
                        <a:lnTo>
                          <a:pt x="0" y="0"/>
                        </a:lnTo>
                        <a:lnTo>
                          <a:pt x="44400" y="14145"/>
                        </a:lnTo>
                        <a:cubicBezTo>
                          <a:pt x="59200" y="18860"/>
                          <a:pt x="74001" y="23488"/>
                          <a:pt x="88713" y="28814"/>
                        </a:cubicBezTo>
                        <a:cubicBezTo>
                          <a:pt x="92381" y="30124"/>
                          <a:pt x="96048" y="31565"/>
                          <a:pt x="99715" y="32918"/>
                        </a:cubicBezTo>
                        <a:cubicBezTo>
                          <a:pt x="103382" y="34403"/>
                          <a:pt x="107050" y="35800"/>
                          <a:pt x="110673" y="37415"/>
                        </a:cubicBezTo>
                        <a:cubicBezTo>
                          <a:pt x="117964" y="40471"/>
                          <a:pt x="125124" y="43964"/>
                          <a:pt x="132241" y="47718"/>
                        </a:cubicBezTo>
                        <a:lnTo>
                          <a:pt x="137567" y="50600"/>
                        </a:lnTo>
                        <a:lnTo>
                          <a:pt x="142806" y="53699"/>
                        </a:lnTo>
                        <a:cubicBezTo>
                          <a:pt x="144552" y="54704"/>
                          <a:pt x="146299" y="55795"/>
                          <a:pt x="148001" y="56930"/>
                        </a:cubicBezTo>
                        <a:cubicBezTo>
                          <a:pt x="149704" y="58065"/>
                          <a:pt x="151450" y="59113"/>
                          <a:pt x="153153" y="60292"/>
                        </a:cubicBezTo>
                        <a:cubicBezTo>
                          <a:pt x="159963" y="64920"/>
                          <a:pt x="166512" y="70115"/>
                          <a:pt x="172886" y="75660"/>
                        </a:cubicBezTo>
                        <a:lnTo>
                          <a:pt x="171707" y="774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27CE0308-E231-489C-8FAF-B5E6D4B3C249}"/>
                      </a:ext>
                    </a:extLst>
                  </p:cNvPr>
                  <p:cNvSpPr/>
                  <p:nvPr/>
                </p:nvSpPr>
                <p:spPr>
                  <a:xfrm>
                    <a:off x="2316544" y="4113374"/>
                    <a:ext cx="168127" cy="68892"/>
                  </a:xfrm>
                  <a:custGeom>
                    <a:avLst/>
                    <a:gdLst>
                      <a:gd name="connsiteX0" fmla="*/ 167516 w 168127"/>
                      <a:gd name="connsiteY0" fmla="*/ 68893 h 68892"/>
                      <a:gd name="connsiteX1" fmla="*/ 125997 w 168127"/>
                      <a:gd name="connsiteY1" fmla="*/ 50294 h 68892"/>
                      <a:gd name="connsiteX2" fmla="*/ 83998 w 168127"/>
                      <a:gd name="connsiteY2" fmla="*/ 33486 h 68892"/>
                      <a:gd name="connsiteX3" fmla="*/ 0 w 168127"/>
                      <a:gd name="connsiteY3" fmla="*/ 0 h 68892"/>
                      <a:gd name="connsiteX4" fmla="*/ 84260 w 168127"/>
                      <a:gd name="connsiteY4" fmla="*/ 32351 h 68892"/>
                      <a:gd name="connsiteX5" fmla="*/ 126390 w 168127"/>
                      <a:gd name="connsiteY5" fmla="*/ 48635 h 68892"/>
                      <a:gd name="connsiteX6" fmla="*/ 168128 w 168127"/>
                      <a:gd name="connsiteY6" fmla="*/ 66753 h 68892"/>
                      <a:gd name="connsiteX7" fmla="*/ 167516 w 168127"/>
                      <a:gd name="connsiteY7" fmla="*/ 68893 h 68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8127" h="68892">
                        <a:moveTo>
                          <a:pt x="167516" y="68893"/>
                        </a:moveTo>
                        <a:cubicBezTo>
                          <a:pt x="153851" y="62082"/>
                          <a:pt x="139968" y="56013"/>
                          <a:pt x="125997" y="50294"/>
                        </a:cubicBezTo>
                        <a:cubicBezTo>
                          <a:pt x="112027" y="44575"/>
                          <a:pt x="98013" y="39074"/>
                          <a:pt x="83998" y="33486"/>
                        </a:cubicBezTo>
                        <a:lnTo>
                          <a:pt x="0" y="0"/>
                        </a:lnTo>
                        <a:lnTo>
                          <a:pt x="84260" y="32351"/>
                        </a:lnTo>
                        <a:cubicBezTo>
                          <a:pt x="98318" y="37764"/>
                          <a:pt x="112332" y="43091"/>
                          <a:pt x="126390" y="48635"/>
                        </a:cubicBezTo>
                        <a:cubicBezTo>
                          <a:pt x="140405" y="54180"/>
                          <a:pt x="154375" y="60074"/>
                          <a:pt x="168128" y="66753"/>
                        </a:cubicBezTo>
                        <a:lnTo>
                          <a:pt x="167516" y="688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id="{4D5C82E8-78EE-4D3F-A09D-61A9F505B738}"/>
                      </a:ext>
                    </a:extLst>
                  </p:cNvPr>
                  <p:cNvSpPr/>
                  <p:nvPr/>
                </p:nvSpPr>
                <p:spPr>
                  <a:xfrm>
                    <a:off x="2265595" y="4146510"/>
                    <a:ext cx="130930" cy="61601"/>
                  </a:xfrm>
                  <a:custGeom>
                    <a:avLst/>
                    <a:gdLst>
                      <a:gd name="connsiteX0" fmla="*/ 130101 w 130930"/>
                      <a:gd name="connsiteY0" fmla="*/ 61602 h 61601"/>
                      <a:gd name="connsiteX1" fmla="*/ 0 w 130930"/>
                      <a:gd name="connsiteY1" fmla="*/ 0 h 61601"/>
                      <a:gd name="connsiteX2" fmla="*/ 130931 w 130930"/>
                      <a:gd name="connsiteY2" fmla="*/ 59550 h 61601"/>
                      <a:gd name="connsiteX3" fmla="*/ 130101 w 130930"/>
                      <a:gd name="connsiteY3" fmla="*/ 61602 h 61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930" h="61601">
                        <a:moveTo>
                          <a:pt x="130101" y="61602"/>
                        </a:moveTo>
                        <a:cubicBezTo>
                          <a:pt x="88801" y="34490"/>
                          <a:pt x="44924" y="13709"/>
                          <a:pt x="0" y="0"/>
                        </a:cubicBezTo>
                        <a:cubicBezTo>
                          <a:pt x="45012" y="12923"/>
                          <a:pt x="89194" y="33049"/>
                          <a:pt x="130931" y="59550"/>
                        </a:cubicBezTo>
                        <a:lnTo>
                          <a:pt x="130101" y="6160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id="{73F11F0C-38B9-441E-B4F2-3B4F2A1DDFA7}"/>
                      </a:ext>
                    </a:extLst>
                  </p:cNvPr>
                  <p:cNvSpPr/>
                  <p:nvPr/>
                </p:nvSpPr>
                <p:spPr>
                  <a:xfrm>
                    <a:off x="2201069" y="4201563"/>
                    <a:ext cx="102640" cy="32001"/>
                  </a:xfrm>
                  <a:custGeom>
                    <a:avLst/>
                    <a:gdLst>
                      <a:gd name="connsiteX0" fmla="*/ 101898 w 102640"/>
                      <a:gd name="connsiteY0" fmla="*/ 32001 h 32001"/>
                      <a:gd name="connsiteX1" fmla="*/ 0 w 102640"/>
                      <a:gd name="connsiteY1" fmla="*/ 0 h 32001"/>
                      <a:gd name="connsiteX2" fmla="*/ 102640 w 102640"/>
                      <a:gd name="connsiteY2" fmla="*/ 29906 h 32001"/>
                      <a:gd name="connsiteX3" fmla="*/ 101898 w 102640"/>
                      <a:gd name="connsiteY3" fmla="*/ 32001 h 3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2640" h="32001">
                        <a:moveTo>
                          <a:pt x="101898" y="32001"/>
                        </a:moveTo>
                        <a:cubicBezTo>
                          <a:pt x="69984" y="12268"/>
                          <a:pt x="34796" y="1222"/>
                          <a:pt x="0" y="0"/>
                        </a:cubicBezTo>
                        <a:cubicBezTo>
                          <a:pt x="34708" y="393"/>
                          <a:pt x="70202" y="10696"/>
                          <a:pt x="102640" y="29906"/>
                        </a:cubicBezTo>
                        <a:lnTo>
                          <a:pt x="101898" y="3200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pic>
            <p:nvPicPr>
              <p:cNvPr id="460" name="Picture 459">
                <a:extLst>
                  <a:ext uri="{FF2B5EF4-FFF2-40B4-BE49-F238E27FC236}">
                    <a16:creationId xmlns:a16="http://schemas.microsoft.com/office/drawing/2014/main" id="{C21FC708-6B58-405B-81FA-0DA6B1C5E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47030" y="4513180"/>
                <a:ext cx="91682" cy="48023"/>
              </a:xfrm>
              <a:custGeom>
                <a:avLst/>
                <a:gdLst>
                  <a:gd name="connsiteX0" fmla="*/ 448 w 91682"/>
                  <a:gd name="connsiteY0" fmla="*/ 328 h 48023"/>
                  <a:gd name="connsiteX1" fmla="*/ 92130 w 91682"/>
                  <a:gd name="connsiteY1" fmla="*/ 328 h 48023"/>
                  <a:gd name="connsiteX2" fmla="*/ 92130 w 91682"/>
                  <a:gd name="connsiteY2" fmla="*/ 48352 h 48023"/>
                  <a:gd name="connsiteX3" fmla="*/ 448 w 91682"/>
                  <a:gd name="connsiteY3" fmla="*/ 48352 h 4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682" h="48023">
                    <a:moveTo>
                      <a:pt x="448" y="328"/>
                    </a:moveTo>
                    <a:lnTo>
                      <a:pt x="92130" y="328"/>
                    </a:lnTo>
                    <a:lnTo>
                      <a:pt x="92130" y="48352"/>
                    </a:lnTo>
                    <a:lnTo>
                      <a:pt x="448" y="48352"/>
                    </a:lnTo>
                    <a:close/>
                  </a:path>
                </a:pathLst>
              </a:custGeom>
            </p:spPr>
          </p:pic>
          <p:pic>
            <p:nvPicPr>
              <p:cNvPr id="461" name="Picture 460">
                <a:extLst>
                  <a:ext uri="{FF2B5EF4-FFF2-40B4-BE49-F238E27FC236}">
                    <a16:creationId xmlns:a16="http://schemas.microsoft.com/office/drawing/2014/main" id="{61F5C1F5-5DF0-4D00-AD98-A77754C07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45789" y="4277426"/>
                <a:ext cx="91682" cy="48023"/>
              </a:xfrm>
              <a:custGeom>
                <a:avLst/>
                <a:gdLst>
                  <a:gd name="connsiteX0" fmla="*/ 379 w 91682"/>
                  <a:gd name="connsiteY0" fmla="*/ 274 h 48023"/>
                  <a:gd name="connsiteX1" fmla="*/ 92061 w 91682"/>
                  <a:gd name="connsiteY1" fmla="*/ 274 h 48023"/>
                  <a:gd name="connsiteX2" fmla="*/ 92061 w 91682"/>
                  <a:gd name="connsiteY2" fmla="*/ 48298 h 48023"/>
                  <a:gd name="connsiteX3" fmla="*/ 379 w 91682"/>
                  <a:gd name="connsiteY3" fmla="*/ 48298 h 4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682" h="48023">
                    <a:moveTo>
                      <a:pt x="379" y="274"/>
                    </a:moveTo>
                    <a:lnTo>
                      <a:pt x="92061" y="274"/>
                    </a:lnTo>
                    <a:lnTo>
                      <a:pt x="92061" y="48298"/>
                    </a:lnTo>
                    <a:lnTo>
                      <a:pt x="379" y="48298"/>
                    </a:lnTo>
                    <a:close/>
                  </a:path>
                </a:pathLst>
              </a:custGeom>
            </p:spPr>
          </p:pic>
          <p:pic>
            <p:nvPicPr>
              <p:cNvPr id="462" name="Picture 461">
                <a:extLst>
                  <a:ext uri="{FF2B5EF4-FFF2-40B4-BE49-F238E27FC236}">
                    <a16:creationId xmlns:a16="http://schemas.microsoft.com/office/drawing/2014/main" id="{5C3E72F3-4AF5-4669-BCF9-0AA5EEF23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57645" y="3998013"/>
                <a:ext cx="91682" cy="52389"/>
              </a:xfrm>
              <a:custGeom>
                <a:avLst/>
                <a:gdLst>
                  <a:gd name="connsiteX0" fmla="*/ 313 w 91682"/>
                  <a:gd name="connsiteY0" fmla="*/ 210 h 52389"/>
                  <a:gd name="connsiteX1" fmla="*/ 91995 w 91682"/>
                  <a:gd name="connsiteY1" fmla="*/ 210 h 52389"/>
                  <a:gd name="connsiteX2" fmla="*/ 91995 w 91682"/>
                  <a:gd name="connsiteY2" fmla="*/ 52600 h 52389"/>
                  <a:gd name="connsiteX3" fmla="*/ 313 w 91682"/>
                  <a:gd name="connsiteY3" fmla="*/ 52600 h 52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682" h="52389">
                    <a:moveTo>
                      <a:pt x="313" y="210"/>
                    </a:moveTo>
                    <a:lnTo>
                      <a:pt x="91995" y="210"/>
                    </a:lnTo>
                    <a:lnTo>
                      <a:pt x="91995" y="52600"/>
                    </a:lnTo>
                    <a:lnTo>
                      <a:pt x="313" y="52600"/>
                    </a:lnTo>
                    <a:close/>
                  </a:path>
                </a:pathLst>
              </a:custGeom>
            </p:spPr>
          </p:pic>
          <p:pic>
            <p:nvPicPr>
              <p:cNvPr id="463" name="Picture 462">
                <a:extLst>
                  <a:ext uri="{FF2B5EF4-FFF2-40B4-BE49-F238E27FC236}">
                    <a16:creationId xmlns:a16="http://schemas.microsoft.com/office/drawing/2014/main" id="{8749B796-11BD-42C0-8BC7-1BAB24DC4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39768" y="3840844"/>
                <a:ext cx="78584" cy="65487"/>
              </a:xfrm>
              <a:custGeom>
                <a:avLst/>
                <a:gdLst>
                  <a:gd name="connsiteX0" fmla="*/ 286 w 78584"/>
                  <a:gd name="connsiteY0" fmla="*/ 174 h 65487"/>
                  <a:gd name="connsiteX1" fmla="*/ 78871 w 78584"/>
                  <a:gd name="connsiteY1" fmla="*/ 174 h 65487"/>
                  <a:gd name="connsiteX2" fmla="*/ 78871 w 78584"/>
                  <a:gd name="connsiteY2" fmla="*/ 65661 h 65487"/>
                  <a:gd name="connsiteX3" fmla="*/ 286 w 78584"/>
                  <a:gd name="connsiteY3" fmla="*/ 65661 h 6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4" h="65487">
                    <a:moveTo>
                      <a:pt x="286" y="174"/>
                    </a:moveTo>
                    <a:lnTo>
                      <a:pt x="78871" y="174"/>
                    </a:lnTo>
                    <a:lnTo>
                      <a:pt x="78871" y="65661"/>
                    </a:lnTo>
                    <a:lnTo>
                      <a:pt x="286" y="65661"/>
                    </a:lnTo>
                    <a:close/>
                  </a:path>
                </a:pathLst>
              </a:custGeom>
            </p:spPr>
          </p:pic>
          <p:grpSp>
            <p:nvGrpSpPr>
              <p:cNvPr id="464" name="Graphic 2180">
                <a:extLst>
                  <a:ext uri="{FF2B5EF4-FFF2-40B4-BE49-F238E27FC236}">
                    <a16:creationId xmlns:a16="http://schemas.microsoft.com/office/drawing/2014/main" id="{3D1D6B08-DB7E-4548-B42D-A54FB92A9D4F}"/>
                  </a:ext>
                </a:extLst>
              </p:cNvPr>
              <p:cNvGrpSpPr/>
              <p:nvPr/>
            </p:nvGrpSpPr>
            <p:grpSpPr>
              <a:xfrm>
                <a:off x="2199235" y="4226877"/>
                <a:ext cx="874694" cy="467209"/>
                <a:chOff x="2199235" y="4226877"/>
                <a:chExt cx="874694" cy="467209"/>
              </a:xfrm>
            </p:grpSpPr>
            <p:grpSp>
              <p:nvGrpSpPr>
                <p:cNvPr id="561" name="Graphic 2180">
                  <a:extLst>
                    <a:ext uri="{FF2B5EF4-FFF2-40B4-BE49-F238E27FC236}">
                      <a16:creationId xmlns:a16="http://schemas.microsoft.com/office/drawing/2014/main" id="{66DC50CF-015D-41CB-87AB-F78B5EBF2D7D}"/>
                    </a:ext>
                  </a:extLst>
                </p:cNvPr>
                <p:cNvGrpSpPr/>
                <p:nvPr/>
              </p:nvGrpSpPr>
              <p:grpSpPr>
                <a:xfrm>
                  <a:off x="2199235" y="4226877"/>
                  <a:ext cx="874694" cy="467209"/>
                  <a:chOff x="2199235" y="4226877"/>
                  <a:chExt cx="874694" cy="467209"/>
                </a:xfrm>
                <a:solidFill>
                  <a:srgbClr val="FBFFFF"/>
                </a:solidFill>
              </p:grpSpPr>
              <p:sp>
                <p:nvSpPr>
                  <p:cNvPr id="578" name="Freeform: Shape 577">
                    <a:extLst>
                      <a:ext uri="{FF2B5EF4-FFF2-40B4-BE49-F238E27FC236}">
                        <a16:creationId xmlns:a16="http://schemas.microsoft.com/office/drawing/2014/main" id="{0FFB49BB-B12D-4225-905D-2870EF679472}"/>
                      </a:ext>
                    </a:extLst>
                  </p:cNvPr>
                  <p:cNvSpPr/>
                  <p:nvPr/>
                </p:nvSpPr>
                <p:spPr>
                  <a:xfrm>
                    <a:off x="2199235" y="4313765"/>
                    <a:ext cx="874694" cy="380321"/>
                  </a:xfrm>
                  <a:custGeom>
                    <a:avLst/>
                    <a:gdLst>
                      <a:gd name="connsiteX0" fmla="*/ 857228 w 874694"/>
                      <a:gd name="connsiteY0" fmla="*/ 0 h 380321"/>
                      <a:gd name="connsiteX1" fmla="*/ 873643 w 874694"/>
                      <a:gd name="connsiteY1" fmla="*/ 31521 h 380321"/>
                      <a:gd name="connsiteX2" fmla="*/ 709925 w 874694"/>
                      <a:gd name="connsiteY2" fmla="*/ 235317 h 380321"/>
                      <a:gd name="connsiteX3" fmla="*/ 381572 w 874694"/>
                      <a:gd name="connsiteY3" fmla="*/ 372142 h 380321"/>
                      <a:gd name="connsiteX4" fmla="*/ 168564 w 874694"/>
                      <a:gd name="connsiteY4" fmla="*/ 359568 h 380321"/>
                      <a:gd name="connsiteX5" fmla="*/ 0 w 874694"/>
                      <a:gd name="connsiteY5" fmla="*/ 293557 h 380321"/>
                      <a:gd name="connsiteX6" fmla="*/ 857228 w 874694"/>
                      <a:gd name="connsiteY6" fmla="*/ 0 h 38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4694" h="380321">
                        <a:moveTo>
                          <a:pt x="857228" y="0"/>
                        </a:moveTo>
                        <a:cubicBezTo>
                          <a:pt x="857228" y="0"/>
                          <a:pt x="879755" y="6811"/>
                          <a:pt x="873643" y="31521"/>
                        </a:cubicBezTo>
                        <a:cubicBezTo>
                          <a:pt x="867531" y="56188"/>
                          <a:pt x="897437" y="124164"/>
                          <a:pt x="709925" y="235317"/>
                        </a:cubicBezTo>
                        <a:cubicBezTo>
                          <a:pt x="522457" y="346471"/>
                          <a:pt x="425885" y="358652"/>
                          <a:pt x="381572" y="372142"/>
                        </a:cubicBezTo>
                        <a:cubicBezTo>
                          <a:pt x="337259" y="385632"/>
                          <a:pt x="216151" y="383100"/>
                          <a:pt x="168564" y="359568"/>
                        </a:cubicBezTo>
                        <a:cubicBezTo>
                          <a:pt x="120977" y="336080"/>
                          <a:pt x="42872" y="282556"/>
                          <a:pt x="0" y="293557"/>
                        </a:cubicBezTo>
                        <a:cubicBezTo>
                          <a:pt x="0" y="293557"/>
                          <a:pt x="671462" y="28771"/>
                          <a:pt x="857228" y="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id="{322AD378-C8B4-49C7-B03B-07B602A544F9}"/>
                      </a:ext>
                    </a:extLst>
                  </p:cNvPr>
                  <p:cNvSpPr/>
                  <p:nvPr/>
                </p:nvSpPr>
                <p:spPr>
                  <a:xfrm>
                    <a:off x="2199235" y="4226877"/>
                    <a:ext cx="862396" cy="380445"/>
                  </a:xfrm>
                  <a:custGeom>
                    <a:avLst/>
                    <a:gdLst>
                      <a:gd name="connsiteX0" fmla="*/ 850024 w 862396"/>
                      <a:gd name="connsiteY0" fmla="*/ 99243 h 380445"/>
                      <a:gd name="connsiteX1" fmla="*/ 846532 w 862396"/>
                      <a:gd name="connsiteY1" fmla="*/ 37118 h 380445"/>
                      <a:gd name="connsiteX2" fmla="*/ 411085 w 862396"/>
                      <a:gd name="connsiteY2" fmla="*/ 48032 h 380445"/>
                      <a:gd name="connsiteX3" fmla="*/ 35843 w 862396"/>
                      <a:gd name="connsiteY3" fmla="*/ 293522 h 380445"/>
                      <a:gd name="connsiteX4" fmla="*/ 0 w 862396"/>
                      <a:gd name="connsiteY4" fmla="*/ 380445 h 380445"/>
                      <a:gd name="connsiteX5" fmla="*/ 850024 w 862396"/>
                      <a:gd name="connsiteY5" fmla="*/ 99243 h 380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2396" h="380445">
                        <a:moveTo>
                          <a:pt x="850024" y="99243"/>
                        </a:moveTo>
                        <a:cubicBezTo>
                          <a:pt x="850024" y="99243"/>
                          <a:pt x="880061" y="70516"/>
                          <a:pt x="846532" y="37118"/>
                        </a:cubicBezTo>
                        <a:cubicBezTo>
                          <a:pt x="813046" y="3675"/>
                          <a:pt x="685782" y="-30858"/>
                          <a:pt x="411085" y="48032"/>
                        </a:cubicBezTo>
                        <a:cubicBezTo>
                          <a:pt x="136388" y="126922"/>
                          <a:pt x="70028" y="183896"/>
                          <a:pt x="35843" y="293522"/>
                        </a:cubicBezTo>
                        <a:cubicBezTo>
                          <a:pt x="35843" y="293522"/>
                          <a:pt x="39904" y="366038"/>
                          <a:pt x="0" y="380445"/>
                        </a:cubicBezTo>
                        <a:cubicBezTo>
                          <a:pt x="0" y="380445"/>
                          <a:pt x="560920" y="259599"/>
                          <a:pt x="850024" y="9924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62" name="Graphic 2180">
                  <a:extLst>
                    <a:ext uri="{FF2B5EF4-FFF2-40B4-BE49-F238E27FC236}">
                      <a16:creationId xmlns:a16="http://schemas.microsoft.com/office/drawing/2014/main" id="{E2FC2426-910F-4F83-9828-A736B8E8A898}"/>
                    </a:ext>
                  </a:extLst>
                </p:cNvPr>
                <p:cNvGrpSpPr/>
                <p:nvPr/>
              </p:nvGrpSpPr>
              <p:grpSpPr>
                <a:xfrm>
                  <a:off x="2203187" y="4233767"/>
                  <a:ext cx="864431" cy="458410"/>
                  <a:chOff x="2203187" y="4233767"/>
                  <a:chExt cx="864431" cy="458410"/>
                </a:xfrm>
                <a:solidFill>
                  <a:srgbClr val="A0BDAB"/>
                </a:solidFill>
              </p:grpSpPr>
              <p:pic>
                <p:nvPicPr>
                  <p:cNvPr id="563" name="Picture 562">
                    <a:extLst>
                      <a:ext uri="{FF2B5EF4-FFF2-40B4-BE49-F238E27FC236}">
                        <a16:creationId xmlns:a16="http://schemas.microsoft.com/office/drawing/2014/main" id="{05B7C6C7-7E8A-4C6B-AD0B-3B6D513C32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203187" y="4316718"/>
                    <a:ext cx="864431" cy="375460"/>
                  </a:xfrm>
                  <a:custGeom>
                    <a:avLst/>
                    <a:gdLst>
                      <a:gd name="connsiteX0" fmla="*/ 186 w 864431"/>
                      <a:gd name="connsiteY0" fmla="*/ 283 h 375460"/>
                      <a:gd name="connsiteX1" fmla="*/ 864618 w 864431"/>
                      <a:gd name="connsiteY1" fmla="*/ 283 h 375460"/>
                      <a:gd name="connsiteX2" fmla="*/ 864618 w 864431"/>
                      <a:gd name="connsiteY2" fmla="*/ 375743 h 375460"/>
                      <a:gd name="connsiteX3" fmla="*/ 186 w 864431"/>
                      <a:gd name="connsiteY3" fmla="*/ 375743 h 375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4431" h="375460">
                        <a:moveTo>
                          <a:pt x="186" y="283"/>
                        </a:moveTo>
                        <a:lnTo>
                          <a:pt x="864618" y="283"/>
                        </a:lnTo>
                        <a:lnTo>
                          <a:pt x="864618" y="375743"/>
                        </a:lnTo>
                        <a:lnTo>
                          <a:pt x="186" y="37574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64" name="Picture 563">
                    <a:extLst>
                      <a:ext uri="{FF2B5EF4-FFF2-40B4-BE49-F238E27FC236}">
                        <a16:creationId xmlns:a16="http://schemas.microsoft.com/office/drawing/2014/main" id="{52032BA1-B13F-44B5-8422-EC13F4CFF5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203187" y="4233767"/>
                    <a:ext cx="855699" cy="375460"/>
                  </a:xfrm>
                  <a:custGeom>
                    <a:avLst/>
                    <a:gdLst>
                      <a:gd name="connsiteX0" fmla="*/ 186 w 855699"/>
                      <a:gd name="connsiteY0" fmla="*/ 264 h 375460"/>
                      <a:gd name="connsiteX1" fmla="*/ 855886 w 855699"/>
                      <a:gd name="connsiteY1" fmla="*/ 264 h 375460"/>
                      <a:gd name="connsiteX2" fmla="*/ 855886 w 855699"/>
                      <a:gd name="connsiteY2" fmla="*/ 375724 h 375460"/>
                      <a:gd name="connsiteX3" fmla="*/ 186 w 855699"/>
                      <a:gd name="connsiteY3" fmla="*/ 375724 h 375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5699" h="375460">
                        <a:moveTo>
                          <a:pt x="186" y="264"/>
                        </a:moveTo>
                        <a:lnTo>
                          <a:pt x="855886" y="264"/>
                        </a:lnTo>
                        <a:lnTo>
                          <a:pt x="855886" y="375724"/>
                        </a:lnTo>
                        <a:lnTo>
                          <a:pt x="186" y="375724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65" name="Graphic 2180">
                    <a:extLst>
                      <a:ext uri="{FF2B5EF4-FFF2-40B4-BE49-F238E27FC236}">
                        <a16:creationId xmlns:a16="http://schemas.microsoft.com/office/drawing/2014/main" id="{2AAF65A6-6299-4C24-A242-431E8CE7E542}"/>
                      </a:ext>
                    </a:extLst>
                  </p:cNvPr>
                  <p:cNvGrpSpPr/>
                  <p:nvPr/>
                </p:nvGrpSpPr>
                <p:grpSpPr>
                  <a:xfrm>
                    <a:off x="2293318" y="4280719"/>
                    <a:ext cx="734766" cy="385149"/>
                    <a:chOff x="2293318" y="4280719"/>
                    <a:chExt cx="734766" cy="385149"/>
                  </a:xfrm>
                  <a:solidFill>
                    <a:srgbClr val="A0BDAB"/>
                  </a:solidFill>
                </p:grpSpPr>
                <p:sp>
                  <p:nvSpPr>
                    <p:cNvPr id="566" name="Freeform: Shape 565">
                      <a:extLst>
                        <a:ext uri="{FF2B5EF4-FFF2-40B4-BE49-F238E27FC236}">
                          <a16:creationId xmlns:a16="http://schemas.microsoft.com/office/drawing/2014/main" id="{280F4136-058A-4468-9642-4851270EA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4760" y="4335550"/>
                      <a:ext cx="163325" cy="213488"/>
                    </a:xfrm>
                    <a:custGeom>
                      <a:avLst/>
                      <a:gdLst>
                        <a:gd name="connsiteX0" fmla="*/ 162932 w 163325"/>
                        <a:gd name="connsiteY0" fmla="*/ 5719 h 213488"/>
                        <a:gd name="connsiteX1" fmla="*/ 0 w 163325"/>
                        <a:gd name="connsiteY1" fmla="*/ 213488 h 213488"/>
                        <a:gd name="connsiteX2" fmla="*/ 163325 w 163325"/>
                        <a:gd name="connsiteY2" fmla="*/ 0 h 213488"/>
                        <a:gd name="connsiteX3" fmla="*/ 162932 w 163325"/>
                        <a:gd name="connsiteY3" fmla="*/ 5719 h 213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3325" h="213488">
                          <a:moveTo>
                            <a:pt x="162932" y="5719"/>
                          </a:moveTo>
                          <a:cubicBezTo>
                            <a:pt x="130582" y="89980"/>
                            <a:pt x="75398" y="163893"/>
                            <a:pt x="0" y="213488"/>
                          </a:cubicBezTo>
                          <a:cubicBezTo>
                            <a:pt x="74917" y="163150"/>
                            <a:pt x="132022" y="84042"/>
                            <a:pt x="163325" y="0"/>
                          </a:cubicBezTo>
                          <a:lnTo>
                            <a:pt x="162932" y="571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7" name="Freeform: Shape 566">
                      <a:extLst>
                        <a:ext uri="{FF2B5EF4-FFF2-40B4-BE49-F238E27FC236}">
                          <a16:creationId xmlns:a16="http://schemas.microsoft.com/office/drawing/2014/main" id="{D8A3C787-BFFF-4F23-92C7-719343760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4916" y="4387023"/>
                      <a:ext cx="161011" cy="210213"/>
                    </a:xfrm>
                    <a:custGeom>
                      <a:avLst/>
                      <a:gdLst>
                        <a:gd name="connsiteX0" fmla="*/ 150184 w 161011"/>
                        <a:gd name="connsiteY0" fmla="*/ 17987 h 210213"/>
                        <a:gd name="connsiteX1" fmla="*/ 114734 w 161011"/>
                        <a:gd name="connsiteY1" fmla="*/ 67714 h 210213"/>
                        <a:gd name="connsiteX2" fmla="*/ 77973 w 161011"/>
                        <a:gd name="connsiteY2" fmla="*/ 116436 h 210213"/>
                        <a:gd name="connsiteX3" fmla="*/ 40646 w 161011"/>
                        <a:gd name="connsiteY3" fmla="*/ 164722 h 210213"/>
                        <a:gd name="connsiteX4" fmla="*/ 0 w 161011"/>
                        <a:gd name="connsiteY4" fmla="*/ 210214 h 210213"/>
                        <a:gd name="connsiteX5" fmla="*/ 40122 w 161011"/>
                        <a:gd name="connsiteY5" fmla="*/ 164286 h 210213"/>
                        <a:gd name="connsiteX6" fmla="*/ 76926 w 161011"/>
                        <a:gd name="connsiteY6" fmla="*/ 115650 h 210213"/>
                        <a:gd name="connsiteX7" fmla="*/ 113162 w 161011"/>
                        <a:gd name="connsiteY7" fmla="*/ 66579 h 210213"/>
                        <a:gd name="connsiteX8" fmla="*/ 161011 w 161011"/>
                        <a:gd name="connsiteY8" fmla="*/ 0 h 210213"/>
                        <a:gd name="connsiteX9" fmla="*/ 150184 w 161011"/>
                        <a:gd name="connsiteY9" fmla="*/ 17987 h 210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1011" h="210213">
                          <a:moveTo>
                            <a:pt x="150184" y="17987"/>
                          </a:moveTo>
                          <a:cubicBezTo>
                            <a:pt x="138877" y="34927"/>
                            <a:pt x="126914" y="51386"/>
                            <a:pt x="114734" y="67714"/>
                          </a:cubicBezTo>
                          <a:cubicBezTo>
                            <a:pt x="102553" y="83998"/>
                            <a:pt x="90241" y="100195"/>
                            <a:pt x="77973" y="116436"/>
                          </a:cubicBezTo>
                          <a:cubicBezTo>
                            <a:pt x="65705" y="132633"/>
                            <a:pt x="53438" y="148918"/>
                            <a:pt x="40646" y="164722"/>
                          </a:cubicBezTo>
                          <a:cubicBezTo>
                            <a:pt x="27854" y="180526"/>
                            <a:pt x="14451" y="195894"/>
                            <a:pt x="0" y="210214"/>
                          </a:cubicBezTo>
                          <a:cubicBezTo>
                            <a:pt x="14276" y="195719"/>
                            <a:pt x="27505" y="180221"/>
                            <a:pt x="40122" y="164286"/>
                          </a:cubicBezTo>
                          <a:cubicBezTo>
                            <a:pt x="52739" y="148350"/>
                            <a:pt x="64832" y="131979"/>
                            <a:pt x="76926" y="115650"/>
                          </a:cubicBezTo>
                          <a:cubicBezTo>
                            <a:pt x="89019" y="99279"/>
                            <a:pt x="101156" y="82994"/>
                            <a:pt x="113162" y="66579"/>
                          </a:cubicBezTo>
                          <a:cubicBezTo>
                            <a:pt x="125124" y="50163"/>
                            <a:pt x="149878" y="16983"/>
                            <a:pt x="161011" y="0"/>
                          </a:cubicBezTo>
                          <a:lnTo>
                            <a:pt x="150184" y="1798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8" name="Freeform: Shape 567">
                      <a:extLst>
                        <a:ext uri="{FF2B5EF4-FFF2-40B4-BE49-F238E27FC236}">
                          <a16:creationId xmlns:a16="http://schemas.microsoft.com/office/drawing/2014/main" id="{960876A1-EBFB-4483-8C5B-92D635CE3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21802" y="4450808"/>
                      <a:ext cx="139880" cy="191484"/>
                    </a:xfrm>
                    <a:custGeom>
                      <a:avLst/>
                      <a:gdLst>
                        <a:gd name="connsiteX0" fmla="*/ 139881 w 139880"/>
                        <a:gd name="connsiteY0" fmla="*/ 262 h 191484"/>
                        <a:gd name="connsiteX1" fmla="*/ 136213 w 139880"/>
                        <a:gd name="connsiteY1" fmla="*/ 30779 h 191484"/>
                        <a:gd name="connsiteX2" fmla="*/ 128573 w 139880"/>
                        <a:gd name="connsiteY2" fmla="*/ 60641 h 191484"/>
                        <a:gd name="connsiteX3" fmla="*/ 113249 w 139880"/>
                        <a:gd name="connsiteY3" fmla="*/ 87404 h 191484"/>
                        <a:gd name="connsiteX4" fmla="*/ 91158 w 139880"/>
                        <a:gd name="connsiteY4" fmla="*/ 108883 h 191484"/>
                        <a:gd name="connsiteX5" fmla="*/ 0 w 139880"/>
                        <a:gd name="connsiteY5" fmla="*/ 191485 h 191484"/>
                        <a:gd name="connsiteX6" fmla="*/ 90285 w 139880"/>
                        <a:gd name="connsiteY6" fmla="*/ 107923 h 191484"/>
                        <a:gd name="connsiteX7" fmla="*/ 112027 w 139880"/>
                        <a:gd name="connsiteY7" fmla="*/ 86356 h 191484"/>
                        <a:gd name="connsiteX8" fmla="*/ 126783 w 139880"/>
                        <a:gd name="connsiteY8" fmla="*/ 59943 h 191484"/>
                        <a:gd name="connsiteX9" fmla="*/ 133987 w 139880"/>
                        <a:gd name="connsiteY9" fmla="*/ 30386 h 191484"/>
                        <a:gd name="connsiteX10" fmla="*/ 137305 w 139880"/>
                        <a:gd name="connsiteY10" fmla="*/ 0 h 191484"/>
                        <a:gd name="connsiteX11" fmla="*/ 139881 w 139880"/>
                        <a:gd name="connsiteY11" fmla="*/ 262 h 191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9880" h="191484">
                          <a:moveTo>
                            <a:pt x="139881" y="262"/>
                          </a:moveTo>
                          <a:cubicBezTo>
                            <a:pt x="138877" y="10434"/>
                            <a:pt x="137916" y="20650"/>
                            <a:pt x="136213" y="30779"/>
                          </a:cubicBezTo>
                          <a:cubicBezTo>
                            <a:pt x="134554" y="40908"/>
                            <a:pt x="132197" y="50949"/>
                            <a:pt x="128573" y="60641"/>
                          </a:cubicBezTo>
                          <a:cubicBezTo>
                            <a:pt x="124906" y="70246"/>
                            <a:pt x="119929" y="79502"/>
                            <a:pt x="113249" y="87404"/>
                          </a:cubicBezTo>
                          <a:cubicBezTo>
                            <a:pt x="106570" y="95349"/>
                            <a:pt x="98667" y="101942"/>
                            <a:pt x="91158" y="108883"/>
                          </a:cubicBezTo>
                          <a:lnTo>
                            <a:pt x="0" y="191485"/>
                          </a:lnTo>
                          <a:lnTo>
                            <a:pt x="90285" y="107923"/>
                          </a:lnTo>
                          <a:cubicBezTo>
                            <a:pt x="97751" y="100894"/>
                            <a:pt x="105565" y="94214"/>
                            <a:pt x="112027" y="86356"/>
                          </a:cubicBezTo>
                          <a:cubicBezTo>
                            <a:pt x="118488" y="78541"/>
                            <a:pt x="123247" y="69417"/>
                            <a:pt x="126783" y="59943"/>
                          </a:cubicBezTo>
                          <a:cubicBezTo>
                            <a:pt x="130232" y="50382"/>
                            <a:pt x="132459" y="40471"/>
                            <a:pt x="133987" y="30386"/>
                          </a:cubicBezTo>
                          <a:cubicBezTo>
                            <a:pt x="135559" y="20345"/>
                            <a:pt x="136432" y="10172"/>
                            <a:pt x="137305" y="0"/>
                          </a:cubicBezTo>
                          <a:lnTo>
                            <a:pt x="139881" y="26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69" name="Freeform: Shape 568">
                      <a:extLst>
                        <a:ext uri="{FF2B5EF4-FFF2-40B4-BE49-F238E27FC236}">
                          <a16:creationId xmlns:a16="http://schemas.microsoft.com/office/drawing/2014/main" id="{F327C9B9-37BC-47BA-9250-66289661E5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2216" y="4481936"/>
                      <a:ext cx="132938" cy="183931"/>
                    </a:xfrm>
                    <a:custGeom>
                      <a:avLst/>
                      <a:gdLst>
                        <a:gd name="connsiteX0" fmla="*/ 132939 w 132938"/>
                        <a:gd name="connsiteY0" fmla="*/ 1004 h 183931"/>
                        <a:gd name="connsiteX1" fmla="*/ 103775 w 132938"/>
                        <a:gd name="connsiteY1" fmla="*/ 49596 h 183931"/>
                        <a:gd name="connsiteX2" fmla="*/ 69940 w 132938"/>
                        <a:gd name="connsiteY2" fmla="*/ 94956 h 183931"/>
                        <a:gd name="connsiteX3" fmla="*/ 0 w 132938"/>
                        <a:gd name="connsiteY3" fmla="*/ 183932 h 183931"/>
                        <a:gd name="connsiteX4" fmla="*/ 68893 w 132938"/>
                        <a:gd name="connsiteY4" fmla="*/ 94171 h 183931"/>
                        <a:gd name="connsiteX5" fmla="*/ 102160 w 132938"/>
                        <a:gd name="connsiteY5" fmla="*/ 48461 h 183931"/>
                        <a:gd name="connsiteX6" fmla="*/ 130494 w 132938"/>
                        <a:gd name="connsiteY6" fmla="*/ 0 h 183931"/>
                        <a:gd name="connsiteX7" fmla="*/ 132939 w 132938"/>
                        <a:gd name="connsiteY7" fmla="*/ 1004 h 1839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938" h="183931">
                          <a:moveTo>
                            <a:pt x="132939" y="1004"/>
                          </a:moveTo>
                          <a:cubicBezTo>
                            <a:pt x="125473" y="18511"/>
                            <a:pt x="114821" y="34359"/>
                            <a:pt x="103775" y="49596"/>
                          </a:cubicBezTo>
                          <a:cubicBezTo>
                            <a:pt x="92643" y="64832"/>
                            <a:pt x="81335" y="79938"/>
                            <a:pt x="69940" y="94956"/>
                          </a:cubicBezTo>
                          <a:cubicBezTo>
                            <a:pt x="47107" y="124993"/>
                            <a:pt x="23794" y="154681"/>
                            <a:pt x="0" y="183932"/>
                          </a:cubicBezTo>
                          <a:cubicBezTo>
                            <a:pt x="23488" y="154419"/>
                            <a:pt x="46452" y="124469"/>
                            <a:pt x="68893" y="94171"/>
                          </a:cubicBezTo>
                          <a:cubicBezTo>
                            <a:pt x="80113" y="79021"/>
                            <a:pt x="91246" y="63785"/>
                            <a:pt x="102160" y="48461"/>
                          </a:cubicBezTo>
                          <a:cubicBezTo>
                            <a:pt x="113031" y="33137"/>
                            <a:pt x="123378" y="17289"/>
                            <a:pt x="130494" y="0"/>
                          </a:cubicBezTo>
                          <a:lnTo>
                            <a:pt x="132939" y="100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0" name="Freeform: Shape 569">
                      <a:extLst>
                        <a:ext uri="{FF2B5EF4-FFF2-40B4-BE49-F238E27FC236}">
                          <a16:creationId xmlns:a16="http://schemas.microsoft.com/office/drawing/2014/main" id="{192556E5-4E9F-4136-A567-6FCA9A244F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2544" y="4521796"/>
                      <a:ext cx="111590" cy="133986"/>
                    </a:xfrm>
                    <a:custGeom>
                      <a:avLst/>
                      <a:gdLst>
                        <a:gd name="connsiteX0" fmla="*/ 111590 w 111590"/>
                        <a:gd name="connsiteY0" fmla="*/ 2052 h 133986"/>
                        <a:gd name="connsiteX1" fmla="*/ 96092 w 111590"/>
                        <a:gd name="connsiteY1" fmla="*/ 17070 h 133986"/>
                        <a:gd name="connsiteX2" fmla="*/ 84086 w 111590"/>
                        <a:gd name="connsiteY2" fmla="*/ 35057 h 133986"/>
                        <a:gd name="connsiteX3" fmla="*/ 74001 w 111590"/>
                        <a:gd name="connsiteY3" fmla="*/ 54398 h 133986"/>
                        <a:gd name="connsiteX4" fmla="*/ 68674 w 111590"/>
                        <a:gd name="connsiteY4" fmla="*/ 63959 h 133986"/>
                        <a:gd name="connsiteX5" fmla="*/ 62693 w 111590"/>
                        <a:gd name="connsiteY5" fmla="*/ 73171 h 133986"/>
                        <a:gd name="connsiteX6" fmla="*/ 33486 w 111590"/>
                        <a:gd name="connsiteY6" fmla="*/ 105784 h 133986"/>
                        <a:gd name="connsiteX7" fmla="*/ 0 w 111590"/>
                        <a:gd name="connsiteY7" fmla="*/ 133987 h 133986"/>
                        <a:gd name="connsiteX8" fmla="*/ 33049 w 111590"/>
                        <a:gd name="connsiteY8" fmla="*/ 105347 h 133986"/>
                        <a:gd name="connsiteX9" fmla="*/ 61602 w 111590"/>
                        <a:gd name="connsiteY9" fmla="*/ 72473 h 133986"/>
                        <a:gd name="connsiteX10" fmla="*/ 82339 w 111590"/>
                        <a:gd name="connsiteY10" fmla="*/ 34141 h 133986"/>
                        <a:gd name="connsiteX11" fmla="*/ 94302 w 111590"/>
                        <a:gd name="connsiteY11" fmla="*/ 15630 h 133986"/>
                        <a:gd name="connsiteX12" fmla="*/ 109931 w 111590"/>
                        <a:gd name="connsiteY12" fmla="*/ 0 h 133986"/>
                        <a:gd name="connsiteX13" fmla="*/ 111590 w 111590"/>
                        <a:gd name="connsiteY13" fmla="*/ 2052 h 133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1590" h="133986">
                          <a:moveTo>
                            <a:pt x="111590" y="2052"/>
                          </a:moveTo>
                          <a:cubicBezTo>
                            <a:pt x="105915" y="6461"/>
                            <a:pt x="100676" y="11482"/>
                            <a:pt x="96092" y="17070"/>
                          </a:cubicBezTo>
                          <a:cubicBezTo>
                            <a:pt x="91464" y="22615"/>
                            <a:pt x="87578" y="28727"/>
                            <a:pt x="84086" y="35057"/>
                          </a:cubicBezTo>
                          <a:cubicBezTo>
                            <a:pt x="80549" y="41388"/>
                            <a:pt x="77362" y="47937"/>
                            <a:pt x="74001" y="54398"/>
                          </a:cubicBezTo>
                          <a:cubicBezTo>
                            <a:pt x="72298" y="57629"/>
                            <a:pt x="70552" y="60816"/>
                            <a:pt x="68674" y="63959"/>
                          </a:cubicBezTo>
                          <a:cubicBezTo>
                            <a:pt x="66753" y="67059"/>
                            <a:pt x="64832" y="70202"/>
                            <a:pt x="62693" y="73171"/>
                          </a:cubicBezTo>
                          <a:cubicBezTo>
                            <a:pt x="54267" y="85133"/>
                            <a:pt x="44226" y="95873"/>
                            <a:pt x="33486" y="105784"/>
                          </a:cubicBezTo>
                          <a:cubicBezTo>
                            <a:pt x="22746" y="115694"/>
                            <a:pt x="11395" y="124862"/>
                            <a:pt x="0" y="133987"/>
                          </a:cubicBezTo>
                          <a:cubicBezTo>
                            <a:pt x="11264" y="124688"/>
                            <a:pt x="22484" y="115388"/>
                            <a:pt x="33049" y="105347"/>
                          </a:cubicBezTo>
                          <a:cubicBezTo>
                            <a:pt x="43614" y="95306"/>
                            <a:pt x="53438" y="84479"/>
                            <a:pt x="61602" y="72473"/>
                          </a:cubicBezTo>
                          <a:cubicBezTo>
                            <a:pt x="69940" y="60554"/>
                            <a:pt x="75485" y="47063"/>
                            <a:pt x="82339" y="34141"/>
                          </a:cubicBezTo>
                          <a:cubicBezTo>
                            <a:pt x="85788" y="27679"/>
                            <a:pt x="89630" y="21392"/>
                            <a:pt x="94302" y="15630"/>
                          </a:cubicBezTo>
                          <a:cubicBezTo>
                            <a:pt x="98929" y="9867"/>
                            <a:pt x="104168" y="4628"/>
                            <a:pt x="109931" y="0"/>
                          </a:cubicBezTo>
                          <a:lnTo>
                            <a:pt x="111590" y="205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1" name="Freeform: Shape 570">
                      <a:extLst>
                        <a:ext uri="{FF2B5EF4-FFF2-40B4-BE49-F238E27FC236}">
                          <a16:creationId xmlns:a16="http://schemas.microsoft.com/office/drawing/2014/main" id="{E19606CF-36D1-47F3-B21E-2473EFAE80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6142" y="4555806"/>
                      <a:ext cx="58244" cy="82208"/>
                    </a:xfrm>
                    <a:custGeom>
                      <a:avLst/>
                      <a:gdLst>
                        <a:gd name="connsiteX0" fmla="*/ 56188 w 58244"/>
                        <a:gd name="connsiteY0" fmla="*/ 0 h 82208"/>
                        <a:gd name="connsiteX1" fmla="*/ 58240 w 58244"/>
                        <a:gd name="connsiteY1" fmla="*/ 9212 h 82208"/>
                        <a:gd name="connsiteX2" fmla="*/ 56799 w 58244"/>
                        <a:gd name="connsiteY2" fmla="*/ 15630 h 82208"/>
                        <a:gd name="connsiteX3" fmla="*/ 50294 w 58244"/>
                        <a:gd name="connsiteY3" fmla="*/ 26588 h 82208"/>
                        <a:gd name="connsiteX4" fmla="*/ 34752 w 58244"/>
                        <a:gd name="connsiteY4" fmla="*/ 46234 h 82208"/>
                        <a:gd name="connsiteX5" fmla="*/ 0 w 58244"/>
                        <a:gd name="connsiteY5" fmla="*/ 82208 h 82208"/>
                        <a:gd name="connsiteX6" fmla="*/ 33748 w 58244"/>
                        <a:gd name="connsiteY6" fmla="*/ 45404 h 82208"/>
                        <a:gd name="connsiteX7" fmla="*/ 48723 w 58244"/>
                        <a:gd name="connsiteY7" fmla="*/ 25453 h 82208"/>
                        <a:gd name="connsiteX8" fmla="*/ 54660 w 58244"/>
                        <a:gd name="connsiteY8" fmla="*/ 14844 h 82208"/>
                        <a:gd name="connsiteX9" fmla="*/ 54223 w 58244"/>
                        <a:gd name="connsiteY9" fmla="*/ 2488 h 82208"/>
                        <a:gd name="connsiteX10" fmla="*/ 56188 w 58244"/>
                        <a:gd name="connsiteY10" fmla="*/ 0 h 82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8244" h="82208">
                          <a:moveTo>
                            <a:pt x="56188" y="0"/>
                          </a:moveTo>
                          <a:cubicBezTo>
                            <a:pt x="57236" y="2052"/>
                            <a:pt x="58327" y="6942"/>
                            <a:pt x="58240" y="9212"/>
                          </a:cubicBezTo>
                          <a:cubicBezTo>
                            <a:pt x="58153" y="11482"/>
                            <a:pt x="57585" y="13621"/>
                            <a:pt x="56799" y="15630"/>
                          </a:cubicBezTo>
                          <a:cubicBezTo>
                            <a:pt x="55184" y="19690"/>
                            <a:pt x="52783" y="23226"/>
                            <a:pt x="50294" y="26588"/>
                          </a:cubicBezTo>
                          <a:cubicBezTo>
                            <a:pt x="45317" y="33311"/>
                            <a:pt x="40165" y="39860"/>
                            <a:pt x="34752" y="46234"/>
                          </a:cubicBezTo>
                          <a:cubicBezTo>
                            <a:pt x="23968" y="58982"/>
                            <a:pt x="12355" y="70988"/>
                            <a:pt x="0" y="82208"/>
                          </a:cubicBezTo>
                          <a:cubicBezTo>
                            <a:pt x="12050" y="70683"/>
                            <a:pt x="23313" y="58371"/>
                            <a:pt x="33748" y="45404"/>
                          </a:cubicBezTo>
                          <a:cubicBezTo>
                            <a:pt x="38943" y="38899"/>
                            <a:pt x="43920" y="32263"/>
                            <a:pt x="48723" y="25453"/>
                          </a:cubicBezTo>
                          <a:cubicBezTo>
                            <a:pt x="51124" y="22091"/>
                            <a:pt x="53307" y="18598"/>
                            <a:pt x="54660" y="14844"/>
                          </a:cubicBezTo>
                          <a:cubicBezTo>
                            <a:pt x="56057" y="11133"/>
                            <a:pt x="56057" y="5763"/>
                            <a:pt x="54223" y="2488"/>
                          </a:cubicBezTo>
                          <a:lnTo>
                            <a:pt x="56188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2" name="Freeform: Shape 571">
                      <a:extLst>
                        <a:ext uri="{FF2B5EF4-FFF2-40B4-BE49-F238E27FC236}">
                          <a16:creationId xmlns:a16="http://schemas.microsoft.com/office/drawing/2014/main" id="{94D8BC40-F63F-4F25-BAE7-908F847A9D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25249" y="4280719"/>
                      <a:ext cx="201395" cy="50902"/>
                    </a:xfrm>
                    <a:custGeom>
                      <a:avLst/>
                      <a:gdLst>
                        <a:gd name="connsiteX0" fmla="*/ 199605 w 201395"/>
                        <a:gd name="connsiteY0" fmla="*/ 50902 h 50902"/>
                        <a:gd name="connsiteX1" fmla="*/ 177514 w 201395"/>
                        <a:gd name="connsiteY1" fmla="*/ 38285 h 50902"/>
                        <a:gd name="connsiteX2" fmla="*/ 152673 w 201395"/>
                        <a:gd name="connsiteY2" fmla="*/ 30907 h 50902"/>
                        <a:gd name="connsiteX3" fmla="*/ 102116 w 201395"/>
                        <a:gd name="connsiteY3" fmla="*/ 18333 h 50902"/>
                        <a:gd name="connsiteX4" fmla="*/ 51560 w 201395"/>
                        <a:gd name="connsiteY4" fmla="*/ 5803 h 50902"/>
                        <a:gd name="connsiteX5" fmla="*/ 25977 w 201395"/>
                        <a:gd name="connsiteY5" fmla="*/ 1088 h 50902"/>
                        <a:gd name="connsiteX6" fmla="*/ 0 w 201395"/>
                        <a:gd name="connsiteY6" fmla="*/ 695 h 50902"/>
                        <a:gd name="connsiteX7" fmla="*/ 26020 w 201395"/>
                        <a:gd name="connsiteY7" fmla="*/ 783 h 50902"/>
                        <a:gd name="connsiteX8" fmla="*/ 51735 w 201395"/>
                        <a:gd name="connsiteY8" fmla="*/ 5192 h 50902"/>
                        <a:gd name="connsiteX9" fmla="*/ 102466 w 201395"/>
                        <a:gd name="connsiteY9" fmla="*/ 17067 h 50902"/>
                        <a:gd name="connsiteX10" fmla="*/ 153196 w 201395"/>
                        <a:gd name="connsiteY10" fmla="*/ 29029 h 50902"/>
                        <a:gd name="connsiteX11" fmla="*/ 178387 w 201395"/>
                        <a:gd name="connsiteY11" fmla="*/ 36189 h 50902"/>
                        <a:gd name="connsiteX12" fmla="*/ 201395 w 201395"/>
                        <a:gd name="connsiteY12" fmla="*/ 48981 h 50902"/>
                        <a:gd name="connsiteX13" fmla="*/ 199605 w 201395"/>
                        <a:gd name="connsiteY13" fmla="*/ 50902 h 50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01395" h="50902">
                          <a:moveTo>
                            <a:pt x="199605" y="50902"/>
                          </a:moveTo>
                          <a:cubicBezTo>
                            <a:pt x="193187" y="45358"/>
                            <a:pt x="185503" y="41341"/>
                            <a:pt x="177514" y="38285"/>
                          </a:cubicBezTo>
                          <a:cubicBezTo>
                            <a:pt x="169481" y="35185"/>
                            <a:pt x="161099" y="33002"/>
                            <a:pt x="152673" y="30907"/>
                          </a:cubicBezTo>
                          <a:lnTo>
                            <a:pt x="102116" y="18333"/>
                          </a:lnTo>
                          <a:cubicBezTo>
                            <a:pt x="85264" y="14186"/>
                            <a:pt x="68412" y="9864"/>
                            <a:pt x="51560" y="5803"/>
                          </a:cubicBezTo>
                          <a:cubicBezTo>
                            <a:pt x="43091" y="3839"/>
                            <a:pt x="34621" y="2092"/>
                            <a:pt x="25977" y="1088"/>
                          </a:cubicBezTo>
                          <a:cubicBezTo>
                            <a:pt x="17376" y="41"/>
                            <a:pt x="8644" y="-221"/>
                            <a:pt x="0" y="695"/>
                          </a:cubicBezTo>
                          <a:cubicBezTo>
                            <a:pt x="8644" y="-309"/>
                            <a:pt x="17376" y="-178"/>
                            <a:pt x="26020" y="783"/>
                          </a:cubicBezTo>
                          <a:cubicBezTo>
                            <a:pt x="34665" y="1700"/>
                            <a:pt x="43222" y="3358"/>
                            <a:pt x="51735" y="5192"/>
                          </a:cubicBezTo>
                          <a:cubicBezTo>
                            <a:pt x="68674" y="9034"/>
                            <a:pt x="85570" y="13138"/>
                            <a:pt x="102466" y="17067"/>
                          </a:cubicBezTo>
                          <a:lnTo>
                            <a:pt x="153196" y="29029"/>
                          </a:lnTo>
                          <a:cubicBezTo>
                            <a:pt x="161666" y="31038"/>
                            <a:pt x="170136" y="33133"/>
                            <a:pt x="178387" y="36189"/>
                          </a:cubicBezTo>
                          <a:cubicBezTo>
                            <a:pt x="186595" y="39202"/>
                            <a:pt x="194584" y="43262"/>
                            <a:pt x="201395" y="48981"/>
                          </a:cubicBezTo>
                          <a:lnTo>
                            <a:pt x="199605" y="5090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3" name="Freeform: Shape 572">
                      <a:extLst>
                        <a:ext uri="{FF2B5EF4-FFF2-40B4-BE49-F238E27FC236}">
                          <a16:creationId xmlns:a16="http://schemas.microsoft.com/office/drawing/2014/main" id="{4E43952C-28C7-442D-998F-BEE2DCE42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54589" y="4322016"/>
                      <a:ext cx="258892" cy="65574"/>
                    </a:xfrm>
                    <a:custGeom>
                      <a:avLst/>
                      <a:gdLst>
                        <a:gd name="connsiteX0" fmla="*/ 257714 w 258892"/>
                        <a:gd name="connsiteY0" fmla="*/ 65575 h 65574"/>
                        <a:gd name="connsiteX1" fmla="*/ 196811 w 258892"/>
                        <a:gd name="connsiteY1" fmla="*/ 38114 h 65574"/>
                        <a:gd name="connsiteX2" fmla="*/ 164897 w 258892"/>
                        <a:gd name="connsiteY2" fmla="*/ 28465 h 65574"/>
                        <a:gd name="connsiteX3" fmla="*/ 131848 w 258892"/>
                        <a:gd name="connsiteY3" fmla="*/ 23794 h 65574"/>
                        <a:gd name="connsiteX4" fmla="*/ 115127 w 258892"/>
                        <a:gd name="connsiteY4" fmla="*/ 22615 h 65574"/>
                        <a:gd name="connsiteX5" fmla="*/ 98449 w 258892"/>
                        <a:gd name="connsiteY5" fmla="*/ 20607 h 65574"/>
                        <a:gd name="connsiteX6" fmla="*/ 65531 w 258892"/>
                        <a:gd name="connsiteY6" fmla="*/ 14145 h 65574"/>
                        <a:gd name="connsiteX7" fmla="*/ 0 w 258892"/>
                        <a:gd name="connsiteY7" fmla="*/ 0 h 65574"/>
                        <a:gd name="connsiteX8" fmla="*/ 65662 w 258892"/>
                        <a:gd name="connsiteY8" fmla="*/ 13490 h 65574"/>
                        <a:gd name="connsiteX9" fmla="*/ 98580 w 258892"/>
                        <a:gd name="connsiteY9" fmla="*/ 19603 h 65574"/>
                        <a:gd name="connsiteX10" fmla="*/ 115214 w 258892"/>
                        <a:gd name="connsiteY10" fmla="*/ 21436 h 65574"/>
                        <a:gd name="connsiteX11" fmla="*/ 131935 w 258892"/>
                        <a:gd name="connsiteY11" fmla="*/ 22440 h 65574"/>
                        <a:gd name="connsiteX12" fmla="*/ 165246 w 258892"/>
                        <a:gd name="connsiteY12" fmla="*/ 26806 h 65574"/>
                        <a:gd name="connsiteX13" fmla="*/ 197509 w 258892"/>
                        <a:gd name="connsiteY13" fmla="*/ 36193 h 65574"/>
                        <a:gd name="connsiteX14" fmla="*/ 258893 w 258892"/>
                        <a:gd name="connsiteY14" fmla="*/ 63130 h 65574"/>
                        <a:gd name="connsiteX15" fmla="*/ 257714 w 258892"/>
                        <a:gd name="connsiteY15" fmla="*/ 65575 h 65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8892" h="65574">
                          <a:moveTo>
                            <a:pt x="257714" y="65575"/>
                          </a:moveTo>
                          <a:cubicBezTo>
                            <a:pt x="237719" y="55708"/>
                            <a:pt x="217679" y="45841"/>
                            <a:pt x="196811" y="38114"/>
                          </a:cubicBezTo>
                          <a:cubicBezTo>
                            <a:pt x="186377" y="34228"/>
                            <a:pt x="175724" y="30910"/>
                            <a:pt x="164897" y="28465"/>
                          </a:cubicBezTo>
                          <a:cubicBezTo>
                            <a:pt x="154026" y="26020"/>
                            <a:pt x="142980" y="24492"/>
                            <a:pt x="131848" y="23794"/>
                          </a:cubicBezTo>
                          <a:cubicBezTo>
                            <a:pt x="126259" y="23401"/>
                            <a:pt x="120715" y="23095"/>
                            <a:pt x="115127" y="22615"/>
                          </a:cubicBezTo>
                          <a:cubicBezTo>
                            <a:pt x="109538" y="22135"/>
                            <a:pt x="103994" y="21480"/>
                            <a:pt x="98449" y="20607"/>
                          </a:cubicBezTo>
                          <a:cubicBezTo>
                            <a:pt x="87404" y="18904"/>
                            <a:pt x="76445" y="16503"/>
                            <a:pt x="65531" y="14145"/>
                          </a:cubicBezTo>
                          <a:lnTo>
                            <a:pt x="0" y="0"/>
                          </a:lnTo>
                          <a:lnTo>
                            <a:pt x="65662" y="13490"/>
                          </a:lnTo>
                          <a:cubicBezTo>
                            <a:pt x="76620" y="15761"/>
                            <a:pt x="87535" y="17987"/>
                            <a:pt x="98580" y="19603"/>
                          </a:cubicBezTo>
                          <a:cubicBezTo>
                            <a:pt x="104081" y="20388"/>
                            <a:pt x="109626" y="21043"/>
                            <a:pt x="115214" y="21436"/>
                          </a:cubicBezTo>
                          <a:cubicBezTo>
                            <a:pt x="120758" y="21829"/>
                            <a:pt x="126347" y="22091"/>
                            <a:pt x="131935" y="22440"/>
                          </a:cubicBezTo>
                          <a:cubicBezTo>
                            <a:pt x="143111" y="23008"/>
                            <a:pt x="154288" y="24449"/>
                            <a:pt x="165246" y="26806"/>
                          </a:cubicBezTo>
                          <a:cubicBezTo>
                            <a:pt x="176204" y="29164"/>
                            <a:pt x="186988" y="32394"/>
                            <a:pt x="197509" y="36193"/>
                          </a:cubicBezTo>
                          <a:cubicBezTo>
                            <a:pt x="218596" y="43789"/>
                            <a:pt x="238810" y="53481"/>
                            <a:pt x="258893" y="63130"/>
                          </a:cubicBezTo>
                          <a:lnTo>
                            <a:pt x="257714" y="6557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4" name="Freeform: Shape 573">
                      <a:extLst>
                        <a:ext uri="{FF2B5EF4-FFF2-40B4-BE49-F238E27FC236}">
                          <a16:creationId xmlns:a16="http://schemas.microsoft.com/office/drawing/2014/main" id="{87822F68-18A1-42E6-88C0-3504B59E45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3086" y="4369167"/>
                      <a:ext cx="227371" cy="76663"/>
                    </a:xfrm>
                    <a:custGeom>
                      <a:avLst/>
                      <a:gdLst>
                        <a:gd name="connsiteX0" fmla="*/ 225713 w 227371"/>
                        <a:gd name="connsiteY0" fmla="*/ 76664 h 76663"/>
                        <a:gd name="connsiteX1" fmla="*/ 200653 w 227371"/>
                        <a:gd name="connsiteY1" fmla="*/ 60467 h 76663"/>
                        <a:gd name="connsiteX2" fmla="*/ 194061 w 227371"/>
                        <a:gd name="connsiteY2" fmla="*/ 56930 h 76663"/>
                        <a:gd name="connsiteX3" fmla="*/ 187381 w 227371"/>
                        <a:gd name="connsiteY3" fmla="*/ 53569 h 76663"/>
                        <a:gd name="connsiteX4" fmla="*/ 180614 w 227371"/>
                        <a:gd name="connsiteY4" fmla="*/ 50381 h 76663"/>
                        <a:gd name="connsiteX5" fmla="*/ 173760 w 227371"/>
                        <a:gd name="connsiteY5" fmla="*/ 47413 h 76663"/>
                        <a:gd name="connsiteX6" fmla="*/ 145687 w 227371"/>
                        <a:gd name="connsiteY6" fmla="*/ 36891 h 76663"/>
                        <a:gd name="connsiteX7" fmla="*/ 131367 w 227371"/>
                        <a:gd name="connsiteY7" fmla="*/ 32351 h 76663"/>
                        <a:gd name="connsiteX8" fmla="*/ 116917 w 227371"/>
                        <a:gd name="connsiteY8" fmla="*/ 28247 h 76663"/>
                        <a:gd name="connsiteX9" fmla="*/ 58546 w 227371"/>
                        <a:gd name="connsiteY9" fmla="*/ 13840 h 76663"/>
                        <a:gd name="connsiteX10" fmla="*/ 0 w 227371"/>
                        <a:gd name="connsiteY10" fmla="*/ 0 h 76663"/>
                        <a:gd name="connsiteX11" fmla="*/ 58720 w 227371"/>
                        <a:gd name="connsiteY11" fmla="*/ 13185 h 76663"/>
                        <a:gd name="connsiteX12" fmla="*/ 117309 w 227371"/>
                        <a:gd name="connsiteY12" fmla="*/ 26981 h 76663"/>
                        <a:gd name="connsiteX13" fmla="*/ 131848 w 227371"/>
                        <a:gd name="connsiteY13" fmla="*/ 30954 h 76663"/>
                        <a:gd name="connsiteX14" fmla="*/ 146255 w 227371"/>
                        <a:gd name="connsiteY14" fmla="*/ 35363 h 76663"/>
                        <a:gd name="connsiteX15" fmla="*/ 174589 w 227371"/>
                        <a:gd name="connsiteY15" fmla="*/ 45623 h 76663"/>
                        <a:gd name="connsiteX16" fmla="*/ 181531 w 227371"/>
                        <a:gd name="connsiteY16" fmla="*/ 48548 h 76663"/>
                        <a:gd name="connsiteX17" fmla="*/ 188385 w 227371"/>
                        <a:gd name="connsiteY17" fmla="*/ 51691 h 76663"/>
                        <a:gd name="connsiteX18" fmla="*/ 195152 w 227371"/>
                        <a:gd name="connsiteY18" fmla="*/ 55009 h 76663"/>
                        <a:gd name="connsiteX19" fmla="*/ 201832 w 227371"/>
                        <a:gd name="connsiteY19" fmla="*/ 58502 h 76663"/>
                        <a:gd name="connsiteX20" fmla="*/ 227372 w 227371"/>
                        <a:gd name="connsiteY20" fmla="*/ 74568 h 76663"/>
                        <a:gd name="connsiteX21" fmla="*/ 225713 w 227371"/>
                        <a:gd name="connsiteY21" fmla="*/ 76664 h 76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27371" h="76663">
                          <a:moveTo>
                            <a:pt x="225713" y="76664"/>
                          </a:moveTo>
                          <a:cubicBezTo>
                            <a:pt x="217680" y="70814"/>
                            <a:pt x="209341" y="65313"/>
                            <a:pt x="200653" y="60467"/>
                          </a:cubicBezTo>
                          <a:cubicBezTo>
                            <a:pt x="198514" y="59200"/>
                            <a:pt x="196243" y="58109"/>
                            <a:pt x="194061" y="56930"/>
                          </a:cubicBezTo>
                          <a:cubicBezTo>
                            <a:pt x="191878" y="55751"/>
                            <a:pt x="189651" y="54616"/>
                            <a:pt x="187381" y="53569"/>
                          </a:cubicBezTo>
                          <a:lnTo>
                            <a:pt x="180614" y="50381"/>
                          </a:lnTo>
                          <a:lnTo>
                            <a:pt x="173760" y="47413"/>
                          </a:lnTo>
                          <a:cubicBezTo>
                            <a:pt x="164548" y="43527"/>
                            <a:pt x="155205" y="39991"/>
                            <a:pt x="145687" y="36891"/>
                          </a:cubicBezTo>
                          <a:cubicBezTo>
                            <a:pt x="140972" y="35276"/>
                            <a:pt x="136170" y="33879"/>
                            <a:pt x="131367" y="32351"/>
                          </a:cubicBezTo>
                          <a:cubicBezTo>
                            <a:pt x="126565" y="30954"/>
                            <a:pt x="121763" y="29513"/>
                            <a:pt x="116917" y="28247"/>
                          </a:cubicBezTo>
                          <a:cubicBezTo>
                            <a:pt x="97576" y="22964"/>
                            <a:pt x="78061" y="18467"/>
                            <a:pt x="58546" y="13840"/>
                          </a:cubicBezTo>
                          <a:lnTo>
                            <a:pt x="0" y="0"/>
                          </a:lnTo>
                          <a:lnTo>
                            <a:pt x="58720" y="13185"/>
                          </a:lnTo>
                          <a:cubicBezTo>
                            <a:pt x="78279" y="17594"/>
                            <a:pt x="97882" y="21873"/>
                            <a:pt x="117309" y="26981"/>
                          </a:cubicBezTo>
                          <a:cubicBezTo>
                            <a:pt x="122156" y="28203"/>
                            <a:pt x="127002" y="29600"/>
                            <a:pt x="131848" y="30954"/>
                          </a:cubicBezTo>
                          <a:cubicBezTo>
                            <a:pt x="136650" y="32394"/>
                            <a:pt x="141496" y="33748"/>
                            <a:pt x="146255" y="35363"/>
                          </a:cubicBezTo>
                          <a:cubicBezTo>
                            <a:pt x="155816" y="38375"/>
                            <a:pt x="165290" y="41824"/>
                            <a:pt x="174589" y="45623"/>
                          </a:cubicBezTo>
                          <a:lnTo>
                            <a:pt x="181531" y="48548"/>
                          </a:lnTo>
                          <a:lnTo>
                            <a:pt x="188385" y="51691"/>
                          </a:lnTo>
                          <a:cubicBezTo>
                            <a:pt x="190699" y="52695"/>
                            <a:pt x="192925" y="53874"/>
                            <a:pt x="195152" y="55009"/>
                          </a:cubicBezTo>
                          <a:cubicBezTo>
                            <a:pt x="197378" y="56188"/>
                            <a:pt x="199649" y="57236"/>
                            <a:pt x="201832" y="58502"/>
                          </a:cubicBezTo>
                          <a:cubicBezTo>
                            <a:pt x="210694" y="63304"/>
                            <a:pt x="219164" y="68718"/>
                            <a:pt x="227372" y="74568"/>
                          </a:cubicBezTo>
                          <a:lnTo>
                            <a:pt x="225713" y="7666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5" name="Freeform: Shape 574">
                      <a:extLst>
                        <a:ext uri="{FF2B5EF4-FFF2-40B4-BE49-F238E27FC236}">
                          <a16:creationId xmlns:a16="http://schemas.microsoft.com/office/drawing/2014/main" id="{4B1E93F8-36C2-4174-8C35-C3CD759DA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3544" y="4412607"/>
                      <a:ext cx="221521" cy="67277"/>
                    </a:xfrm>
                    <a:custGeom>
                      <a:avLst/>
                      <a:gdLst>
                        <a:gd name="connsiteX0" fmla="*/ 220605 w 221521"/>
                        <a:gd name="connsiteY0" fmla="*/ 67277 h 67277"/>
                        <a:gd name="connsiteX1" fmla="*/ 166032 w 221521"/>
                        <a:gd name="connsiteY1" fmla="*/ 48897 h 67277"/>
                        <a:gd name="connsiteX2" fmla="*/ 110717 w 221521"/>
                        <a:gd name="connsiteY2" fmla="*/ 32525 h 67277"/>
                        <a:gd name="connsiteX3" fmla="*/ 0 w 221521"/>
                        <a:gd name="connsiteY3" fmla="*/ 0 h 67277"/>
                        <a:gd name="connsiteX4" fmla="*/ 111066 w 221521"/>
                        <a:gd name="connsiteY4" fmla="*/ 31259 h 67277"/>
                        <a:gd name="connsiteX5" fmla="*/ 166599 w 221521"/>
                        <a:gd name="connsiteY5" fmla="*/ 46976 h 67277"/>
                        <a:gd name="connsiteX6" fmla="*/ 221521 w 221521"/>
                        <a:gd name="connsiteY6" fmla="*/ 64789 h 67277"/>
                        <a:gd name="connsiteX7" fmla="*/ 220605 w 221521"/>
                        <a:gd name="connsiteY7" fmla="*/ 67277 h 672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1521" h="67277">
                          <a:moveTo>
                            <a:pt x="220605" y="67277"/>
                          </a:moveTo>
                          <a:cubicBezTo>
                            <a:pt x="202705" y="60423"/>
                            <a:pt x="184412" y="54485"/>
                            <a:pt x="166032" y="48897"/>
                          </a:cubicBezTo>
                          <a:cubicBezTo>
                            <a:pt x="147652" y="43309"/>
                            <a:pt x="129185" y="37983"/>
                            <a:pt x="110717" y="32525"/>
                          </a:cubicBezTo>
                          <a:lnTo>
                            <a:pt x="0" y="0"/>
                          </a:lnTo>
                          <a:lnTo>
                            <a:pt x="111066" y="31259"/>
                          </a:lnTo>
                          <a:cubicBezTo>
                            <a:pt x="129577" y="36498"/>
                            <a:pt x="148088" y="41606"/>
                            <a:pt x="166599" y="46976"/>
                          </a:cubicBezTo>
                          <a:cubicBezTo>
                            <a:pt x="185067" y="52390"/>
                            <a:pt x="203447" y="58153"/>
                            <a:pt x="221521" y="64789"/>
                          </a:cubicBezTo>
                          <a:lnTo>
                            <a:pt x="220605" y="6727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6" name="Freeform: Shape 575">
                      <a:extLst>
                        <a:ext uri="{FF2B5EF4-FFF2-40B4-BE49-F238E27FC236}">
                          <a16:creationId xmlns:a16="http://schemas.microsoft.com/office/drawing/2014/main" id="{908F5DB6-D490-4D9B-BE56-32E61D802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3254" y="4452860"/>
                      <a:ext cx="172013" cy="61339"/>
                    </a:xfrm>
                    <a:custGeom>
                      <a:avLst/>
                      <a:gdLst>
                        <a:gd name="connsiteX0" fmla="*/ 170834 w 172013"/>
                        <a:gd name="connsiteY0" fmla="*/ 61340 h 61339"/>
                        <a:gd name="connsiteX1" fmla="*/ 0 w 172013"/>
                        <a:gd name="connsiteY1" fmla="*/ 0 h 61339"/>
                        <a:gd name="connsiteX2" fmla="*/ 172013 w 172013"/>
                        <a:gd name="connsiteY2" fmla="*/ 58982 h 61339"/>
                        <a:gd name="connsiteX3" fmla="*/ 170834 w 172013"/>
                        <a:gd name="connsiteY3" fmla="*/ 61340 h 61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2013" h="61339">
                          <a:moveTo>
                            <a:pt x="170834" y="61340"/>
                          </a:moveTo>
                          <a:cubicBezTo>
                            <a:pt x="117091" y="33398"/>
                            <a:pt x="59462" y="12705"/>
                            <a:pt x="0" y="0"/>
                          </a:cubicBezTo>
                          <a:cubicBezTo>
                            <a:pt x="59637" y="11831"/>
                            <a:pt x="117659" y="31740"/>
                            <a:pt x="172013" y="58982"/>
                          </a:cubicBezTo>
                          <a:lnTo>
                            <a:pt x="170834" y="6134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77" name="Freeform: Shape 576">
                      <a:extLst>
                        <a:ext uri="{FF2B5EF4-FFF2-40B4-BE49-F238E27FC236}">
                          <a16:creationId xmlns:a16="http://schemas.microsoft.com/office/drawing/2014/main" id="{7A6C963A-CE6D-4A52-A8F5-FADFC30FD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3318" y="4518431"/>
                      <a:ext cx="135907" cy="29952"/>
                    </a:xfrm>
                    <a:custGeom>
                      <a:avLst/>
                      <a:gdLst>
                        <a:gd name="connsiteX0" fmla="*/ 134773 w 135907"/>
                        <a:gd name="connsiteY0" fmla="*/ 29952 h 29952"/>
                        <a:gd name="connsiteX1" fmla="*/ 0 w 135907"/>
                        <a:gd name="connsiteY1" fmla="*/ 178 h 29952"/>
                        <a:gd name="connsiteX2" fmla="*/ 135908 w 135907"/>
                        <a:gd name="connsiteY2" fmla="*/ 27595 h 29952"/>
                        <a:gd name="connsiteX3" fmla="*/ 134773 w 135907"/>
                        <a:gd name="connsiteY3" fmla="*/ 29952 h 29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5907" h="29952">
                          <a:moveTo>
                            <a:pt x="134773" y="29952"/>
                          </a:moveTo>
                          <a:cubicBezTo>
                            <a:pt x="93166" y="9739"/>
                            <a:pt x="46583" y="-565"/>
                            <a:pt x="0" y="178"/>
                          </a:cubicBezTo>
                          <a:cubicBezTo>
                            <a:pt x="46540" y="-1438"/>
                            <a:pt x="93516" y="7992"/>
                            <a:pt x="135908" y="27595"/>
                          </a:cubicBezTo>
                          <a:lnTo>
                            <a:pt x="134773" y="2995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65" name="Graphic 2180">
                <a:extLst>
                  <a:ext uri="{FF2B5EF4-FFF2-40B4-BE49-F238E27FC236}">
                    <a16:creationId xmlns:a16="http://schemas.microsoft.com/office/drawing/2014/main" id="{38959948-6273-40AF-9BE2-D556FF9904E2}"/>
                  </a:ext>
                </a:extLst>
              </p:cNvPr>
              <p:cNvGrpSpPr/>
              <p:nvPr/>
            </p:nvGrpSpPr>
            <p:grpSpPr>
              <a:xfrm>
                <a:off x="2516368" y="4465658"/>
                <a:ext cx="868530" cy="465756"/>
                <a:chOff x="2516368" y="4465658"/>
                <a:chExt cx="868530" cy="465756"/>
              </a:xfrm>
            </p:grpSpPr>
            <p:grpSp>
              <p:nvGrpSpPr>
                <p:cNvPr id="542" name="Graphic 2180">
                  <a:extLst>
                    <a:ext uri="{FF2B5EF4-FFF2-40B4-BE49-F238E27FC236}">
                      <a16:creationId xmlns:a16="http://schemas.microsoft.com/office/drawing/2014/main" id="{5A4A5410-D310-47A5-BBFE-11FC4D192EE6}"/>
                    </a:ext>
                  </a:extLst>
                </p:cNvPr>
                <p:cNvGrpSpPr/>
                <p:nvPr/>
              </p:nvGrpSpPr>
              <p:grpSpPr>
                <a:xfrm>
                  <a:off x="2516368" y="4465658"/>
                  <a:ext cx="868530" cy="465756"/>
                  <a:chOff x="2516368" y="4465658"/>
                  <a:chExt cx="868530" cy="465756"/>
                </a:xfrm>
                <a:solidFill>
                  <a:srgbClr val="FBFFFF"/>
                </a:solidFill>
              </p:grpSpPr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878AF266-C786-4FC3-8727-69694FFD1E11}"/>
                      </a:ext>
                    </a:extLst>
                  </p:cNvPr>
                  <p:cNvSpPr/>
                  <p:nvPr/>
                </p:nvSpPr>
                <p:spPr>
                  <a:xfrm>
                    <a:off x="2516368" y="4552575"/>
                    <a:ext cx="868530" cy="378840"/>
                  </a:xfrm>
                  <a:custGeom>
                    <a:avLst/>
                    <a:gdLst>
                      <a:gd name="connsiteX0" fmla="*/ 851159 w 868530"/>
                      <a:gd name="connsiteY0" fmla="*/ 0 h 378840"/>
                      <a:gd name="connsiteX1" fmla="*/ 867487 w 868530"/>
                      <a:gd name="connsiteY1" fmla="*/ 31478 h 378840"/>
                      <a:gd name="connsiteX2" fmla="*/ 705123 w 868530"/>
                      <a:gd name="connsiteY2" fmla="*/ 234663 h 378840"/>
                      <a:gd name="connsiteX3" fmla="*/ 379127 w 868530"/>
                      <a:gd name="connsiteY3" fmla="*/ 370789 h 378840"/>
                      <a:gd name="connsiteX4" fmla="*/ 167516 w 868530"/>
                      <a:gd name="connsiteY4" fmla="*/ 357953 h 378840"/>
                      <a:gd name="connsiteX5" fmla="*/ 0 w 868530"/>
                      <a:gd name="connsiteY5" fmla="*/ 291855 h 378840"/>
                      <a:gd name="connsiteX6" fmla="*/ 851159 w 868530"/>
                      <a:gd name="connsiteY6" fmla="*/ 0 h 378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8530" h="378840">
                        <a:moveTo>
                          <a:pt x="851159" y="0"/>
                        </a:moveTo>
                        <a:cubicBezTo>
                          <a:pt x="851159" y="0"/>
                          <a:pt x="873556" y="6854"/>
                          <a:pt x="867487" y="31478"/>
                        </a:cubicBezTo>
                        <a:cubicBezTo>
                          <a:pt x="861419" y="56101"/>
                          <a:pt x="891238" y="123989"/>
                          <a:pt x="705123" y="234663"/>
                        </a:cubicBezTo>
                        <a:cubicBezTo>
                          <a:pt x="519052" y="345336"/>
                          <a:pt x="423135" y="357386"/>
                          <a:pt x="379127" y="370789"/>
                        </a:cubicBezTo>
                        <a:cubicBezTo>
                          <a:pt x="335120" y="384192"/>
                          <a:pt x="214798" y="381485"/>
                          <a:pt x="167516" y="357953"/>
                        </a:cubicBezTo>
                        <a:cubicBezTo>
                          <a:pt x="120235" y="334421"/>
                          <a:pt x="42567" y="280940"/>
                          <a:pt x="0" y="291855"/>
                        </a:cubicBezTo>
                        <a:cubicBezTo>
                          <a:pt x="0" y="291855"/>
                          <a:pt x="666660" y="28509"/>
                          <a:pt x="851159" y="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E6B2832A-CDD0-4845-98FF-C16761D2D5A3}"/>
                      </a:ext>
                    </a:extLst>
                  </p:cNvPr>
                  <p:cNvSpPr/>
                  <p:nvPr/>
                </p:nvSpPr>
                <p:spPr>
                  <a:xfrm>
                    <a:off x="2516368" y="4465658"/>
                    <a:ext cx="856243" cy="378814"/>
                  </a:xfrm>
                  <a:custGeom>
                    <a:avLst/>
                    <a:gdLst>
                      <a:gd name="connsiteX0" fmla="*/ 843999 w 856243"/>
                      <a:gd name="connsiteY0" fmla="*/ 99272 h 378814"/>
                      <a:gd name="connsiteX1" fmla="*/ 840463 w 856243"/>
                      <a:gd name="connsiteY1" fmla="*/ 37234 h 378814"/>
                      <a:gd name="connsiteX2" fmla="*/ 407942 w 856243"/>
                      <a:gd name="connsiteY2" fmla="*/ 47581 h 378814"/>
                      <a:gd name="connsiteX3" fmla="*/ 35494 w 856243"/>
                      <a:gd name="connsiteY3" fmla="*/ 292110 h 378814"/>
                      <a:gd name="connsiteX4" fmla="*/ 0 w 856243"/>
                      <a:gd name="connsiteY4" fmla="*/ 378815 h 378814"/>
                      <a:gd name="connsiteX5" fmla="*/ 843999 w 856243"/>
                      <a:gd name="connsiteY5" fmla="*/ 99272 h 378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6243" h="378814">
                        <a:moveTo>
                          <a:pt x="843999" y="99272"/>
                        </a:moveTo>
                        <a:cubicBezTo>
                          <a:pt x="843999" y="99272"/>
                          <a:pt x="873774" y="70632"/>
                          <a:pt x="840463" y="37234"/>
                        </a:cubicBezTo>
                        <a:cubicBezTo>
                          <a:pt x="807152" y="3835"/>
                          <a:pt x="680674" y="-30830"/>
                          <a:pt x="407942" y="47581"/>
                        </a:cubicBezTo>
                        <a:cubicBezTo>
                          <a:pt x="135209" y="125991"/>
                          <a:pt x="69329" y="182746"/>
                          <a:pt x="35494" y="292110"/>
                        </a:cubicBezTo>
                        <a:cubicBezTo>
                          <a:pt x="35494" y="292110"/>
                          <a:pt x="39642" y="364451"/>
                          <a:pt x="0" y="378815"/>
                        </a:cubicBezTo>
                        <a:cubicBezTo>
                          <a:pt x="0" y="378771"/>
                          <a:pt x="557034" y="258886"/>
                          <a:pt x="843999" y="9927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43" name="Graphic 2180">
                  <a:extLst>
                    <a:ext uri="{FF2B5EF4-FFF2-40B4-BE49-F238E27FC236}">
                      <a16:creationId xmlns:a16="http://schemas.microsoft.com/office/drawing/2014/main" id="{5A38FA37-0B5E-445B-9287-AF57A913F39F}"/>
                    </a:ext>
                  </a:extLst>
                </p:cNvPr>
                <p:cNvGrpSpPr/>
                <p:nvPr/>
              </p:nvGrpSpPr>
              <p:grpSpPr>
                <a:xfrm>
                  <a:off x="2521891" y="4469521"/>
                  <a:ext cx="860065" cy="458410"/>
                  <a:chOff x="2521891" y="4469521"/>
                  <a:chExt cx="860065" cy="458410"/>
                </a:xfrm>
                <a:solidFill>
                  <a:srgbClr val="A0BDAB"/>
                </a:solidFill>
              </p:grpSpPr>
              <p:pic>
                <p:nvPicPr>
                  <p:cNvPr id="544" name="Picture 543">
                    <a:extLst>
                      <a:ext uri="{FF2B5EF4-FFF2-40B4-BE49-F238E27FC236}">
                        <a16:creationId xmlns:a16="http://schemas.microsoft.com/office/drawing/2014/main" id="{6CE1DC96-08E6-484D-AE5A-36539E1958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521891" y="4556838"/>
                    <a:ext cx="860065" cy="371094"/>
                  </a:xfrm>
                  <a:custGeom>
                    <a:avLst/>
                    <a:gdLst>
                      <a:gd name="connsiteX0" fmla="*/ 259 w 860065"/>
                      <a:gd name="connsiteY0" fmla="*/ 338 h 371094"/>
                      <a:gd name="connsiteX1" fmla="*/ 860325 w 860065"/>
                      <a:gd name="connsiteY1" fmla="*/ 338 h 371094"/>
                      <a:gd name="connsiteX2" fmla="*/ 860325 w 860065"/>
                      <a:gd name="connsiteY2" fmla="*/ 371432 h 371094"/>
                      <a:gd name="connsiteX3" fmla="*/ 259 w 860065"/>
                      <a:gd name="connsiteY3" fmla="*/ 371432 h 371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0065" h="371094">
                        <a:moveTo>
                          <a:pt x="259" y="338"/>
                        </a:moveTo>
                        <a:lnTo>
                          <a:pt x="860325" y="338"/>
                        </a:lnTo>
                        <a:lnTo>
                          <a:pt x="860325" y="371432"/>
                        </a:lnTo>
                        <a:lnTo>
                          <a:pt x="259" y="3714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545" name="Picture 544">
                    <a:extLst>
                      <a:ext uri="{FF2B5EF4-FFF2-40B4-BE49-F238E27FC236}">
                        <a16:creationId xmlns:a16="http://schemas.microsoft.com/office/drawing/2014/main" id="{FAB87685-D156-42A2-8D3D-6F3A6FC28B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521891" y="4469521"/>
                    <a:ext cx="846968" cy="375460"/>
                  </a:xfrm>
                  <a:custGeom>
                    <a:avLst/>
                    <a:gdLst>
                      <a:gd name="connsiteX0" fmla="*/ 259 w 846968"/>
                      <a:gd name="connsiteY0" fmla="*/ 318 h 375460"/>
                      <a:gd name="connsiteX1" fmla="*/ 847227 w 846968"/>
                      <a:gd name="connsiteY1" fmla="*/ 318 h 375460"/>
                      <a:gd name="connsiteX2" fmla="*/ 847227 w 846968"/>
                      <a:gd name="connsiteY2" fmla="*/ 375778 h 375460"/>
                      <a:gd name="connsiteX3" fmla="*/ 259 w 846968"/>
                      <a:gd name="connsiteY3" fmla="*/ 375778 h 375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6968" h="375460">
                        <a:moveTo>
                          <a:pt x="259" y="318"/>
                        </a:moveTo>
                        <a:lnTo>
                          <a:pt x="847227" y="318"/>
                        </a:lnTo>
                        <a:lnTo>
                          <a:pt x="847227" y="375778"/>
                        </a:lnTo>
                        <a:lnTo>
                          <a:pt x="259" y="375778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46" name="Graphic 2180">
                    <a:extLst>
                      <a:ext uri="{FF2B5EF4-FFF2-40B4-BE49-F238E27FC236}">
                        <a16:creationId xmlns:a16="http://schemas.microsoft.com/office/drawing/2014/main" id="{8182E7A4-FDDE-4732-849C-984D75E1F02F}"/>
                      </a:ext>
                    </a:extLst>
                  </p:cNvPr>
                  <p:cNvGrpSpPr/>
                  <p:nvPr/>
                </p:nvGrpSpPr>
                <p:grpSpPr>
                  <a:xfrm>
                    <a:off x="2609753" y="4519287"/>
                    <a:ext cx="729614" cy="384037"/>
                    <a:chOff x="2609753" y="4519287"/>
                    <a:chExt cx="729614" cy="384037"/>
                  </a:xfrm>
                  <a:solidFill>
                    <a:srgbClr val="A0BDAB"/>
                  </a:solidFill>
                </p:grpSpPr>
                <p:sp>
                  <p:nvSpPr>
                    <p:cNvPr id="547" name="Freeform: Shape 546">
                      <a:extLst>
                        <a:ext uri="{FF2B5EF4-FFF2-40B4-BE49-F238E27FC236}">
                          <a16:creationId xmlns:a16="http://schemas.microsoft.com/office/drawing/2014/main" id="{145D9D97-78B0-4B82-8269-1FA33D8F70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77396" y="4574273"/>
                      <a:ext cx="161971" cy="212833"/>
                    </a:xfrm>
                    <a:custGeom>
                      <a:avLst/>
                      <a:gdLst>
                        <a:gd name="connsiteX0" fmla="*/ 161579 w 161971"/>
                        <a:gd name="connsiteY0" fmla="*/ 5719 h 212833"/>
                        <a:gd name="connsiteX1" fmla="*/ 0 w 161971"/>
                        <a:gd name="connsiteY1" fmla="*/ 212833 h 212833"/>
                        <a:gd name="connsiteX2" fmla="*/ 161972 w 161971"/>
                        <a:gd name="connsiteY2" fmla="*/ 0 h 212833"/>
                        <a:gd name="connsiteX3" fmla="*/ 161579 w 161971"/>
                        <a:gd name="connsiteY3" fmla="*/ 5719 h 212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1971" h="212833">
                          <a:moveTo>
                            <a:pt x="161579" y="5719"/>
                          </a:moveTo>
                          <a:cubicBezTo>
                            <a:pt x="129577" y="89805"/>
                            <a:pt x="74830" y="163456"/>
                            <a:pt x="0" y="212833"/>
                          </a:cubicBezTo>
                          <a:cubicBezTo>
                            <a:pt x="74350" y="162714"/>
                            <a:pt x="130974" y="83824"/>
                            <a:pt x="161972" y="0"/>
                          </a:cubicBezTo>
                          <a:lnTo>
                            <a:pt x="161579" y="571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48" name="Freeform: Shape 547">
                      <a:extLst>
                        <a:ext uri="{FF2B5EF4-FFF2-40B4-BE49-F238E27FC236}">
                          <a16:creationId xmlns:a16="http://schemas.microsoft.com/office/drawing/2014/main" id="{FA200CA6-571F-42EE-9D7F-B2E4569E5D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8338" y="4625440"/>
                      <a:ext cx="159657" cy="209602"/>
                    </a:xfrm>
                    <a:custGeom>
                      <a:avLst/>
                      <a:gdLst>
                        <a:gd name="connsiteX0" fmla="*/ 148962 w 159657"/>
                        <a:gd name="connsiteY0" fmla="*/ 18031 h 209602"/>
                        <a:gd name="connsiteX1" fmla="*/ 113817 w 159657"/>
                        <a:gd name="connsiteY1" fmla="*/ 67583 h 209602"/>
                        <a:gd name="connsiteX2" fmla="*/ 77362 w 159657"/>
                        <a:gd name="connsiteY2" fmla="*/ 116131 h 209602"/>
                        <a:gd name="connsiteX3" fmla="*/ 40340 w 159657"/>
                        <a:gd name="connsiteY3" fmla="*/ 164242 h 209602"/>
                        <a:gd name="connsiteX4" fmla="*/ 0 w 159657"/>
                        <a:gd name="connsiteY4" fmla="*/ 209603 h 209602"/>
                        <a:gd name="connsiteX5" fmla="*/ 39816 w 159657"/>
                        <a:gd name="connsiteY5" fmla="*/ 163805 h 209602"/>
                        <a:gd name="connsiteX6" fmla="*/ 76314 w 159657"/>
                        <a:gd name="connsiteY6" fmla="*/ 115301 h 209602"/>
                        <a:gd name="connsiteX7" fmla="*/ 112245 w 159657"/>
                        <a:gd name="connsiteY7" fmla="*/ 66360 h 209602"/>
                        <a:gd name="connsiteX8" fmla="*/ 159658 w 159657"/>
                        <a:gd name="connsiteY8" fmla="*/ 0 h 209602"/>
                        <a:gd name="connsiteX9" fmla="*/ 148962 w 159657"/>
                        <a:gd name="connsiteY9" fmla="*/ 18031 h 209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9657" h="209602">
                          <a:moveTo>
                            <a:pt x="148962" y="18031"/>
                          </a:moveTo>
                          <a:cubicBezTo>
                            <a:pt x="137742" y="34927"/>
                            <a:pt x="125867" y="51342"/>
                            <a:pt x="113817" y="67583"/>
                          </a:cubicBezTo>
                          <a:cubicBezTo>
                            <a:pt x="101724" y="83824"/>
                            <a:pt x="89499" y="99977"/>
                            <a:pt x="77362" y="116131"/>
                          </a:cubicBezTo>
                          <a:cubicBezTo>
                            <a:pt x="65182" y="132284"/>
                            <a:pt x="53045" y="148481"/>
                            <a:pt x="40340" y="164242"/>
                          </a:cubicBezTo>
                          <a:cubicBezTo>
                            <a:pt x="27636" y="180003"/>
                            <a:pt x="14364" y="195327"/>
                            <a:pt x="0" y="209603"/>
                          </a:cubicBezTo>
                          <a:cubicBezTo>
                            <a:pt x="14189" y="195152"/>
                            <a:pt x="27286" y="179697"/>
                            <a:pt x="39816" y="163805"/>
                          </a:cubicBezTo>
                          <a:cubicBezTo>
                            <a:pt x="52346" y="147914"/>
                            <a:pt x="64309" y="131586"/>
                            <a:pt x="76314" y="115301"/>
                          </a:cubicBezTo>
                          <a:cubicBezTo>
                            <a:pt x="88277" y="98973"/>
                            <a:pt x="100326" y="82732"/>
                            <a:pt x="112245" y="66360"/>
                          </a:cubicBezTo>
                          <a:cubicBezTo>
                            <a:pt x="124120" y="49989"/>
                            <a:pt x="148656" y="16939"/>
                            <a:pt x="159658" y="0"/>
                          </a:cubicBezTo>
                          <a:lnTo>
                            <a:pt x="148962" y="180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49" name="Freeform: Shape 548">
                      <a:extLst>
                        <a:ext uri="{FF2B5EF4-FFF2-40B4-BE49-F238E27FC236}">
                          <a16:creationId xmlns:a16="http://schemas.microsoft.com/office/drawing/2014/main" id="{72CB24CB-EE62-445E-8BDA-A869BEFD5D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6141" y="4689007"/>
                      <a:ext cx="138745" cy="190873"/>
                    </a:xfrm>
                    <a:custGeom>
                      <a:avLst/>
                      <a:gdLst>
                        <a:gd name="connsiteX0" fmla="*/ 138746 w 138745"/>
                        <a:gd name="connsiteY0" fmla="*/ 262 h 190873"/>
                        <a:gd name="connsiteX1" fmla="*/ 135122 w 138745"/>
                        <a:gd name="connsiteY1" fmla="*/ 30692 h 190873"/>
                        <a:gd name="connsiteX2" fmla="*/ 127569 w 138745"/>
                        <a:gd name="connsiteY2" fmla="*/ 60467 h 190873"/>
                        <a:gd name="connsiteX3" fmla="*/ 112376 w 138745"/>
                        <a:gd name="connsiteY3" fmla="*/ 87185 h 190873"/>
                        <a:gd name="connsiteX4" fmla="*/ 90460 w 138745"/>
                        <a:gd name="connsiteY4" fmla="*/ 108578 h 190873"/>
                        <a:gd name="connsiteX5" fmla="*/ 0 w 138745"/>
                        <a:gd name="connsiteY5" fmla="*/ 190873 h 190873"/>
                        <a:gd name="connsiteX6" fmla="*/ 89543 w 138745"/>
                        <a:gd name="connsiteY6" fmla="*/ 107574 h 190873"/>
                        <a:gd name="connsiteX7" fmla="*/ 111110 w 138745"/>
                        <a:gd name="connsiteY7" fmla="*/ 86094 h 190873"/>
                        <a:gd name="connsiteX8" fmla="*/ 125736 w 138745"/>
                        <a:gd name="connsiteY8" fmla="*/ 59768 h 190873"/>
                        <a:gd name="connsiteX9" fmla="*/ 132852 w 138745"/>
                        <a:gd name="connsiteY9" fmla="*/ 30299 h 190873"/>
                        <a:gd name="connsiteX10" fmla="*/ 136126 w 138745"/>
                        <a:gd name="connsiteY10" fmla="*/ 0 h 190873"/>
                        <a:gd name="connsiteX11" fmla="*/ 138746 w 138745"/>
                        <a:gd name="connsiteY11" fmla="*/ 262 h 1908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8745" h="190873">
                          <a:moveTo>
                            <a:pt x="138746" y="262"/>
                          </a:moveTo>
                          <a:cubicBezTo>
                            <a:pt x="137785" y="10391"/>
                            <a:pt x="136825" y="20607"/>
                            <a:pt x="135122" y="30692"/>
                          </a:cubicBezTo>
                          <a:cubicBezTo>
                            <a:pt x="133507" y="40777"/>
                            <a:pt x="131149" y="50818"/>
                            <a:pt x="127569" y="60467"/>
                          </a:cubicBezTo>
                          <a:cubicBezTo>
                            <a:pt x="123946" y="70071"/>
                            <a:pt x="119012" y="79283"/>
                            <a:pt x="112376" y="87185"/>
                          </a:cubicBezTo>
                          <a:cubicBezTo>
                            <a:pt x="105740" y="95087"/>
                            <a:pt x="97925" y="101680"/>
                            <a:pt x="90460" y="108578"/>
                          </a:cubicBezTo>
                          <a:lnTo>
                            <a:pt x="0" y="190873"/>
                          </a:lnTo>
                          <a:lnTo>
                            <a:pt x="89543" y="107574"/>
                          </a:lnTo>
                          <a:cubicBezTo>
                            <a:pt x="96965" y="100588"/>
                            <a:pt x="104692" y="93909"/>
                            <a:pt x="111110" y="86094"/>
                          </a:cubicBezTo>
                          <a:cubicBezTo>
                            <a:pt x="117528" y="78279"/>
                            <a:pt x="122243" y="69198"/>
                            <a:pt x="125736" y="59768"/>
                          </a:cubicBezTo>
                          <a:cubicBezTo>
                            <a:pt x="129141" y="50251"/>
                            <a:pt x="131367" y="40340"/>
                            <a:pt x="132852" y="30299"/>
                          </a:cubicBezTo>
                          <a:cubicBezTo>
                            <a:pt x="134423" y="20257"/>
                            <a:pt x="135253" y="10129"/>
                            <a:pt x="136126" y="0"/>
                          </a:cubicBezTo>
                          <a:lnTo>
                            <a:pt x="138746" y="26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0" name="Freeform: Shape 549">
                      <a:extLst>
                        <a:ext uri="{FF2B5EF4-FFF2-40B4-BE49-F238E27FC236}">
                          <a16:creationId xmlns:a16="http://schemas.microsoft.com/office/drawing/2014/main" id="{02F5FE72-EBF8-4FED-98FC-967F5888BC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7209" y="4719960"/>
                      <a:ext cx="131803" cy="183364"/>
                    </a:xfrm>
                    <a:custGeom>
                      <a:avLst/>
                      <a:gdLst>
                        <a:gd name="connsiteX0" fmla="*/ 131804 w 131803"/>
                        <a:gd name="connsiteY0" fmla="*/ 960 h 183364"/>
                        <a:gd name="connsiteX1" fmla="*/ 102902 w 131803"/>
                        <a:gd name="connsiteY1" fmla="*/ 49421 h 183364"/>
                        <a:gd name="connsiteX2" fmla="*/ 69373 w 131803"/>
                        <a:gd name="connsiteY2" fmla="*/ 94651 h 183364"/>
                        <a:gd name="connsiteX3" fmla="*/ 0 w 131803"/>
                        <a:gd name="connsiteY3" fmla="*/ 183364 h 183364"/>
                        <a:gd name="connsiteX4" fmla="*/ 68325 w 131803"/>
                        <a:gd name="connsiteY4" fmla="*/ 93909 h 183364"/>
                        <a:gd name="connsiteX5" fmla="*/ 101331 w 131803"/>
                        <a:gd name="connsiteY5" fmla="*/ 48329 h 183364"/>
                        <a:gd name="connsiteX6" fmla="*/ 129403 w 131803"/>
                        <a:gd name="connsiteY6" fmla="*/ 0 h 183364"/>
                        <a:gd name="connsiteX7" fmla="*/ 131804 w 131803"/>
                        <a:gd name="connsiteY7" fmla="*/ 960 h 183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1803" h="183364">
                          <a:moveTo>
                            <a:pt x="131804" y="960"/>
                          </a:moveTo>
                          <a:cubicBezTo>
                            <a:pt x="124382" y="18424"/>
                            <a:pt x="113860" y="34228"/>
                            <a:pt x="102902" y="49421"/>
                          </a:cubicBezTo>
                          <a:cubicBezTo>
                            <a:pt x="91857" y="64614"/>
                            <a:pt x="80680" y="79676"/>
                            <a:pt x="69373" y="94651"/>
                          </a:cubicBezTo>
                          <a:cubicBezTo>
                            <a:pt x="46758" y="124600"/>
                            <a:pt x="23619" y="154157"/>
                            <a:pt x="0" y="183364"/>
                          </a:cubicBezTo>
                          <a:cubicBezTo>
                            <a:pt x="23270" y="153939"/>
                            <a:pt x="46059" y="124076"/>
                            <a:pt x="68325" y="93909"/>
                          </a:cubicBezTo>
                          <a:cubicBezTo>
                            <a:pt x="79458" y="78803"/>
                            <a:pt x="90460" y="63610"/>
                            <a:pt x="101331" y="48329"/>
                          </a:cubicBezTo>
                          <a:cubicBezTo>
                            <a:pt x="112114" y="33049"/>
                            <a:pt x="122374" y="17245"/>
                            <a:pt x="129403" y="0"/>
                          </a:cubicBezTo>
                          <a:lnTo>
                            <a:pt x="131804" y="96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1" name="Freeform: Shape 550">
                      <a:extLst>
                        <a:ext uri="{FF2B5EF4-FFF2-40B4-BE49-F238E27FC236}">
                          <a16:creationId xmlns:a16="http://schemas.microsoft.com/office/drawing/2014/main" id="{0972B89D-76CC-4DF8-B4EC-1DB2DA914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8192" y="4759602"/>
                      <a:ext cx="110673" cy="133462"/>
                    </a:xfrm>
                    <a:custGeom>
                      <a:avLst/>
                      <a:gdLst>
                        <a:gd name="connsiteX0" fmla="*/ 110673 w 110673"/>
                        <a:gd name="connsiteY0" fmla="*/ 2008 h 133462"/>
                        <a:gd name="connsiteX1" fmla="*/ 95306 w 110673"/>
                        <a:gd name="connsiteY1" fmla="*/ 16939 h 133462"/>
                        <a:gd name="connsiteX2" fmla="*/ 83387 w 110673"/>
                        <a:gd name="connsiteY2" fmla="*/ 34883 h 133462"/>
                        <a:gd name="connsiteX3" fmla="*/ 73389 w 110673"/>
                        <a:gd name="connsiteY3" fmla="*/ 54180 h 133462"/>
                        <a:gd name="connsiteX4" fmla="*/ 68107 w 110673"/>
                        <a:gd name="connsiteY4" fmla="*/ 63741 h 133462"/>
                        <a:gd name="connsiteX5" fmla="*/ 62169 w 110673"/>
                        <a:gd name="connsiteY5" fmla="*/ 72909 h 133462"/>
                        <a:gd name="connsiteX6" fmla="*/ 33224 w 110673"/>
                        <a:gd name="connsiteY6" fmla="*/ 105391 h 133462"/>
                        <a:gd name="connsiteX7" fmla="*/ 0 w 110673"/>
                        <a:gd name="connsiteY7" fmla="*/ 133463 h 133462"/>
                        <a:gd name="connsiteX8" fmla="*/ 32787 w 110673"/>
                        <a:gd name="connsiteY8" fmla="*/ 104911 h 133462"/>
                        <a:gd name="connsiteX9" fmla="*/ 61121 w 110673"/>
                        <a:gd name="connsiteY9" fmla="*/ 72167 h 133462"/>
                        <a:gd name="connsiteX10" fmla="*/ 81684 w 110673"/>
                        <a:gd name="connsiteY10" fmla="*/ 33966 h 133462"/>
                        <a:gd name="connsiteX11" fmla="*/ 93516 w 110673"/>
                        <a:gd name="connsiteY11" fmla="*/ 15542 h 133462"/>
                        <a:gd name="connsiteX12" fmla="*/ 109058 w 110673"/>
                        <a:gd name="connsiteY12" fmla="*/ 0 h 133462"/>
                        <a:gd name="connsiteX13" fmla="*/ 110673 w 110673"/>
                        <a:gd name="connsiteY13" fmla="*/ 2008 h 133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0673" h="133462">
                          <a:moveTo>
                            <a:pt x="110673" y="2008"/>
                          </a:moveTo>
                          <a:cubicBezTo>
                            <a:pt x="105041" y="6418"/>
                            <a:pt x="99846" y="11438"/>
                            <a:pt x="95306" y="16939"/>
                          </a:cubicBezTo>
                          <a:cubicBezTo>
                            <a:pt x="90722" y="22440"/>
                            <a:pt x="86880" y="28552"/>
                            <a:pt x="83387" y="34883"/>
                          </a:cubicBezTo>
                          <a:cubicBezTo>
                            <a:pt x="79894" y="41213"/>
                            <a:pt x="76751" y="47718"/>
                            <a:pt x="73389" y="54180"/>
                          </a:cubicBezTo>
                          <a:cubicBezTo>
                            <a:pt x="71687" y="57410"/>
                            <a:pt x="69984" y="60598"/>
                            <a:pt x="68107" y="63741"/>
                          </a:cubicBezTo>
                          <a:cubicBezTo>
                            <a:pt x="66229" y="66841"/>
                            <a:pt x="64265" y="69940"/>
                            <a:pt x="62169" y="72909"/>
                          </a:cubicBezTo>
                          <a:cubicBezTo>
                            <a:pt x="53830" y="84871"/>
                            <a:pt x="43876" y="95568"/>
                            <a:pt x="33224" y="105391"/>
                          </a:cubicBezTo>
                          <a:cubicBezTo>
                            <a:pt x="22571" y="115257"/>
                            <a:pt x="11307" y="124382"/>
                            <a:pt x="0" y="133463"/>
                          </a:cubicBezTo>
                          <a:cubicBezTo>
                            <a:pt x="11176" y="124207"/>
                            <a:pt x="22309" y="114908"/>
                            <a:pt x="32787" y="104911"/>
                          </a:cubicBezTo>
                          <a:cubicBezTo>
                            <a:pt x="43265" y="94913"/>
                            <a:pt x="53001" y="84129"/>
                            <a:pt x="61121" y="72167"/>
                          </a:cubicBezTo>
                          <a:cubicBezTo>
                            <a:pt x="69373" y="60292"/>
                            <a:pt x="74874" y="46845"/>
                            <a:pt x="81684" y="33966"/>
                          </a:cubicBezTo>
                          <a:cubicBezTo>
                            <a:pt x="85090" y="27548"/>
                            <a:pt x="88932" y="21261"/>
                            <a:pt x="93516" y="15542"/>
                          </a:cubicBezTo>
                          <a:cubicBezTo>
                            <a:pt x="98100" y="9823"/>
                            <a:pt x="103295" y="4584"/>
                            <a:pt x="109058" y="0"/>
                          </a:cubicBezTo>
                          <a:lnTo>
                            <a:pt x="110673" y="200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2" name="Freeform: Shape 551">
                      <a:extLst>
                        <a:ext uri="{FF2B5EF4-FFF2-40B4-BE49-F238E27FC236}">
                          <a16:creationId xmlns:a16="http://schemas.microsoft.com/office/drawing/2014/main" id="{AC246672-DA9A-4606-B614-56ECC3B4E9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2271" y="4793306"/>
                      <a:ext cx="57808" cy="81989"/>
                    </a:xfrm>
                    <a:custGeom>
                      <a:avLst/>
                      <a:gdLst>
                        <a:gd name="connsiteX0" fmla="*/ 55752 w 57808"/>
                        <a:gd name="connsiteY0" fmla="*/ 0 h 81989"/>
                        <a:gd name="connsiteX1" fmla="*/ 57803 w 57808"/>
                        <a:gd name="connsiteY1" fmla="*/ 9168 h 81989"/>
                        <a:gd name="connsiteX2" fmla="*/ 56363 w 57808"/>
                        <a:gd name="connsiteY2" fmla="*/ 15586 h 81989"/>
                        <a:gd name="connsiteX3" fmla="*/ 49901 w 57808"/>
                        <a:gd name="connsiteY3" fmla="*/ 26501 h 81989"/>
                        <a:gd name="connsiteX4" fmla="*/ 34490 w 57808"/>
                        <a:gd name="connsiteY4" fmla="*/ 46103 h 81989"/>
                        <a:gd name="connsiteX5" fmla="*/ 0 w 57808"/>
                        <a:gd name="connsiteY5" fmla="*/ 81990 h 81989"/>
                        <a:gd name="connsiteX6" fmla="*/ 33442 w 57808"/>
                        <a:gd name="connsiteY6" fmla="*/ 45273 h 81989"/>
                        <a:gd name="connsiteX7" fmla="*/ 48286 w 57808"/>
                        <a:gd name="connsiteY7" fmla="*/ 25365 h 81989"/>
                        <a:gd name="connsiteX8" fmla="*/ 54180 w 57808"/>
                        <a:gd name="connsiteY8" fmla="*/ 14800 h 81989"/>
                        <a:gd name="connsiteX9" fmla="*/ 53743 w 57808"/>
                        <a:gd name="connsiteY9" fmla="*/ 2489 h 81989"/>
                        <a:gd name="connsiteX10" fmla="*/ 55752 w 57808"/>
                        <a:gd name="connsiteY10" fmla="*/ 0 h 819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7808" h="81989">
                          <a:moveTo>
                            <a:pt x="55752" y="0"/>
                          </a:moveTo>
                          <a:cubicBezTo>
                            <a:pt x="56799" y="2052"/>
                            <a:pt x="57891" y="6942"/>
                            <a:pt x="57803" y="9168"/>
                          </a:cubicBezTo>
                          <a:cubicBezTo>
                            <a:pt x="57716" y="11438"/>
                            <a:pt x="57149" y="13578"/>
                            <a:pt x="56363" y="15586"/>
                          </a:cubicBezTo>
                          <a:cubicBezTo>
                            <a:pt x="54791" y="19602"/>
                            <a:pt x="52390" y="23182"/>
                            <a:pt x="49901" y="26501"/>
                          </a:cubicBezTo>
                          <a:cubicBezTo>
                            <a:pt x="44968" y="33180"/>
                            <a:pt x="39860" y="39729"/>
                            <a:pt x="34490" y="46103"/>
                          </a:cubicBezTo>
                          <a:cubicBezTo>
                            <a:pt x="23794" y="58808"/>
                            <a:pt x="12268" y="70814"/>
                            <a:pt x="0" y="81990"/>
                          </a:cubicBezTo>
                          <a:cubicBezTo>
                            <a:pt x="11962" y="70508"/>
                            <a:pt x="23139" y="58240"/>
                            <a:pt x="33442" y="45273"/>
                          </a:cubicBezTo>
                          <a:cubicBezTo>
                            <a:pt x="38594" y="38812"/>
                            <a:pt x="43527" y="32176"/>
                            <a:pt x="48286" y="25365"/>
                          </a:cubicBezTo>
                          <a:cubicBezTo>
                            <a:pt x="50643" y="22004"/>
                            <a:pt x="52826" y="18511"/>
                            <a:pt x="54180" y="14800"/>
                          </a:cubicBezTo>
                          <a:cubicBezTo>
                            <a:pt x="55533" y="11089"/>
                            <a:pt x="55533" y="5763"/>
                            <a:pt x="53743" y="2489"/>
                          </a:cubicBezTo>
                          <a:lnTo>
                            <a:pt x="5575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3" name="Freeform: Shape 552">
                      <a:extLst>
                        <a:ext uri="{FF2B5EF4-FFF2-40B4-BE49-F238E27FC236}">
                          <a16:creationId xmlns:a16="http://schemas.microsoft.com/office/drawing/2014/main" id="{2679F0DB-5CEC-4930-9764-21A15EF6EB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7754" y="4519287"/>
                      <a:ext cx="200085" cy="51057"/>
                    </a:xfrm>
                    <a:custGeom>
                      <a:avLst/>
                      <a:gdLst>
                        <a:gd name="connsiteX0" fmla="*/ 198383 w 200085"/>
                        <a:gd name="connsiteY0" fmla="*/ 51057 h 51057"/>
                        <a:gd name="connsiteX1" fmla="*/ 176423 w 200085"/>
                        <a:gd name="connsiteY1" fmla="*/ 38440 h 51057"/>
                        <a:gd name="connsiteX2" fmla="*/ 151756 w 200085"/>
                        <a:gd name="connsiteY2" fmla="*/ 31062 h 51057"/>
                        <a:gd name="connsiteX3" fmla="*/ 101505 w 200085"/>
                        <a:gd name="connsiteY3" fmla="*/ 18445 h 51057"/>
                        <a:gd name="connsiteX4" fmla="*/ 51255 w 200085"/>
                        <a:gd name="connsiteY4" fmla="*/ 5871 h 51057"/>
                        <a:gd name="connsiteX5" fmla="*/ 25846 w 200085"/>
                        <a:gd name="connsiteY5" fmla="*/ 1112 h 51057"/>
                        <a:gd name="connsiteX6" fmla="*/ 0 w 200085"/>
                        <a:gd name="connsiteY6" fmla="*/ 676 h 51057"/>
                        <a:gd name="connsiteX7" fmla="*/ 25846 w 200085"/>
                        <a:gd name="connsiteY7" fmla="*/ 807 h 51057"/>
                        <a:gd name="connsiteX8" fmla="*/ 51386 w 200085"/>
                        <a:gd name="connsiteY8" fmla="*/ 5260 h 51057"/>
                        <a:gd name="connsiteX9" fmla="*/ 101811 w 200085"/>
                        <a:gd name="connsiteY9" fmla="*/ 17178 h 51057"/>
                        <a:gd name="connsiteX10" fmla="*/ 152192 w 200085"/>
                        <a:gd name="connsiteY10" fmla="*/ 29184 h 51057"/>
                        <a:gd name="connsiteX11" fmla="*/ 177209 w 200085"/>
                        <a:gd name="connsiteY11" fmla="*/ 36344 h 51057"/>
                        <a:gd name="connsiteX12" fmla="*/ 200085 w 200085"/>
                        <a:gd name="connsiteY12" fmla="*/ 49136 h 51057"/>
                        <a:gd name="connsiteX13" fmla="*/ 198383 w 200085"/>
                        <a:gd name="connsiteY13" fmla="*/ 51057 h 510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00085" h="51057">
                          <a:moveTo>
                            <a:pt x="198383" y="51057"/>
                          </a:moveTo>
                          <a:cubicBezTo>
                            <a:pt x="192009" y="45513"/>
                            <a:pt x="184368" y="41496"/>
                            <a:pt x="176423" y="38440"/>
                          </a:cubicBezTo>
                          <a:cubicBezTo>
                            <a:pt x="168433" y="35340"/>
                            <a:pt x="160094" y="33157"/>
                            <a:pt x="151756" y="31062"/>
                          </a:cubicBezTo>
                          <a:lnTo>
                            <a:pt x="101505" y="18445"/>
                          </a:lnTo>
                          <a:cubicBezTo>
                            <a:pt x="84740" y="14253"/>
                            <a:pt x="68019" y="9975"/>
                            <a:pt x="51255" y="5871"/>
                          </a:cubicBezTo>
                          <a:cubicBezTo>
                            <a:pt x="42872" y="3906"/>
                            <a:pt x="34403" y="2116"/>
                            <a:pt x="25846" y="1112"/>
                          </a:cubicBezTo>
                          <a:cubicBezTo>
                            <a:pt x="17289" y="64"/>
                            <a:pt x="8601" y="-197"/>
                            <a:pt x="0" y="676"/>
                          </a:cubicBezTo>
                          <a:cubicBezTo>
                            <a:pt x="8601" y="-328"/>
                            <a:pt x="17289" y="-154"/>
                            <a:pt x="25846" y="807"/>
                          </a:cubicBezTo>
                          <a:cubicBezTo>
                            <a:pt x="34446" y="1723"/>
                            <a:pt x="42960" y="3383"/>
                            <a:pt x="51386" y="5260"/>
                          </a:cubicBezTo>
                          <a:cubicBezTo>
                            <a:pt x="68238" y="9102"/>
                            <a:pt x="85002" y="13206"/>
                            <a:pt x="101811" y="17178"/>
                          </a:cubicBezTo>
                          <a:lnTo>
                            <a:pt x="152192" y="29184"/>
                          </a:lnTo>
                          <a:cubicBezTo>
                            <a:pt x="160575" y="31193"/>
                            <a:pt x="169044" y="33288"/>
                            <a:pt x="177209" y="36344"/>
                          </a:cubicBezTo>
                          <a:cubicBezTo>
                            <a:pt x="185373" y="39357"/>
                            <a:pt x="193318" y="43417"/>
                            <a:pt x="200085" y="49136"/>
                          </a:cubicBezTo>
                          <a:lnTo>
                            <a:pt x="198383" y="5105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4" name="Freeform: Shape 553">
                      <a:extLst>
                        <a:ext uri="{FF2B5EF4-FFF2-40B4-BE49-F238E27FC236}">
                          <a16:creationId xmlns:a16="http://schemas.microsoft.com/office/drawing/2014/main" id="{FE47A900-F892-4049-AF98-E797CAADBD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8361" y="4560346"/>
                      <a:ext cx="257190" cy="65705"/>
                    </a:xfrm>
                    <a:custGeom>
                      <a:avLst/>
                      <a:gdLst>
                        <a:gd name="connsiteX0" fmla="*/ 256055 w 257190"/>
                        <a:gd name="connsiteY0" fmla="*/ 65706 h 65705"/>
                        <a:gd name="connsiteX1" fmla="*/ 195545 w 257190"/>
                        <a:gd name="connsiteY1" fmla="*/ 38201 h 65705"/>
                        <a:gd name="connsiteX2" fmla="*/ 163805 w 257190"/>
                        <a:gd name="connsiteY2" fmla="*/ 28552 h 65705"/>
                        <a:gd name="connsiteX3" fmla="*/ 130974 w 257190"/>
                        <a:gd name="connsiteY3" fmla="*/ 23837 h 65705"/>
                        <a:gd name="connsiteX4" fmla="*/ 114341 w 257190"/>
                        <a:gd name="connsiteY4" fmla="*/ 22659 h 65705"/>
                        <a:gd name="connsiteX5" fmla="*/ 97794 w 257190"/>
                        <a:gd name="connsiteY5" fmla="*/ 20650 h 65705"/>
                        <a:gd name="connsiteX6" fmla="*/ 65094 w 257190"/>
                        <a:gd name="connsiteY6" fmla="*/ 14189 h 65705"/>
                        <a:gd name="connsiteX7" fmla="*/ 0 w 257190"/>
                        <a:gd name="connsiteY7" fmla="*/ 0 h 65705"/>
                        <a:gd name="connsiteX8" fmla="*/ 65225 w 257190"/>
                        <a:gd name="connsiteY8" fmla="*/ 13578 h 65705"/>
                        <a:gd name="connsiteX9" fmla="*/ 97925 w 257190"/>
                        <a:gd name="connsiteY9" fmla="*/ 19734 h 65705"/>
                        <a:gd name="connsiteX10" fmla="*/ 114428 w 257190"/>
                        <a:gd name="connsiteY10" fmla="*/ 21567 h 65705"/>
                        <a:gd name="connsiteX11" fmla="*/ 131062 w 257190"/>
                        <a:gd name="connsiteY11" fmla="*/ 22571 h 65705"/>
                        <a:gd name="connsiteX12" fmla="*/ 164155 w 257190"/>
                        <a:gd name="connsiteY12" fmla="*/ 26981 h 65705"/>
                        <a:gd name="connsiteX13" fmla="*/ 196200 w 257190"/>
                        <a:gd name="connsiteY13" fmla="*/ 36411 h 65705"/>
                        <a:gd name="connsiteX14" fmla="*/ 257190 w 257190"/>
                        <a:gd name="connsiteY14" fmla="*/ 63392 h 65705"/>
                        <a:gd name="connsiteX15" fmla="*/ 256055 w 257190"/>
                        <a:gd name="connsiteY15" fmla="*/ 65706 h 65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7190" h="65705">
                          <a:moveTo>
                            <a:pt x="256055" y="65706"/>
                          </a:moveTo>
                          <a:cubicBezTo>
                            <a:pt x="236191" y="55839"/>
                            <a:pt x="216283" y="45972"/>
                            <a:pt x="195545" y="38201"/>
                          </a:cubicBezTo>
                          <a:cubicBezTo>
                            <a:pt x="185198" y="34315"/>
                            <a:pt x="174589" y="30997"/>
                            <a:pt x="163805" y="28552"/>
                          </a:cubicBezTo>
                          <a:cubicBezTo>
                            <a:pt x="153022" y="26064"/>
                            <a:pt x="142064" y="24536"/>
                            <a:pt x="130974" y="23837"/>
                          </a:cubicBezTo>
                          <a:cubicBezTo>
                            <a:pt x="125430" y="23445"/>
                            <a:pt x="119885" y="23139"/>
                            <a:pt x="114341" y="22659"/>
                          </a:cubicBezTo>
                          <a:cubicBezTo>
                            <a:pt x="108796" y="22178"/>
                            <a:pt x="103251" y="21480"/>
                            <a:pt x="97794" y="20650"/>
                          </a:cubicBezTo>
                          <a:cubicBezTo>
                            <a:pt x="86792" y="18904"/>
                            <a:pt x="75922" y="16546"/>
                            <a:pt x="65094" y="14189"/>
                          </a:cubicBezTo>
                          <a:lnTo>
                            <a:pt x="0" y="0"/>
                          </a:lnTo>
                          <a:lnTo>
                            <a:pt x="65225" y="13578"/>
                          </a:lnTo>
                          <a:cubicBezTo>
                            <a:pt x="76096" y="15848"/>
                            <a:pt x="86967" y="18118"/>
                            <a:pt x="97925" y="19734"/>
                          </a:cubicBezTo>
                          <a:cubicBezTo>
                            <a:pt x="103426" y="20563"/>
                            <a:pt x="108927" y="21174"/>
                            <a:pt x="114428" y="21567"/>
                          </a:cubicBezTo>
                          <a:cubicBezTo>
                            <a:pt x="119973" y="22004"/>
                            <a:pt x="125517" y="22222"/>
                            <a:pt x="131062" y="22571"/>
                          </a:cubicBezTo>
                          <a:cubicBezTo>
                            <a:pt x="142151" y="23139"/>
                            <a:pt x="153284" y="24580"/>
                            <a:pt x="164155" y="26981"/>
                          </a:cubicBezTo>
                          <a:cubicBezTo>
                            <a:pt x="175069" y="29338"/>
                            <a:pt x="185722" y="32613"/>
                            <a:pt x="196200" y="36411"/>
                          </a:cubicBezTo>
                          <a:cubicBezTo>
                            <a:pt x="217156" y="44007"/>
                            <a:pt x="237238" y="53700"/>
                            <a:pt x="257190" y="63392"/>
                          </a:cubicBezTo>
                          <a:lnTo>
                            <a:pt x="256055" y="6570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5" name="Freeform: Shape 554">
                      <a:extLst>
                        <a:ext uri="{FF2B5EF4-FFF2-40B4-BE49-F238E27FC236}">
                          <a16:creationId xmlns:a16="http://schemas.microsoft.com/office/drawing/2014/main" id="{E61EC51E-39D1-4FD6-9ECE-91B6E57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7556" y="4607191"/>
                      <a:ext cx="225887" cy="76794"/>
                    </a:xfrm>
                    <a:custGeom>
                      <a:avLst/>
                      <a:gdLst>
                        <a:gd name="connsiteX0" fmla="*/ 224359 w 225887"/>
                        <a:gd name="connsiteY0" fmla="*/ 76795 h 76794"/>
                        <a:gd name="connsiteX1" fmla="*/ 199430 w 225887"/>
                        <a:gd name="connsiteY1" fmla="*/ 60598 h 76794"/>
                        <a:gd name="connsiteX2" fmla="*/ 192882 w 225887"/>
                        <a:gd name="connsiteY2" fmla="*/ 57061 h 76794"/>
                        <a:gd name="connsiteX3" fmla="*/ 186246 w 225887"/>
                        <a:gd name="connsiteY3" fmla="*/ 53699 h 76794"/>
                        <a:gd name="connsiteX4" fmla="*/ 179522 w 225887"/>
                        <a:gd name="connsiteY4" fmla="*/ 50469 h 76794"/>
                        <a:gd name="connsiteX5" fmla="*/ 172712 w 225887"/>
                        <a:gd name="connsiteY5" fmla="*/ 47500 h 76794"/>
                        <a:gd name="connsiteX6" fmla="*/ 144814 w 225887"/>
                        <a:gd name="connsiteY6" fmla="*/ 36978 h 76794"/>
                        <a:gd name="connsiteX7" fmla="*/ 130582 w 225887"/>
                        <a:gd name="connsiteY7" fmla="*/ 32438 h 76794"/>
                        <a:gd name="connsiteX8" fmla="*/ 116218 w 225887"/>
                        <a:gd name="connsiteY8" fmla="*/ 28334 h 76794"/>
                        <a:gd name="connsiteX9" fmla="*/ 58196 w 225887"/>
                        <a:gd name="connsiteY9" fmla="*/ 13883 h 76794"/>
                        <a:gd name="connsiteX10" fmla="*/ 0 w 225887"/>
                        <a:gd name="connsiteY10" fmla="*/ 0 h 76794"/>
                        <a:gd name="connsiteX11" fmla="*/ 58327 w 225887"/>
                        <a:gd name="connsiteY11" fmla="*/ 13228 h 76794"/>
                        <a:gd name="connsiteX12" fmla="*/ 116524 w 225887"/>
                        <a:gd name="connsiteY12" fmla="*/ 27068 h 76794"/>
                        <a:gd name="connsiteX13" fmla="*/ 130974 w 225887"/>
                        <a:gd name="connsiteY13" fmla="*/ 31041 h 76794"/>
                        <a:gd name="connsiteX14" fmla="*/ 145294 w 225887"/>
                        <a:gd name="connsiteY14" fmla="*/ 35450 h 76794"/>
                        <a:gd name="connsiteX15" fmla="*/ 173454 w 225887"/>
                        <a:gd name="connsiteY15" fmla="*/ 45710 h 76794"/>
                        <a:gd name="connsiteX16" fmla="*/ 180352 w 225887"/>
                        <a:gd name="connsiteY16" fmla="*/ 48635 h 76794"/>
                        <a:gd name="connsiteX17" fmla="*/ 187162 w 225887"/>
                        <a:gd name="connsiteY17" fmla="*/ 51779 h 76794"/>
                        <a:gd name="connsiteX18" fmla="*/ 193886 w 225887"/>
                        <a:gd name="connsiteY18" fmla="*/ 55097 h 76794"/>
                        <a:gd name="connsiteX19" fmla="*/ 200522 w 225887"/>
                        <a:gd name="connsiteY19" fmla="*/ 58589 h 76794"/>
                        <a:gd name="connsiteX20" fmla="*/ 225887 w 225887"/>
                        <a:gd name="connsiteY20" fmla="*/ 74655 h 76794"/>
                        <a:gd name="connsiteX21" fmla="*/ 224359 w 225887"/>
                        <a:gd name="connsiteY21" fmla="*/ 76795 h 767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25887" h="76794">
                          <a:moveTo>
                            <a:pt x="224359" y="76795"/>
                          </a:moveTo>
                          <a:cubicBezTo>
                            <a:pt x="216370" y="70944"/>
                            <a:pt x="208075" y="65444"/>
                            <a:pt x="199430" y="60598"/>
                          </a:cubicBezTo>
                          <a:cubicBezTo>
                            <a:pt x="197291" y="59331"/>
                            <a:pt x="195065" y="58240"/>
                            <a:pt x="192882" y="57061"/>
                          </a:cubicBezTo>
                          <a:cubicBezTo>
                            <a:pt x="190699" y="55882"/>
                            <a:pt x="188516" y="54747"/>
                            <a:pt x="186246" y="53699"/>
                          </a:cubicBezTo>
                          <a:lnTo>
                            <a:pt x="179522" y="50469"/>
                          </a:lnTo>
                          <a:lnTo>
                            <a:pt x="172712" y="47500"/>
                          </a:lnTo>
                          <a:cubicBezTo>
                            <a:pt x="163543" y="43614"/>
                            <a:pt x="154244" y="40078"/>
                            <a:pt x="144814" y="36978"/>
                          </a:cubicBezTo>
                          <a:cubicBezTo>
                            <a:pt x="140099" y="35319"/>
                            <a:pt x="135340" y="33922"/>
                            <a:pt x="130582" y="32438"/>
                          </a:cubicBezTo>
                          <a:cubicBezTo>
                            <a:pt x="125779" y="31041"/>
                            <a:pt x="121020" y="29600"/>
                            <a:pt x="116218" y="28334"/>
                          </a:cubicBezTo>
                          <a:cubicBezTo>
                            <a:pt x="97008" y="23008"/>
                            <a:pt x="77581" y="18511"/>
                            <a:pt x="58196" y="13883"/>
                          </a:cubicBezTo>
                          <a:lnTo>
                            <a:pt x="0" y="0"/>
                          </a:lnTo>
                          <a:lnTo>
                            <a:pt x="58327" y="13228"/>
                          </a:lnTo>
                          <a:cubicBezTo>
                            <a:pt x="77755" y="17681"/>
                            <a:pt x="97227" y="21960"/>
                            <a:pt x="116524" y="27068"/>
                          </a:cubicBezTo>
                          <a:cubicBezTo>
                            <a:pt x="121370" y="28291"/>
                            <a:pt x="126128" y="29687"/>
                            <a:pt x="130974" y="31041"/>
                          </a:cubicBezTo>
                          <a:cubicBezTo>
                            <a:pt x="135733" y="32482"/>
                            <a:pt x="140536" y="33835"/>
                            <a:pt x="145294" y="35450"/>
                          </a:cubicBezTo>
                          <a:cubicBezTo>
                            <a:pt x="154812" y="38463"/>
                            <a:pt x="164198" y="41912"/>
                            <a:pt x="173454" y="45710"/>
                          </a:cubicBezTo>
                          <a:lnTo>
                            <a:pt x="180352" y="48635"/>
                          </a:lnTo>
                          <a:lnTo>
                            <a:pt x="187162" y="51779"/>
                          </a:lnTo>
                          <a:cubicBezTo>
                            <a:pt x="189433" y="52783"/>
                            <a:pt x="191659" y="53962"/>
                            <a:pt x="193886" y="55097"/>
                          </a:cubicBezTo>
                          <a:cubicBezTo>
                            <a:pt x="196112" y="56275"/>
                            <a:pt x="198383" y="57323"/>
                            <a:pt x="200522" y="58589"/>
                          </a:cubicBezTo>
                          <a:cubicBezTo>
                            <a:pt x="209341" y="63392"/>
                            <a:pt x="217767" y="68805"/>
                            <a:pt x="225887" y="74655"/>
                          </a:cubicBezTo>
                          <a:lnTo>
                            <a:pt x="224359" y="7679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6" name="Freeform: Shape 555">
                      <a:extLst>
                        <a:ext uri="{FF2B5EF4-FFF2-40B4-BE49-F238E27FC236}">
                          <a16:creationId xmlns:a16="http://schemas.microsoft.com/office/drawing/2014/main" id="{0ED43BD6-4D8A-4EF5-8950-2FC090545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755" y="4650413"/>
                      <a:ext cx="220080" cy="67451"/>
                    </a:xfrm>
                    <a:custGeom>
                      <a:avLst/>
                      <a:gdLst>
                        <a:gd name="connsiteX0" fmla="*/ 219208 w 220080"/>
                        <a:gd name="connsiteY0" fmla="*/ 67452 h 67451"/>
                        <a:gd name="connsiteX1" fmla="*/ 164984 w 220080"/>
                        <a:gd name="connsiteY1" fmla="*/ 49028 h 67451"/>
                        <a:gd name="connsiteX2" fmla="*/ 110019 w 220080"/>
                        <a:gd name="connsiteY2" fmla="*/ 32613 h 67451"/>
                        <a:gd name="connsiteX3" fmla="*/ 0 w 220080"/>
                        <a:gd name="connsiteY3" fmla="*/ 0 h 67451"/>
                        <a:gd name="connsiteX4" fmla="*/ 110368 w 220080"/>
                        <a:gd name="connsiteY4" fmla="*/ 31347 h 67451"/>
                        <a:gd name="connsiteX5" fmla="*/ 165508 w 220080"/>
                        <a:gd name="connsiteY5" fmla="*/ 47107 h 67451"/>
                        <a:gd name="connsiteX6" fmla="*/ 220081 w 220080"/>
                        <a:gd name="connsiteY6" fmla="*/ 64963 h 67451"/>
                        <a:gd name="connsiteX7" fmla="*/ 219208 w 220080"/>
                        <a:gd name="connsiteY7" fmla="*/ 67452 h 674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0080" h="67451">
                          <a:moveTo>
                            <a:pt x="219208" y="67452"/>
                          </a:moveTo>
                          <a:cubicBezTo>
                            <a:pt x="201395" y="60598"/>
                            <a:pt x="183233" y="54616"/>
                            <a:pt x="164984" y="49028"/>
                          </a:cubicBezTo>
                          <a:cubicBezTo>
                            <a:pt x="146735" y="43440"/>
                            <a:pt x="128355" y="38070"/>
                            <a:pt x="110019" y="32613"/>
                          </a:cubicBezTo>
                          <a:lnTo>
                            <a:pt x="0" y="0"/>
                          </a:lnTo>
                          <a:lnTo>
                            <a:pt x="110368" y="31347"/>
                          </a:lnTo>
                          <a:cubicBezTo>
                            <a:pt x="128748" y="36586"/>
                            <a:pt x="147172" y="41737"/>
                            <a:pt x="165508" y="47107"/>
                          </a:cubicBezTo>
                          <a:cubicBezTo>
                            <a:pt x="183845" y="52521"/>
                            <a:pt x="202137" y="58284"/>
                            <a:pt x="220081" y="64963"/>
                          </a:cubicBezTo>
                          <a:lnTo>
                            <a:pt x="219208" y="6745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7" name="Freeform: Shape 556">
                      <a:extLst>
                        <a:ext uri="{FF2B5EF4-FFF2-40B4-BE49-F238E27FC236}">
                          <a16:creationId xmlns:a16="http://schemas.microsoft.com/office/drawing/2014/main" id="{11244F1B-CF34-46AB-A232-73C5270ED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8990" y="4690535"/>
                      <a:ext cx="170965" cy="61427"/>
                    </a:xfrm>
                    <a:custGeom>
                      <a:avLst/>
                      <a:gdLst>
                        <a:gd name="connsiteX0" fmla="*/ 169743 w 170965"/>
                        <a:gd name="connsiteY0" fmla="*/ 61427 h 61427"/>
                        <a:gd name="connsiteX1" fmla="*/ 0 w 170965"/>
                        <a:gd name="connsiteY1" fmla="*/ 0 h 61427"/>
                        <a:gd name="connsiteX2" fmla="*/ 170965 w 170965"/>
                        <a:gd name="connsiteY2" fmla="*/ 59113 h 61427"/>
                        <a:gd name="connsiteX3" fmla="*/ 169743 w 170965"/>
                        <a:gd name="connsiteY3" fmla="*/ 61427 h 614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0965" h="61427">
                          <a:moveTo>
                            <a:pt x="169743" y="61427"/>
                          </a:moveTo>
                          <a:cubicBezTo>
                            <a:pt x="116305" y="33442"/>
                            <a:pt x="59026" y="12748"/>
                            <a:pt x="0" y="0"/>
                          </a:cubicBezTo>
                          <a:cubicBezTo>
                            <a:pt x="59244" y="11875"/>
                            <a:pt x="116917" y="31827"/>
                            <a:pt x="170965" y="59113"/>
                          </a:cubicBezTo>
                          <a:lnTo>
                            <a:pt x="169743" y="6142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58" name="Freeform: Shape 557">
                      <a:extLst>
                        <a:ext uri="{FF2B5EF4-FFF2-40B4-BE49-F238E27FC236}">
                          <a16:creationId xmlns:a16="http://schemas.microsoft.com/office/drawing/2014/main" id="{0EBD8FE3-CF21-434E-B6E0-A25B094C8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09753" y="4755854"/>
                      <a:ext cx="135034" cy="30073"/>
                    </a:xfrm>
                    <a:custGeom>
                      <a:avLst/>
                      <a:gdLst>
                        <a:gd name="connsiteX0" fmla="*/ 133899 w 135034"/>
                        <a:gd name="connsiteY0" fmla="*/ 30074 h 30073"/>
                        <a:gd name="connsiteX1" fmla="*/ 0 w 135034"/>
                        <a:gd name="connsiteY1" fmla="*/ 168 h 30073"/>
                        <a:gd name="connsiteX2" fmla="*/ 135035 w 135034"/>
                        <a:gd name="connsiteY2" fmla="*/ 27673 h 30073"/>
                        <a:gd name="connsiteX3" fmla="*/ 133899 w 135034"/>
                        <a:gd name="connsiteY3" fmla="*/ 30074 h 3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5034" h="30073">
                          <a:moveTo>
                            <a:pt x="133899" y="30074"/>
                          </a:moveTo>
                          <a:cubicBezTo>
                            <a:pt x="92511" y="9860"/>
                            <a:pt x="46234" y="-530"/>
                            <a:pt x="0" y="168"/>
                          </a:cubicBezTo>
                          <a:cubicBezTo>
                            <a:pt x="46234" y="-1404"/>
                            <a:pt x="92905" y="8070"/>
                            <a:pt x="135035" y="27673"/>
                          </a:cubicBezTo>
                          <a:lnTo>
                            <a:pt x="133899" y="3007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66" name="Graphic 2180">
                <a:extLst>
                  <a:ext uri="{FF2B5EF4-FFF2-40B4-BE49-F238E27FC236}">
                    <a16:creationId xmlns:a16="http://schemas.microsoft.com/office/drawing/2014/main" id="{ED540F70-083E-4647-A59B-F14BBF476B9F}"/>
                  </a:ext>
                </a:extLst>
              </p:cNvPr>
              <p:cNvGrpSpPr/>
              <p:nvPr/>
            </p:nvGrpSpPr>
            <p:grpSpPr>
              <a:xfrm>
                <a:off x="3053276" y="4633715"/>
                <a:ext cx="922431" cy="495951"/>
                <a:chOff x="3053276" y="4633715"/>
                <a:chExt cx="922431" cy="495951"/>
              </a:xfrm>
            </p:grpSpPr>
            <p:pic>
              <p:nvPicPr>
                <p:cNvPr id="521" name="Picture 520">
                  <a:extLst>
                    <a:ext uri="{FF2B5EF4-FFF2-40B4-BE49-F238E27FC236}">
                      <a16:creationId xmlns:a16="http://schemas.microsoft.com/office/drawing/2014/main" id="{0D2E1126-CC00-4B46-9F86-4D9CDDD355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84026" y="4687812"/>
                  <a:ext cx="91682" cy="52389"/>
                </a:xfrm>
                <a:custGeom>
                  <a:avLst/>
                  <a:gdLst>
                    <a:gd name="connsiteX0" fmla="*/ 571 w 91682"/>
                    <a:gd name="connsiteY0" fmla="*/ 368 h 52389"/>
                    <a:gd name="connsiteX1" fmla="*/ 92253 w 91682"/>
                    <a:gd name="connsiteY1" fmla="*/ 368 h 52389"/>
                    <a:gd name="connsiteX2" fmla="*/ 92253 w 91682"/>
                    <a:gd name="connsiteY2" fmla="*/ 52758 h 52389"/>
                    <a:gd name="connsiteX3" fmla="*/ 571 w 91682"/>
                    <a:gd name="connsiteY3" fmla="*/ 52758 h 52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682" h="52389">
                      <a:moveTo>
                        <a:pt x="571" y="368"/>
                      </a:moveTo>
                      <a:lnTo>
                        <a:pt x="92253" y="368"/>
                      </a:lnTo>
                      <a:lnTo>
                        <a:pt x="92253" y="52758"/>
                      </a:lnTo>
                      <a:lnTo>
                        <a:pt x="571" y="5275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22" name="Graphic 2180">
                  <a:extLst>
                    <a:ext uri="{FF2B5EF4-FFF2-40B4-BE49-F238E27FC236}">
                      <a16:creationId xmlns:a16="http://schemas.microsoft.com/office/drawing/2014/main" id="{FA089228-DD89-4E59-B275-481600F6A637}"/>
                    </a:ext>
                  </a:extLst>
                </p:cNvPr>
                <p:cNvGrpSpPr/>
                <p:nvPr/>
              </p:nvGrpSpPr>
              <p:grpSpPr>
                <a:xfrm>
                  <a:off x="3053276" y="4633715"/>
                  <a:ext cx="867588" cy="495951"/>
                  <a:chOff x="3053276" y="4633715"/>
                  <a:chExt cx="867588" cy="495951"/>
                </a:xfrm>
              </p:grpSpPr>
              <p:grpSp>
                <p:nvGrpSpPr>
                  <p:cNvPr id="523" name="Graphic 2180">
                    <a:extLst>
                      <a:ext uri="{FF2B5EF4-FFF2-40B4-BE49-F238E27FC236}">
                        <a16:creationId xmlns:a16="http://schemas.microsoft.com/office/drawing/2014/main" id="{657FCE17-2A65-476B-9519-3E3D04D2F97D}"/>
                      </a:ext>
                    </a:extLst>
                  </p:cNvPr>
                  <p:cNvGrpSpPr/>
                  <p:nvPr/>
                </p:nvGrpSpPr>
                <p:grpSpPr>
                  <a:xfrm>
                    <a:off x="3053276" y="4633715"/>
                    <a:ext cx="867588" cy="495951"/>
                    <a:chOff x="3053276" y="4633715"/>
                    <a:chExt cx="867588" cy="495951"/>
                  </a:xfrm>
                  <a:solidFill>
                    <a:srgbClr val="FBFFFF"/>
                  </a:solidFill>
                </p:grpSpPr>
                <p:sp>
                  <p:nvSpPr>
                    <p:cNvPr id="540" name="Freeform: Shape 539">
                      <a:extLst>
                        <a:ext uri="{FF2B5EF4-FFF2-40B4-BE49-F238E27FC236}">
                          <a16:creationId xmlns:a16="http://schemas.microsoft.com/office/drawing/2014/main" id="{5492FE71-64A0-45BC-83A0-0EDBEB85C2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276" y="4731268"/>
                      <a:ext cx="867588" cy="398399"/>
                    </a:xfrm>
                    <a:custGeom>
                      <a:avLst/>
                      <a:gdLst>
                        <a:gd name="connsiteX0" fmla="*/ 849631 w 867588"/>
                        <a:gd name="connsiteY0" fmla="*/ 0 h 398399"/>
                        <a:gd name="connsiteX1" fmla="*/ 866702 w 867588"/>
                        <a:gd name="connsiteY1" fmla="*/ 34403 h 398399"/>
                        <a:gd name="connsiteX2" fmla="*/ 707742 w 867588"/>
                        <a:gd name="connsiteY2" fmla="*/ 250816 h 398399"/>
                        <a:gd name="connsiteX3" fmla="*/ 382838 w 867588"/>
                        <a:gd name="connsiteY3" fmla="*/ 391221 h 398399"/>
                        <a:gd name="connsiteX4" fmla="*/ 169830 w 867588"/>
                        <a:gd name="connsiteY4" fmla="*/ 372928 h 398399"/>
                        <a:gd name="connsiteX5" fmla="*/ 0 w 867588"/>
                        <a:gd name="connsiteY5" fmla="*/ 297923 h 398399"/>
                        <a:gd name="connsiteX6" fmla="*/ 849631 w 867588"/>
                        <a:gd name="connsiteY6" fmla="*/ 0 h 398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67588" h="398399">
                          <a:moveTo>
                            <a:pt x="849631" y="0"/>
                          </a:moveTo>
                          <a:cubicBezTo>
                            <a:pt x="849631" y="0"/>
                            <a:pt x="872290" y="7858"/>
                            <a:pt x="866702" y="34403"/>
                          </a:cubicBezTo>
                          <a:cubicBezTo>
                            <a:pt x="861113" y="60903"/>
                            <a:pt x="892503" y="134947"/>
                            <a:pt x="707742" y="250816"/>
                          </a:cubicBezTo>
                          <a:cubicBezTo>
                            <a:pt x="522981" y="366641"/>
                            <a:pt x="426802" y="377643"/>
                            <a:pt x="382838" y="391221"/>
                          </a:cubicBezTo>
                          <a:cubicBezTo>
                            <a:pt x="338875" y="404798"/>
                            <a:pt x="217854" y="399341"/>
                            <a:pt x="169830" y="372928"/>
                          </a:cubicBezTo>
                          <a:cubicBezTo>
                            <a:pt x="121806" y="346471"/>
                            <a:pt x="42610" y="287009"/>
                            <a:pt x="0" y="297923"/>
                          </a:cubicBezTo>
                          <a:cubicBezTo>
                            <a:pt x="44" y="297879"/>
                            <a:pt x="664739" y="26937"/>
                            <a:pt x="849631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41" name="Freeform: Shape 540">
                      <a:extLst>
                        <a:ext uri="{FF2B5EF4-FFF2-40B4-BE49-F238E27FC236}">
                          <a16:creationId xmlns:a16="http://schemas.microsoft.com/office/drawing/2014/main" id="{DC47CA7A-F895-456B-8868-92EB17564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319" y="4633715"/>
                      <a:ext cx="854403" cy="395431"/>
                    </a:xfrm>
                    <a:custGeom>
                      <a:avLst/>
                      <a:gdLst>
                        <a:gd name="connsiteX0" fmla="*/ 842690 w 854403"/>
                        <a:gd name="connsiteY0" fmla="*/ 110737 h 395431"/>
                        <a:gd name="connsiteX1" fmla="*/ 837844 w 854403"/>
                        <a:gd name="connsiteY1" fmla="*/ 43547 h 395431"/>
                        <a:gd name="connsiteX2" fmla="*/ 403183 w 854403"/>
                        <a:gd name="connsiteY2" fmla="*/ 45643 h 395431"/>
                        <a:gd name="connsiteX3" fmla="*/ 33879 w 854403"/>
                        <a:gd name="connsiteY3" fmla="*/ 302353 h 395431"/>
                        <a:gd name="connsiteX4" fmla="*/ 0 w 854403"/>
                        <a:gd name="connsiteY4" fmla="*/ 395432 h 395431"/>
                        <a:gd name="connsiteX5" fmla="*/ 842690 w 854403"/>
                        <a:gd name="connsiteY5" fmla="*/ 110737 h 395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54403" h="395431">
                          <a:moveTo>
                            <a:pt x="842690" y="110737"/>
                          </a:moveTo>
                          <a:cubicBezTo>
                            <a:pt x="842690" y="110737"/>
                            <a:pt x="872028" y="80395"/>
                            <a:pt x="837844" y="43547"/>
                          </a:cubicBezTo>
                          <a:cubicBezTo>
                            <a:pt x="803659" y="6700"/>
                            <a:pt x="675785" y="-33466"/>
                            <a:pt x="403183" y="45643"/>
                          </a:cubicBezTo>
                          <a:cubicBezTo>
                            <a:pt x="130582" y="124751"/>
                            <a:pt x="65575" y="184738"/>
                            <a:pt x="33879" y="302353"/>
                          </a:cubicBezTo>
                          <a:cubicBezTo>
                            <a:pt x="33879" y="302353"/>
                            <a:pt x="39554" y="380719"/>
                            <a:pt x="0" y="395432"/>
                          </a:cubicBezTo>
                          <a:cubicBezTo>
                            <a:pt x="0" y="395432"/>
                            <a:pt x="557515" y="277424"/>
                            <a:pt x="842690" y="110737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24" name="Graphic 2180">
                    <a:extLst>
                      <a:ext uri="{FF2B5EF4-FFF2-40B4-BE49-F238E27FC236}">
                        <a16:creationId xmlns:a16="http://schemas.microsoft.com/office/drawing/2014/main" id="{73CA94D4-0B49-4F07-BF0A-042F23BAC992}"/>
                      </a:ext>
                    </a:extLst>
                  </p:cNvPr>
                  <p:cNvGrpSpPr/>
                  <p:nvPr/>
                </p:nvGrpSpPr>
                <p:grpSpPr>
                  <a:xfrm>
                    <a:off x="3058887" y="4639788"/>
                    <a:ext cx="855699" cy="484605"/>
                    <a:chOff x="3058887" y="4639788"/>
                    <a:chExt cx="855699" cy="484605"/>
                  </a:xfrm>
                  <a:solidFill>
                    <a:srgbClr val="A0BDAB"/>
                  </a:solidFill>
                </p:grpSpPr>
                <p:pic>
                  <p:nvPicPr>
                    <p:cNvPr id="525" name="Picture 524">
                      <a:extLst>
                        <a:ext uri="{FF2B5EF4-FFF2-40B4-BE49-F238E27FC236}">
                          <a16:creationId xmlns:a16="http://schemas.microsoft.com/office/drawing/2014/main" id="{DC001511-CD5F-4E36-AA7A-F6829AF672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3058887" y="4731470"/>
                      <a:ext cx="855699" cy="392923"/>
                    </a:xfrm>
                    <a:custGeom>
                      <a:avLst/>
                      <a:gdLst>
                        <a:gd name="connsiteX0" fmla="*/ 382 w 855699"/>
                        <a:gd name="connsiteY0" fmla="*/ 378 h 392923"/>
                        <a:gd name="connsiteX1" fmla="*/ 856082 w 855699"/>
                        <a:gd name="connsiteY1" fmla="*/ 378 h 392923"/>
                        <a:gd name="connsiteX2" fmla="*/ 856082 w 855699"/>
                        <a:gd name="connsiteY2" fmla="*/ 393301 h 392923"/>
                        <a:gd name="connsiteX3" fmla="*/ 382 w 855699"/>
                        <a:gd name="connsiteY3" fmla="*/ 393301 h 3929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5699" h="392923">
                          <a:moveTo>
                            <a:pt x="382" y="378"/>
                          </a:moveTo>
                          <a:lnTo>
                            <a:pt x="856082" y="378"/>
                          </a:lnTo>
                          <a:lnTo>
                            <a:pt x="856082" y="393301"/>
                          </a:lnTo>
                          <a:lnTo>
                            <a:pt x="382" y="39330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526" name="Picture 525">
                      <a:extLst>
                        <a:ext uri="{FF2B5EF4-FFF2-40B4-BE49-F238E27FC236}">
                          <a16:creationId xmlns:a16="http://schemas.microsoft.com/office/drawing/2014/main" id="{B47D2187-9FE9-4B02-BC1F-02983935E9C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3058887" y="4639788"/>
                      <a:ext cx="842602" cy="388557"/>
                    </a:xfrm>
                    <a:custGeom>
                      <a:avLst/>
                      <a:gdLst>
                        <a:gd name="connsiteX0" fmla="*/ 382 w 842602"/>
                        <a:gd name="connsiteY0" fmla="*/ 357 h 388557"/>
                        <a:gd name="connsiteX1" fmla="*/ 842985 w 842602"/>
                        <a:gd name="connsiteY1" fmla="*/ 357 h 388557"/>
                        <a:gd name="connsiteX2" fmla="*/ 842985 w 842602"/>
                        <a:gd name="connsiteY2" fmla="*/ 388914 h 388557"/>
                        <a:gd name="connsiteX3" fmla="*/ 382 w 842602"/>
                        <a:gd name="connsiteY3" fmla="*/ 388914 h 3885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42602" h="388557">
                          <a:moveTo>
                            <a:pt x="382" y="357"/>
                          </a:moveTo>
                          <a:lnTo>
                            <a:pt x="842985" y="357"/>
                          </a:lnTo>
                          <a:lnTo>
                            <a:pt x="842985" y="388914"/>
                          </a:lnTo>
                          <a:lnTo>
                            <a:pt x="382" y="388914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527" name="Graphic 2180">
                      <a:extLst>
                        <a:ext uri="{FF2B5EF4-FFF2-40B4-BE49-F238E27FC236}">
                          <a16:creationId xmlns:a16="http://schemas.microsoft.com/office/drawing/2014/main" id="{A11AB47A-DF03-4752-821C-B0E84A444D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45307" y="4690647"/>
                      <a:ext cx="729746" cy="409095"/>
                      <a:chOff x="3145307" y="4690647"/>
                      <a:chExt cx="729746" cy="409095"/>
                    </a:xfrm>
                    <a:solidFill>
                      <a:srgbClr val="A0BDAB"/>
                    </a:solidFill>
                  </p:grpSpPr>
                  <p:sp>
                    <p:nvSpPr>
                      <p:cNvPr id="528" name="Freeform: Shape 527">
                        <a:extLst>
                          <a:ext uri="{FF2B5EF4-FFF2-40B4-BE49-F238E27FC236}">
                            <a16:creationId xmlns:a16="http://schemas.microsoft.com/office/drawing/2014/main" id="{CC35D980-5F89-435D-8650-BF657CB40D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6705" y="4754145"/>
                        <a:ext cx="158348" cy="226847"/>
                      </a:xfrm>
                      <a:custGeom>
                        <a:avLst/>
                        <a:gdLst>
                          <a:gd name="connsiteX0" fmla="*/ 158086 w 158348"/>
                          <a:gd name="connsiteY0" fmla="*/ 6156 h 226847"/>
                          <a:gd name="connsiteX1" fmla="*/ 0 w 158348"/>
                          <a:gd name="connsiteY1" fmla="*/ 226848 h 226847"/>
                          <a:gd name="connsiteX2" fmla="*/ 158348 w 158348"/>
                          <a:gd name="connsiteY2" fmla="*/ 0 h 226847"/>
                          <a:gd name="connsiteX3" fmla="*/ 158086 w 158348"/>
                          <a:gd name="connsiteY3" fmla="*/ 6156 h 226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8348" h="226847">
                            <a:moveTo>
                              <a:pt x="158086" y="6156"/>
                            </a:moveTo>
                            <a:cubicBezTo>
                              <a:pt x="127656" y="96441"/>
                              <a:pt x="74175" y="174982"/>
                              <a:pt x="0" y="226848"/>
                            </a:cubicBezTo>
                            <a:cubicBezTo>
                              <a:pt x="73695" y="174196"/>
                              <a:pt x="128966" y="90023"/>
                              <a:pt x="158348" y="0"/>
                            </a:cubicBezTo>
                            <a:lnTo>
                              <a:pt x="158086" y="615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29" name="Freeform: Shape 528">
                        <a:extLst>
                          <a:ext uri="{FF2B5EF4-FFF2-40B4-BE49-F238E27FC236}">
                            <a16:creationId xmlns:a16="http://schemas.microsoft.com/office/drawing/2014/main" id="{9C56D303-A77D-4E97-996E-D16160A4FC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08040" y="4807320"/>
                        <a:ext cx="156121" cy="223355"/>
                      </a:xfrm>
                      <a:custGeom>
                        <a:avLst/>
                        <a:gdLst>
                          <a:gd name="connsiteX0" fmla="*/ 145731 w 156121"/>
                          <a:gd name="connsiteY0" fmla="*/ 19122 h 223355"/>
                          <a:gd name="connsiteX1" fmla="*/ 111459 w 156121"/>
                          <a:gd name="connsiteY1" fmla="*/ 72036 h 223355"/>
                          <a:gd name="connsiteX2" fmla="*/ 75834 w 156121"/>
                          <a:gd name="connsiteY2" fmla="*/ 123815 h 223355"/>
                          <a:gd name="connsiteX3" fmla="*/ 39598 w 156121"/>
                          <a:gd name="connsiteY3" fmla="*/ 175113 h 223355"/>
                          <a:gd name="connsiteX4" fmla="*/ 0 w 156121"/>
                          <a:gd name="connsiteY4" fmla="*/ 223355 h 223355"/>
                          <a:gd name="connsiteX5" fmla="*/ 39074 w 156121"/>
                          <a:gd name="connsiteY5" fmla="*/ 174676 h 223355"/>
                          <a:gd name="connsiteX6" fmla="*/ 74743 w 156121"/>
                          <a:gd name="connsiteY6" fmla="*/ 122985 h 223355"/>
                          <a:gd name="connsiteX7" fmla="*/ 109844 w 156121"/>
                          <a:gd name="connsiteY7" fmla="*/ 70814 h 223355"/>
                          <a:gd name="connsiteX8" fmla="*/ 156122 w 156121"/>
                          <a:gd name="connsiteY8" fmla="*/ 0 h 223355"/>
                          <a:gd name="connsiteX9" fmla="*/ 145731 w 156121"/>
                          <a:gd name="connsiteY9" fmla="*/ 19122 h 223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56121" h="223355">
                            <a:moveTo>
                              <a:pt x="145731" y="19122"/>
                            </a:moveTo>
                            <a:cubicBezTo>
                              <a:pt x="134816" y="37153"/>
                              <a:pt x="123247" y="54704"/>
                              <a:pt x="111459" y="72036"/>
                            </a:cubicBezTo>
                            <a:cubicBezTo>
                              <a:pt x="99672" y="89368"/>
                              <a:pt x="87709" y="106570"/>
                              <a:pt x="75834" y="123815"/>
                            </a:cubicBezTo>
                            <a:cubicBezTo>
                              <a:pt x="63916" y="141059"/>
                              <a:pt x="52040" y="158304"/>
                              <a:pt x="39598" y="175113"/>
                            </a:cubicBezTo>
                            <a:cubicBezTo>
                              <a:pt x="27156" y="191878"/>
                              <a:pt x="14145" y="208206"/>
                              <a:pt x="0" y="223355"/>
                            </a:cubicBezTo>
                            <a:cubicBezTo>
                              <a:pt x="13971" y="208031"/>
                              <a:pt x="26806" y="191572"/>
                              <a:pt x="39074" y="174676"/>
                            </a:cubicBezTo>
                            <a:cubicBezTo>
                              <a:pt x="51342" y="157737"/>
                              <a:pt x="63042" y="140361"/>
                              <a:pt x="74743" y="122985"/>
                            </a:cubicBezTo>
                            <a:cubicBezTo>
                              <a:pt x="86443" y="105609"/>
                              <a:pt x="98231" y="88233"/>
                              <a:pt x="109844" y="70814"/>
                            </a:cubicBezTo>
                            <a:cubicBezTo>
                              <a:pt x="121457" y="53350"/>
                              <a:pt x="145425" y="18075"/>
                              <a:pt x="156122" y="0"/>
                            </a:cubicBezTo>
                            <a:lnTo>
                              <a:pt x="145731" y="1912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0" name="Freeform: Shape 529">
                        <a:extLst>
                          <a:ext uri="{FF2B5EF4-FFF2-40B4-BE49-F238E27FC236}">
                            <a16:creationId xmlns:a16="http://schemas.microsoft.com/office/drawing/2014/main" id="{01F62884-D1DF-4D53-92C8-2B160E290B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6061" y="4872676"/>
                        <a:ext cx="135514" cy="203665"/>
                      </a:xfrm>
                      <a:custGeom>
                        <a:avLst/>
                        <a:gdLst>
                          <a:gd name="connsiteX0" fmla="*/ 135515 w 135514"/>
                          <a:gd name="connsiteY0" fmla="*/ 306 h 203665"/>
                          <a:gd name="connsiteX1" fmla="*/ 132503 w 135514"/>
                          <a:gd name="connsiteY1" fmla="*/ 33137 h 203665"/>
                          <a:gd name="connsiteX2" fmla="*/ 125517 w 135514"/>
                          <a:gd name="connsiteY2" fmla="*/ 65225 h 203665"/>
                          <a:gd name="connsiteX3" fmla="*/ 110804 w 135514"/>
                          <a:gd name="connsiteY3" fmla="*/ 93821 h 203665"/>
                          <a:gd name="connsiteX4" fmla="*/ 89194 w 135514"/>
                          <a:gd name="connsiteY4" fmla="*/ 116524 h 203665"/>
                          <a:gd name="connsiteX5" fmla="*/ 0 w 135514"/>
                          <a:gd name="connsiteY5" fmla="*/ 203665 h 203665"/>
                          <a:gd name="connsiteX6" fmla="*/ 88277 w 135514"/>
                          <a:gd name="connsiteY6" fmla="*/ 115432 h 203665"/>
                          <a:gd name="connsiteX7" fmla="*/ 109495 w 135514"/>
                          <a:gd name="connsiteY7" fmla="*/ 92643 h 203665"/>
                          <a:gd name="connsiteX8" fmla="*/ 123640 w 135514"/>
                          <a:gd name="connsiteY8" fmla="*/ 64439 h 203665"/>
                          <a:gd name="connsiteX9" fmla="*/ 130189 w 135514"/>
                          <a:gd name="connsiteY9" fmla="*/ 32700 h 203665"/>
                          <a:gd name="connsiteX10" fmla="*/ 132852 w 135514"/>
                          <a:gd name="connsiteY10" fmla="*/ 0 h 203665"/>
                          <a:gd name="connsiteX11" fmla="*/ 135515 w 135514"/>
                          <a:gd name="connsiteY11" fmla="*/ 306 h 2036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35514" h="203665">
                            <a:moveTo>
                              <a:pt x="135515" y="306"/>
                            </a:moveTo>
                            <a:cubicBezTo>
                              <a:pt x="134773" y="11264"/>
                              <a:pt x="133987" y="22266"/>
                              <a:pt x="132503" y="33137"/>
                            </a:cubicBezTo>
                            <a:cubicBezTo>
                              <a:pt x="131062" y="44051"/>
                              <a:pt x="128923" y="54835"/>
                              <a:pt x="125517" y="65225"/>
                            </a:cubicBezTo>
                            <a:cubicBezTo>
                              <a:pt x="122068" y="75529"/>
                              <a:pt x="117309" y="85395"/>
                              <a:pt x="110804" y="93821"/>
                            </a:cubicBezTo>
                            <a:cubicBezTo>
                              <a:pt x="104299" y="102247"/>
                              <a:pt x="96572" y="109233"/>
                              <a:pt x="89194" y="116524"/>
                            </a:cubicBezTo>
                            <a:lnTo>
                              <a:pt x="0" y="203665"/>
                            </a:lnTo>
                            <a:lnTo>
                              <a:pt x="88277" y="115432"/>
                            </a:lnTo>
                            <a:cubicBezTo>
                              <a:pt x="95568" y="108010"/>
                              <a:pt x="103208" y="100938"/>
                              <a:pt x="109495" y="92643"/>
                            </a:cubicBezTo>
                            <a:cubicBezTo>
                              <a:pt x="115781" y="84348"/>
                              <a:pt x="120322" y="74612"/>
                              <a:pt x="123640" y="64439"/>
                            </a:cubicBezTo>
                            <a:cubicBezTo>
                              <a:pt x="126871" y="54223"/>
                              <a:pt x="128879" y="43527"/>
                              <a:pt x="130189" y="32700"/>
                            </a:cubicBezTo>
                            <a:cubicBezTo>
                              <a:pt x="131542" y="21873"/>
                              <a:pt x="132197" y="10958"/>
                              <a:pt x="132852" y="0"/>
                            </a:cubicBezTo>
                            <a:lnTo>
                              <a:pt x="135515" y="30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1" name="Freeform: Shape 530">
                        <a:extLst>
                          <a:ext uri="{FF2B5EF4-FFF2-40B4-BE49-F238E27FC236}">
                            <a16:creationId xmlns:a16="http://schemas.microsoft.com/office/drawing/2014/main" id="{7FC90715-E463-4813-BFDB-339296B3E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87130" y="4904067"/>
                        <a:ext cx="128747" cy="195675"/>
                      </a:xfrm>
                      <a:custGeom>
                        <a:avLst/>
                        <a:gdLst>
                          <a:gd name="connsiteX0" fmla="*/ 128748 w 128747"/>
                          <a:gd name="connsiteY0" fmla="*/ 1135 h 195675"/>
                          <a:gd name="connsiteX1" fmla="*/ 100676 w 128747"/>
                          <a:gd name="connsiteY1" fmla="*/ 52957 h 195675"/>
                          <a:gd name="connsiteX2" fmla="*/ 67888 w 128747"/>
                          <a:gd name="connsiteY2" fmla="*/ 101200 h 195675"/>
                          <a:gd name="connsiteX3" fmla="*/ 0 w 128747"/>
                          <a:gd name="connsiteY3" fmla="*/ 195676 h 195675"/>
                          <a:gd name="connsiteX4" fmla="*/ 66797 w 128747"/>
                          <a:gd name="connsiteY4" fmla="*/ 100326 h 195675"/>
                          <a:gd name="connsiteX5" fmla="*/ 99017 w 128747"/>
                          <a:gd name="connsiteY5" fmla="*/ 51691 h 195675"/>
                          <a:gd name="connsiteX6" fmla="*/ 126259 w 128747"/>
                          <a:gd name="connsiteY6" fmla="*/ 0 h 195675"/>
                          <a:gd name="connsiteX7" fmla="*/ 128748 w 128747"/>
                          <a:gd name="connsiteY7" fmla="*/ 1135 h 1956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28747" h="195675">
                            <a:moveTo>
                              <a:pt x="128748" y="1135"/>
                            </a:moveTo>
                            <a:cubicBezTo>
                              <a:pt x="121675" y="19864"/>
                              <a:pt x="111416" y="36760"/>
                              <a:pt x="100676" y="52957"/>
                            </a:cubicBezTo>
                            <a:cubicBezTo>
                              <a:pt x="89892" y="69154"/>
                              <a:pt x="78978" y="85221"/>
                              <a:pt x="67888" y="101200"/>
                            </a:cubicBezTo>
                            <a:cubicBezTo>
                              <a:pt x="45754" y="133114"/>
                              <a:pt x="23139" y="164635"/>
                              <a:pt x="0" y="195676"/>
                            </a:cubicBezTo>
                            <a:cubicBezTo>
                              <a:pt x="22790" y="164329"/>
                              <a:pt x="45055" y="132503"/>
                              <a:pt x="66797" y="100326"/>
                            </a:cubicBezTo>
                            <a:cubicBezTo>
                              <a:pt x="77668" y="84217"/>
                              <a:pt x="88451" y="68019"/>
                              <a:pt x="99017" y="51691"/>
                            </a:cubicBezTo>
                            <a:cubicBezTo>
                              <a:pt x="109538" y="35363"/>
                              <a:pt x="119492" y="18511"/>
                              <a:pt x="126259" y="0"/>
                            </a:cubicBezTo>
                            <a:lnTo>
                              <a:pt x="128748" y="113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2" name="Freeform: Shape 531">
                        <a:extLst>
                          <a:ext uri="{FF2B5EF4-FFF2-40B4-BE49-F238E27FC236}">
                            <a16:creationId xmlns:a16="http://schemas.microsoft.com/office/drawing/2014/main" id="{5A618C32-A050-4732-8CAC-336DFC020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87414" y="4944450"/>
                        <a:ext cx="108490" cy="142150"/>
                      </a:xfrm>
                      <a:custGeom>
                        <a:avLst/>
                        <a:gdLst>
                          <a:gd name="connsiteX0" fmla="*/ 108491 w 108490"/>
                          <a:gd name="connsiteY0" fmla="*/ 2270 h 142150"/>
                          <a:gd name="connsiteX1" fmla="*/ 93341 w 108490"/>
                          <a:gd name="connsiteY1" fmla="*/ 18118 h 142150"/>
                          <a:gd name="connsiteX2" fmla="*/ 81772 w 108490"/>
                          <a:gd name="connsiteY2" fmla="*/ 37284 h 142150"/>
                          <a:gd name="connsiteX3" fmla="*/ 72123 w 108490"/>
                          <a:gd name="connsiteY3" fmla="*/ 57934 h 142150"/>
                          <a:gd name="connsiteX4" fmla="*/ 67015 w 108490"/>
                          <a:gd name="connsiteY4" fmla="*/ 68150 h 142150"/>
                          <a:gd name="connsiteX5" fmla="*/ 61253 w 108490"/>
                          <a:gd name="connsiteY5" fmla="*/ 77930 h 142150"/>
                          <a:gd name="connsiteX6" fmla="*/ 32831 w 108490"/>
                          <a:gd name="connsiteY6" fmla="*/ 112463 h 142150"/>
                          <a:gd name="connsiteX7" fmla="*/ 0 w 108490"/>
                          <a:gd name="connsiteY7" fmla="*/ 142151 h 142150"/>
                          <a:gd name="connsiteX8" fmla="*/ 32351 w 108490"/>
                          <a:gd name="connsiteY8" fmla="*/ 111940 h 142150"/>
                          <a:gd name="connsiteX9" fmla="*/ 60117 w 108490"/>
                          <a:gd name="connsiteY9" fmla="*/ 77100 h 142150"/>
                          <a:gd name="connsiteX10" fmla="*/ 79982 w 108490"/>
                          <a:gd name="connsiteY10" fmla="*/ 36193 h 142150"/>
                          <a:gd name="connsiteX11" fmla="*/ 91508 w 108490"/>
                          <a:gd name="connsiteY11" fmla="*/ 16503 h 142150"/>
                          <a:gd name="connsiteX12" fmla="*/ 106788 w 108490"/>
                          <a:gd name="connsiteY12" fmla="*/ 0 h 142150"/>
                          <a:gd name="connsiteX13" fmla="*/ 108491 w 108490"/>
                          <a:gd name="connsiteY13" fmla="*/ 2270 h 1421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8490" h="142150">
                            <a:moveTo>
                              <a:pt x="108491" y="2270"/>
                            </a:moveTo>
                            <a:cubicBezTo>
                              <a:pt x="102902" y="6898"/>
                              <a:pt x="97838" y="12224"/>
                              <a:pt x="93341" y="18118"/>
                            </a:cubicBezTo>
                            <a:cubicBezTo>
                              <a:pt x="88844" y="24012"/>
                              <a:pt x="85133" y="30517"/>
                              <a:pt x="81772" y="37284"/>
                            </a:cubicBezTo>
                            <a:cubicBezTo>
                              <a:pt x="78410" y="44051"/>
                              <a:pt x="75354" y="51036"/>
                              <a:pt x="72123" y="57934"/>
                            </a:cubicBezTo>
                            <a:cubicBezTo>
                              <a:pt x="70508" y="61383"/>
                              <a:pt x="68805" y="64789"/>
                              <a:pt x="67015" y="68150"/>
                            </a:cubicBezTo>
                            <a:cubicBezTo>
                              <a:pt x="65182" y="71468"/>
                              <a:pt x="63304" y="74786"/>
                              <a:pt x="61253" y="77930"/>
                            </a:cubicBezTo>
                            <a:cubicBezTo>
                              <a:pt x="53132" y="90678"/>
                              <a:pt x="43309" y="102029"/>
                              <a:pt x="32831" y="112463"/>
                            </a:cubicBezTo>
                            <a:cubicBezTo>
                              <a:pt x="22353" y="122898"/>
                              <a:pt x="11177" y="132546"/>
                              <a:pt x="0" y="142151"/>
                            </a:cubicBezTo>
                            <a:cubicBezTo>
                              <a:pt x="11046" y="132372"/>
                              <a:pt x="22047" y="122548"/>
                              <a:pt x="32351" y="111940"/>
                            </a:cubicBezTo>
                            <a:cubicBezTo>
                              <a:pt x="42654" y="101331"/>
                              <a:pt x="52259" y="89849"/>
                              <a:pt x="60117" y="77100"/>
                            </a:cubicBezTo>
                            <a:cubicBezTo>
                              <a:pt x="68194" y="64439"/>
                              <a:pt x="73389" y="49989"/>
                              <a:pt x="79982" y="36193"/>
                            </a:cubicBezTo>
                            <a:cubicBezTo>
                              <a:pt x="83256" y="29295"/>
                              <a:pt x="87011" y="22571"/>
                              <a:pt x="91508" y="16503"/>
                            </a:cubicBezTo>
                            <a:cubicBezTo>
                              <a:pt x="96004" y="10391"/>
                              <a:pt x="101112" y="4846"/>
                              <a:pt x="106788" y="0"/>
                            </a:cubicBezTo>
                            <a:lnTo>
                              <a:pt x="108491" y="227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3" name="Freeform: Shape 532">
                        <a:extLst>
                          <a:ext uri="{FF2B5EF4-FFF2-40B4-BE49-F238E27FC236}">
                            <a16:creationId xmlns:a16="http://schemas.microsoft.com/office/drawing/2014/main" id="{DB5DAE97-6832-4FF2-8AF2-975FCC5541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10707" y="4978242"/>
                        <a:ext cx="56582" cy="87490"/>
                      </a:xfrm>
                      <a:custGeom>
                        <a:avLst/>
                        <a:gdLst>
                          <a:gd name="connsiteX0" fmla="*/ 54311 w 56582"/>
                          <a:gd name="connsiteY0" fmla="*/ 0 h 87490"/>
                          <a:gd name="connsiteX1" fmla="*/ 56581 w 56582"/>
                          <a:gd name="connsiteY1" fmla="*/ 9998 h 87490"/>
                          <a:gd name="connsiteX2" fmla="*/ 55271 w 56582"/>
                          <a:gd name="connsiteY2" fmla="*/ 16896 h 87490"/>
                          <a:gd name="connsiteX3" fmla="*/ 49028 w 56582"/>
                          <a:gd name="connsiteY3" fmla="*/ 28552 h 87490"/>
                          <a:gd name="connsiteX4" fmla="*/ 33922 w 56582"/>
                          <a:gd name="connsiteY4" fmla="*/ 49421 h 87490"/>
                          <a:gd name="connsiteX5" fmla="*/ 0 w 56582"/>
                          <a:gd name="connsiteY5" fmla="*/ 87491 h 87490"/>
                          <a:gd name="connsiteX6" fmla="*/ 32875 w 56582"/>
                          <a:gd name="connsiteY6" fmla="*/ 48461 h 87490"/>
                          <a:gd name="connsiteX7" fmla="*/ 47369 w 56582"/>
                          <a:gd name="connsiteY7" fmla="*/ 27243 h 87490"/>
                          <a:gd name="connsiteX8" fmla="*/ 53088 w 56582"/>
                          <a:gd name="connsiteY8" fmla="*/ 15935 h 87490"/>
                          <a:gd name="connsiteX9" fmla="*/ 52390 w 56582"/>
                          <a:gd name="connsiteY9" fmla="*/ 2620 h 87490"/>
                          <a:gd name="connsiteX10" fmla="*/ 54311 w 56582"/>
                          <a:gd name="connsiteY10" fmla="*/ 0 h 874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56582" h="87490">
                            <a:moveTo>
                              <a:pt x="54311" y="0"/>
                            </a:moveTo>
                            <a:cubicBezTo>
                              <a:pt x="55402" y="2227"/>
                              <a:pt x="56625" y="7553"/>
                              <a:pt x="56581" y="9998"/>
                            </a:cubicBezTo>
                            <a:cubicBezTo>
                              <a:pt x="56537" y="12443"/>
                              <a:pt x="56013" y="14756"/>
                              <a:pt x="55271" y="16896"/>
                            </a:cubicBezTo>
                            <a:cubicBezTo>
                              <a:pt x="53743" y="21218"/>
                              <a:pt x="51429" y="25016"/>
                              <a:pt x="49028" y="28552"/>
                            </a:cubicBezTo>
                            <a:cubicBezTo>
                              <a:pt x="44226" y="35712"/>
                              <a:pt x="39205" y="42654"/>
                              <a:pt x="33922" y="49421"/>
                            </a:cubicBezTo>
                            <a:cubicBezTo>
                              <a:pt x="23444" y="62955"/>
                              <a:pt x="12093" y="75660"/>
                              <a:pt x="0" y="87491"/>
                            </a:cubicBezTo>
                            <a:cubicBezTo>
                              <a:pt x="11744" y="75310"/>
                              <a:pt x="22790" y="62257"/>
                              <a:pt x="32875" y="48461"/>
                            </a:cubicBezTo>
                            <a:cubicBezTo>
                              <a:pt x="37939" y="41563"/>
                              <a:pt x="42741" y="34490"/>
                              <a:pt x="47369" y="27243"/>
                            </a:cubicBezTo>
                            <a:cubicBezTo>
                              <a:pt x="49683" y="23663"/>
                              <a:pt x="51822" y="19952"/>
                              <a:pt x="53088" y="15935"/>
                            </a:cubicBezTo>
                            <a:cubicBezTo>
                              <a:pt x="54398" y="11962"/>
                              <a:pt x="54267" y="6156"/>
                              <a:pt x="52390" y="2620"/>
                            </a:cubicBezTo>
                            <a:lnTo>
                              <a:pt x="54311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4" name="Freeform: Shape 533">
                        <a:extLst>
                          <a:ext uri="{FF2B5EF4-FFF2-40B4-BE49-F238E27FC236}">
                            <a16:creationId xmlns:a16="http://schemas.microsoft.com/office/drawing/2014/main" id="{7B2C0C89-717C-4E77-85AD-B36888AB1D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1213" y="4690647"/>
                        <a:ext cx="202180" cy="59175"/>
                      </a:xfrm>
                      <a:custGeom>
                        <a:avLst/>
                        <a:gdLst>
                          <a:gd name="connsiteX0" fmla="*/ 200522 w 202180"/>
                          <a:gd name="connsiteY0" fmla="*/ 59176 h 59175"/>
                          <a:gd name="connsiteX1" fmla="*/ 178169 w 202180"/>
                          <a:gd name="connsiteY1" fmla="*/ 45031 h 59175"/>
                          <a:gd name="connsiteX2" fmla="*/ 153196 w 202180"/>
                          <a:gd name="connsiteY2" fmla="*/ 36517 h 59175"/>
                          <a:gd name="connsiteX3" fmla="*/ 102422 w 202180"/>
                          <a:gd name="connsiteY3" fmla="*/ 21805 h 59175"/>
                          <a:gd name="connsiteX4" fmla="*/ 51647 w 202180"/>
                          <a:gd name="connsiteY4" fmla="*/ 7179 h 59175"/>
                          <a:gd name="connsiteX5" fmla="*/ 25976 w 202180"/>
                          <a:gd name="connsiteY5" fmla="*/ 1503 h 59175"/>
                          <a:gd name="connsiteX6" fmla="*/ 0 w 202180"/>
                          <a:gd name="connsiteY6" fmla="*/ 499 h 59175"/>
                          <a:gd name="connsiteX7" fmla="*/ 26020 w 202180"/>
                          <a:gd name="connsiteY7" fmla="*/ 1154 h 59175"/>
                          <a:gd name="connsiteX8" fmla="*/ 51779 w 202180"/>
                          <a:gd name="connsiteY8" fmla="*/ 6480 h 59175"/>
                          <a:gd name="connsiteX9" fmla="*/ 102727 w 202180"/>
                          <a:gd name="connsiteY9" fmla="*/ 20451 h 59175"/>
                          <a:gd name="connsiteX10" fmla="*/ 153633 w 202180"/>
                          <a:gd name="connsiteY10" fmla="*/ 34465 h 59175"/>
                          <a:gd name="connsiteX11" fmla="*/ 178911 w 202180"/>
                          <a:gd name="connsiteY11" fmla="*/ 42760 h 59175"/>
                          <a:gd name="connsiteX12" fmla="*/ 202181 w 202180"/>
                          <a:gd name="connsiteY12" fmla="*/ 57080 h 59175"/>
                          <a:gd name="connsiteX13" fmla="*/ 200522 w 202180"/>
                          <a:gd name="connsiteY13" fmla="*/ 59176 h 5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02180" h="59175">
                            <a:moveTo>
                              <a:pt x="200522" y="59176"/>
                            </a:moveTo>
                            <a:cubicBezTo>
                              <a:pt x="193973" y="53064"/>
                              <a:pt x="186246" y="48523"/>
                              <a:pt x="178169" y="45031"/>
                            </a:cubicBezTo>
                            <a:cubicBezTo>
                              <a:pt x="170092" y="41538"/>
                              <a:pt x="161666" y="38962"/>
                              <a:pt x="153196" y="36517"/>
                            </a:cubicBezTo>
                            <a:lnTo>
                              <a:pt x="102422" y="21805"/>
                            </a:lnTo>
                            <a:cubicBezTo>
                              <a:pt x="85482" y="16915"/>
                              <a:pt x="68587" y="11938"/>
                              <a:pt x="51647" y="7179"/>
                            </a:cubicBezTo>
                            <a:cubicBezTo>
                              <a:pt x="43178" y="4865"/>
                              <a:pt x="34621" y="2770"/>
                              <a:pt x="25976" y="1503"/>
                            </a:cubicBezTo>
                            <a:cubicBezTo>
                              <a:pt x="17332" y="194"/>
                              <a:pt x="8644" y="-287"/>
                              <a:pt x="0" y="499"/>
                            </a:cubicBezTo>
                            <a:cubicBezTo>
                              <a:pt x="8601" y="-374"/>
                              <a:pt x="17332" y="-68"/>
                              <a:pt x="26020" y="1154"/>
                            </a:cubicBezTo>
                            <a:cubicBezTo>
                              <a:pt x="34665" y="2333"/>
                              <a:pt x="43265" y="4298"/>
                              <a:pt x="51779" y="6480"/>
                            </a:cubicBezTo>
                            <a:cubicBezTo>
                              <a:pt x="68805" y="11021"/>
                              <a:pt x="85744" y="15780"/>
                              <a:pt x="102727" y="20451"/>
                            </a:cubicBezTo>
                            <a:lnTo>
                              <a:pt x="153633" y="34465"/>
                            </a:lnTo>
                            <a:cubicBezTo>
                              <a:pt x="162103" y="36823"/>
                              <a:pt x="170660" y="39268"/>
                              <a:pt x="178911" y="42760"/>
                            </a:cubicBezTo>
                            <a:cubicBezTo>
                              <a:pt x="187162" y="46209"/>
                              <a:pt x="195239" y="50750"/>
                              <a:pt x="202181" y="57080"/>
                            </a:cubicBezTo>
                            <a:lnTo>
                              <a:pt x="200522" y="5917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5" name="Freeform: Shape 534">
                        <a:extLst>
                          <a:ext uri="{FF2B5EF4-FFF2-40B4-BE49-F238E27FC236}">
                            <a16:creationId xmlns:a16="http://schemas.microsoft.com/office/drawing/2014/main" id="{7EB63D36-1E3D-467C-BA6D-D5ADBA92C2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1732" y="4731268"/>
                        <a:ext cx="259940" cy="76445"/>
                      </a:xfrm>
                      <a:custGeom>
                        <a:avLst/>
                        <a:gdLst>
                          <a:gd name="connsiteX0" fmla="*/ 258805 w 259940"/>
                          <a:gd name="connsiteY0" fmla="*/ 76445 h 76445"/>
                          <a:gd name="connsiteX1" fmla="*/ 197378 w 259940"/>
                          <a:gd name="connsiteY1" fmla="*/ 45448 h 76445"/>
                          <a:gd name="connsiteX2" fmla="*/ 165290 w 259940"/>
                          <a:gd name="connsiteY2" fmla="*/ 34315 h 76445"/>
                          <a:gd name="connsiteX3" fmla="*/ 132197 w 259940"/>
                          <a:gd name="connsiteY3" fmla="*/ 28552 h 76445"/>
                          <a:gd name="connsiteX4" fmla="*/ 115476 w 259940"/>
                          <a:gd name="connsiteY4" fmla="*/ 26937 h 76445"/>
                          <a:gd name="connsiteX5" fmla="*/ 98755 w 259940"/>
                          <a:gd name="connsiteY5" fmla="*/ 24405 h 76445"/>
                          <a:gd name="connsiteX6" fmla="*/ 65749 w 259940"/>
                          <a:gd name="connsiteY6" fmla="*/ 16721 h 76445"/>
                          <a:gd name="connsiteX7" fmla="*/ 0 w 259940"/>
                          <a:gd name="connsiteY7" fmla="*/ 0 h 76445"/>
                          <a:gd name="connsiteX8" fmla="*/ 65880 w 259940"/>
                          <a:gd name="connsiteY8" fmla="*/ 16066 h 76445"/>
                          <a:gd name="connsiteX9" fmla="*/ 98886 w 259940"/>
                          <a:gd name="connsiteY9" fmla="*/ 23401 h 76445"/>
                          <a:gd name="connsiteX10" fmla="*/ 115519 w 259940"/>
                          <a:gd name="connsiteY10" fmla="*/ 25758 h 76445"/>
                          <a:gd name="connsiteX11" fmla="*/ 132240 w 259940"/>
                          <a:gd name="connsiteY11" fmla="*/ 27199 h 76445"/>
                          <a:gd name="connsiteX12" fmla="*/ 165595 w 259940"/>
                          <a:gd name="connsiteY12" fmla="*/ 32656 h 76445"/>
                          <a:gd name="connsiteX13" fmla="*/ 198033 w 259940"/>
                          <a:gd name="connsiteY13" fmla="*/ 43527 h 76445"/>
                          <a:gd name="connsiteX14" fmla="*/ 259941 w 259940"/>
                          <a:gd name="connsiteY14" fmla="*/ 74000 h 76445"/>
                          <a:gd name="connsiteX15" fmla="*/ 258805 w 259940"/>
                          <a:gd name="connsiteY15" fmla="*/ 76445 h 76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59940" h="76445">
                            <a:moveTo>
                              <a:pt x="258805" y="76445"/>
                            </a:moveTo>
                            <a:cubicBezTo>
                              <a:pt x="238635" y="65313"/>
                              <a:pt x="218378" y="54267"/>
                              <a:pt x="197378" y="45448"/>
                            </a:cubicBezTo>
                            <a:cubicBezTo>
                              <a:pt x="186857" y="41039"/>
                              <a:pt x="176161" y="37197"/>
                              <a:pt x="165290" y="34315"/>
                            </a:cubicBezTo>
                            <a:cubicBezTo>
                              <a:pt x="154375" y="31434"/>
                              <a:pt x="143330" y="29513"/>
                              <a:pt x="132197" y="28552"/>
                            </a:cubicBezTo>
                            <a:cubicBezTo>
                              <a:pt x="126609" y="28028"/>
                              <a:pt x="121064" y="27548"/>
                              <a:pt x="115476" y="26937"/>
                            </a:cubicBezTo>
                            <a:cubicBezTo>
                              <a:pt x="109887" y="26326"/>
                              <a:pt x="104299" y="25453"/>
                              <a:pt x="98755" y="24405"/>
                            </a:cubicBezTo>
                            <a:cubicBezTo>
                              <a:pt x="87666" y="22309"/>
                              <a:pt x="76707" y="19515"/>
                              <a:pt x="65749" y="16721"/>
                            </a:cubicBezTo>
                            <a:lnTo>
                              <a:pt x="0" y="0"/>
                            </a:lnTo>
                            <a:lnTo>
                              <a:pt x="65880" y="16066"/>
                            </a:lnTo>
                            <a:cubicBezTo>
                              <a:pt x="76838" y="18729"/>
                              <a:pt x="87840" y="21436"/>
                              <a:pt x="98886" y="23401"/>
                            </a:cubicBezTo>
                            <a:cubicBezTo>
                              <a:pt x="104430" y="24405"/>
                              <a:pt x="109975" y="25191"/>
                              <a:pt x="115519" y="25758"/>
                            </a:cubicBezTo>
                            <a:cubicBezTo>
                              <a:pt x="121064" y="26326"/>
                              <a:pt x="126652" y="26719"/>
                              <a:pt x="132240" y="27199"/>
                            </a:cubicBezTo>
                            <a:cubicBezTo>
                              <a:pt x="143417" y="28072"/>
                              <a:pt x="154593" y="29862"/>
                              <a:pt x="165595" y="32656"/>
                            </a:cubicBezTo>
                            <a:cubicBezTo>
                              <a:pt x="176597" y="35450"/>
                              <a:pt x="187424" y="39161"/>
                              <a:pt x="198033" y="43527"/>
                            </a:cubicBezTo>
                            <a:cubicBezTo>
                              <a:pt x="219251" y="52215"/>
                              <a:pt x="239640" y="63086"/>
                              <a:pt x="259941" y="74000"/>
                            </a:cubicBezTo>
                            <a:lnTo>
                              <a:pt x="258805" y="7644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6" name="Freeform: Shape 535">
                        <a:extLst>
                          <a:ext uri="{FF2B5EF4-FFF2-40B4-BE49-F238E27FC236}">
                            <a16:creationId xmlns:a16="http://schemas.microsoft.com/office/drawing/2014/main" id="{17EAF5F9-DD1E-4E64-8B61-153E673A39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1321" y="4779685"/>
                        <a:ext cx="228681" cy="87752"/>
                      </a:xfrm>
                      <a:custGeom>
                        <a:avLst/>
                        <a:gdLst>
                          <a:gd name="connsiteX0" fmla="*/ 227241 w 228681"/>
                          <a:gd name="connsiteY0" fmla="*/ 87753 h 87752"/>
                          <a:gd name="connsiteX1" fmla="*/ 201832 w 228681"/>
                          <a:gd name="connsiteY1" fmla="*/ 69722 h 87752"/>
                          <a:gd name="connsiteX2" fmla="*/ 195152 w 228681"/>
                          <a:gd name="connsiteY2" fmla="*/ 65793 h 87752"/>
                          <a:gd name="connsiteX3" fmla="*/ 188385 w 228681"/>
                          <a:gd name="connsiteY3" fmla="*/ 61994 h 87752"/>
                          <a:gd name="connsiteX4" fmla="*/ 181574 w 228681"/>
                          <a:gd name="connsiteY4" fmla="*/ 58371 h 87752"/>
                          <a:gd name="connsiteX5" fmla="*/ 174633 w 228681"/>
                          <a:gd name="connsiteY5" fmla="*/ 55009 h 87752"/>
                          <a:gd name="connsiteX6" fmla="*/ 146342 w 228681"/>
                          <a:gd name="connsiteY6" fmla="*/ 43047 h 87752"/>
                          <a:gd name="connsiteX7" fmla="*/ 131935 w 228681"/>
                          <a:gd name="connsiteY7" fmla="*/ 37852 h 87752"/>
                          <a:gd name="connsiteX8" fmla="*/ 117397 w 228681"/>
                          <a:gd name="connsiteY8" fmla="*/ 33093 h 87752"/>
                          <a:gd name="connsiteX9" fmla="*/ 58764 w 228681"/>
                          <a:gd name="connsiteY9" fmla="*/ 16241 h 87752"/>
                          <a:gd name="connsiteX10" fmla="*/ 0 w 228681"/>
                          <a:gd name="connsiteY10" fmla="*/ 0 h 87752"/>
                          <a:gd name="connsiteX11" fmla="*/ 58939 w 228681"/>
                          <a:gd name="connsiteY11" fmla="*/ 15542 h 87752"/>
                          <a:gd name="connsiteX12" fmla="*/ 117746 w 228681"/>
                          <a:gd name="connsiteY12" fmla="*/ 31739 h 87752"/>
                          <a:gd name="connsiteX13" fmla="*/ 132328 w 228681"/>
                          <a:gd name="connsiteY13" fmla="*/ 36324 h 87752"/>
                          <a:gd name="connsiteX14" fmla="*/ 146822 w 228681"/>
                          <a:gd name="connsiteY14" fmla="*/ 41388 h 87752"/>
                          <a:gd name="connsiteX15" fmla="*/ 175331 w 228681"/>
                          <a:gd name="connsiteY15" fmla="*/ 53088 h 87752"/>
                          <a:gd name="connsiteX16" fmla="*/ 182316 w 228681"/>
                          <a:gd name="connsiteY16" fmla="*/ 56406 h 87752"/>
                          <a:gd name="connsiteX17" fmla="*/ 189214 w 228681"/>
                          <a:gd name="connsiteY17" fmla="*/ 59986 h 87752"/>
                          <a:gd name="connsiteX18" fmla="*/ 196069 w 228681"/>
                          <a:gd name="connsiteY18" fmla="*/ 63697 h 87752"/>
                          <a:gd name="connsiteX19" fmla="*/ 202836 w 228681"/>
                          <a:gd name="connsiteY19" fmla="*/ 67583 h 87752"/>
                          <a:gd name="connsiteX20" fmla="*/ 228681 w 228681"/>
                          <a:gd name="connsiteY20" fmla="*/ 85526 h 87752"/>
                          <a:gd name="connsiteX21" fmla="*/ 227241 w 228681"/>
                          <a:gd name="connsiteY21" fmla="*/ 87753 h 87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228681" h="87752">
                            <a:moveTo>
                              <a:pt x="227241" y="87753"/>
                            </a:moveTo>
                            <a:cubicBezTo>
                              <a:pt x="219077" y="81248"/>
                              <a:pt x="210651" y="75136"/>
                              <a:pt x="201832" y="69722"/>
                            </a:cubicBezTo>
                            <a:cubicBezTo>
                              <a:pt x="199649" y="68325"/>
                              <a:pt x="197378" y="67103"/>
                              <a:pt x="195152" y="65793"/>
                            </a:cubicBezTo>
                            <a:cubicBezTo>
                              <a:pt x="192925" y="64483"/>
                              <a:pt x="190699" y="63173"/>
                              <a:pt x="188385" y="61994"/>
                            </a:cubicBezTo>
                            <a:lnTo>
                              <a:pt x="181574" y="58371"/>
                            </a:lnTo>
                            <a:lnTo>
                              <a:pt x="174633" y="55009"/>
                            </a:lnTo>
                            <a:cubicBezTo>
                              <a:pt x="165333" y="50643"/>
                              <a:pt x="155947" y="46583"/>
                              <a:pt x="146342" y="43047"/>
                            </a:cubicBezTo>
                            <a:cubicBezTo>
                              <a:pt x="141583" y="41170"/>
                              <a:pt x="136737" y="39554"/>
                              <a:pt x="131935" y="37852"/>
                            </a:cubicBezTo>
                            <a:cubicBezTo>
                              <a:pt x="127089" y="36236"/>
                              <a:pt x="122287" y="34577"/>
                              <a:pt x="117397" y="33093"/>
                            </a:cubicBezTo>
                            <a:cubicBezTo>
                              <a:pt x="97969" y="26937"/>
                              <a:pt x="78366" y="21654"/>
                              <a:pt x="58764" y="16241"/>
                            </a:cubicBezTo>
                            <a:lnTo>
                              <a:pt x="0" y="0"/>
                            </a:lnTo>
                            <a:lnTo>
                              <a:pt x="58939" y="15542"/>
                            </a:lnTo>
                            <a:cubicBezTo>
                              <a:pt x="78585" y="20738"/>
                              <a:pt x="98231" y="25802"/>
                              <a:pt x="117746" y="31739"/>
                            </a:cubicBezTo>
                            <a:cubicBezTo>
                              <a:pt x="122636" y="33180"/>
                              <a:pt x="127482" y="34796"/>
                              <a:pt x="132328" y="36324"/>
                            </a:cubicBezTo>
                            <a:cubicBezTo>
                              <a:pt x="137174" y="37983"/>
                              <a:pt x="142020" y="39554"/>
                              <a:pt x="146822" y="41388"/>
                            </a:cubicBezTo>
                            <a:cubicBezTo>
                              <a:pt x="156471" y="44837"/>
                              <a:pt x="165945" y="48810"/>
                              <a:pt x="175331" y="53088"/>
                            </a:cubicBezTo>
                            <a:lnTo>
                              <a:pt x="182316" y="56406"/>
                            </a:lnTo>
                            <a:lnTo>
                              <a:pt x="189214" y="59986"/>
                            </a:lnTo>
                            <a:cubicBezTo>
                              <a:pt x="191528" y="61121"/>
                              <a:pt x="193798" y="62431"/>
                              <a:pt x="196069" y="63697"/>
                            </a:cubicBezTo>
                            <a:cubicBezTo>
                              <a:pt x="198339" y="65007"/>
                              <a:pt x="200609" y="66229"/>
                              <a:pt x="202836" y="67583"/>
                            </a:cubicBezTo>
                            <a:cubicBezTo>
                              <a:pt x="211786" y="72953"/>
                              <a:pt x="220386" y="79021"/>
                              <a:pt x="228681" y="85526"/>
                            </a:cubicBezTo>
                            <a:lnTo>
                              <a:pt x="227241" y="8775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7" name="Freeform: Shape 536">
                        <a:extLst>
                          <a:ext uri="{FF2B5EF4-FFF2-40B4-BE49-F238E27FC236}">
                            <a16:creationId xmlns:a16="http://schemas.microsoft.com/office/drawing/2014/main" id="{BE3DE5C8-8AED-4BF9-B32F-C74594E895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2957" y="4824521"/>
                        <a:ext cx="222700" cy="77580"/>
                      </a:xfrm>
                      <a:custGeom>
                        <a:avLst/>
                        <a:gdLst>
                          <a:gd name="connsiteX0" fmla="*/ 221827 w 222700"/>
                          <a:gd name="connsiteY0" fmla="*/ 77580 h 77580"/>
                          <a:gd name="connsiteX1" fmla="*/ 166905 w 222700"/>
                          <a:gd name="connsiteY1" fmla="*/ 56494 h 77580"/>
                          <a:gd name="connsiteX2" fmla="*/ 111285 w 222700"/>
                          <a:gd name="connsiteY2" fmla="*/ 37590 h 77580"/>
                          <a:gd name="connsiteX3" fmla="*/ 0 w 222700"/>
                          <a:gd name="connsiteY3" fmla="*/ 0 h 77580"/>
                          <a:gd name="connsiteX4" fmla="*/ 111634 w 222700"/>
                          <a:gd name="connsiteY4" fmla="*/ 36236 h 77580"/>
                          <a:gd name="connsiteX5" fmla="*/ 167429 w 222700"/>
                          <a:gd name="connsiteY5" fmla="*/ 54485 h 77580"/>
                          <a:gd name="connsiteX6" fmla="*/ 222700 w 222700"/>
                          <a:gd name="connsiteY6" fmla="*/ 74961 h 77580"/>
                          <a:gd name="connsiteX7" fmla="*/ 221827 w 222700"/>
                          <a:gd name="connsiteY7" fmla="*/ 77580 h 775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22700" h="77580">
                            <a:moveTo>
                              <a:pt x="221827" y="77580"/>
                            </a:moveTo>
                            <a:cubicBezTo>
                              <a:pt x="203796" y="69809"/>
                              <a:pt x="185416" y="62955"/>
                              <a:pt x="166905" y="56494"/>
                            </a:cubicBezTo>
                            <a:cubicBezTo>
                              <a:pt x="148438" y="50032"/>
                              <a:pt x="129839" y="43877"/>
                              <a:pt x="111285" y="37590"/>
                            </a:cubicBezTo>
                            <a:lnTo>
                              <a:pt x="0" y="0"/>
                            </a:lnTo>
                            <a:lnTo>
                              <a:pt x="111634" y="36236"/>
                            </a:lnTo>
                            <a:cubicBezTo>
                              <a:pt x="130232" y="42305"/>
                              <a:pt x="148874" y="48242"/>
                              <a:pt x="167429" y="54485"/>
                            </a:cubicBezTo>
                            <a:cubicBezTo>
                              <a:pt x="185984" y="60729"/>
                              <a:pt x="204495" y="67364"/>
                              <a:pt x="222700" y="74961"/>
                            </a:cubicBezTo>
                            <a:lnTo>
                              <a:pt x="221827" y="7758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8" name="Freeform: Shape 537">
                        <a:extLst>
                          <a:ext uri="{FF2B5EF4-FFF2-40B4-BE49-F238E27FC236}">
                            <a16:creationId xmlns:a16="http://schemas.microsoft.com/office/drawing/2014/main" id="{1004BF7D-ED2B-48E3-A933-B74D4AAC78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33671" y="4866477"/>
                        <a:ext cx="173104" cy="70027"/>
                      </a:xfrm>
                      <a:custGeom>
                        <a:avLst/>
                        <a:gdLst>
                          <a:gd name="connsiteX0" fmla="*/ 171970 w 173104"/>
                          <a:gd name="connsiteY0" fmla="*/ 70028 h 70027"/>
                          <a:gd name="connsiteX1" fmla="*/ 0 w 173104"/>
                          <a:gd name="connsiteY1" fmla="*/ 0 h 70027"/>
                          <a:gd name="connsiteX2" fmla="*/ 173105 w 173104"/>
                          <a:gd name="connsiteY2" fmla="*/ 67539 h 70027"/>
                          <a:gd name="connsiteX3" fmla="*/ 171970 w 173104"/>
                          <a:gd name="connsiteY3" fmla="*/ 70028 h 700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73104" h="70027">
                            <a:moveTo>
                              <a:pt x="171970" y="70028"/>
                            </a:moveTo>
                            <a:cubicBezTo>
                              <a:pt x="117659" y="38637"/>
                              <a:pt x="59637" y="15018"/>
                              <a:pt x="0" y="0"/>
                            </a:cubicBezTo>
                            <a:cubicBezTo>
                              <a:pt x="59812" y="14101"/>
                              <a:pt x="118226" y="36847"/>
                              <a:pt x="173105" y="67539"/>
                            </a:cubicBezTo>
                            <a:lnTo>
                              <a:pt x="171970" y="7002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539" name="Freeform: Shape 538">
                        <a:extLst>
                          <a:ext uri="{FF2B5EF4-FFF2-40B4-BE49-F238E27FC236}">
                            <a16:creationId xmlns:a16="http://schemas.microsoft.com/office/drawing/2014/main" id="{DD6C6712-07F3-497C-9EBB-CFEEA2D210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45307" y="4935379"/>
                        <a:ext cx="136344" cy="35179"/>
                      </a:xfrm>
                      <a:custGeom>
                        <a:avLst/>
                        <a:gdLst>
                          <a:gd name="connsiteX0" fmla="*/ 135253 w 136344"/>
                          <a:gd name="connsiteY0" fmla="*/ 35179 h 35179"/>
                          <a:gd name="connsiteX1" fmla="*/ 0 w 136344"/>
                          <a:gd name="connsiteY1" fmla="*/ 34 h 35179"/>
                          <a:gd name="connsiteX2" fmla="*/ 136344 w 136344"/>
                          <a:gd name="connsiteY2" fmla="*/ 32647 h 35179"/>
                          <a:gd name="connsiteX3" fmla="*/ 135253 w 136344"/>
                          <a:gd name="connsiteY3" fmla="*/ 35179 h 35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36344" h="35179">
                            <a:moveTo>
                              <a:pt x="135253" y="35179"/>
                            </a:moveTo>
                            <a:cubicBezTo>
                              <a:pt x="93254" y="12433"/>
                              <a:pt x="46496" y="253"/>
                              <a:pt x="0" y="34"/>
                            </a:cubicBezTo>
                            <a:cubicBezTo>
                              <a:pt x="46452" y="-708"/>
                              <a:pt x="93559" y="10556"/>
                              <a:pt x="136344" y="32647"/>
                            </a:cubicBezTo>
                            <a:lnTo>
                              <a:pt x="135253" y="3517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75A86E02-43A3-472F-884E-0F7D4237F681}"/>
                  </a:ext>
                </a:extLst>
              </p:cNvPr>
              <p:cNvSpPr/>
              <p:nvPr/>
            </p:nvSpPr>
            <p:spPr>
              <a:xfrm>
                <a:off x="1870795" y="3383076"/>
                <a:ext cx="807701" cy="568763"/>
              </a:xfrm>
              <a:custGeom>
                <a:avLst/>
                <a:gdLst>
                  <a:gd name="connsiteX0" fmla="*/ 786458 w 807701"/>
                  <a:gd name="connsiteY0" fmla="*/ 474854 h 568763"/>
                  <a:gd name="connsiteX1" fmla="*/ 370789 w 807701"/>
                  <a:gd name="connsiteY1" fmla="*/ 549030 h 568763"/>
                  <a:gd name="connsiteX2" fmla="*/ 39423 w 807701"/>
                  <a:gd name="connsiteY2" fmla="*/ 215612 h 568763"/>
                  <a:gd name="connsiteX3" fmla="*/ 19515 w 807701"/>
                  <a:gd name="connsiteY3" fmla="*/ 35784 h 568763"/>
                  <a:gd name="connsiteX4" fmla="*/ 0 w 807701"/>
                  <a:gd name="connsiteY4" fmla="*/ 14479 h 568763"/>
                  <a:gd name="connsiteX5" fmla="*/ 57847 w 807701"/>
                  <a:gd name="connsiteY5" fmla="*/ 34169 h 568763"/>
                  <a:gd name="connsiteX6" fmla="*/ 378080 w 807701"/>
                  <a:gd name="connsiteY6" fmla="*/ 39321 h 568763"/>
                  <a:gd name="connsiteX7" fmla="*/ 781787 w 807701"/>
                  <a:gd name="connsiteY7" fmla="*/ 346019 h 568763"/>
                  <a:gd name="connsiteX8" fmla="*/ 786458 w 807701"/>
                  <a:gd name="connsiteY8" fmla="*/ 474854 h 56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7701" h="568763">
                    <a:moveTo>
                      <a:pt x="786458" y="474854"/>
                    </a:moveTo>
                    <a:cubicBezTo>
                      <a:pt x="786458" y="474854"/>
                      <a:pt x="675610" y="620498"/>
                      <a:pt x="370789" y="549030"/>
                    </a:cubicBezTo>
                    <a:cubicBezTo>
                      <a:pt x="370134" y="546585"/>
                      <a:pt x="63610" y="491794"/>
                      <a:pt x="39423" y="215612"/>
                    </a:cubicBezTo>
                    <a:cubicBezTo>
                      <a:pt x="39423" y="215612"/>
                      <a:pt x="35581" y="50628"/>
                      <a:pt x="19515" y="35784"/>
                    </a:cubicBezTo>
                    <a:cubicBezTo>
                      <a:pt x="3449" y="20941"/>
                      <a:pt x="0" y="14479"/>
                      <a:pt x="0" y="14479"/>
                    </a:cubicBezTo>
                    <a:cubicBezTo>
                      <a:pt x="0" y="14479"/>
                      <a:pt x="30386" y="44385"/>
                      <a:pt x="57847" y="34169"/>
                    </a:cubicBezTo>
                    <a:cubicBezTo>
                      <a:pt x="85308" y="23953"/>
                      <a:pt x="213445" y="-40312"/>
                      <a:pt x="378080" y="39321"/>
                    </a:cubicBezTo>
                    <a:cubicBezTo>
                      <a:pt x="542365" y="118778"/>
                      <a:pt x="704643" y="219585"/>
                      <a:pt x="781787" y="346019"/>
                    </a:cubicBezTo>
                    <a:cubicBezTo>
                      <a:pt x="837232" y="436872"/>
                      <a:pt x="786458" y="474854"/>
                      <a:pt x="786458" y="474854"/>
                    </a:cubicBezTo>
                    <a:close/>
                  </a:path>
                </a:pathLst>
              </a:custGeom>
              <a:solidFill>
                <a:srgbClr val="E2E2E2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68" name="Graphic 2180">
                <a:extLst>
                  <a:ext uri="{FF2B5EF4-FFF2-40B4-BE49-F238E27FC236}">
                    <a16:creationId xmlns:a16="http://schemas.microsoft.com/office/drawing/2014/main" id="{DF11DA9E-AC47-4661-B715-AC44AD27C9AB}"/>
                  </a:ext>
                </a:extLst>
              </p:cNvPr>
              <p:cNvGrpSpPr/>
              <p:nvPr/>
            </p:nvGrpSpPr>
            <p:grpSpPr>
              <a:xfrm>
                <a:off x="1910677" y="3382434"/>
                <a:ext cx="764017" cy="567555"/>
                <a:chOff x="1910677" y="3382434"/>
                <a:chExt cx="764017" cy="567555"/>
              </a:xfrm>
              <a:solidFill>
                <a:srgbClr val="93B79F"/>
              </a:solidFill>
            </p:grpSpPr>
            <p:pic>
              <p:nvPicPr>
                <p:cNvPr id="507" name="Picture 506">
                  <a:extLst>
                    <a:ext uri="{FF2B5EF4-FFF2-40B4-BE49-F238E27FC236}">
                      <a16:creationId xmlns:a16="http://schemas.microsoft.com/office/drawing/2014/main" id="{FE360F84-1C4A-4618-8FC6-79D7E9A729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10677" y="3426092"/>
                  <a:ext cx="737822" cy="523897"/>
                </a:xfrm>
                <a:custGeom>
                  <a:avLst/>
                  <a:gdLst>
                    <a:gd name="connsiteX0" fmla="*/ 119 w 737822"/>
                    <a:gd name="connsiteY0" fmla="*/ 79 h 523897"/>
                    <a:gd name="connsiteX1" fmla="*/ 737942 w 737822"/>
                    <a:gd name="connsiteY1" fmla="*/ 79 h 523897"/>
                    <a:gd name="connsiteX2" fmla="*/ 737942 w 737822"/>
                    <a:gd name="connsiteY2" fmla="*/ 523977 h 523897"/>
                    <a:gd name="connsiteX3" fmla="*/ 119 w 737822"/>
                    <a:gd name="connsiteY3" fmla="*/ 523977 h 523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7822" h="523897">
                      <a:moveTo>
                        <a:pt x="119" y="79"/>
                      </a:moveTo>
                      <a:lnTo>
                        <a:pt x="737942" y="79"/>
                      </a:lnTo>
                      <a:lnTo>
                        <a:pt x="737942" y="523977"/>
                      </a:lnTo>
                      <a:lnTo>
                        <a:pt x="119" y="5239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08" name="Picture 507">
                  <a:extLst>
                    <a:ext uri="{FF2B5EF4-FFF2-40B4-BE49-F238E27FC236}">
                      <a16:creationId xmlns:a16="http://schemas.microsoft.com/office/drawing/2014/main" id="{BE9C73E2-949E-4396-B8A5-83DC8E3D16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15043" y="3382434"/>
                  <a:ext cx="759651" cy="471507"/>
                </a:xfrm>
                <a:custGeom>
                  <a:avLst/>
                  <a:gdLst>
                    <a:gd name="connsiteX0" fmla="*/ 120 w 759651"/>
                    <a:gd name="connsiteY0" fmla="*/ 69 h 471507"/>
                    <a:gd name="connsiteX1" fmla="*/ 759772 w 759651"/>
                    <a:gd name="connsiteY1" fmla="*/ 69 h 471507"/>
                    <a:gd name="connsiteX2" fmla="*/ 759772 w 759651"/>
                    <a:gd name="connsiteY2" fmla="*/ 471577 h 471507"/>
                    <a:gd name="connsiteX3" fmla="*/ 120 w 759651"/>
                    <a:gd name="connsiteY3" fmla="*/ 471577 h 47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9651" h="471507">
                      <a:moveTo>
                        <a:pt x="120" y="69"/>
                      </a:moveTo>
                      <a:lnTo>
                        <a:pt x="759772" y="69"/>
                      </a:lnTo>
                      <a:lnTo>
                        <a:pt x="759772" y="471577"/>
                      </a:lnTo>
                      <a:lnTo>
                        <a:pt x="120" y="471577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09" name="Graphic 2180">
                  <a:extLst>
                    <a:ext uri="{FF2B5EF4-FFF2-40B4-BE49-F238E27FC236}">
                      <a16:creationId xmlns:a16="http://schemas.microsoft.com/office/drawing/2014/main" id="{3BB102BA-74C0-41E2-84AC-8D9348FE6BDC}"/>
                    </a:ext>
                  </a:extLst>
                </p:cNvPr>
                <p:cNvGrpSpPr/>
                <p:nvPr/>
              </p:nvGrpSpPr>
              <p:grpSpPr>
                <a:xfrm>
                  <a:off x="1977801" y="3460204"/>
                  <a:ext cx="633741" cy="411609"/>
                  <a:chOff x="1977801" y="3460204"/>
                  <a:chExt cx="633741" cy="411609"/>
                </a:xfrm>
                <a:solidFill>
                  <a:srgbClr val="93B79F"/>
                </a:solidFill>
              </p:grpSpPr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B4E0ABD9-FE90-4C4B-973E-86E687E24D8F}"/>
                      </a:ext>
                    </a:extLst>
                  </p:cNvPr>
                  <p:cNvSpPr/>
                  <p:nvPr/>
                </p:nvSpPr>
                <p:spPr>
                  <a:xfrm>
                    <a:off x="2348895" y="3816542"/>
                    <a:ext cx="226411" cy="55271"/>
                  </a:xfrm>
                  <a:custGeom>
                    <a:avLst/>
                    <a:gdLst>
                      <a:gd name="connsiteX0" fmla="*/ 226411 w 226411"/>
                      <a:gd name="connsiteY0" fmla="*/ 2270 h 55271"/>
                      <a:gd name="connsiteX1" fmla="*/ 201308 w 226411"/>
                      <a:gd name="connsiteY1" fmla="*/ 18205 h 55271"/>
                      <a:gd name="connsiteX2" fmla="*/ 174633 w 226411"/>
                      <a:gd name="connsiteY2" fmla="*/ 31216 h 55271"/>
                      <a:gd name="connsiteX3" fmla="*/ 171227 w 226411"/>
                      <a:gd name="connsiteY3" fmla="*/ 32656 h 55271"/>
                      <a:gd name="connsiteX4" fmla="*/ 167778 w 226411"/>
                      <a:gd name="connsiteY4" fmla="*/ 33966 h 55271"/>
                      <a:gd name="connsiteX5" fmla="*/ 160837 w 226411"/>
                      <a:gd name="connsiteY5" fmla="*/ 36585 h 55271"/>
                      <a:gd name="connsiteX6" fmla="*/ 146735 w 226411"/>
                      <a:gd name="connsiteY6" fmla="*/ 41170 h 55271"/>
                      <a:gd name="connsiteX7" fmla="*/ 132415 w 226411"/>
                      <a:gd name="connsiteY7" fmla="*/ 45055 h 55271"/>
                      <a:gd name="connsiteX8" fmla="*/ 125168 w 226411"/>
                      <a:gd name="connsiteY8" fmla="*/ 46627 h 55271"/>
                      <a:gd name="connsiteX9" fmla="*/ 121544 w 226411"/>
                      <a:gd name="connsiteY9" fmla="*/ 47413 h 55271"/>
                      <a:gd name="connsiteX10" fmla="*/ 117877 w 226411"/>
                      <a:gd name="connsiteY10" fmla="*/ 48068 h 55271"/>
                      <a:gd name="connsiteX11" fmla="*/ 110586 w 226411"/>
                      <a:gd name="connsiteY11" fmla="*/ 49334 h 55271"/>
                      <a:gd name="connsiteX12" fmla="*/ 103251 w 226411"/>
                      <a:gd name="connsiteY12" fmla="*/ 50294 h 55271"/>
                      <a:gd name="connsiteX13" fmla="*/ 95873 w 226411"/>
                      <a:gd name="connsiteY13" fmla="*/ 51080 h 55271"/>
                      <a:gd name="connsiteX14" fmla="*/ 88495 w 226411"/>
                      <a:gd name="connsiteY14" fmla="*/ 51691 h 55271"/>
                      <a:gd name="connsiteX15" fmla="*/ 81073 w 226411"/>
                      <a:gd name="connsiteY15" fmla="*/ 52084 h 55271"/>
                      <a:gd name="connsiteX16" fmla="*/ 73651 w 226411"/>
                      <a:gd name="connsiteY16" fmla="*/ 52259 h 55271"/>
                      <a:gd name="connsiteX17" fmla="*/ 58851 w 226411"/>
                      <a:gd name="connsiteY17" fmla="*/ 52084 h 55271"/>
                      <a:gd name="connsiteX18" fmla="*/ 29251 w 226411"/>
                      <a:gd name="connsiteY18" fmla="*/ 51429 h 55271"/>
                      <a:gd name="connsiteX19" fmla="*/ 0 w 226411"/>
                      <a:gd name="connsiteY19" fmla="*/ 55271 h 55271"/>
                      <a:gd name="connsiteX20" fmla="*/ 29251 w 226411"/>
                      <a:gd name="connsiteY20" fmla="*/ 51080 h 55271"/>
                      <a:gd name="connsiteX21" fmla="*/ 58851 w 226411"/>
                      <a:gd name="connsiteY21" fmla="*/ 51429 h 55271"/>
                      <a:gd name="connsiteX22" fmla="*/ 73651 w 226411"/>
                      <a:gd name="connsiteY22" fmla="*/ 51429 h 55271"/>
                      <a:gd name="connsiteX23" fmla="*/ 81030 w 226411"/>
                      <a:gd name="connsiteY23" fmla="*/ 51211 h 55271"/>
                      <a:gd name="connsiteX24" fmla="*/ 88408 w 226411"/>
                      <a:gd name="connsiteY24" fmla="*/ 50731 h 55271"/>
                      <a:gd name="connsiteX25" fmla="*/ 95742 w 226411"/>
                      <a:gd name="connsiteY25" fmla="*/ 50032 h 55271"/>
                      <a:gd name="connsiteX26" fmla="*/ 103077 w 226411"/>
                      <a:gd name="connsiteY26" fmla="*/ 49159 h 55271"/>
                      <a:gd name="connsiteX27" fmla="*/ 110368 w 226411"/>
                      <a:gd name="connsiteY27" fmla="*/ 48111 h 55271"/>
                      <a:gd name="connsiteX28" fmla="*/ 117615 w 226411"/>
                      <a:gd name="connsiteY28" fmla="*/ 46758 h 55271"/>
                      <a:gd name="connsiteX29" fmla="*/ 121239 w 226411"/>
                      <a:gd name="connsiteY29" fmla="*/ 46059 h 55271"/>
                      <a:gd name="connsiteX30" fmla="*/ 124819 w 226411"/>
                      <a:gd name="connsiteY30" fmla="*/ 45230 h 55271"/>
                      <a:gd name="connsiteX31" fmla="*/ 132022 w 226411"/>
                      <a:gd name="connsiteY31" fmla="*/ 43571 h 55271"/>
                      <a:gd name="connsiteX32" fmla="*/ 146211 w 226411"/>
                      <a:gd name="connsiteY32" fmla="*/ 39554 h 55271"/>
                      <a:gd name="connsiteX33" fmla="*/ 160182 w 226411"/>
                      <a:gd name="connsiteY33" fmla="*/ 34839 h 55271"/>
                      <a:gd name="connsiteX34" fmla="*/ 167036 w 226411"/>
                      <a:gd name="connsiteY34" fmla="*/ 32132 h 55271"/>
                      <a:gd name="connsiteX35" fmla="*/ 170485 w 226411"/>
                      <a:gd name="connsiteY35" fmla="*/ 30779 h 55271"/>
                      <a:gd name="connsiteX36" fmla="*/ 173847 w 226411"/>
                      <a:gd name="connsiteY36" fmla="*/ 29295 h 55271"/>
                      <a:gd name="connsiteX37" fmla="*/ 200173 w 226411"/>
                      <a:gd name="connsiteY37" fmla="*/ 16066 h 55271"/>
                      <a:gd name="connsiteX38" fmla="*/ 224840 w 226411"/>
                      <a:gd name="connsiteY38" fmla="*/ 0 h 55271"/>
                      <a:gd name="connsiteX39" fmla="*/ 226411 w 226411"/>
                      <a:gd name="connsiteY39" fmla="*/ 2270 h 55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226411" h="55271">
                        <a:moveTo>
                          <a:pt x="226411" y="2270"/>
                        </a:moveTo>
                        <a:cubicBezTo>
                          <a:pt x="218291" y="7989"/>
                          <a:pt x="209996" y="13403"/>
                          <a:pt x="201308" y="18205"/>
                        </a:cubicBezTo>
                        <a:cubicBezTo>
                          <a:pt x="192620" y="22964"/>
                          <a:pt x="183801" y="27461"/>
                          <a:pt x="174633" y="31216"/>
                        </a:cubicBezTo>
                        <a:lnTo>
                          <a:pt x="171227" y="32656"/>
                        </a:lnTo>
                        <a:lnTo>
                          <a:pt x="167778" y="33966"/>
                        </a:lnTo>
                        <a:cubicBezTo>
                          <a:pt x="165464" y="34839"/>
                          <a:pt x="163151" y="35756"/>
                          <a:pt x="160837" y="36585"/>
                        </a:cubicBezTo>
                        <a:cubicBezTo>
                          <a:pt x="156165" y="38157"/>
                          <a:pt x="151494" y="39860"/>
                          <a:pt x="146735" y="41170"/>
                        </a:cubicBezTo>
                        <a:cubicBezTo>
                          <a:pt x="142020" y="42654"/>
                          <a:pt x="137218" y="43833"/>
                          <a:pt x="132415" y="45055"/>
                        </a:cubicBezTo>
                        <a:cubicBezTo>
                          <a:pt x="130014" y="45666"/>
                          <a:pt x="127569" y="46103"/>
                          <a:pt x="125168" y="46627"/>
                        </a:cubicBezTo>
                        <a:lnTo>
                          <a:pt x="121544" y="47413"/>
                        </a:lnTo>
                        <a:cubicBezTo>
                          <a:pt x="120322" y="47675"/>
                          <a:pt x="119099" y="47849"/>
                          <a:pt x="117877" y="48068"/>
                        </a:cubicBezTo>
                        <a:lnTo>
                          <a:pt x="110586" y="49334"/>
                        </a:lnTo>
                        <a:lnTo>
                          <a:pt x="103251" y="50294"/>
                        </a:lnTo>
                        <a:cubicBezTo>
                          <a:pt x="100807" y="50643"/>
                          <a:pt x="98362" y="50862"/>
                          <a:pt x="95873" y="51080"/>
                        </a:cubicBezTo>
                        <a:cubicBezTo>
                          <a:pt x="93428" y="51298"/>
                          <a:pt x="90940" y="51604"/>
                          <a:pt x="88495" y="51691"/>
                        </a:cubicBezTo>
                        <a:lnTo>
                          <a:pt x="81073" y="52084"/>
                        </a:lnTo>
                        <a:cubicBezTo>
                          <a:pt x="78628" y="52259"/>
                          <a:pt x="76140" y="52171"/>
                          <a:pt x="73651" y="52259"/>
                        </a:cubicBezTo>
                        <a:cubicBezTo>
                          <a:pt x="68718" y="52390"/>
                          <a:pt x="63785" y="52259"/>
                          <a:pt x="58851" y="52084"/>
                        </a:cubicBezTo>
                        <a:cubicBezTo>
                          <a:pt x="48984" y="51735"/>
                          <a:pt x="39118" y="51211"/>
                          <a:pt x="29251" y="51429"/>
                        </a:cubicBezTo>
                        <a:cubicBezTo>
                          <a:pt x="19384" y="51604"/>
                          <a:pt x="9518" y="52652"/>
                          <a:pt x="0" y="55271"/>
                        </a:cubicBezTo>
                        <a:cubicBezTo>
                          <a:pt x="9474" y="52521"/>
                          <a:pt x="19384" y="51386"/>
                          <a:pt x="29251" y="51080"/>
                        </a:cubicBezTo>
                        <a:cubicBezTo>
                          <a:pt x="39118" y="50774"/>
                          <a:pt x="48984" y="51211"/>
                          <a:pt x="58851" y="51429"/>
                        </a:cubicBezTo>
                        <a:cubicBezTo>
                          <a:pt x="63785" y="51517"/>
                          <a:pt x="68718" y="51604"/>
                          <a:pt x="73651" y="51429"/>
                        </a:cubicBezTo>
                        <a:cubicBezTo>
                          <a:pt x="76096" y="51342"/>
                          <a:pt x="78585" y="51386"/>
                          <a:pt x="81030" y="51211"/>
                        </a:cubicBezTo>
                        <a:lnTo>
                          <a:pt x="88408" y="50731"/>
                        </a:lnTo>
                        <a:cubicBezTo>
                          <a:pt x="90853" y="50600"/>
                          <a:pt x="93297" y="50251"/>
                          <a:pt x="95742" y="50032"/>
                        </a:cubicBezTo>
                        <a:cubicBezTo>
                          <a:pt x="98187" y="49770"/>
                          <a:pt x="100632" y="49552"/>
                          <a:pt x="103077" y="49159"/>
                        </a:cubicBezTo>
                        <a:lnTo>
                          <a:pt x="110368" y="48111"/>
                        </a:lnTo>
                        <a:lnTo>
                          <a:pt x="117615" y="46758"/>
                        </a:lnTo>
                        <a:cubicBezTo>
                          <a:pt x="118837" y="46540"/>
                          <a:pt x="120016" y="46321"/>
                          <a:pt x="121239" y="46059"/>
                        </a:cubicBezTo>
                        <a:lnTo>
                          <a:pt x="124819" y="45230"/>
                        </a:lnTo>
                        <a:cubicBezTo>
                          <a:pt x="127220" y="44662"/>
                          <a:pt x="129621" y="44182"/>
                          <a:pt x="132022" y="43571"/>
                        </a:cubicBezTo>
                        <a:cubicBezTo>
                          <a:pt x="136781" y="42305"/>
                          <a:pt x="141540" y="41082"/>
                          <a:pt x="146211" y="39554"/>
                        </a:cubicBezTo>
                        <a:cubicBezTo>
                          <a:pt x="150926" y="38201"/>
                          <a:pt x="155554" y="36455"/>
                          <a:pt x="160182" y="34839"/>
                        </a:cubicBezTo>
                        <a:cubicBezTo>
                          <a:pt x="162496" y="33966"/>
                          <a:pt x="164766" y="33049"/>
                          <a:pt x="167036" y="32132"/>
                        </a:cubicBezTo>
                        <a:lnTo>
                          <a:pt x="170485" y="30779"/>
                        </a:lnTo>
                        <a:lnTo>
                          <a:pt x="173847" y="29295"/>
                        </a:lnTo>
                        <a:cubicBezTo>
                          <a:pt x="182884" y="25453"/>
                          <a:pt x="191616" y="20912"/>
                          <a:pt x="200173" y="16066"/>
                        </a:cubicBezTo>
                        <a:cubicBezTo>
                          <a:pt x="208730" y="11220"/>
                          <a:pt x="216894" y="5719"/>
                          <a:pt x="224840" y="0"/>
                        </a:cubicBezTo>
                        <a:lnTo>
                          <a:pt x="226411" y="227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B5F1A5A5-19B9-4443-BF64-CF5691F31797}"/>
                      </a:ext>
                    </a:extLst>
                  </p:cNvPr>
                  <p:cNvSpPr/>
                  <p:nvPr/>
                </p:nvSpPr>
                <p:spPr>
                  <a:xfrm>
                    <a:off x="2248700" y="3766073"/>
                    <a:ext cx="239901" cy="56231"/>
                  </a:xfrm>
                  <a:custGeom>
                    <a:avLst/>
                    <a:gdLst>
                      <a:gd name="connsiteX0" fmla="*/ 239902 w 239901"/>
                      <a:gd name="connsiteY0" fmla="*/ 2445 h 56231"/>
                      <a:gd name="connsiteX1" fmla="*/ 122330 w 239901"/>
                      <a:gd name="connsiteY1" fmla="*/ 40908 h 56231"/>
                      <a:gd name="connsiteX2" fmla="*/ 61427 w 239901"/>
                      <a:gd name="connsiteY2" fmla="*/ 51429 h 56231"/>
                      <a:gd name="connsiteX3" fmla="*/ 30517 w 239901"/>
                      <a:gd name="connsiteY3" fmla="*/ 51997 h 56231"/>
                      <a:gd name="connsiteX4" fmla="*/ 0 w 239901"/>
                      <a:gd name="connsiteY4" fmla="*/ 56232 h 56231"/>
                      <a:gd name="connsiteX5" fmla="*/ 30517 w 239901"/>
                      <a:gd name="connsiteY5" fmla="*/ 51691 h 56231"/>
                      <a:gd name="connsiteX6" fmla="*/ 61427 w 239901"/>
                      <a:gd name="connsiteY6" fmla="*/ 50774 h 56231"/>
                      <a:gd name="connsiteX7" fmla="*/ 122025 w 239901"/>
                      <a:gd name="connsiteY7" fmla="*/ 39642 h 56231"/>
                      <a:gd name="connsiteX8" fmla="*/ 238941 w 239901"/>
                      <a:gd name="connsiteY8" fmla="*/ 0 h 56231"/>
                      <a:gd name="connsiteX9" fmla="*/ 239902 w 239901"/>
                      <a:gd name="connsiteY9" fmla="*/ 2445 h 56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9901" h="56231">
                        <a:moveTo>
                          <a:pt x="239902" y="2445"/>
                        </a:moveTo>
                        <a:cubicBezTo>
                          <a:pt x="201570" y="17725"/>
                          <a:pt x="162234" y="30561"/>
                          <a:pt x="122330" y="40908"/>
                        </a:cubicBezTo>
                        <a:cubicBezTo>
                          <a:pt x="102422" y="46103"/>
                          <a:pt x="82121" y="50862"/>
                          <a:pt x="61427" y="51429"/>
                        </a:cubicBezTo>
                        <a:cubicBezTo>
                          <a:pt x="51124" y="51822"/>
                          <a:pt x="40820" y="51648"/>
                          <a:pt x="30517" y="51997"/>
                        </a:cubicBezTo>
                        <a:cubicBezTo>
                          <a:pt x="20257" y="52390"/>
                          <a:pt x="9910" y="53438"/>
                          <a:pt x="0" y="56232"/>
                        </a:cubicBezTo>
                        <a:cubicBezTo>
                          <a:pt x="9910" y="53350"/>
                          <a:pt x="20214" y="52172"/>
                          <a:pt x="30517" y="51691"/>
                        </a:cubicBezTo>
                        <a:cubicBezTo>
                          <a:pt x="40820" y="51211"/>
                          <a:pt x="51124" y="51255"/>
                          <a:pt x="61427" y="50774"/>
                        </a:cubicBezTo>
                        <a:cubicBezTo>
                          <a:pt x="82034" y="49989"/>
                          <a:pt x="102160" y="45012"/>
                          <a:pt x="122025" y="39642"/>
                        </a:cubicBezTo>
                        <a:cubicBezTo>
                          <a:pt x="161797" y="28902"/>
                          <a:pt x="200871" y="15630"/>
                          <a:pt x="238941" y="0"/>
                        </a:cubicBezTo>
                        <a:lnTo>
                          <a:pt x="239902" y="2445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B7A8672E-D7C2-45E5-8E69-12167B006B70}"/>
                      </a:ext>
                    </a:extLst>
                  </p:cNvPr>
                  <p:cNvSpPr/>
                  <p:nvPr/>
                </p:nvSpPr>
                <p:spPr>
                  <a:xfrm>
                    <a:off x="2174743" y="3713771"/>
                    <a:ext cx="221565" cy="72559"/>
                  </a:xfrm>
                  <a:custGeom>
                    <a:avLst/>
                    <a:gdLst>
                      <a:gd name="connsiteX0" fmla="*/ 221565 w 221565"/>
                      <a:gd name="connsiteY0" fmla="*/ 2620 h 72559"/>
                      <a:gd name="connsiteX1" fmla="*/ 194541 w 221565"/>
                      <a:gd name="connsiteY1" fmla="*/ 12966 h 72559"/>
                      <a:gd name="connsiteX2" fmla="*/ 181356 w 221565"/>
                      <a:gd name="connsiteY2" fmla="*/ 19210 h 72559"/>
                      <a:gd name="connsiteX3" fmla="*/ 168084 w 221565"/>
                      <a:gd name="connsiteY3" fmla="*/ 25322 h 72559"/>
                      <a:gd name="connsiteX4" fmla="*/ 113642 w 221565"/>
                      <a:gd name="connsiteY4" fmla="*/ 46496 h 72559"/>
                      <a:gd name="connsiteX5" fmla="*/ 57454 w 221565"/>
                      <a:gd name="connsiteY5" fmla="*/ 62300 h 72559"/>
                      <a:gd name="connsiteX6" fmla="*/ 0 w 221565"/>
                      <a:gd name="connsiteY6" fmla="*/ 72560 h 72559"/>
                      <a:gd name="connsiteX7" fmla="*/ 57279 w 221565"/>
                      <a:gd name="connsiteY7" fmla="*/ 61645 h 72559"/>
                      <a:gd name="connsiteX8" fmla="*/ 113206 w 221565"/>
                      <a:gd name="connsiteY8" fmla="*/ 45230 h 72559"/>
                      <a:gd name="connsiteX9" fmla="*/ 167254 w 221565"/>
                      <a:gd name="connsiteY9" fmla="*/ 23488 h 72559"/>
                      <a:gd name="connsiteX10" fmla="*/ 180396 w 221565"/>
                      <a:gd name="connsiteY10" fmla="*/ 17245 h 72559"/>
                      <a:gd name="connsiteX11" fmla="*/ 193493 w 221565"/>
                      <a:gd name="connsiteY11" fmla="*/ 10827 h 72559"/>
                      <a:gd name="connsiteX12" fmla="*/ 220779 w 221565"/>
                      <a:gd name="connsiteY12" fmla="*/ 0 h 72559"/>
                      <a:gd name="connsiteX13" fmla="*/ 221565 w 221565"/>
                      <a:gd name="connsiteY13" fmla="*/ 2620 h 7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21565" h="72559">
                        <a:moveTo>
                          <a:pt x="221565" y="2620"/>
                        </a:moveTo>
                        <a:cubicBezTo>
                          <a:pt x="212266" y="5108"/>
                          <a:pt x="203360" y="8863"/>
                          <a:pt x="194541" y="12966"/>
                        </a:cubicBezTo>
                        <a:lnTo>
                          <a:pt x="181356" y="19210"/>
                        </a:lnTo>
                        <a:cubicBezTo>
                          <a:pt x="176946" y="21261"/>
                          <a:pt x="172537" y="23313"/>
                          <a:pt x="168084" y="25322"/>
                        </a:cubicBezTo>
                        <a:cubicBezTo>
                          <a:pt x="150271" y="33224"/>
                          <a:pt x="132110" y="40340"/>
                          <a:pt x="113642" y="46496"/>
                        </a:cubicBezTo>
                        <a:cubicBezTo>
                          <a:pt x="95175" y="52652"/>
                          <a:pt x="76402" y="57934"/>
                          <a:pt x="57454" y="62300"/>
                        </a:cubicBezTo>
                        <a:cubicBezTo>
                          <a:pt x="38463" y="66622"/>
                          <a:pt x="19297" y="70028"/>
                          <a:pt x="0" y="72560"/>
                        </a:cubicBezTo>
                        <a:cubicBezTo>
                          <a:pt x="19253" y="69809"/>
                          <a:pt x="38375" y="66186"/>
                          <a:pt x="57279" y="61645"/>
                        </a:cubicBezTo>
                        <a:cubicBezTo>
                          <a:pt x="76183" y="57061"/>
                          <a:pt x="94826" y="51560"/>
                          <a:pt x="113206" y="45230"/>
                        </a:cubicBezTo>
                        <a:cubicBezTo>
                          <a:pt x="131542" y="38856"/>
                          <a:pt x="149573" y="31565"/>
                          <a:pt x="167254" y="23488"/>
                        </a:cubicBezTo>
                        <a:cubicBezTo>
                          <a:pt x="171664" y="21436"/>
                          <a:pt x="176030" y="19341"/>
                          <a:pt x="180396" y="17245"/>
                        </a:cubicBezTo>
                        <a:lnTo>
                          <a:pt x="193493" y="10827"/>
                        </a:lnTo>
                        <a:cubicBezTo>
                          <a:pt x="202268" y="6592"/>
                          <a:pt x="211305" y="2663"/>
                          <a:pt x="220779" y="0"/>
                        </a:cubicBezTo>
                        <a:lnTo>
                          <a:pt x="221565" y="262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6ADEFB59-79AF-493E-979B-1C1A14A74F73}"/>
                      </a:ext>
                    </a:extLst>
                  </p:cNvPr>
                  <p:cNvSpPr/>
                  <p:nvPr/>
                </p:nvSpPr>
                <p:spPr>
                  <a:xfrm>
                    <a:off x="2125103" y="3662735"/>
                    <a:ext cx="187031" cy="49336"/>
                  </a:xfrm>
                  <a:custGeom>
                    <a:avLst/>
                    <a:gdLst>
                      <a:gd name="connsiteX0" fmla="*/ 187031 w 187031"/>
                      <a:gd name="connsiteY0" fmla="*/ 2489 h 49336"/>
                      <a:gd name="connsiteX1" fmla="*/ 139662 w 187031"/>
                      <a:gd name="connsiteY1" fmla="*/ 14145 h 49336"/>
                      <a:gd name="connsiteX2" fmla="*/ 93428 w 187031"/>
                      <a:gd name="connsiteY2" fmla="*/ 28421 h 49336"/>
                      <a:gd name="connsiteX3" fmla="*/ 71556 w 187031"/>
                      <a:gd name="connsiteY3" fmla="*/ 39074 h 49336"/>
                      <a:gd name="connsiteX4" fmla="*/ 48548 w 187031"/>
                      <a:gd name="connsiteY4" fmla="*/ 47151 h 49336"/>
                      <a:gd name="connsiteX5" fmla="*/ 24318 w 187031"/>
                      <a:gd name="connsiteY5" fmla="*/ 49334 h 49336"/>
                      <a:gd name="connsiteX6" fmla="*/ 0 w 187031"/>
                      <a:gd name="connsiteY6" fmla="*/ 48155 h 49336"/>
                      <a:gd name="connsiteX7" fmla="*/ 24318 w 187031"/>
                      <a:gd name="connsiteY7" fmla="*/ 48984 h 49336"/>
                      <a:gd name="connsiteX8" fmla="*/ 48417 w 187031"/>
                      <a:gd name="connsiteY8" fmla="*/ 46452 h 49336"/>
                      <a:gd name="connsiteX9" fmla="*/ 71119 w 187031"/>
                      <a:gd name="connsiteY9" fmla="*/ 38157 h 49336"/>
                      <a:gd name="connsiteX10" fmla="*/ 92861 w 187031"/>
                      <a:gd name="connsiteY10" fmla="*/ 27243 h 49336"/>
                      <a:gd name="connsiteX11" fmla="*/ 139226 w 187031"/>
                      <a:gd name="connsiteY11" fmla="*/ 12224 h 49336"/>
                      <a:gd name="connsiteX12" fmla="*/ 186158 w 187031"/>
                      <a:gd name="connsiteY12" fmla="*/ 0 h 49336"/>
                      <a:gd name="connsiteX13" fmla="*/ 187031 w 187031"/>
                      <a:gd name="connsiteY13" fmla="*/ 2489 h 49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87031" h="49336">
                        <a:moveTo>
                          <a:pt x="187031" y="2489"/>
                        </a:moveTo>
                        <a:cubicBezTo>
                          <a:pt x="171533" y="7640"/>
                          <a:pt x="155510" y="10696"/>
                          <a:pt x="139662" y="14145"/>
                        </a:cubicBezTo>
                        <a:cubicBezTo>
                          <a:pt x="123858" y="17594"/>
                          <a:pt x="108098" y="21567"/>
                          <a:pt x="93428" y="28421"/>
                        </a:cubicBezTo>
                        <a:cubicBezTo>
                          <a:pt x="86094" y="31827"/>
                          <a:pt x="78934" y="35625"/>
                          <a:pt x="71556" y="39074"/>
                        </a:cubicBezTo>
                        <a:cubicBezTo>
                          <a:pt x="64177" y="42479"/>
                          <a:pt x="56537" y="45492"/>
                          <a:pt x="48548" y="47151"/>
                        </a:cubicBezTo>
                        <a:cubicBezTo>
                          <a:pt x="40558" y="48853"/>
                          <a:pt x="32438" y="49377"/>
                          <a:pt x="24318" y="49334"/>
                        </a:cubicBezTo>
                        <a:cubicBezTo>
                          <a:pt x="16197" y="49290"/>
                          <a:pt x="8120" y="48723"/>
                          <a:pt x="0" y="48155"/>
                        </a:cubicBezTo>
                        <a:cubicBezTo>
                          <a:pt x="8077" y="48635"/>
                          <a:pt x="16197" y="49072"/>
                          <a:pt x="24318" y="48984"/>
                        </a:cubicBezTo>
                        <a:cubicBezTo>
                          <a:pt x="32394" y="48897"/>
                          <a:pt x="40515" y="48242"/>
                          <a:pt x="48417" y="46452"/>
                        </a:cubicBezTo>
                        <a:cubicBezTo>
                          <a:pt x="56319" y="44706"/>
                          <a:pt x="63828" y="41650"/>
                          <a:pt x="71119" y="38157"/>
                        </a:cubicBezTo>
                        <a:cubicBezTo>
                          <a:pt x="78410" y="34665"/>
                          <a:pt x="85526" y="30735"/>
                          <a:pt x="92861" y="27243"/>
                        </a:cubicBezTo>
                        <a:cubicBezTo>
                          <a:pt x="107530" y="20126"/>
                          <a:pt x="123422" y="15892"/>
                          <a:pt x="139226" y="12224"/>
                        </a:cubicBezTo>
                        <a:cubicBezTo>
                          <a:pt x="155030" y="8557"/>
                          <a:pt x="170922" y="5326"/>
                          <a:pt x="186158" y="0"/>
                        </a:cubicBezTo>
                        <a:lnTo>
                          <a:pt x="187031" y="248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BECC245E-41E1-4D08-A690-F2D97649E17D}"/>
                      </a:ext>
                    </a:extLst>
                  </p:cNvPr>
                  <p:cNvSpPr/>
                  <p:nvPr/>
                </p:nvSpPr>
                <p:spPr>
                  <a:xfrm>
                    <a:off x="2050099" y="3614580"/>
                    <a:ext cx="158741" cy="43876"/>
                  </a:xfrm>
                  <a:custGeom>
                    <a:avLst/>
                    <a:gdLst>
                      <a:gd name="connsiteX0" fmla="*/ 158741 w 158741"/>
                      <a:gd name="connsiteY0" fmla="*/ 2358 h 43876"/>
                      <a:gd name="connsiteX1" fmla="*/ 119885 w 158741"/>
                      <a:gd name="connsiteY1" fmla="*/ 16241 h 43876"/>
                      <a:gd name="connsiteX2" fmla="*/ 79632 w 158741"/>
                      <a:gd name="connsiteY2" fmla="*/ 24580 h 43876"/>
                      <a:gd name="connsiteX3" fmla="*/ 39292 w 158741"/>
                      <a:gd name="connsiteY3" fmla="*/ 32220 h 43876"/>
                      <a:gd name="connsiteX4" fmla="*/ 0 w 158741"/>
                      <a:gd name="connsiteY4" fmla="*/ 43876 h 43876"/>
                      <a:gd name="connsiteX5" fmla="*/ 39161 w 158741"/>
                      <a:gd name="connsiteY5" fmla="*/ 31565 h 43876"/>
                      <a:gd name="connsiteX6" fmla="*/ 79414 w 158741"/>
                      <a:gd name="connsiteY6" fmla="*/ 23270 h 43876"/>
                      <a:gd name="connsiteX7" fmla="*/ 119405 w 158741"/>
                      <a:gd name="connsiteY7" fmla="*/ 14320 h 43876"/>
                      <a:gd name="connsiteX8" fmla="*/ 157562 w 158741"/>
                      <a:gd name="connsiteY8" fmla="*/ 0 h 43876"/>
                      <a:gd name="connsiteX9" fmla="*/ 158741 w 158741"/>
                      <a:gd name="connsiteY9" fmla="*/ 2358 h 43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8741" h="43876">
                        <a:moveTo>
                          <a:pt x="158741" y="2358"/>
                        </a:moveTo>
                        <a:cubicBezTo>
                          <a:pt x="146299" y="8382"/>
                          <a:pt x="133201" y="12792"/>
                          <a:pt x="119885" y="16241"/>
                        </a:cubicBezTo>
                        <a:cubicBezTo>
                          <a:pt x="106570" y="19690"/>
                          <a:pt x="93079" y="22178"/>
                          <a:pt x="79632" y="24580"/>
                        </a:cubicBezTo>
                        <a:cubicBezTo>
                          <a:pt x="66142" y="26981"/>
                          <a:pt x="52652" y="29251"/>
                          <a:pt x="39292" y="32220"/>
                        </a:cubicBezTo>
                        <a:cubicBezTo>
                          <a:pt x="25933" y="35188"/>
                          <a:pt x="12705" y="38812"/>
                          <a:pt x="0" y="43876"/>
                        </a:cubicBezTo>
                        <a:cubicBezTo>
                          <a:pt x="12661" y="38594"/>
                          <a:pt x="25846" y="34752"/>
                          <a:pt x="39161" y="31565"/>
                        </a:cubicBezTo>
                        <a:cubicBezTo>
                          <a:pt x="52477" y="28378"/>
                          <a:pt x="65967" y="25889"/>
                          <a:pt x="79414" y="23270"/>
                        </a:cubicBezTo>
                        <a:cubicBezTo>
                          <a:pt x="92861" y="20650"/>
                          <a:pt x="106264" y="17944"/>
                          <a:pt x="119405" y="14320"/>
                        </a:cubicBezTo>
                        <a:cubicBezTo>
                          <a:pt x="132546" y="10696"/>
                          <a:pt x="145469" y="6156"/>
                          <a:pt x="157562" y="0"/>
                        </a:cubicBezTo>
                        <a:lnTo>
                          <a:pt x="158741" y="235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B13FE0DF-78F9-4FDD-9E2D-210D844E80B7}"/>
                      </a:ext>
                    </a:extLst>
                  </p:cNvPr>
                  <p:cNvSpPr/>
                  <p:nvPr/>
                </p:nvSpPr>
                <p:spPr>
                  <a:xfrm>
                    <a:off x="1977801" y="3563063"/>
                    <a:ext cx="148132" cy="27425"/>
                  </a:xfrm>
                  <a:custGeom>
                    <a:avLst/>
                    <a:gdLst>
                      <a:gd name="connsiteX0" fmla="*/ 148132 w 148132"/>
                      <a:gd name="connsiteY0" fmla="*/ 2401 h 27425"/>
                      <a:gd name="connsiteX1" fmla="*/ 112332 w 148132"/>
                      <a:gd name="connsiteY1" fmla="*/ 14975 h 27425"/>
                      <a:gd name="connsiteX2" fmla="*/ 75572 w 148132"/>
                      <a:gd name="connsiteY2" fmla="*/ 24361 h 27425"/>
                      <a:gd name="connsiteX3" fmla="*/ 56756 w 148132"/>
                      <a:gd name="connsiteY3" fmla="*/ 26806 h 27425"/>
                      <a:gd name="connsiteX4" fmla="*/ 37808 w 148132"/>
                      <a:gd name="connsiteY4" fmla="*/ 27417 h 27425"/>
                      <a:gd name="connsiteX5" fmla="*/ 0 w 148132"/>
                      <a:gd name="connsiteY5" fmla="*/ 25365 h 27425"/>
                      <a:gd name="connsiteX6" fmla="*/ 37808 w 148132"/>
                      <a:gd name="connsiteY6" fmla="*/ 26762 h 27425"/>
                      <a:gd name="connsiteX7" fmla="*/ 56668 w 148132"/>
                      <a:gd name="connsiteY7" fmla="*/ 25846 h 27425"/>
                      <a:gd name="connsiteX8" fmla="*/ 75354 w 148132"/>
                      <a:gd name="connsiteY8" fmla="*/ 23095 h 27425"/>
                      <a:gd name="connsiteX9" fmla="*/ 111765 w 148132"/>
                      <a:gd name="connsiteY9" fmla="*/ 13141 h 27425"/>
                      <a:gd name="connsiteX10" fmla="*/ 147215 w 148132"/>
                      <a:gd name="connsiteY10" fmla="*/ 0 h 27425"/>
                      <a:gd name="connsiteX11" fmla="*/ 148132 w 148132"/>
                      <a:gd name="connsiteY11" fmla="*/ 2401 h 2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8132" h="27425">
                        <a:moveTo>
                          <a:pt x="148132" y="2401"/>
                        </a:moveTo>
                        <a:cubicBezTo>
                          <a:pt x="136301" y="6767"/>
                          <a:pt x="124426" y="11133"/>
                          <a:pt x="112332" y="14975"/>
                        </a:cubicBezTo>
                        <a:cubicBezTo>
                          <a:pt x="100283" y="18817"/>
                          <a:pt x="88015" y="22135"/>
                          <a:pt x="75572" y="24361"/>
                        </a:cubicBezTo>
                        <a:cubicBezTo>
                          <a:pt x="69329" y="25496"/>
                          <a:pt x="63042" y="26239"/>
                          <a:pt x="56756" y="26806"/>
                        </a:cubicBezTo>
                        <a:cubicBezTo>
                          <a:pt x="50425" y="27330"/>
                          <a:pt x="44095" y="27461"/>
                          <a:pt x="37808" y="27417"/>
                        </a:cubicBezTo>
                        <a:cubicBezTo>
                          <a:pt x="25147" y="27286"/>
                          <a:pt x="12574" y="26326"/>
                          <a:pt x="0" y="25365"/>
                        </a:cubicBezTo>
                        <a:cubicBezTo>
                          <a:pt x="12617" y="26108"/>
                          <a:pt x="25234" y="26893"/>
                          <a:pt x="37808" y="26762"/>
                        </a:cubicBezTo>
                        <a:cubicBezTo>
                          <a:pt x="44095" y="26675"/>
                          <a:pt x="50425" y="26457"/>
                          <a:pt x="56668" y="25846"/>
                        </a:cubicBezTo>
                        <a:cubicBezTo>
                          <a:pt x="62911" y="25234"/>
                          <a:pt x="69154" y="24361"/>
                          <a:pt x="75354" y="23095"/>
                        </a:cubicBezTo>
                        <a:cubicBezTo>
                          <a:pt x="87709" y="20650"/>
                          <a:pt x="99846" y="17158"/>
                          <a:pt x="111765" y="13141"/>
                        </a:cubicBezTo>
                        <a:cubicBezTo>
                          <a:pt x="123684" y="9125"/>
                          <a:pt x="135471" y="4540"/>
                          <a:pt x="147215" y="0"/>
                        </a:cubicBezTo>
                        <a:lnTo>
                          <a:pt x="148132" y="2401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484A8A56-AE02-407A-919B-C4ABDBF8E910}"/>
                      </a:ext>
                    </a:extLst>
                  </p:cNvPr>
                  <p:cNvSpPr/>
                  <p:nvPr/>
                </p:nvSpPr>
                <p:spPr>
                  <a:xfrm>
                    <a:off x="2538153" y="3687314"/>
                    <a:ext cx="73389" cy="135907"/>
                  </a:xfrm>
                  <a:custGeom>
                    <a:avLst/>
                    <a:gdLst>
                      <a:gd name="connsiteX0" fmla="*/ 70857 w 73389"/>
                      <a:gd name="connsiteY0" fmla="*/ 135908 h 135907"/>
                      <a:gd name="connsiteX1" fmla="*/ 61252 w 73389"/>
                      <a:gd name="connsiteY1" fmla="*/ 98405 h 135907"/>
                      <a:gd name="connsiteX2" fmla="*/ 45405 w 73389"/>
                      <a:gd name="connsiteY2" fmla="*/ 62999 h 135907"/>
                      <a:gd name="connsiteX3" fmla="*/ 23794 w 73389"/>
                      <a:gd name="connsiteY3" fmla="*/ 30735 h 135907"/>
                      <a:gd name="connsiteX4" fmla="*/ 17551 w 73389"/>
                      <a:gd name="connsiteY4" fmla="*/ 23270 h 135907"/>
                      <a:gd name="connsiteX5" fmla="*/ 11089 w 73389"/>
                      <a:gd name="connsiteY5" fmla="*/ 15979 h 135907"/>
                      <a:gd name="connsiteX6" fmla="*/ 0 w 73389"/>
                      <a:gd name="connsiteY6" fmla="*/ 0 h 135907"/>
                      <a:gd name="connsiteX7" fmla="*/ 11307 w 73389"/>
                      <a:gd name="connsiteY7" fmla="*/ 15761 h 135907"/>
                      <a:gd name="connsiteX8" fmla="*/ 17900 w 73389"/>
                      <a:gd name="connsiteY8" fmla="*/ 22964 h 135907"/>
                      <a:gd name="connsiteX9" fmla="*/ 24274 w 73389"/>
                      <a:gd name="connsiteY9" fmla="*/ 30342 h 135907"/>
                      <a:gd name="connsiteX10" fmla="*/ 46496 w 73389"/>
                      <a:gd name="connsiteY10" fmla="*/ 62387 h 135907"/>
                      <a:gd name="connsiteX11" fmla="*/ 63042 w 73389"/>
                      <a:gd name="connsiteY11" fmla="*/ 97794 h 135907"/>
                      <a:gd name="connsiteX12" fmla="*/ 73389 w 73389"/>
                      <a:gd name="connsiteY12" fmla="*/ 135515 h 135907"/>
                      <a:gd name="connsiteX13" fmla="*/ 70857 w 73389"/>
                      <a:gd name="connsiteY13" fmla="*/ 135908 h 135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3389" h="135907">
                        <a:moveTo>
                          <a:pt x="70857" y="135908"/>
                        </a:moveTo>
                        <a:cubicBezTo>
                          <a:pt x="68718" y="123160"/>
                          <a:pt x="65487" y="110630"/>
                          <a:pt x="61252" y="98405"/>
                        </a:cubicBezTo>
                        <a:cubicBezTo>
                          <a:pt x="56974" y="86181"/>
                          <a:pt x="51648" y="74350"/>
                          <a:pt x="45405" y="62999"/>
                        </a:cubicBezTo>
                        <a:cubicBezTo>
                          <a:pt x="39161" y="51648"/>
                          <a:pt x="31871" y="40864"/>
                          <a:pt x="23794" y="30735"/>
                        </a:cubicBezTo>
                        <a:cubicBezTo>
                          <a:pt x="21829" y="28159"/>
                          <a:pt x="19646" y="25758"/>
                          <a:pt x="17551" y="23270"/>
                        </a:cubicBezTo>
                        <a:lnTo>
                          <a:pt x="11089" y="15979"/>
                        </a:lnTo>
                        <a:cubicBezTo>
                          <a:pt x="6811" y="11089"/>
                          <a:pt x="2750" y="5938"/>
                          <a:pt x="0" y="0"/>
                        </a:cubicBezTo>
                        <a:cubicBezTo>
                          <a:pt x="2838" y="5850"/>
                          <a:pt x="6985" y="10958"/>
                          <a:pt x="11307" y="15761"/>
                        </a:cubicBezTo>
                        <a:lnTo>
                          <a:pt x="17900" y="22964"/>
                        </a:lnTo>
                        <a:cubicBezTo>
                          <a:pt x="19996" y="25453"/>
                          <a:pt x="22266" y="27810"/>
                          <a:pt x="24274" y="30342"/>
                        </a:cubicBezTo>
                        <a:cubicBezTo>
                          <a:pt x="32525" y="40384"/>
                          <a:pt x="40078" y="51080"/>
                          <a:pt x="46496" y="62387"/>
                        </a:cubicBezTo>
                        <a:cubicBezTo>
                          <a:pt x="52957" y="73695"/>
                          <a:pt x="58546" y="85526"/>
                          <a:pt x="63042" y="97794"/>
                        </a:cubicBezTo>
                        <a:cubicBezTo>
                          <a:pt x="67496" y="110062"/>
                          <a:pt x="70988" y="122679"/>
                          <a:pt x="73389" y="135515"/>
                        </a:cubicBezTo>
                        <a:lnTo>
                          <a:pt x="70857" y="1359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483DA922-6C19-498E-8754-ACFF07021AF7}"/>
                      </a:ext>
                    </a:extLst>
                  </p:cNvPr>
                  <p:cNvSpPr/>
                  <p:nvPr/>
                </p:nvSpPr>
                <p:spPr>
                  <a:xfrm>
                    <a:off x="2404123" y="3623311"/>
                    <a:ext cx="106517" cy="152672"/>
                  </a:xfrm>
                  <a:custGeom>
                    <a:avLst/>
                    <a:gdLst>
                      <a:gd name="connsiteX0" fmla="*/ 103819 w 106517"/>
                      <a:gd name="connsiteY0" fmla="*/ 152542 h 152672"/>
                      <a:gd name="connsiteX1" fmla="*/ 102728 w 106517"/>
                      <a:gd name="connsiteY1" fmla="*/ 141278 h 152672"/>
                      <a:gd name="connsiteX2" fmla="*/ 98842 w 106517"/>
                      <a:gd name="connsiteY2" fmla="*/ 130451 h 152672"/>
                      <a:gd name="connsiteX3" fmla="*/ 87404 w 106517"/>
                      <a:gd name="connsiteY3" fmla="*/ 110062 h 152672"/>
                      <a:gd name="connsiteX4" fmla="*/ 61340 w 106517"/>
                      <a:gd name="connsiteY4" fmla="*/ 71032 h 152672"/>
                      <a:gd name="connsiteX5" fmla="*/ 32132 w 106517"/>
                      <a:gd name="connsiteY5" fmla="*/ 34272 h 152672"/>
                      <a:gd name="connsiteX6" fmla="*/ 0 w 106517"/>
                      <a:gd name="connsiteY6" fmla="*/ 0 h 152672"/>
                      <a:gd name="connsiteX7" fmla="*/ 32656 w 106517"/>
                      <a:gd name="connsiteY7" fmla="*/ 33835 h 152672"/>
                      <a:gd name="connsiteX8" fmla="*/ 62431 w 106517"/>
                      <a:gd name="connsiteY8" fmla="*/ 70246 h 152672"/>
                      <a:gd name="connsiteX9" fmla="*/ 89150 w 106517"/>
                      <a:gd name="connsiteY9" fmla="*/ 109014 h 152672"/>
                      <a:gd name="connsiteX10" fmla="*/ 100981 w 106517"/>
                      <a:gd name="connsiteY10" fmla="*/ 129446 h 152672"/>
                      <a:gd name="connsiteX11" fmla="*/ 105173 w 106517"/>
                      <a:gd name="connsiteY11" fmla="*/ 140667 h 152672"/>
                      <a:gd name="connsiteX12" fmla="*/ 106482 w 106517"/>
                      <a:gd name="connsiteY12" fmla="*/ 152673 h 152672"/>
                      <a:gd name="connsiteX13" fmla="*/ 103819 w 106517"/>
                      <a:gd name="connsiteY13" fmla="*/ 152542 h 15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6517" h="152672">
                        <a:moveTo>
                          <a:pt x="103819" y="152542"/>
                        </a:moveTo>
                        <a:cubicBezTo>
                          <a:pt x="104037" y="148787"/>
                          <a:pt x="103644" y="144989"/>
                          <a:pt x="102728" y="141278"/>
                        </a:cubicBezTo>
                        <a:cubicBezTo>
                          <a:pt x="101811" y="137567"/>
                          <a:pt x="100457" y="133943"/>
                          <a:pt x="98842" y="130451"/>
                        </a:cubicBezTo>
                        <a:cubicBezTo>
                          <a:pt x="95611" y="123422"/>
                          <a:pt x="91420" y="116786"/>
                          <a:pt x="87404" y="110062"/>
                        </a:cubicBezTo>
                        <a:cubicBezTo>
                          <a:pt x="79240" y="96703"/>
                          <a:pt x="70552" y="83693"/>
                          <a:pt x="61340" y="71032"/>
                        </a:cubicBezTo>
                        <a:cubicBezTo>
                          <a:pt x="52084" y="58415"/>
                          <a:pt x="42348" y="46147"/>
                          <a:pt x="32132" y="34272"/>
                        </a:cubicBezTo>
                        <a:cubicBezTo>
                          <a:pt x="21873" y="22440"/>
                          <a:pt x="11133" y="11002"/>
                          <a:pt x="0" y="0"/>
                        </a:cubicBezTo>
                        <a:cubicBezTo>
                          <a:pt x="11308" y="10827"/>
                          <a:pt x="22222" y="22135"/>
                          <a:pt x="32656" y="33835"/>
                        </a:cubicBezTo>
                        <a:cubicBezTo>
                          <a:pt x="43047" y="45579"/>
                          <a:pt x="53001" y="57716"/>
                          <a:pt x="62431" y="70246"/>
                        </a:cubicBezTo>
                        <a:cubicBezTo>
                          <a:pt x="71818" y="82820"/>
                          <a:pt x="80724" y="95742"/>
                          <a:pt x="89150" y="109014"/>
                        </a:cubicBezTo>
                        <a:cubicBezTo>
                          <a:pt x="93254" y="115694"/>
                          <a:pt x="97532" y="122287"/>
                          <a:pt x="100981" y="129446"/>
                        </a:cubicBezTo>
                        <a:cubicBezTo>
                          <a:pt x="102684" y="133026"/>
                          <a:pt x="104168" y="136781"/>
                          <a:pt x="105173" y="140667"/>
                        </a:cubicBezTo>
                        <a:cubicBezTo>
                          <a:pt x="106177" y="144552"/>
                          <a:pt x="106657" y="148612"/>
                          <a:pt x="106482" y="152673"/>
                        </a:cubicBezTo>
                        <a:lnTo>
                          <a:pt x="103819" y="152542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F4FE4909-21D7-4AE5-A394-2BE3B93B5543}"/>
                      </a:ext>
                    </a:extLst>
                  </p:cNvPr>
                  <p:cNvSpPr/>
                  <p:nvPr/>
                </p:nvSpPr>
                <p:spPr>
                  <a:xfrm>
                    <a:off x="2264067" y="3495692"/>
                    <a:ext cx="125604" cy="213669"/>
                  </a:xfrm>
                  <a:custGeom>
                    <a:avLst/>
                    <a:gdLst>
                      <a:gd name="connsiteX0" fmla="*/ 123029 w 125604"/>
                      <a:gd name="connsiteY0" fmla="*/ 213669 h 213669"/>
                      <a:gd name="connsiteX1" fmla="*/ 109975 w 125604"/>
                      <a:gd name="connsiteY1" fmla="*/ 151544 h 213669"/>
                      <a:gd name="connsiteX2" fmla="*/ 98580 w 125604"/>
                      <a:gd name="connsiteY2" fmla="*/ 122031 h 213669"/>
                      <a:gd name="connsiteX3" fmla="*/ 81728 w 125604"/>
                      <a:gd name="connsiteY3" fmla="*/ 95312 h 213669"/>
                      <a:gd name="connsiteX4" fmla="*/ 38681 w 125604"/>
                      <a:gd name="connsiteY4" fmla="*/ 48511 h 213669"/>
                      <a:gd name="connsiteX5" fmla="*/ 19515 w 125604"/>
                      <a:gd name="connsiteY5" fmla="*/ 23102 h 213669"/>
                      <a:gd name="connsiteX6" fmla="*/ 12006 w 125604"/>
                      <a:gd name="connsiteY6" fmla="*/ 9087 h 213669"/>
                      <a:gd name="connsiteX7" fmla="*/ 7204 w 125604"/>
                      <a:gd name="connsiteY7" fmla="*/ 2801 h 213669"/>
                      <a:gd name="connsiteX8" fmla="*/ 3886 w 125604"/>
                      <a:gd name="connsiteY8" fmla="*/ 661 h 213669"/>
                      <a:gd name="connsiteX9" fmla="*/ 0 w 125604"/>
                      <a:gd name="connsiteY9" fmla="*/ 6 h 213669"/>
                      <a:gd name="connsiteX10" fmla="*/ 3886 w 125604"/>
                      <a:gd name="connsiteY10" fmla="*/ 618 h 213669"/>
                      <a:gd name="connsiteX11" fmla="*/ 7247 w 125604"/>
                      <a:gd name="connsiteY11" fmla="*/ 2757 h 213669"/>
                      <a:gd name="connsiteX12" fmla="*/ 12137 w 125604"/>
                      <a:gd name="connsiteY12" fmla="*/ 9044 h 213669"/>
                      <a:gd name="connsiteX13" fmla="*/ 19821 w 125604"/>
                      <a:gd name="connsiteY13" fmla="*/ 22971 h 213669"/>
                      <a:gd name="connsiteX14" fmla="*/ 39161 w 125604"/>
                      <a:gd name="connsiteY14" fmla="*/ 48118 h 213669"/>
                      <a:gd name="connsiteX15" fmla="*/ 82732 w 125604"/>
                      <a:gd name="connsiteY15" fmla="*/ 94526 h 213669"/>
                      <a:gd name="connsiteX16" fmla="*/ 100021 w 125604"/>
                      <a:gd name="connsiteY16" fmla="*/ 121332 h 213669"/>
                      <a:gd name="connsiteX17" fmla="*/ 111852 w 125604"/>
                      <a:gd name="connsiteY17" fmla="*/ 150976 h 213669"/>
                      <a:gd name="connsiteX18" fmla="*/ 125604 w 125604"/>
                      <a:gd name="connsiteY18" fmla="*/ 213233 h 213669"/>
                      <a:gd name="connsiteX19" fmla="*/ 123029 w 125604"/>
                      <a:gd name="connsiteY19" fmla="*/ 213669 h 213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5604" h="213669">
                        <a:moveTo>
                          <a:pt x="123029" y="213669"/>
                        </a:moveTo>
                        <a:cubicBezTo>
                          <a:pt x="119580" y="192757"/>
                          <a:pt x="116043" y="171845"/>
                          <a:pt x="109975" y="151544"/>
                        </a:cubicBezTo>
                        <a:cubicBezTo>
                          <a:pt x="106962" y="141415"/>
                          <a:pt x="103208" y="131505"/>
                          <a:pt x="98580" y="122031"/>
                        </a:cubicBezTo>
                        <a:cubicBezTo>
                          <a:pt x="93952" y="112557"/>
                          <a:pt x="88277" y="103564"/>
                          <a:pt x="81728" y="95312"/>
                        </a:cubicBezTo>
                        <a:cubicBezTo>
                          <a:pt x="68674" y="78635"/>
                          <a:pt x="52783" y="64402"/>
                          <a:pt x="38681" y="48511"/>
                        </a:cubicBezTo>
                        <a:cubicBezTo>
                          <a:pt x="31608" y="40565"/>
                          <a:pt x="25016" y="32226"/>
                          <a:pt x="19515" y="23102"/>
                        </a:cubicBezTo>
                        <a:cubicBezTo>
                          <a:pt x="16677" y="18605"/>
                          <a:pt x="14538" y="13715"/>
                          <a:pt x="12006" y="9087"/>
                        </a:cubicBezTo>
                        <a:cubicBezTo>
                          <a:pt x="10696" y="6817"/>
                          <a:pt x="9168" y="4591"/>
                          <a:pt x="7204" y="2801"/>
                        </a:cubicBezTo>
                        <a:cubicBezTo>
                          <a:pt x="6199" y="1927"/>
                          <a:pt x="5108" y="1142"/>
                          <a:pt x="3886" y="661"/>
                        </a:cubicBezTo>
                        <a:cubicBezTo>
                          <a:pt x="2663" y="181"/>
                          <a:pt x="1310" y="-37"/>
                          <a:pt x="0" y="6"/>
                        </a:cubicBezTo>
                        <a:cubicBezTo>
                          <a:pt x="1310" y="-37"/>
                          <a:pt x="2663" y="137"/>
                          <a:pt x="3886" y="618"/>
                        </a:cubicBezTo>
                        <a:cubicBezTo>
                          <a:pt x="5108" y="1098"/>
                          <a:pt x="6243" y="1884"/>
                          <a:pt x="7247" y="2757"/>
                        </a:cubicBezTo>
                        <a:cubicBezTo>
                          <a:pt x="9256" y="4547"/>
                          <a:pt x="10784" y="6730"/>
                          <a:pt x="12137" y="9044"/>
                        </a:cubicBezTo>
                        <a:cubicBezTo>
                          <a:pt x="14756" y="13671"/>
                          <a:pt x="16939" y="18518"/>
                          <a:pt x="19821" y="22971"/>
                        </a:cubicBezTo>
                        <a:cubicBezTo>
                          <a:pt x="25365" y="32008"/>
                          <a:pt x="32045" y="40259"/>
                          <a:pt x="39161" y="48118"/>
                        </a:cubicBezTo>
                        <a:cubicBezTo>
                          <a:pt x="53394" y="63791"/>
                          <a:pt x="69416" y="77893"/>
                          <a:pt x="82732" y="94526"/>
                        </a:cubicBezTo>
                        <a:cubicBezTo>
                          <a:pt x="89412" y="102821"/>
                          <a:pt x="95262" y="111815"/>
                          <a:pt x="100021" y="121332"/>
                        </a:cubicBezTo>
                        <a:cubicBezTo>
                          <a:pt x="104823" y="130850"/>
                          <a:pt x="108709" y="140804"/>
                          <a:pt x="111852" y="150976"/>
                        </a:cubicBezTo>
                        <a:cubicBezTo>
                          <a:pt x="118183" y="171321"/>
                          <a:pt x="121937" y="192321"/>
                          <a:pt x="125604" y="213233"/>
                        </a:cubicBezTo>
                        <a:lnTo>
                          <a:pt x="123029" y="21366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79039040-3823-43AC-8317-FBE6340A55E3}"/>
                      </a:ext>
                    </a:extLst>
                  </p:cNvPr>
                  <p:cNvSpPr/>
                  <p:nvPr/>
                </p:nvSpPr>
                <p:spPr>
                  <a:xfrm>
                    <a:off x="2183474" y="3496790"/>
                    <a:ext cx="118182" cy="164591"/>
                  </a:xfrm>
                  <a:custGeom>
                    <a:avLst/>
                    <a:gdLst>
                      <a:gd name="connsiteX0" fmla="*/ 115694 w 118182"/>
                      <a:gd name="connsiteY0" fmla="*/ 164591 h 164591"/>
                      <a:gd name="connsiteX1" fmla="*/ 93690 w 118182"/>
                      <a:gd name="connsiteY1" fmla="*/ 119405 h 164591"/>
                      <a:gd name="connsiteX2" fmla="*/ 64090 w 118182"/>
                      <a:gd name="connsiteY2" fmla="*/ 78410 h 164591"/>
                      <a:gd name="connsiteX3" fmla="*/ 32569 w 118182"/>
                      <a:gd name="connsiteY3" fmla="*/ 38768 h 164591"/>
                      <a:gd name="connsiteX4" fmla="*/ 0 w 118182"/>
                      <a:gd name="connsiteY4" fmla="*/ 0 h 164591"/>
                      <a:gd name="connsiteX5" fmla="*/ 33093 w 118182"/>
                      <a:gd name="connsiteY5" fmla="*/ 38376 h 164591"/>
                      <a:gd name="connsiteX6" fmla="*/ 65138 w 118182"/>
                      <a:gd name="connsiteY6" fmla="*/ 77624 h 164591"/>
                      <a:gd name="connsiteX7" fmla="*/ 95349 w 118182"/>
                      <a:gd name="connsiteY7" fmla="*/ 118357 h 164591"/>
                      <a:gd name="connsiteX8" fmla="*/ 118183 w 118182"/>
                      <a:gd name="connsiteY8" fmla="*/ 163762 h 164591"/>
                      <a:gd name="connsiteX9" fmla="*/ 115694 w 118182"/>
                      <a:gd name="connsiteY9" fmla="*/ 164591 h 164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8182" h="164591">
                        <a:moveTo>
                          <a:pt x="115694" y="164591"/>
                        </a:moveTo>
                        <a:cubicBezTo>
                          <a:pt x="110368" y="148700"/>
                          <a:pt x="102640" y="133638"/>
                          <a:pt x="93690" y="119405"/>
                        </a:cubicBezTo>
                        <a:cubicBezTo>
                          <a:pt x="84697" y="105172"/>
                          <a:pt x="74524" y="91682"/>
                          <a:pt x="64090" y="78410"/>
                        </a:cubicBezTo>
                        <a:lnTo>
                          <a:pt x="32569" y="38768"/>
                        </a:lnTo>
                        <a:cubicBezTo>
                          <a:pt x="22047" y="25540"/>
                          <a:pt x="11526" y="12355"/>
                          <a:pt x="0" y="0"/>
                        </a:cubicBezTo>
                        <a:cubicBezTo>
                          <a:pt x="11700" y="12181"/>
                          <a:pt x="22397" y="25278"/>
                          <a:pt x="33093" y="38376"/>
                        </a:cubicBezTo>
                        <a:lnTo>
                          <a:pt x="65138" y="77624"/>
                        </a:lnTo>
                        <a:cubicBezTo>
                          <a:pt x="75747" y="90765"/>
                          <a:pt x="86138" y="104168"/>
                          <a:pt x="95349" y="118357"/>
                        </a:cubicBezTo>
                        <a:cubicBezTo>
                          <a:pt x="104561" y="132590"/>
                          <a:pt x="112551" y="147652"/>
                          <a:pt x="118183" y="163762"/>
                        </a:cubicBezTo>
                        <a:lnTo>
                          <a:pt x="115694" y="164591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4F7C630B-5209-4846-A1EE-2D86480FCD28}"/>
                      </a:ext>
                    </a:extLst>
                  </p:cNvPr>
                  <p:cNvSpPr/>
                  <p:nvPr/>
                </p:nvSpPr>
                <p:spPr>
                  <a:xfrm>
                    <a:off x="2085680" y="3460204"/>
                    <a:ext cx="76882" cy="118706"/>
                  </a:xfrm>
                  <a:custGeom>
                    <a:avLst/>
                    <a:gdLst>
                      <a:gd name="connsiteX0" fmla="*/ 74262 w 76882"/>
                      <a:gd name="connsiteY0" fmla="*/ 118707 h 118706"/>
                      <a:gd name="connsiteX1" fmla="*/ 61689 w 76882"/>
                      <a:gd name="connsiteY1" fmla="*/ 86312 h 118706"/>
                      <a:gd name="connsiteX2" fmla="*/ 41737 w 76882"/>
                      <a:gd name="connsiteY2" fmla="*/ 57192 h 118706"/>
                      <a:gd name="connsiteX3" fmla="*/ 0 w 76882"/>
                      <a:gd name="connsiteY3" fmla="*/ 0 h 118706"/>
                      <a:gd name="connsiteX4" fmla="*/ 42785 w 76882"/>
                      <a:gd name="connsiteY4" fmla="*/ 56406 h 118706"/>
                      <a:gd name="connsiteX5" fmla="*/ 63392 w 76882"/>
                      <a:gd name="connsiteY5" fmla="*/ 85264 h 118706"/>
                      <a:gd name="connsiteX6" fmla="*/ 76882 w 76882"/>
                      <a:gd name="connsiteY6" fmla="*/ 118226 h 118706"/>
                      <a:gd name="connsiteX7" fmla="*/ 74262 w 76882"/>
                      <a:gd name="connsiteY7" fmla="*/ 118707 h 118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82" h="118706">
                        <a:moveTo>
                          <a:pt x="74262" y="118707"/>
                        </a:moveTo>
                        <a:cubicBezTo>
                          <a:pt x="72385" y="107224"/>
                          <a:pt x="67583" y="96397"/>
                          <a:pt x="61689" y="86312"/>
                        </a:cubicBezTo>
                        <a:cubicBezTo>
                          <a:pt x="55751" y="76183"/>
                          <a:pt x="48679" y="66753"/>
                          <a:pt x="41737" y="57192"/>
                        </a:cubicBezTo>
                        <a:lnTo>
                          <a:pt x="0" y="0"/>
                        </a:lnTo>
                        <a:lnTo>
                          <a:pt x="42785" y="56406"/>
                        </a:lnTo>
                        <a:cubicBezTo>
                          <a:pt x="49901" y="65793"/>
                          <a:pt x="57149" y="75136"/>
                          <a:pt x="63392" y="85264"/>
                        </a:cubicBezTo>
                        <a:cubicBezTo>
                          <a:pt x="69591" y="95349"/>
                          <a:pt x="74699" y="106351"/>
                          <a:pt x="76882" y="118226"/>
                        </a:cubicBezTo>
                        <a:lnTo>
                          <a:pt x="74262" y="11870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469" name="Graphic 2180">
                <a:extLst>
                  <a:ext uri="{FF2B5EF4-FFF2-40B4-BE49-F238E27FC236}">
                    <a16:creationId xmlns:a16="http://schemas.microsoft.com/office/drawing/2014/main" id="{A0580A6F-F114-41C7-A28D-513941A180EE}"/>
                  </a:ext>
                </a:extLst>
              </p:cNvPr>
              <p:cNvGrpSpPr/>
              <p:nvPr/>
            </p:nvGrpSpPr>
            <p:grpSpPr>
              <a:xfrm>
                <a:off x="2698220" y="3471381"/>
                <a:ext cx="487301" cy="529234"/>
                <a:chOff x="2698220" y="3471381"/>
                <a:chExt cx="487301" cy="529234"/>
              </a:xfrm>
            </p:grpSpPr>
            <p:grpSp>
              <p:nvGrpSpPr>
                <p:cNvPr id="489" name="Graphic 2180">
                  <a:extLst>
                    <a:ext uri="{FF2B5EF4-FFF2-40B4-BE49-F238E27FC236}">
                      <a16:creationId xmlns:a16="http://schemas.microsoft.com/office/drawing/2014/main" id="{722842D7-19C1-473A-AEBF-EE36C1D56754}"/>
                    </a:ext>
                  </a:extLst>
                </p:cNvPr>
                <p:cNvGrpSpPr/>
                <p:nvPr/>
              </p:nvGrpSpPr>
              <p:grpSpPr>
                <a:xfrm>
                  <a:off x="2698220" y="3471381"/>
                  <a:ext cx="487301" cy="529234"/>
                  <a:chOff x="2698220" y="3471381"/>
                  <a:chExt cx="487301" cy="529234"/>
                </a:xfrm>
                <a:solidFill>
                  <a:srgbClr val="FBFFFF"/>
                </a:solidFill>
              </p:grpSpPr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C1121917-33B5-4461-B3FC-0C1AF4F46D2C}"/>
                      </a:ext>
                    </a:extLst>
                  </p:cNvPr>
                  <p:cNvSpPr/>
                  <p:nvPr/>
                </p:nvSpPr>
                <p:spPr>
                  <a:xfrm>
                    <a:off x="2834548" y="3471425"/>
                    <a:ext cx="350972" cy="529190"/>
                  </a:xfrm>
                  <a:custGeom>
                    <a:avLst/>
                    <a:gdLst>
                      <a:gd name="connsiteX0" fmla="*/ 0 w 350972"/>
                      <a:gd name="connsiteY0" fmla="*/ 514773 h 529190"/>
                      <a:gd name="connsiteX1" fmla="*/ 39249 w 350972"/>
                      <a:gd name="connsiteY1" fmla="*/ 527871 h 529190"/>
                      <a:gd name="connsiteX2" fmla="*/ 247105 w 350972"/>
                      <a:gd name="connsiteY2" fmla="*/ 442563 h 529190"/>
                      <a:gd name="connsiteX3" fmla="*/ 349396 w 350972"/>
                      <a:gd name="connsiteY3" fmla="*/ 247542 h 529190"/>
                      <a:gd name="connsiteX4" fmla="*/ 298578 w 350972"/>
                      <a:gd name="connsiteY4" fmla="*/ 112114 h 529190"/>
                      <a:gd name="connsiteX5" fmla="*/ 193537 w 350972"/>
                      <a:gd name="connsiteY5" fmla="*/ 0 h 529190"/>
                      <a:gd name="connsiteX6" fmla="*/ 0 w 350972"/>
                      <a:gd name="connsiteY6" fmla="*/ 514773 h 529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0972" h="529190">
                        <a:moveTo>
                          <a:pt x="0" y="514773"/>
                        </a:moveTo>
                        <a:cubicBezTo>
                          <a:pt x="0" y="514773"/>
                          <a:pt x="11744" y="529573"/>
                          <a:pt x="39249" y="527871"/>
                        </a:cubicBezTo>
                        <a:cubicBezTo>
                          <a:pt x="66753" y="526168"/>
                          <a:pt x="150446" y="551009"/>
                          <a:pt x="247105" y="442563"/>
                        </a:cubicBezTo>
                        <a:cubicBezTo>
                          <a:pt x="343721" y="334116"/>
                          <a:pt x="341363" y="274304"/>
                          <a:pt x="349396" y="247542"/>
                        </a:cubicBezTo>
                        <a:cubicBezTo>
                          <a:pt x="357429" y="220779"/>
                          <a:pt x="333897" y="144159"/>
                          <a:pt x="298578" y="112114"/>
                        </a:cubicBezTo>
                        <a:cubicBezTo>
                          <a:pt x="263302" y="80025"/>
                          <a:pt x="188123" y="26064"/>
                          <a:pt x="193537" y="0"/>
                        </a:cubicBezTo>
                        <a:cubicBezTo>
                          <a:pt x="193580" y="0"/>
                          <a:pt x="1659" y="400171"/>
                          <a:pt x="0" y="51477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29745B71-0057-45EA-B113-BC2B52867268}"/>
                      </a:ext>
                    </a:extLst>
                  </p:cNvPr>
                  <p:cNvSpPr/>
                  <p:nvPr/>
                </p:nvSpPr>
                <p:spPr>
                  <a:xfrm>
                    <a:off x="2698220" y="3471381"/>
                    <a:ext cx="329864" cy="516827"/>
                  </a:xfrm>
                  <a:custGeom>
                    <a:avLst/>
                    <a:gdLst>
                      <a:gd name="connsiteX0" fmla="*/ 149426 w 329864"/>
                      <a:gd name="connsiteY0" fmla="*/ 511368 h 516827"/>
                      <a:gd name="connsiteX1" fmla="*/ 76953 w 329864"/>
                      <a:gd name="connsiteY1" fmla="*/ 503684 h 516827"/>
                      <a:gd name="connsiteX2" fmla="*/ 15395 w 329864"/>
                      <a:gd name="connsiteY2" fmla="*/ 230035 h 516827"/>
                      <a:gd name="connsiteX3" fmla="*/ 235432 w 329864"/>
                      <a:gd name="connsiteY3" fmla="*/ 14975 h 516827"/>
                      <a:gd name="connsiteX4" fmla="*/ 329865 w 329864"/>
                      <a:gd name="connsiteY4" fmla="*/ 0 h 516827"/>
                      <a:gd name="connsiteX5" fmla="*/ 149426 w 329864"/>
                      <a:gd name="connsiteY5" fmla="*/ 511368 h 51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9864" h="516827">
                        <a:moveTo>
                          <a:pt x="149426" y="511368"/>
                        </a:moveTo>
                        <a:cubicBezTo>
                          <a:pt x="149426" y="511368"/>
                          <a:pt x="121310" y="527783"/>
                          <a:pt x="76953" y="503684"/>
                        </a:cubicBezTo>
                        <a:cubicBezTo>
                          <a:pt x="32596" y="479628"/>
                          <a:pt x="-29092" y="396329"/>
                          <a:pt x="15395" y="230035"/>
                        </a:cubicBezTo>
                        <a:cubicBezTo>
                          <a:pt x="59883" y="63741"/>
                          <a:pt x="114456" y="26893"/>
                          <a:pt x="235432" y="14975"/>
                        </a:cubicBezTo>
                        <a:cubicBezTo>
                          <a:pt x="235432" y="14975"/>
                          <a:pt x="319954" y="23925"/>
                          <a:pt x="329865" y="0"/>
                        </a:cubicBezTo>
                        <a:cubicBezTo>
                          <a:pt x="329909" y="44"/>
                          <a:pt x="285639" y="343153"/>
                          <a:pt x="149426" y="511368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490" name="Picture 489">
                  <a:extLst>
                    <a:ext uri="{FF2B5EF4-FFF2-40B4-BE49-F238E27FC236}">
                      <a16:creationId xmlns:a16="http://schemas.microsoft.com/office/drawing/2014/main" id="{5F2319B8-62AA-49FC-8D27-8B64578DE7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36230" y="3474116"/>
                  <a:ext cx="344899" cy="523897"/>
                </a:xfrm>
                <a:custGeom>
                  <a:avLst/>
                  <a:gdLst>
                    <a:gd name="connsiteX0" fmla="*/ 331 w 344899"/>
                    <a:gd name="connsiteY0" fmla="*/ 90 h 523897"/>
                    <a:gd name="connsiteX1" fmla="*/ 345231 w 344899"/>
                    <a:gd name="connsiteY1" fmla="*/ 90 h 523897"/>
                    <a:gd name="connsiteX2" fmla="*/ 345231 w 344899"/>
                    <a:gd name="connsiteY2" fmla="*/ 523988 h 523897"/>
                    <a:gd name="connsiteX3" fmla="*/ 331 w 344899"/>
                    <a:gd name="connsiteY3" fmla="*/ 523988 h 523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4899" h="523897">
                      <a:moveTo>
                        <a:pt x="331" y="90"/>
                      </a:moveTo>
                      <a:lnTo>
                        <a:pt x="345231" y="90"/>
                      </a:lnTo>
                      <a:lnTo>
                        <a:pt x="345231" y="523988"/>
                      </a:lnTo>
                      <a:lnTo>
                        <a:pt x="331" y="5239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91" name="Picture 490">
                  <a:extLst>
                    <a:ext uri="{FF2B5EF4-FFF2-40B4-BE49-F238E27FC236}">
                      <a16:creationId xmlns:a16="http://schemas.microsoft.com/office/drawing/2014/main" id="{357ED398-7596-4A35-B446-F26A605C3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05256" y="3474116"/>
                  <a:ext cx="323070" cy="510800"/>
                </a:xfrm>
                <a:custGeom>
                  <a:avLst/>
                  <a:gdLst>
                    <a:gd name="connsiteX0" fmla="*/ 301 w 323070"/>
                    <a:gd name="connsiteY0" fmla="*/ 90 h 510800"/>
                    <a:gd name="connsiteX1" fmla="*/ 323372 w 323070"/>
                    <a:gd name="connsiteY1" fmla="*/ 90 h 510800"/>
                    <a:gd name="connsiteX2" fmla="*/ 323372 w 323070"/>
                    <a:gd name="connsiteY2" fmla="*/ 510890 h 510800"/>
                    <a:gd name="connsiteX3" fmla="*/ 301 w 323070"/>
                    <a:gd name="connsiteY3" fmla="*/ 510890 h 51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070" h="510800">
                      <a:moveTo>
                        <a:pt x="301" y="90"/>
                      </a:moveTo>
                      <a:lnTo>
                        <a:pt x="323372" y="90"/>
                      </a:lnTo>
                      <a:lnTo>
                        <a:pt x="323372" y="510890"/>
                      </a:lnTo>
                      <a:lnTo>
                        <a:pt x="301" y="51089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92" name="Graphic 2180">
                  <a:extLst>
                    <a:ext uri="{FF2B5EF4-FFF2-40B4-BE49-F238E27FC236}">
                      <a16:creationId xmlns:a16="http://schemas.microsoft.com/office/drawing/2014/main" id="{85B518F5-0050-4DC8-8FDA-E83C3C5DF118}"/>
                    </a:ext>
                  </a:extLst>
                </p:cNvPr>
                <p:cNvGrpSpPr/>
                <p:nvPr/>
              </p:nvGrpSpPr>
              <p:grpSpPr>
                <a:xfrm>
                  <a:off x="2790541" y="3583451"/>
                  <a:ext cx="331234" cy="375416"/>
                  <a:chOff x="2790541" y="3583451"/>
                  <a:chExt cx="331234" cy="375416"/>
                </a:xfrm>
                <a:solidFill>
                  <a:srgbClr val="A0BDAB"/>
                </a:solidFill>
              </p:grpSpPr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45F8F74E-6038-4310-8EEE-966FC82A69D5}"/>
                      </a:ext>
                    </a:extLst>
                  </p:cNvPr>
                  <p:cNvSpPr/>
                  <p:nvPr/>
                </p:nvSpPr>
                <p:spPr>
                  <a:xfrm>
                    <a:off x="2872094" y="3888011"/>
                    <a:ext cx="183800" cy="70857"/>
                  </a:xfrm>
                  <a:custGeom>
                    <a:avLst/>
                    <a:gdLst>
                      <a:gd name="connsiteX0" fmla="*/ 5501 w 183800"/>
                      <a:gd name="connsiteY0" fmla="*/ 70857 h 70857"/>
                      <a:gd name="connsiteX1" fmla="*/ 183801 w 183800"/>
                      <a:gd name="connsiteY1" fmla="*/ 0 h 70857"/>
                      <a:gd name="connsiteX2" fmla="*/ 0 w 183800"/>
                      <a:gd name="connsiteY2" fmla="*/ 70639 h 70857"/>
                      <a:gd name="connsiteX3" fmla="*/ 5501 w 183800"/>
                      <a:gd name="connsiteY3" fmla="*/ 70857 h 70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800" h="70857">
                        <a:moveTo>
                          <a:pt x="5501" y="70857"/>
                        </a:moveTo>
                        <a:cubicBezTo>
                          <a:pt x="82645" y="59986"/>
                          <a:pt x="146473" y="36236"/>
                          <a:pt x="183801" y="0"/>
                        </a:cubicBezTo>
                        <a:cubicBezTo>
                          <a:pt x="145687" y="35931"/>
                          <a:pt x="77057" y="60292"/>
                          <a:pt x="0" y="70639"/>
                        </a:cubicBezTo>
                        <a:lnTo>
                          <a:pt x="5501" y="7085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6E8F1D26-AFCB-4C61-A757-3619343C23A2}"/>
                      </a:ext>
                    </a:extLst>
                  </p:cNvPr>
                  <p:cNvSpPr/>
                  <p:nvPr/>
                </p:nvSpPr>
                <p:spPr>
                  <a:xfrm>
                    <a:off x="2906017" y="3833438"/>
                    <a:ext cx="180963" cy="69678"/>
                  </a:xfrm>
                  <a:custGeom>
                    <a:avLst/>
                    <a:gdLst>
                      <a:gd name="connsiteX0" fmla="*/ 15935 w 180963"/>
                      <a:gd name="connsiteY0" fmla="*/ 65269 h 69678"/>
                      <a:gd name="connsiteX1" fmla="*/ 59113 w 180963"/>
                      <a:gd name="connsiteY1" fmla="*/ 50207 h 69678"/>
                      <a:gd name="connsiteX2" fmla="*/ 101112 w 180963"/>
                      <a:gd name="connsiteY2" fmla="*/ 34359 h 69678"/>
                      <a:gd name="connsiteX3" fmla="*/ 142631 w 180963"/>
                      <a:gd name="connsiteY3" fmla="*/ 18162 h 69678"/>
                      <a:gd name="connsiteX4" fmla="*/ 180963 w 180963"/>
                      <a:gd name="connsiteY4" fmla="*/ 0 h 69678"/>
                      <a:gd name="connsiteX5" fmla="*/ 142151 w 180963"/>
                      <a:gd name="connsiteY5" fmla="*/ 17856 h 69678"/>
                      <a:gd name="connsiteX6" fmla="*/ 100196 w 180963"/>
                      <a:gd name="connsiteY6" fmla="*/ 33748 h 69678"/>
                      <a:gd name="connsiteX7" fmla="*/ 57760 w 180963"/>
                      <a:gd name="connsiteY7" fmla="*/ 49290 h 69678"/>
                      <a:gd name="connsiteX8" fmla="*/ 0 w 180963"/>
                      <a:gd name="connsiteY8" fmla="*/ 69678 h 69678"/>
                      <a:gd name="connsiteX9" fmla="*/ 15935 w 180963"/>
                      <a:gd name="connsiteY9" fmla="*/ 65269 h 69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963" h="69678">
                        <a:moveTo>
                          <a:pt x="15935" y="65269"/>
                        </a:moveTo>
                        <a:cubicBezTo>
                          <a:pt x="30735" y="60510"/>
                          <a:pt x="45012" y="55402"/>
                          <a:pt x="59113" y="50207"/>
                        </a:cubicBezTo>
                        <a:cubicBezTo>
                          <a:pt x="73171" y="44968"/>
                          <a:pt x="87142" y="39642"/>
                          <a:pt x="101112" y="34359"/>
                        </a:cubicBezTo>
                        <a:cubicBezTo>
                          <a:pt x="115083" y="29076"/>
                          <a:pt x="129097" y="23794"/>
                          <a:pt x="142631" y="18162"/>
                        </a:cubicBezTo>
                        <a:cubicBezTo>
                          <a:pt x="156122" y="12530"/>
                          <a:pt x="169132" y="6592"/>
                          <a:pt x="180963" y="0"/>
                        </a:cubicBezTo>
                        <a:cubicBezTo>
                          <a:pt x="168957" y="6505"/>
                          <a:pt x="155772" y="12355"/>
                          <a:pt x="142151" y="17856"/>
                        </a:cubicBezTo>
                        <a:cubicBezTo>
                          <a:pt x="128486" y="23357"/>
                          <a:pt x="114341" y="28552"/>
                          <a:pt x="100196" y="33748"/>
                        </a:cubicBezTo>
                        <a:cubicBezTo>
                          <a:pt x="86050" y="38943"/>
                          <a:pt x="71949" y="44138"/>
                          <a:pt x="57760" y="49290"/>
                        </a:cubicBezTo>
                        <a:cubicBezTo>
                          <a:pt x="43527" y="54398"/>
                          <a:pt x="14887" y="65051"/>
                          <a:pt x="0" y="69678"/>
                        </a:cubicBezTo>
                        <a:lnTo>
                          <a:pt x="15935" y="6526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1919993C-E9AF-4841-9568-6F6EFB26A16D}"/>
                      </a:ext>
                    </a:extLst>
                  </p:cNvPr>
                  <p:cNvSpPr/>
                  <p:nvPr/>
                </p:nvSpPr>
                <p:spPr>
                  <a:xfrm>
                    <a:off x="2945527" y="3766292"/>
                    <a:ext cx="166162" cy="60287"/>
                  </a:xfrm>
                  <a:custGeom>
                    <a:avLst/>
                    <a:gdLst>
                      <a:gd name="connsiteX0" fmla="*/ 611 w 166162"/>
                      <a:gd name="connsiteY0" fmla="*/ 59943 h 60287"/>
                      <a:gd name="connsiteX1" fmla="*/ 29688 w 166162"/>
                      <a:gd name="connsiteY1" fmla="*/ 60248 h 60287"/>
                      <a:gd name="connsiteX2" fmla="*/ 57585 w 166162"/>
                      <a:gd name="connsiteY2" fmla="*/ 58415 h 60287"/>
                      <a:gd name="connsiteX3" fmla="*/ 81379 w 166162"/>
                      <a:gd name="connsiteY3" fmla="*/ 52259 h 60287"/>
                      <a:gd name="connsiteX4" fmla="*/ 99060 w 166162"/>
                      <a:gd name="connsiteY4" fmla="*/ 42130 h 60287"/>
                      <a:gd name="connsiteX5" fmla="*/ 166163 w 166162"/>
                      <a:gd name="connsiteY5" fmla="*/ 0 h 60287"/>
                      <a:gd name="connsiteX6" fmla="*/ 97969 w 166162"/>
                      <a:gd name="connsiteY6" fmla="*/ 41606 h 60287"/>
                      <a:gd name="connsiteX7" fmla="*/ 80156 w 166162"/>
                      <a:gd name="connsiteY7" fmla="*/ 51517 h 60287"/>
                      <a:gd name="connsiteX8" fmla="*/ 56625 w 166162"/>
                      <a:gd name="connsiteY8" fmla="*/ 57367 h 60287"/>
                      <a:gd name="connsiteX9" fmla="*/ 28989 w 166162"/>
                      <a:gd name="connsiteY9" fmla="*/ 59026 h 60287"/>
                      <a:gd name="connsiteX10" fmla="*/ 0 w 166162"/>
                      <a:gd name="connsiteY10" fmla="*/ 58546 h 60287"/>
                      <a:gd name="connsiteX11" fmla="*/ 611 w 166162"/>
                      <a:gd name="connsiteY11" fmla="*/ 59943 h 60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66162" h="60287">
                        <a:moveTo>
                          <a:pt x="611" y="59943"/>
                        </a:moveTo>
                        <a:cubicBezTo>
                          <a:pt x="10347" y="60161"/>
                          <a:pt x="20083" y="60379"/>
                          <a:pt x="29688" y="60248"/>
                        </a:cubicBezTo>
                        <a:cubicBezTo>
                          <a:pt x="39292" y="60117"/>
                          <a:pt x="48679" y="59593"/>
                          <a:pt x="57585" y="58415"/>
                        </a:cubicBezTo>
                        <a:cubicBezTo>
                          <a:pt x="66404" y="57192"/>
                          <a:pt x="74655" y="55228"/>
                          <a:pt x="81379" y="52259"/>
                        </a:cubicBezTo>
                        <a:cubicBezTo>
                          <a:pt x="88102" y="49290"/>
                          <a:pt x="93429" y="45623"/>
                          <a:pt x="99060" y="42130"/>
                        </a:cubicBezTo>
                        <a:lnTo>
                          <a:pt x="166163" y="0"/>
                        </a:lnTo>
                        <a:lnTo>
                          <a:pt x="97969" y="41606"/>
                        </a:lnTo>
                        <a:cubicBezTo>
                          <a:pt x="92250" y="45055"/>
                          <a:pt x="86836" y="48679"/>
                          <a:pt x="80156" y="51517"/>
                        </a:cubicBezTo>
                        <a:cubicBezTo>
                          <a:pt x="73477" y="54354"/>
                          <a:pt x="65356" y="56232"/>
                          <a:pt x="56625" y="57367"/>
                        </a:cubicBezTo>
                        <a:cubicBezTo>
                          <a:pt x="47849" y="58502"/>
                          <a:pt x="38550" y="58939"/>
                          <a:pt x="28989" y="59026"/>
                        </a:cubicBezTo>
                        <a:cubicBezTo>
                          <a:pt x="19472" y="59113"/>
                          <a:pt x="9736" y="58851"/>
                          <a:pt x="0" y="58546"/>
                        </a:cubicBezTo>
                        <a:lnTo>
                          <a:pt x="611" y="5994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6DF6D030-F98F-49E0-8F2D-00D24BB2327C}"/>
                      </a:ext>
                    </a:extLst>
                  </p:cNvPr>
                  <p:cNvSpPr/>
                  <p:nvPr/>
                </p:nvSpPr>
                <p:spPr>
                  <a:xfrm>
                    <a:off x="2961943" y="3720713"/>
                    <a:ext cx="159832" cy="56799"/>
                  </a:xfrm>
                  <a:custGeom>
                    <a:avLst/>
                    <a:gdLst>
                      <a:gd name="connsiteX0" fmla="*/ 1310 w 159832"/>
                      <a:gd name="connsiteY0" fmla="*/ 56799 h 56799"/>
                      <a:gd name="connsiteX1" fmla="*/ 44313 w 159832"/>
                      <a:gd name="connsiteY1" fmla="*/ 44968 h 56799"/>
                      <a:gd name="connsiteX2" fmla="*/ 83518 w 159832"/>
                      <a:gd name="connsiteY2" fmla="*/ 30430 h 56799"/>
                      <a:gd name="connsiteX3" fmla="*/ 159833 w 159832"/>
                      <a:gd name="connsiteY3" fmla="*/ 0 h 56799"/>
                      <a:gd name="connsiteX4" fmla="*/ 82601 w 159832"/>
                      <a:gd name="connsiteY4" fmla="*/ 29819 h 56799"/>
                      <a:gd name="connsiteX5" fmla="*/ 43003 w 159832"/>
                      <a:gd name="connsiteY5" fmla="*/ 44051 h 56799"/>
                      <a:gd name="connsiteX6" fmla="*/ 0 w 159832"/>
                      <a:gd name="connsiteY6" fmla="*/ 55490 h 56799"/>
                      <a:gd name="connsiteX7" fmla="*/ 1310 w 159832"/>
                      <a:gd name="connsiteY7" fmla="*/ 56799 h 5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9832" h="56799">
                        <a:moveTo>
                          <a:pt x="1310" y="56799"/>
                        </a:moveTo>
                        <a:cubicBezTo>
                          <a:pt x="17245" y="54136"/>
                          <a:pt x="31085" y="49683"/>
                          <a:pt x="44313" y="44968"/>
                        </a:cubicBezTo>
                        <a:cubicBezTo>
                          <a:pt x="57498" y="40209"/>
                          <a:pt x="70552" y="35363"/>
                          <a:pt x="83518" y="30430"/>
                        </a:cubicBezTo>
                        <a:cubicBezTo>
                          <a:pt x="109407" y="20563"/>
                          <a:pt x="134860" y="10434"/>
                          <a:pt x="159833" y="0"/>
                        </a:cubicBezTo>
                        <a:cubicBezTo>
                          <a:pt x="134554" y="10260"/>
                          <a:pt x="108796" y="20170"/>
                          <a:pt x="82601" y="29819"/>
                        </a:cubicBezTo>
                        <a:cubicBezTo>
                          <a:pt x="69504" y="34621"/>
                          <a:pt x="56319" y="39380"/>
                          <a:pt x="43003" y="44051"/>
                        </a:cubicBezTo>
                        <a:cubicBezTo>
                          <a:pt x="29687" y="48679"/>
                          <a:pt x="15761" y="52957"/>
                          <a:pt x="0" y="55490"/>
                        </a:cubicBezTo>
                        <a:lnTo>
                          <a:pt x="1310" y="5679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91C25C40-36EF-4D01-B517-D90A4D6C30C0}"/>
                      </a:ext>
                    </a:extLst>
                  </p:cNvPr>
                  <p:cNvSpPr/>
                  <p:nvPr/>
                </p:nvSpPr>
                <p:spPr>
                  <a:xfrm>
                    <a:off x="2983466" y="3667231"/>
                    <a:ext cx="114297" cy="49290"/>
                  </a:xfrm>
                  <a:custGeom>
                    <a:avLst/>
                    <a:gdLst>
                      <a:gd name="connsiteX0" fmla="*/ 2227 w 114297"/>
                      <a:gd name="connsiteY0" fmla="*/ 49290 h 49290"/>
                      <a:gd name="connsiteX1" fmla="*/ 14582 w 114297"/>
                      <a:gd name="connsiteY1" fmla="*/ 42217 h 49290"/>
                      <a:gd name="connsiteX2" fmla="*/ 30299 w 114297"/>
                      <a:gd name="connsiteY2" fmla="*/ 37197 h 49290"/>
                      <a:gd name="connsiteX3" fmla="*/ 47631 w 114297"/>
                      <a:gd name="connsiteY3" fmla="*/ 33268 h 49290"/>
                      <a:gd name="connsiteX4" fmla="*/ 56188 w 114297"/>
                      <a:gd name="connsiteY4" fmla="*/ 31172 h 49290"/>
                      <a:gd name="connsiteX5" fmla="*/ 64265 w 114297"/>
                      <a:gd name="connsiteY5" fmla="*/ 28683 h 49290"/>
                      <a:gd name="connsiteX6" fmla="*/ 91726 w 114297"/>
                      <a:gd name="connsiteY6" fmla="*/ 15630 h 49290"/>
                      <a:gd name="connsiteX7" fmla="*/ 114297 w 114297"/>
                      <a:gd name="connsiteY7" fmla="*/ 0 h 49290"/>
                      <a:gd name="connsiteX8" fmla="*/ 91202 w 114297"/>
                      <a:gd name="connsiteY8" fmla="*/ 15368 h 49290"/>
                      <a:gd name="connsiteX9" fmla="*/ 63392 w 114297"/>
                      <a:gd name="connsiteY9" fmla="*/ 28029 h 49290"/>
                      <a:gd name="connsiteX10" fmla="*/ 29164 w 114297"/>
                      <a:gd name="connsiteY10" fmla="*/ 36193 h 49290"/>
                      <a:gd name="connsiteX11" fmla="*/ 12923 w 114297"/>
                      <a:gd name="connsiteY11" fmla="*/ 41170 h 49290"/>
                      <a:gd name="connsiteX12" fmla="*/ 0 w 114297"/>
                      <a:gd name="connsiteY12" fmla="*/ 48286 h 49290"/>
                      <a:gd name="connsiteX13" fmla="*/ 2227 w 114297"/>
                      <a:gd name="connsiteY13" fmla="*/ 49290 h 49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4297" h="49290">
                        <a:moveTo>
                          <a:pt x="2227" y="49290"/>
                        </a:moveTo>
                        <a:cubicBezTo>
                          <a:pt x="5676" y="46627"/>
                          <a:pt x="9823" y="44226"/>
                          <a:pt x="14582" y="42217"/>
                        </a:cubicBezTo>
                        <a:cubicBezTo>
                          <a:pt x="19297" y="40166"/>
                          <a:pt x="24667" y="38594"/>
                          <a:pt x="30299" y="37197"/>
                        </a:cubicBezTo>
                        <a:cubicBezTo>
                          <a:pt x="35931" y="35800"/>
                          <a:pt x="41825" y="34621"/>
                          <a:pt x="47631" y="33268"/>
                        </a:cubicBezTo>
                        <a:cubicBezTo>
                          <a:pt x="50513" y="32613"/>
                          <a:pt x="53394" y="31914"/>
                          <a:pt x="56188" y="31172"/>
                        </a:cubicBezTo>
                        <a:cubicBezTo>
                          <a:pt x="58939" y="30386"/>
                          <a:pt x="61689" y="29600"/>
                          <a:pt x="64265" y="28683"/>
                        </a:cubicBezTo>
                        <a:cubicBezTo>
                          <a:pt x="74699" y="25103"/>
                          <a:pt x="83649" y="20607"/>
                          <a:pt x="91726" y="15630"/>
                        </a:cubicBezTo>
                        <a:cubicBezTo>
                          <a:pt x="99803" y="10696"/>
                          <a:pt x="107050" y="5326"/>
                          <a:pt x="114297" y="0"/>
                        </a:cubicBezTo>
                        <a:cubicBezTo>
                          <a:pt x="106875" y="5283"/>
                          <a:pt x="99453" y="10522"/>
                          <a:pt x="91202" y="15368"/>
                        </a:cubicBezTo>
                        <a:cubicBezTo>
                          <a:pt x="82994" y="20214"/>
                          <a:pt x="73870" y="24623"/>
                          <a:pt x="63392" y="28029"/>
                        </a:cubicBezTo>
                        <a:cubicBezTo>
                          <a:pt x="53045" y="31565"/>
                          <a:pt x="40733" y="33486"/>
                          <a:pt x="29164" y="36193"/>
                        </a:cubicBezTo>
                        <a:cubicBezTo>
                          <a:pt x="23401" y="37546"/>
                          <a:pt x="17856" y="39118"/>
                          <a:pt x="12923" y="41170"/>
                        </a:cubicBezTo>
                        <a:cubicBezTo>
                          <a:pt x="7990" y="43178"/>
                          <a:pt x="3667" y="45579"/>
                          <a:pt x="0" y="48286"/>
                        </a:cubicBezTo>
                        <a:lnTo>
                          <a:pt x="2227" y="4929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BD199CFF-3676-44E8-A037-F7E46A30B0B7}"/>
                      </a:ext>
                    </a:extLst>
                  </p:cNvPr>
                  <p:cNvSpPr/>
                  <p:nvPr/>
                </p:nvSpPr>
                <p:spPr>
                  <a:xfrm>
                    <a:off x="2997830" y="3625494"/>
                    <a:ext cx="71730" cy="25453"/>
                  </a:xfrm>
                  <a:custGeom>
                    <a:avLst/>
                    <a:gdLst>
                      <a:gd name="connsiteX0" fmla="*/ 0 w 71730"/>
                      <a:gd name="connsiteY0" fmla="*/ 23663 h 25453"/>
                      <a:gd name="connsiteX1" fmla="*/ 9212 w 71730"/>
                      <a:gd name="connsiteY1" fmla="*/ 25409 h 25453"/>
                      <a:gd name="connsiteX2" fmla="*/ 15237 w 71730"/>
                      <a:gd name="connsiteY2" fmla="*/ 25103 h 25453"/>
                      <a:gd name="connsiteX3" fmla="*/ 24929 w 71730"/>
                      <a:gd name="connsiteY3" fmla="*/ 22484 h 25453"/>
                      <a:gd name="connsiteX4" fmla="*/ 41781 w 71730"/>
                      <a:gd name="connsiteY4" fmla="*/ 15717 h 25453"/>
                      <a:gd name="connsiteX5" fmla="*/ 71730 w 71730"/>
                      <a:gd name="connsiteY5" fmla="*/ 0 h 25453"/>
                      <a:gd name="connsiteX6" fmla="*/ 40820 w 71730"/>
                      <a:gd name="connsiteY6" fmla="*/ 15106 h 25453"/>
                      <a:gd name="connsiteX7" fmla="*/ 23575 w 71730"/>
                      <a:gd name="connsiteY7" fmla="*/ 21524 h 25453"/>
                      <a:gd name="connsiteX8" fmla="*/ 14145 w 71730"/>
                      <a:gd name="connsiteY8" fmla="*/ 23881 h 25453"/>
                      <a:gd name="connsiteX9" fmla="*/ 2096 w 71730"/>
                      <a:gd name="connsiteY9" fmla="*/ 22746 h 25453"/>
                      <a:gd name="connsiteX10" fmla="*/ 0 w 71730"/>
                      <a:gd name="connsiteY10" fmla="*/ 23663 h 25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1730" h="25453">
                        <a:moveTo>
                          <a:pt x="0" y="23663"/>
                        </a:moveTo>
                        <a:cubicBezTo>
                          <a:pt x="2139" y="24361"/>
                          <a:pt x="7073" y="25322"/>
                          <a:pt x="9212" y="25409"/>
                        </a:cubicBezTo>
                        <a:cubicBezTo>
                          <a:pt x="11395" y="25540"/>
                          <a:pt x="13403" y="25365"/>
                          <a:pt x="15237" y="25103"/>
                        </a:cubicBezTo>
                        <a:cubicBezTo>
                          <a:pt x="18948" y="24536"/>
                          <a:pt x="22047" y="23532"/>
                          <a:pt x="24929" y="22484"/>
                        </a:cubicBezTo>
                        <a:cubicBezTo>
                          <a:pt x="30735" y="20345"/>
                          <a:pt x="36367" y="18118"/>
                          <a:pt x="41781" y="15717"/>
                        </a:cubicBezTo>
                        <a:cubicBezTo>
                          <a:pt x="52608" y="10958"/>
                          <a:pt x="62606" y="5676"/>
                          <a:pt x="71730" y="0"/>
                        </a:cubicBezTo>
                        <a:cubicBezTo>
                          <a:pt x="62257" y="5501"/>
                          <a:pt x="51953" y="10565"/>
                          <a:pt x="40820" y="15106"/>
                        </a:cubicBezTo>
                        <a:cubicBezTo>
                          <a:pt x="35276" y="17376"/>
                          <a:pt x="29513" y="19515"/>
                          <a:pt x="23575" y="21524"/>
                        </a:cubicBezTo>
                        <a:cubicBezTo>
                          <a:pt x="20650" y="22528"/>
                          <a:pt x="17594" y="23444"/>
                          <a:pt x="14145" y="23881"/>
                        </a:cubicBezTo>
                        <a:cubicBezTo>
                          <a:pt x="10740" y="24318"/>
                          <a:pt x="5545" y="23925"/>
                          <a:pt x="2096" y="22746"/>
                        </a:cubicBezTo>
                        <a:lnTo>
                          <a:pt x="0" y="2366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6E2B540D-2829-4292-A717-331BE7EC0724}"/>
                      </a:ext>
                    </a:extLst>
                  </p:cNvPr>
                  <p:cNvSpPr/>
                  <p:nvPr/>
                </p:nvSpPr>
                <p:spPr>
                  <a:xfrm>
                    <a:off x="2790541" y="3847321"/>
                    <a:ext cx="77274" cy="110105"/>
                  </a:xfrm>
                  <a:custGeom>
                    <a:avLst/>
                    <a:gdLst>
                      <a:gd name="connsiteX0" fmla="*/ 77275 w 77274"/>
                      <a:gd name="connsiteY0" fmla="*/ 109320 h 110105"/>
                      <a:gd name="connsiteX1" fmla="*/ 61864 w 77274"/>
                      <a:gd name="connsiteY1" fmla="*/ 96703 h 110105"/>
                      <a:gd name="connsiteX2" fmla="*/ 51167 w 77274"/>
                      <a:gd name="connsiteY2" fmla="*/ 83038 h 110105"/>
                      <a:gd name="connsiteX3" fmla="*/ 31740 w 77274"/>
                      <a:gd name="connsiteY3" fmla="*/ 55359 h 110105"/>
                      <a:gd name="connsiteX4" fmla="*/ 12355 w 77274"/>
                      <a:gd name="connsiteY4" fmla="*/ 27679 h 110105"/>
                      <a:gd name="connsiteX5" fmla="*/ 4104 w 77274"/>
                      <a:gd name="connsiteY5" fmla="*/ 13796 h 110105"/>
                      <a:gd name="connsiteX6" fmla="*/ 0 w 77274"/>
                      <a:gd name="connsiteY6" fmla="*/ 0 h 110105"/>
                      <a:gd name="connsiteX7" fmla="*/ 3798 w 77274"/>
                      <a:gd name="connsiteY7" fmla="*/ 13796 h 110105"/>
                      <a:gd name="connsiteX8" fmla="*/ 11744 w 77274"/>
                      <a:gd name="connsiteY8" fmla="*/ 27723 h 110105"/>
                      <a:gd name="connsiteX9" fmla="*/ 30517 w 77274"/>
                      <a:gd name="connsiteY9" fmla="*/ 55446 h 110105"/>
                      <a:gd name="connsiteX10" fmla="*/ 49334 w 77274"/>
                      <a:gd name="connsiteY10" fmla="*/ 83169 h 110105"/>
                      <a:gd name="connsiteX11" fmla="*/ 59855 w 77274"/>
                      <a:gd name="connsiteY11" fmla="*/ 97008 h 110105"/>
                      <a:gd name="connsiteX12" fmla="*/ 75529 w 77274"/>
                      <a:gd name="connsiteY12" fmla="*/ 110106 h 110105"/>
                      <a:gd name="connsiteX13" fmla="*/ 77275 w 77274"/>
                      <a:gd name="connsiteY13" fmla="*/ 109320 h 110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7274" h="110105">
                        <a:moveTo>
                          <a:pt x="77275" y="109320"/>
                        </a:moveTo>
                        <a:cubicBezTo>
                          <a:pt x="70988" y="105522"/>
                          <a:pt x="65968" y="101156"/>
                          <a:pt x="61864" y="96703"/>
                        </a:cubicBezTo>
                        <a:cubicBezTo>
                          <a:pt x="57716" y="92250"/>
                          <a:pt x="54398" y="87622"/>
                          <a:pt x="51167" y="83038"/>
                        </a:cubicBezTo>
                        <a:lnTo>
                          <a:pt x="31740" y="55359"/>
                        </a:lnTo>
                        <a:cubicBezTo>
                          <a:pt x="25278" y="46147"/>
                          <a:pt x="18729" y="36891"/>
                          <a:pt x="12355" y="27679"/>
                        </a:cubicBezTo>
                        <a:cubicBezTo>
                          <a:pt x="9256" y="23051"/>
                          <a:pt x="6330" y="18424"/>
                          <a:pt x="4104" y="13796"/>
                        </a:cubicBezTo>
                        <a:cubicBezTo>
                          <a:pt x="1834" y="9168"/>
                          <a:pt x="349" y="4540"/>
                          <a:pt x="0" y="0"/>
                        </a:cubicBezTo>
                        <a:cubicBezTo>
                          <a:pt x="262" y="4497"/>
                          <a:pt x="1659" y="9125"/>
                          <a:pt x="3798" y="13796"/>
                        </a:cubicBezTo>
                        <a:cubicBezTo>
                          <a:pt x="5894" y="18424"/>
                          <a:pt x="8732" y="23095"/>
                          <a:pt x="11744" y="27723"/>
                        </a:cubicBezTo>
                        <a:cubicBezTo>
                          <a:pt x="17900" y="36978"/>
                          <a:pt x="24274" y="46190"/>
                          <a:pt x="30517" y="55446"/>
                        </a:cubicBezTo>
                        <a:lnTo>
                          <a:pt x="49334" y="83169"/>
                        </a:lnTo>
                        <a:cubicBezTo>
                          <a:pt x="52477" y="87797"/>
                          <a:pt x="55752" y="92424"/>
                          <a:pt x="59855" y="97008"/>
                        </a:cubicBezTo>
                        <a:cubicBezTo>
                          <a:pt x="63959" y="101593"/>
                          <a:pt x="69024" y="106089"/>
                          <a:pt x="75529" y="110106"/>
                        </a:cubicBezTo>
                        <a:lnTo>
                          <a:pt x="77275" y="10932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6FAE4B56-97E7-45F7-9A80-CFB7D4B53AF4}"/>
                      </a:ext>
                    </a:extLst>
                  </p:cNvPr>
                  <p:cNvSpPr/>
                  <p:nvPr/>
                </p:nvSpPr>
                <p:spPr>
                  <a:xfrm>
                    <a:off x="2805559" y="3760092"/>
                    <a:ext cx="100457" cy="141583"/>
                  </a:xfrm>
                  <a:custGeom>
                    <a:avLst/>
                    <a:gdLst>
                      <a:gd name="connsiteX0" fmla="*/ 100457 w 100457"/>
                      <a:gd name="connsiteY0" fmla="*/ 141147 h 141583"/>
                      <a:gd name="connsiteX1" fmla="*/ 65094 w 100457"/>
                      <a:gd name="connsiteY1" fmla="*/ 106919 h 141583"/>
                      <a:gd name="connsiteX2" fmla="*/ 51167 w 100457"/>
                      <a:gd name="connsiteY2" fmla="*/ 89325 h 141583"/>
                      <a:gd name="connsiteX3" fmla="*/ 41912 w 100457"/>
                      <a:gd name="connsiteY3" fmla="*/ 71512 h 141583"/>
                      <a:gd name="connsiteX4" fmla="*/ 38376 w 100457"/>
                      <a:gd name="connsiteY4" fmla="*/ 62562 h 141583"/>
                      <a:gd name="connsiteX5" fmla="*/ 34053 w 100457"/>
                      <a:gd name="connsiteY5" fmla="*/ 53612 h 141583"/>
                      <a:gd name="connsiteX6" fmla="*/ 23095 w 100457"/>
                      <a:gd name="connsiteY6" fmla="*/ 35712 h 141583"/>
                      <a:gd name="connsiteX7" fmla="*/ 0 w 100457"/>
                      <a:gd name="connsiteY7" fmla="*/ 0 h 141583"/>
                      <a:gd name="connsiteX8" fmla="*/ 22484 w 100457"/>
                      <a:gd name="connsiteY8" fmla="*/ 35712 h 141583"/>
                      <a:gd name="connsiteX9" fmla="*/ 33137 w 100457"/>
                      <a:gd name="connsiteY9" fmla="*/ 53569 h 141583"/>
                      <a:gd name="connsiteX10" fmla="*/ 37284 w 100457"/>
                      <a:gd name="connsiteY10" fmla="*/ 62519 h 141583"/>
                      <a:gd name="connsiteX11" fmla="*/ 40646 w 100457"/>
                      <a:gd name="connsiteY11" fmla="*/ 71425 h 141583"/>
                      <a:gd name="connsiteX12" fmla="*/ 49639 w 100457"/>
                      <a:gd name="connsiteY12" fmla="*/ 89368 h 141583"/>
                      <a:gd name="connsiteX13" fmla="*/ 63348 w 100457"/>
                      <a:gd name="connsiteY13" fmla="*/ 107137 h 141583"/>
                      <a:gd name="connsiteX14" fmla="*/ 98275 w 100457"/>
                      <a:gd name="connsiteY14" fmla="*/ 141583 h 141583"/>
                      <a:gd name="connsiteX15" fmla="*/ 100457 w 100457"/>
                      <a:gd name="connsiteY15" fmla="*/ 141147 h 14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457" h="141583">
                        <a:moveTo>
                          <a:pt x="100457" y="141147"/>
                        </a:moveTo>
                        <a:cubicBezTo>
                          <a:pt x="88015" y="129839"/>
                          <a:pt x="75616" y="118532"/>
                          <a:pt x="65094" y="106919"/>
                        </a:cubicBezTo>
                        <a:cubicBezTo>
                          <a:pt x="59855" y="101112"/>
                          <a:pt x="55097" y="95218"/>
                          <a:pt x="51167" y="89325"/>
                        </a:cubicBezTo>
                        <a:cubicBezTo>
                          <a:pt x="47238" y="83387"/>
                          <a:pt x="44182" y="77450"/>
                          <a:pt x="41912" y="71512"/>
                        </a:cubicBezTo>
                        <a:cubicBezTo>
                          <a:pt x="40733" y="68543"/>
                          <a:pt x="39642" y="65575"/>
                          <a:pt x="38376" y="62562"/>
                        </a:cubicBezTo>
                        <a:cubicBezTo>
                          <a:pt x="37153" y="59593"/>
                          <a:pt x="35669" y="56581"/>
                          <a:pt x="34053" y="53612"/>
                        </a:cubicBezTo>
                        <a:cubicBezTo>
                          <a:pt x="30823" y="47631"/>
                          <a:pt x="26937" y="41694"/>
                          <a:pt x="23095" y="35712"/>
                        </a:cubicBezTo>
                        <a:lnTo>
                          <a:pt x="0" y="0"/>
                        </a:lnTo>
                        <a:lnTo>
                          <a:pt x="22484" y="35712"/>
                        </a:lnTo>
                        <a:cubicBezTo>
                          <a:pt x="26239" y="41650"/>
                          <a:pt x="29993" y="47631"/>
                          <a:pt x="33137" y="53569"/>
                        </a:cubicBezTo>
                        <a:cubicBezTo>
                          <a:pt x="34708" y="56537"/>
                          <a:pt x="36105" y="59506"/>
                          <a:pt x="37284" y="62519"/>
                        </a:cubicBezTo>
                        <a:cubicBezTo>
                          <a:pt x="38463" y="65487"/>
                          <a:pt x="39511" y="68456"/>
                          <a:pt x="40646" y="71425"/>
                        </a:cubicBezTo>
                        <a:cubicBezTo>
                          <a:pt x="42785" y="77362"/>
                          <a:pt x="45797" y="83387"/>
                          <a:pt x="49639" y="89368"/>
                        </a:cubicBezTo>
                        <a:cubicBezTo>
                          <a:pt x="53481" y="95349"/>
                          <a:pt x="58153" y="101287"/>
                          <a:pt x="63348" y="107137"/>
                        </a:cubicBezTo>
                        <a:cubicBezTo>
                          <a:pt x="73739" y="118837"/>
                          <a:pt x="86007" y="130276"/>
                          <a:pt x="98275" y="141583"/>
                        </a:cubicBezTo>
                        <a:lnTo>
                          <a:pt x="100457" y="14114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82F54CBC-0EFD-45F9-9AA9-DB211107D144}"/>
                      </a:ext>
                    </a:extLst>
                  </p:cNvPr>
                  <p:cNvSpPr/>
                  <p:nvPr/>
                </p:nvSpPr>
                <p:spPr>
                  <a:xfrm>
                    <a:off x="2835290" y="3704515"/>
                    <a:ext cx="106744" cy="125822"/>
                  </a:xfrm>
                  <a:custGeom>
                    <a:avLst/>
                    <a:gdLst>
                      <a:gd name="connsiteX0" fmla="*/ 106744 w 106744"/>
                      <a:gd name="connsiteY0" fmla="*/ 125081 h 125822"/>
                      <a:gd name="connsiteX1" fmla="*/ 87447 w 106744"/>
                      <a:gd name="connsiteY1" fmla="*/ 110630 h 125822"/>
                      <a:gd name="connsiteX2" fmla="*/ 83081 w 106744"/>
                      <a:gd name="connsiteY2" fmla="*/ 106875 h 125822"/>
                      <a:gd name="connsiteX3" fmla="*/ 78847 w 106744"/>
                      <a:gd name="connsiteY3" fmla="*/ 103077 h 125822"/>
                      <a:gd name="connsiteX4" fmla="*/ 74786 w 106744"/>
                      <a:gd name="connsiteY4" fmla="*/ 99279 h 125822"/>
                      <a:gd name="connsiteX5" fmla="*/ 70901 w 106744"/>
                      <a:gd name="connsiteY5" fmla="*/ 95437 h 125822"/>
                      <a:gd name="connsiteX6" fmla="*/ 56668 w 106744"/>
                      <a:gd name="connsiteY6" fmla="*/ 79807 h 125822"/>
                      <a:gd name="connsiteX7" fmla="*/ 50207 w 106744"/>
                      <a:gd name="connsiteY7" fmla="*/ 71905 h 125822"/>
                      <a:gd name="connsiteX8" fmla="*/ 44138 w 106744"/>
                      <a:gd name="connsiteY8" fmla="*/ 63959 h 125822"/>
                      <a:gd name="connsiteX9" fmla="*/ 21786 w 106744"/>
                      <a:gd name="connsiteY9" fmla="*/ 32001 h 125822"/>
                      <a:gd name="connsiteX10" fmla="*/ 0 w 106744"/>
                      <a:gd name="connsiteY10" fmla="*/ 0 h 125822"/>
                      <a:gd name="connsiteX11" fmla="*/ 21174 w 106744"/>
                      <a:gd name="connsiteY11" fmla="*/ 32045 h 125822"/>
                      <a:gd name="connsiteX12" fmla="*/ 42916 w 106744"/>
                      <a:gd name="connsiteY12" fmla="*/ 64046 h 125822"/>
                      <a:gd name="connsiteX13" fmla="*/ 48853 w 106744"/>
                      <a:gd name="connsiteY13" fmla="*/ 72036 h 125822"/>
                      <a:gd name="connsiteX14" fmla="*/ 55184 w 106744"/>
                      <a:gd name="connsiteY14" fmla="*/ 79982 h 125822"/>
                      <a:gd name="connsiteX15" fmla="*/ 69198 w 106744"/>
                      <a:gd name="connsiteY15" fmla="*/ 95742 h 125822"/>
                      <a:gd name="connsiteX16" fmla="*/ 73040 w 106744"/>
                      <a:gd name="connsiteY16" fmla="*/ 99628 h 125822"/>
                      <a:gd name="connsiteX17" fmla="*/ 77100 w 106744"/>
                      <a:gd name="connsiteY17" fmla="*/ 103470 h 125822"/>
                      <a:gd name="connsiteX18" fmla="*/ 81292 w 106744"/>
                      <a:gd name="connsiteY18" fmla="*/ 107312 h 125822"/>
                      <a:gd name="connsiteX19" fmla="*/ 85614 w 106744"/>
                      <a:gd name="connsiteY19" fmla="*/ 111110 h 125822"/>
                      <a:gd name="connsiteX20" fmla="*/ 104867 w 106744"/>
                      <a:gd name="connsiteY20" fmla="*/ 125823 h 125822"/>
                      <a:gd name="connsiteX21" fmla="*/ 106744 w 106744"/>
                      <a:gd name="connsiteY21" fmla="*/ 125081 h 125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06744" h="125822">
                        <a:moveTo>
                          <a:pt x="106744" y="125081"/>
                        </a:moveTo>
                        <a:cubicBezTo>
                          <a:pt x="99934" y="120409"/>
                          <a:pt x="93429" y="115607"/>
                          <a:pt x="87447" y="110630"/>
                        </a:cubicBezTo>
                        <a:cubicBezTo>
                          <a:pt x="85919" y="109407"/>
                          <a:pt x="84566" y="108141"/>
                          <a:pt x="83081" y="106875"/>
                        </a:cubicBezTo>
                        <a:cubicBezTo>
                          <a:pt x="81641" y="105609"/>
                          <a:pt x="80200" y="104387"/>
                          <a:pt x="78847" y="103077"/>
                        </a:cubicBezTo>
                        <a:lnTo>
                          <a:pt x="74786" y="99279"/>
                        </a:lnTo>
                        <a:lnTo>
                          <a:pt x="70901" y="95437"/>
                        </a:lnTo>
                        <a:cubicBezTo>
                          <a:pt x="65837" y="90285"/>
                          <a:pt x="61078" y="85090"/>
                          <a:pt x="56668" y="79807"/>
                        </a:cubicBezTo>
                        <a:cubicBezTo>
                          <a:pt x="54398" y="77188"/>
                          <a:pt x="52346" y="74524"/>
                          <a:pt x="50207" y="71905"/>
                        </a:cubicBezTo>
                        <a:cubicBezTo>
                          <a:pt x="48199" y="69242"/>
                          <a:pt x="46103" y="66622"/>
                          <a:pt x="44138" y="63959"/>
                        </a:cubicBezTo>
                        <a:cubicBezTo>
                          <a:pt x="36236" y="53350"/>
                          <a:pt x="29076" y="42654"/>
                          <a:pt x="21786" y="32001"/>
                        </a:cubicBezTo>
                        <a:lnTo>
                          <a:pt x="0" y="0"/>
                        </a:lnTo>
                        <a:lnTo>
                          <a:pt x="21174" y="32045"/>
                        </a:lnTo>
                        <a:cubicBezTo>
                          <a:pt x="28247" y="42741"/>
                          <a:pt x="35188" y="53394"/>
                          <a:pt x="42916" y="64046"/>
                        </a:cubicBezTo>
                        <a:cubicBezTo>
                          <a:pt x="44793" y="66710"/>
                          <a:pt x="46845" y="69373"/>
                          <a:pt x="48853" y="72036"/>
                        </a:cubicBezTo>
                        <a:cubicBezTo>
                          <a:pt x="50949" y="74699"/>
                          <a:pt x="52957" y="77362"/>
                          <a:pt x="55184" y="79982"/>
                        </a:cubicBezTo>
                        <a:cubicBezTo>
                          <a:pt x="59463" y="85264"/>
                          <a:pt x="64178" y="90503"/>
                          <a:pt x="69198" y="95742"/>
                        </a:cubicBezTo>
                        <a:lnTo>
                          <a:pt x="73040" y="99628"/>
                        </a:lnTo>
                        <a:lnTo>
                          <a:pt x="77100" y="103470"/>
                        </a:lnTo>
                        <a:cubicBezTo>
                          <a:pt x="78410" y="104780"/>
                          <a:pt x="79851" y="106046"/>
                          <a:pt x="81292" y="107312"/>
                        </a:cubicBezTo>
                        <a:cubicBezTo>
                          <a:pt x="82732" y="108578"/>
                          <a:pt x="84086" y="109844"/>
                          <a:pt x="85614" y="111110"/>
                        </a:cubicBezTo>
                        <a:cubicBezTo>
                          <a:pt x="91508" y="116131"/>
                          <a:pt x="98013" y="121020"/>
                          <a:pt x="104867" y="125823"/>
                        </a:cubicBezTo>
                        <a:lnTo>
                          <a:pt x="106744" y="12508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2882E06F-F87C-4F0D-93CA-4184411B66D9}"/>
                      </a:ext>
                    </a:extLst>
                  </p:cNvPr>
                  <p:cNvSpPr/>
                  <p:nvPr/>
                </p:nvSpPr>
                <p:spPr>
                  <a:xfrm>
                    <a:off x="2864760" y="3660421"/>
                    <a:ext cx="96790" cy="121980"/>
                  </a:xfrm>
                  <a:custGeom>
                    <a:avLst/>
                    <a:gdLst>
                      <a:gd name="connsiteX0" fmla="*/ 96790 w 96790"/>
                      <a:gd name="connsiteY0" fmla="*/ 121632 h 121980"/>
                      <a:gd name="connsiteX1" fmla="*/ 71163 w 96790"/>
                      <a:gd name="connsiteY1" fmla="*/ 91420 h 121980"/>
                      <a:gd name="connsiteX2" fmla="*/ 47369 w 96790"/>
                      <a:gd name="connsiteY2" fmla="*/ 60947 h 121980"/>
                      <a:gd name="connsiteX3" fmla="*/ 0 w 96790"/>
                      <a:gd name="connsiteY3" fmla="*/ 0 h 121980"/>
                      <a:gd name="connsiteX4" fmla="*/ 46190 w 96790"/>
                      <a:gd name="connsiteY4" fmla="*/ 61078 h 121980"/>
                      <a:gd name="connsiteX5" fmla="*/ 69373 w 96790"/>
                      <a:gd name="connsiteY5" fmla="*/ 91595 h 121980"/>
                      <a:gd name="connsiteX6" fmla="*/ 94520 w 96790"/>
                      <a:gd name="connsiteY6" fmla="*/ 121981 h 121980"/>
                      <a:gd name="connsiteX7" fmla="*/ 96790 w 96790"/>
                      <a:gd name="connsiteY7" fmla="*/ 121632 h 121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790" h="121980">
                        <a:moveTo>
                          <a:pt x="96790" y="121632"/>
                        </a:moveTo>
                        <a:cubicBezTo>
                          <a:pt x="87578" y="111634"/>
                          <a:pt x="79196" y="101549"/>
                          <a:pt x="71163" y="91420"/>
                        </a:cubicBezTo>
                        <a:cubicBezTo>
                          <a:pt x="63130" y="81292"/>
                          <a:pt x="55315" y="71119"/>
                          <a:pt x="47369" y="60947"/>
                        </a:cubicBezTo>
                        <a:lnTo>
                          <a:pt x="0" y="0"/>
                        </a:lnTo>
                        <a:lnTo>
                          <a:pt x="46190" y="61078"/>
                        </a:lnTo>
                        <a:cubicBezTo>
                          <a:pt x="53918" y="71250"/>
                          <a:pt x="61514" y="81422"/>
                          <a:pt x="69373" y="91595"/>
                        </a:cubicBezTo>
                        <a:cubicBezTo>
                          <a:pt x="77231" y="101767"/>
                          <a:pt x="85483" y="111896"/>
                          <a:pt x="94520" y="121981"/>
                        </a:cubicBezTo>
                        <a:lnTo>
                          <a:pt x="96790" y="12163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DDAFB13F-A47A-4B8C-ACCC-6D40F6B5C416}"/>
                      </a:ext>
                    </a:extLst>
                  </p:cNvPr>
                  <p:cNvSpPr/>
                  <p:nvPr/>
                </p:nvSpPr>
                <p:spPr>
                  <a:xfrm>
                    <a:off x="2893836" y="3626149"/>
                    <a:ext cx="83910" cy="95349"/>
                  </a:xfrm>
                  <a:custGeom>
                    <a:avLst/>
                    <a:gdLst>
                      <a:gd name="connsiteX0" fmla="*/ 83911 w 83910"/>
                      <a:gd name="connsiteY0" fmla="*/ 94913 h 95349"/>
                      <a:gd name="connsiteX1" fmla="*/ 0 w 83910"/>
                      <a:gd name="connsiteY1" fmla="*/ 0 h 95349"/>
                      <a:gd name="connsiteX2" fmla="*/ 81815 w 83910"/>
                      <a:gd name="connsiteY2" fmla="*/ 95349 h 95349"/>
                      <a:gd name="connsiteX3" fmla="*/ 83911 w 83910"/>
                      <a:gd name="connsiteY3" fmla="*/ 94913 h 95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910" h="95349">
                        <a:moveTo>
                          <a:pt x="83911" y="94913"/>
                        </a:moveTo>
                        <a:cubicBezTo>
                          <a:pt x="49115" y="64396"/>
                          <a:pt x="20781" y="32394"/>
                          <a:pt x="0" y="0"/>
                        </a:cubicBezTo>
                        <a:cubicBezTo>
                          <a:pt x="19996" y="32438"/>
                          <a:pt x="47587" y="64614"/>
                          <a:pt x="81815" y="95349"/>
                        </a:cubicBezTo>
                        <a:lnTo>
                          <a:pt x="83911" y="9491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5E3FCD60-0222-4DFF-89E1-94762878B626}"/>
                      </a:ext>
                    </a:extLst>
                  </p:cNvPr>
                  <p:cNvSpPr/>
                  <p:nvPr/>
                </p:nvSpPr>
                <p:spPr>
                  <a:xfrm>
                    <a:off x="2944741" y="3583451"/>
                    <a:ext cx="48154" cy="73913"/>
                  </a:xfrm>
                  <a:custGeom>
                    <a:avLst/>
                    <a:gdLst>
                      <a:gd name="connsiteX0" fmla="*/ 48155 w 48154"/>
                      <a:gd name="connsiteY0" fmla="*/ 73477 h 73913"/>
                      <a:gd name="connsiteX1" fmla="*/ 0 w 48154"/>
                      <a:gd name="connsiteY1" fmla="*/ 0 h 73913"/>
                      <a:gd name="connsiteX2" fmla="*/ 46016 w 48154"/>
                      <a:gd name="connsiteY2" fmla="*/ 73913 h 73913"/>
                      <a:gd name="connsiteX3" fmla="*/ 48155 w 48154"/>
                      <a:gd name="connsiteY3" fmla="*/ 73477 h 73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154" h="73913">
                        <a:moveTo>
                          <a:pt x="48155" y="73477"/>
                        </a:moveTo>
                        <a:cubicBezTo>
                          <a:pt x="22615" y="49945"/>
                          <a:pt x="5938" y="24580"/>
                          <a:pt x="0" y="0"/>
                        </a:cubicBezTo>
                        <a:cubicBezTo>
                          <a:pt x="5064" y="24492"/>
                          <a:pt x="20912" y="50032"/>
                          <a:pt x="46016" y="73913"/>
                        </a:cubicBezTo>
                        <a:lnTo>
                          <a:pt x="48155" y="7347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470" name="Graphic 2180">
                <a:extLst>
                  <a:ext uri="{FF2B5EF4-FFF2-40B4-BE49-F238E27FC236}">
                    <a16:creationId xmlns:a16="http://schemas.microsoft.com/office/drawing/2014/main" id="{FD3D4C1E-ED54-4541-B719-9E587FBE74C0}"/>
                  </a:ext>
                </a:extLst>
              </p:cNvPr>
              <p:cNvGrpSpPr/>
              <p:nvPr/>
            </p:nvGrpSpPr>
            <p:grpSpPr>
              <a:xfrm>
                <a:off x="3893963" y="4176067"/>
                <a:ext cx="433557" cy="524081"/>
                <a:chOff x="3893963" y="4176067"/>
                <a:chExt cx="433557" cy="524081"/>
              </a:xfrm>
            </p:grpSpPr>
            <p:grpSp>
              <p:nvGrpSpPr>
                <p:cNvPr id="471" name="Graphic 2180">
                  <a:extLst>
                    <a:ext uri="{FF2B5EF4-FFF2-40B4-BE49-F238E27FC236}">
                      <a16:creationId xmlns:a16="http://schemas.microsoft.com/office/drawing/2014/main" id="{0B0A0807-9E19-41CA-9CD4-3A771E0114BF}"/>
                    </a:ext>
                  </a:extLst>
                </p:cNvPr>
                <p:cNvGrpSpPr/>
                <p:nvPr/>
              </p:nvGrpSpPr>
              <p:grpSpPr>
                <a:xfrm>
                  <a:off x="3893963" y="4176067"/>
                  <a:ext cx="433557" cy="524081"/>
                  <a:chOff x="3893963" y="4176067"/>
                  <a:chExt cx="433557" cy="524081"/>
                </a:xfrm>
                <a:solidFill>
                  <a:srgbClr val="FBFFFF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9BB67336-BA56-4308-9CE2-B6D879DFB80E}"/>
                      </a:ext>
                    </a:extLst>
                  </p:cNvPr>
                  <p:cNvSpPr/>
                  <p:nvPr/>
                </p:nvSpPr>
                <p:spPr>
                  <a:xfrm>
                    <a:off x="4010830" y="4176111"/>
                    <a:ext cx="316691" cy="524037"/>
                  </a:xfrm>
                  <a:custGeom>
                    <a:avLst/>
                    <a:gdLst>
                      <a:gd name="connsiteX0" fmla="*/ 0 w 316691"/>
                      <a:gd name="connsiteY0" fmla="*/ 511455 h 524037"/>
                      <a:gd name="connsiteX1" fmla="*/ 34446 w 316691"/>
                      <a:gd name="connsiteY1" fmla="*/ 523505 h 524037"/>
                      <a:gd name="connsiteX2" fmla="*/ 220212 w 316691"/>
                      <a:gd name="connsiteY2" fmla="*/ 434879 h 524037"/>
                      <a:gd name="connsiteX3" fmla="*/ 314994 w 316691"/>
                      <a:gd name="connsiteY3" fmla="*/ 240469 h 524037"/>
                      <a:gd name="connsiteX4" fmla="*/ 272995 w 316691"/>
                      <a:gd name="connsiteY4" fmla="*/ 108141 h 524037"/>
                      <a:gd name="connsiteX5" fmla="*/ 182535 w 316691"/>
                      <a:gd name="connsiteY5" fmla="*/ 0 h 524037"/>
                      <a:gd name="connsiteX6" fmla="*/ 0 w 316691"/>
                      <a:gd name="connsiteY6" fmla="*/ 511455 h 52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6691" h="524037">
                        <a:moveTo>
                          <a:pt x="0" y="511455"/>
                        </a:moveTo>
                        <a:cubicBezTo>
                          <a:pt x="0" y="511455"/>
                          <a:pt x="10041" y="525775"/>
                          <a:pt x="34446" y="523505"/>
                        </a:cubicBezTo>
                        <a:cubicBezTo>
                          <a:pt x="58808" y="521235"/>
                          <a:pt x="132328" y="543893"/>
                          <a:pt x="220212" y="434879"/>
                        </a:cubicBezTo>
                        <a:cubicBezTo>
                          <a:pt x="308096" y="325908"/>
                          <a:pt x="307310" y="267013"/>
                          <a:pt x="314994" y="240469"/>
                        </a:cubicBezTo>
                        <a:cubicBezTo>
                          <a:pt x="322677" y="213925"/>
                          <a:pt x="303512" y="138964"/>
                          <a:pt x="272995" y="108141"/>
                        </a:cubicBezTo>
                        <a:cubicBezTo>
                          <a:pt x="242477" y="77319"/>
                          <a:pt x="177165" y="25802"/>
                          <a:pt x="182535" y="0"/>
                        </a:cubicBezTo>
                        <a:cubicBezTo>
                          <a:pt x="182491" y="0"/>
                          <a:pt x="3929" y="398468"/>
                          <a:pt x="0" y="51145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0F5F8F9D-BD82-468F-95BA-EFAACCAAA14A}"/>
                      </a:ext>
                    </a:extLst>
                  </p:cNvPr>
                  <p:cNvSpPr/>
                  <p:nvPr/>
                </p:nvSpPr>
                <p:spPr>
                  <a:xfrm>
                    <a:off x="3893963" y="4176067"/>
                    <a:ext cx="299357" cy="513739"/>
                  </a:xfrm>
                  <a:custGeom>
                    <a:avLst/>
                    <a:gdLst>
                      <a:gd name="connsiteX0" fmla="*/ 128479 w 299357"/>
                      <a:gd name="connsiteY0" fmla="*/ 507788 h 513739"/>
                      <a:gd name="connsiteX1" fmla="*/ 64520 w 299357"/>
                      <a:gd name="connsiteY1" fmla="*/ 501807 h 513739"/>
                      <a:gd name="connsiteX2" fmla="*/ 16060 w 299357"/>
                      <a:gd name="connsiteY2" fmla="*/ 233527 h 513739"/>
                      <a:gd name="connsiteX3" fmla="*/ 215447 w 299357"/>
                      <a:gd name="connsiteY3" fmla="*/ 16808 h 513739"/>
                      <a:gd name="connsiteX4" fmla="*/ 299357 w 299357"/>
                      <a:gd name="connsiteY4" fmla="*/ 0 h 513739"/>
                      <a:gd name="connsiteX5" fmla="*/ 128479 w 299357"/>
                      <a:gd name="connsiteY5" fmla="*/ 507788 h 513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357" h="513739">
                        <a:moveTo>
                          <a:pt x="128479" y="507788"/>
                        </a:moveTo>
                        <a:cubicBezTo>
                          <a:pt x="128479" y="507788"/>
                          <a:pt x="103245" y="524553"/>
                          <a:pt x="64520" y="501807"/>
                        </a:cubicBezTo>
                        <a:cubicBezTo>
                          <a:pt x="25796" y="479061"/>
                          <a:pt x="-26944" y="398337"/>
                          <a:pt x="16060" y="233527"/>
                        </a:cubicBezTo>
                        <a:cubicBezTo>
                          <a:pt x="59063" y="68718"/>
                          <a:pt x="108135" y="31216"/>
                          <a:pt x="215447" y="16808"/>
                        </a:cubicBezTo>
                        <a:cubicBezTo>
                          <a:pt x="215447" y="16808"/>
                          <a:pt x="290058" y="23750"/>
                          <a:pt x="299357" y="0"/>
                        </a:cubicBezTo>
                        <a:cubicBezTo>
                          <a:pt x="299357" y="44"/>
                          <a:pt x="252687" y="339093"/>
                          <a:pt x="128479" y="507788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472" name="Picture 471">
                  <a:extLst>
                    <a:ext uri="{FF2B5EF4-FFF2-40B4-BE49-F238E27FC236}">
                      <a16:creationId xmlns:a16="http://schemas.microsoft.com/office/drawing/2014/main" id="{7300EFB7-106E-403C-86E1-29A12BC85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0634" y="4177012"/>
                  <a:ext cx="314338" cy="519531"/>
                </a:xfrm>
                <a:custGeom>
                  <a:avLst/>
                  <a:gdLst>
                    <a:gd name="connsiteX0" fmla="*/ 600 w 314338"/>
                    <a:gd name="connsiteY0" fmla="*/ 251 h 519531"/>
                    <a:gd name="connsiteX1" fmla="*/ 314939 w 314338"/>
                    <a:gd name="connsiteY1" fmla="*/ 251 h 519531"/>
                    <a:gd name="connsiteX2" fmla="*/ 314939 w 314338"/>
                    <a:gd name="connsiteY2" fmla="*/ 519783 h 519531"/>
                    <a:gd name="connsiteX3" fmla="*/ 600 w 314338"/>
                    <a:gd name="connsiteY3" fmla="*/ 519783 h 51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338" h="519531">
                      <a:moveTo>
                        <a:pt x="600" y="251"/>
                      </a:moveTo>
                      <a:lnTo>
                        <a:pt x="314939" y="251"/>
                      </a:lnTo>
                      <a:lnTo>
                        <a:pt x="314939" y="519783"/>
                      </a:lnTo>
                      <a:lnTo>
                        <a:pt x="600" y="51978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73" name="Picture 472">
                  <a:extLst>
                    <a:ext uri="{FF2B5EF4-FFF2-40B4-BE49-F238E27FC236}">
                      <a16:creationId xmlns:a16="http://schemas.microsoft.com/office/drawing/2014/main" id="{0BE2E400-15C0-480D-8843-66A0A084C0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01489" y="4177012"/>
                  <a:ext cx="292509" cy="510800"/>
                </a:xfrm>
                <a:custGeom>
                  <a:avLst/>
                  <a:gdLst>
                    <a:gd name="connsiteX0" fmla="*/ 575 w 292509"/>
                    <a:gd name="connsiteY0" fmla="*/ 251 h 510800"/>
                    <a:gd name="connsiteX1" fmla="*/ 293085 w 292509"/>
                    <a:gd name="connsiteY1" fmla="*/ 251 h 510800"/>
                    <a:gd name="connsiteX2" fmla="*/ 293085 w 292509"/>
                    <a:gd name="connsiteY2" fmla="*/ 511051 h 510800"/>
                    <a:gd name="connsiteX3" fmla="*/ 575 w 292509"/>
                    <a:gd name="connsiteY3" fmla="*/ 511051 h 510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509" h="510800">
                      <a:moveTo>
                        <a:pt x="575" y="251"/>
                      </a:moveTo>
                      <a:lnTo>
                        <a:pt x="293085" y="251"/>
                      </a:lnTo>
                      <a:lnTo>
                        <a:pt x="293085" y="511051"/>
                      </a:lnTo>
                      <a:lnTo>
                        <a:pt x="575" y="51105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74" name="Graphic 2180">
                  <a:extLst>
                    <a:ext uri="{FF2B5EF4-FFF2-40B4-BE49-F238E27FC236}">
                      <a16:creationId xmlns:a16="http://schemas.microsoft.com/office/drawing/2014/main" id="{583EC7BD-74C8-4941-8159-3A1858CF4E37}"/>
                    </a:ext>
                  </a:extLst>
                </p:cNvPr>
                <p:cNvGrpSpPr/>
                <p:nvPr/>
              </p:nvGrpSpPr>
              <p:grpSpPr>
                <a:xfrm>
                  <a:off x="3974899" y="4288269"/>
                  <a:ext cx="295827" cy="371399"/>
                  <a:chOff x="3974899" y="4288269"/>
                  <a:chExt cx="295827" cy="371399"/>
                </a:xfrm>
                <a:solidFill>
                  <a:srgbClr val="A0BDAB"/>
                </a:solidFill>
              </p:grpSpPr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8F6E7861-6C39-475E-BAC6-AB3D10CFEBED}"/>
                      </a:ext>
                    </a:extLst>
                  </p:cNvPr>
                  <p:cNvSpPr/>
                  <p:nvPr/>
                </p:nvSpPr>
                <p:spPr>
                  <a:xfrm>
                    <a:off x="4044621" y="4585930"/>
                    <a:ext cx="164154" cy="73738"/>
                  </a:xfrm>
                  <a:custGeom>
                    <a:avLst/>
                    <a:gdLst>
                      <a:gd name="connsiteX0" fmla="*/ 4846 w 164154"/>
                      <a:gd name="connsiteY0" fmla="*/ 73739 h 73738"/>
                      <a:gd name="connsiteX1" fmla="*/ 164155 w 164154"/>
                      <a:gd name="connsiteY1" fmla="*/ 0 h 73738"/>
                      <a:gd name="connsiteX2" fmla="*/ 0 w 164154"/>
                      <a:gd name="connsiteY2" fmla="*/ 73651 h 73738"/>
                      <a:gd name="connsiteX3" fmla="*/ 4846 w 164154"/>
                      <a:gd name="connsiteY3" fmla="*/ 73739 h 73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54" h="73738">
                        <a:moveTo>
                          <a:pt x="4846" y="73739"/>
                        </a:moveTo>
                        <a:cubicBezTo>
                          <a:pt x="73346" y="61340"/>
                          <a:pt x="130320" y="36542"/>
                          <a:pt x="164155" y="0"/>
                        </a:cubicBezTo>
                        <a:cubicBezTo>
                          <a:pt x="129665" y="36236"/>
                          <a:pt x="68412" y="61733"/>
                          <a:pt x="0" y="73651"/>
                        </a:cubicBezTo>
                        <a:lnTo>
                          <a:pt x="4846" y="7373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70E00D69-3713-439F-AABE-4472702354B7}"/>
                      </a:ext>
                    </a:extLst>
                  </p:cNvPr>
                  <p:cNvSpPr/>
                  <p:nvPr/>
                </p:nvSpPr>
                <p:spPr>
                  <a:xfrm>
                    <a:off x="4075793" y="4531532"/>
                    <a:ext cx="161665" cy="72559"/>
                  </a:xfrm>
                  <a:custGeom>
                    <a:avLst/>
                    <a:gdLst>
                      <a:gd name="connsiteX0" fmla="*/ 14233 w 161665"/>
                      <a:gd name="connsiteY0" fmla="*/ 67932 h 72559"/>
                      <a:gd name="connsiteX1" fmla="*/ 52783 w 161665"/>
                      <a:gd name="connsiteY1" fmla="*/ 52128 h 72559"/>
                      <a:gd name="connsiteX2" fmla="*/ 90285 w 161665"/>
                      <a:gd name="connsiteY2" fmla="*/ 35581 h 72559"/>
                      <a:gd name="connsiteX3" fmla="*/ 127351 w 161665"/>
                      <a:gd name="connsiteY3" fmla="*/ 18729 h 72559"/>
                      <a:gd name="connsiteX4" fmla="*/ 161666 w 161665"/>
                      <a:gd name="connsiteY4" fmla="*/ 0 h 72559"/>
                      <a:gd name="connsiteX5" fmla="*/ 126914 w 161665"/>
                      <a:gd name="connsiteY5" fmla="*/ 18424 h 72559"/>
                      <a:gd name="connsiteX6" fmla="*/ 89456 w 161665"/>
                      <a:gd name="connsiteY6" fmla="*/ 34970 h 72559"/>
                      <a:gd name="connsiteX7" fmla="*/ 51560 w 161665"/>
                      <a:gd name="connsiteY7" fmla="*/ 51211 h 72559"/>
                      <a:gd name="connsiteX8" fmla="*/ 0 w 161665"/>
                      <a:gd name="connsiteY8" fmla="*/ 72560 h 72559"/>
                      <a:gd name="connsiteX9" fmla="*/ 14233 w 161665"/>
                      <a:gd name="connsiteY9" fmla="*/ 67932 h 7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1665" h="72559">
                        <a:moveTo>
                          <a:pt x="14233" y="67932"/>
                        </a:moveTo>
                        <a:cubicBezTo>
                          <a:pt x="27417" y="62955"/>
                          <a:pt x="40209" y="57585"/>
                          <a:pt x="52783" y="52128"/>
                        </a:cubicBezTo>
                        <a:cubicBezTo>
                          <a:pt x="65356" y="46671"/>
                          <a:pt x="77799" y="41082"/>
                          <a:pt x="90285" y="35581"/>
                        </a:cubicBezTo>
                        <a:cubicBezTo>
                          <a:pt x="102771" y="30037"/>
                          <a:pt x="115301" y="24536"/>
                          <a:pt x="127351" y="18729"/>
                        </a:cubicBezTo>
                        <a:cubicBezTo>
                          <a:pt x="139400" y="12923"/>
                          <a:pt x="151057" y="6767"/>
                          <a:pt x="161666" y="0"/>
                        </a:cubicBezTo>
                        <a:cubicBezTo>
                          <a:pt x="150883" y="6680"/>
                          <a:pt x="139139" y="12705"/>
                          <a:pt x="126914" y="18424"/>
                        </a:cubicBezTo>
                        <a:cubicBezTo>
                          <a:pt x="114733" y="24143"/>
                          <a:pt x="102073" y="29557"/>
                          <a:pt x="89456" y="34970"/>
                        </a:cubicBezTo>
                        <a:cubicBezTo>
                          <a:pt x="76838" y="40384"/>
                          <a:pt x="64265" y="45841"/>
                          <a:pt x="51560" y="51211"/>
                        </a:cubicBezTo>
                        <a:cubicBezTo>
                          <a:pt x="38856" y="56581"/>
                          <a:pt x="13272" y="67670"/>
                          <a:pt x="0" y="72560"/>
                        </a:cubicBezTo>
                        <a:lnTo>
                          <a:pt x="14233" y="6793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13CC6DAE-B373-48B0-9F0B-741EDA52E185}"/>
                      </a:ext>
                    </a:extLst>
                  </p:cNvPr>
                  <p:cNvSpPr/>
                  <p:nvPr/>
                </p:nvSpPr>
                <p:spPr>
                  <a:xfrm>
                    <a:off x="4112466" y="4464866"/>
                    <a:ext cx="148306" cy="62650"/>
                  </a:xfrm>
                  <a:custGeom>
                    <a:avLst/>
                    <a:gdLst>
                      <a:gd name="connsiteX0" fmla="*/ 567 w 148306"/>
                      <a:gd name="connsiteY0" fmla="*/ 62649 h 62650"/>
                      <a:gd name="connsiteX1" fmla="*/ 26282 w 148306"/>
                      <a:gd name="connsiteY1" fmla="*/ 62300 h 62650"/>
                      <a:gd name="connsiteX2" fmla="*/ 50993 w 148306"/>
                      <a:gd name="connsiteY2" fmla="*/ 59899 h 62650"/>
                      <a:gd name="connsiteX3" fmla="*/ 72167 w 148306"/>
                      <a:gd name="connsiteY3" fmla="*/ 53350 h 62650"/>
                      <a:gd name="connsiteX4" fmla="*/ 88015 w 148306"/>
                      <a:gd name="connsiteY4" fmla="*/ 43003 h 62650"/>
                      <a:gd name="connsiteX5" fmla="*/ 148307 w 148306"/>
                      <a:gd name="connsiteY5" fmla="*/ 0 h 62650"/>
                      <a:gd name="connsiteX6" fmla="*/ 87054 w 148306"/>
                      <a:gd name="connsiteY6" fmla="*/ 42479 h 62650"/>
                      <a:gd name="connsiteX7" fmla="*/ 71075 w 148306"/>
                      <a:gd name="connsiteY7" fmla="*/ 52652 h 62650"/>
                      <a:gd name="connsiteX8" fmla="*/ 50119 w 148306"/>
                      <a:gd name="connsiteY8" fmla="*/ 58939 h 62650"/>
                      <a:gd name="connsiteX9" fmla="*/ 25627 w 148306"/>
                      <a:gd name="connsiteY9" fmla="*/ 61165 h 62650"/>
                      <a:gd name="connsiteX10" fmla="*/ 0 w 148306"/>
                      <a:gd name="connsiteY10" fmla="*/ 61340 h 62650"/>
                      <a:gd name="connsiteX11" fmla="*/ 567 w 148306"/>
                      <a:gd name="connsiteY11" fmla="*/ 62649 h 62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8306" h="62650">
                        <a:moveTo>
                          <a:pt x="567" y="62649"/>
                        </a:moveTo>
                        <a:cubicBezTo>
                          <a:pt x="9168" y="62649"/>
                          <a:pt x="17812" y="62693"/>
                          <a:pt x="26282" y="62300"/>
                        </a:cubicBezTo>
                        <a:cubicBezTo>
                          <a:pt x="34752" y="61951"/>
                          <a:pt x="43134" y="61252"/>
                          <a:pt x="50993" y="59899"/>
                        </a:cubicBezTo>
                        <a:cubicBezTo>
                          <a:pt x="58807" y="58502"/>
                          <a:pt x="66142" y="56406"/>
                          <a:pt x="72167" y="53350"/>
                        </a:cubicBezTo>
                        <a:cubicBezTo>
                          <a:pt x="78192" y="50294"/>
                          <a:pt x="82950" y="46540"/>
                          <a:pt x="88015" y="43003"/>
                        </a:cubicBezTo>
                        <a:lnTo>
                          <a:pt x="148307" y="0"/>
                        </a:lnTo>
                        <a:lnTo>
                          <a:pt x="87054" y="42479"/>
                        </a:lnTo>
                        <a:cubicBezTo>
                          <a:pt x="81902" y="45972"/>
                          <a:pt x="77056" y="49683"/>
                          <a:pt x="71075" y="52652"/>
                        </a:cubicBezTo>
                        <a:cubicBezTo>
                          <a:pt x="65094" y="55577"/>
                          <a:pt x="57847" y="57585"/>
                          <a:pt x="50119" y="58939"/>
                        </a:cubicBezTo>
                        <a:cubicBezTo>
                          <a:pt x="42348" y="60248"/>
                          <a:pt x="34097" y="60903"/>
                          <a:pt x="25627" y="61165"/>
                        </a:cubicBezTo>
                        <a:cubicBezTo>
                          <a:pt x="17201" y="61471"/>
                          <a:pt x="8601" y="61383"/>
                          <a:pt x="0" y="61340"/>
                        </a:cubicBezTo>
                        <a:lnTo>
                          <a:pt x="567" y="6264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6A8415A9-3F01-4261-BFED-73105F8C1876}"/>
                      </a:ext>
                    </a:extLst>
                  </p:cNvPr>
                  <p:cNvSpPr/>
                  <p:nvPr/>
                </p:nvSpPr>
                <p:spPr>
                  <a:xfrm>
                    <a:off x="4128095" y="4419636"/>
                    <a:ext cx="142631" cy="59462"/>
                  </a:xfrm>
                  <a:custGeom>
                    <a:avLst/>
                    <a:gdLst>
                      <a:gd name="connsiteX0" fmla="*/ 1135 w 142631"/>
                      <a:gd name="connsiteY0" fmla="*/ 59462 h 59462"/>
                      <a:gd name="connsiteX1" fmla="*/ 39423 w 142631"/>
                      <a:gd name="connsiteY1" fmla="*/ 46845 h 59462"/>
                      <a:gd name="connsiteX2" fmla="*/ 74437 w 142631"/>
                      <a:gd name="connsiteY2" fmla="*/ 31652 h 59462"/>
                      <a:gd name="connsiteX3" fmla="*/ 142631 w 142631"/>
                      <a:gd name="connsiteY3" fmla="*/ 0 h 59462"/>
                      <a:gd name="connsiteX4" fmla="*/ 73651 w 142631"/>
                      <a:gd name="connsiteY4" fmla="*/ 31085 h 59462"/>
                      <a:gd name="connsiteX5" fmla="*/ 38288 w 142631"/>
                      <a:gd name="connsiteY5" fmla="*/ 45972 h 59462"/>
                      <a:gd name="connsiteX6" fmla="*/ 0 w 142631"/>
                      <a:gd name="connsiteY6" fmla="*/ 58153 h 59462"/>
                      <a:gd name="connsiteX7" fmla="*/ 1135 w 142631"/>
                      <a:gd name="connsiteY7" fmla="*/ 59462 h 5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2631" h="59462">
                        <a:moveTo>
                          <a:pt x="1135" y="59462"/>
                        </a:moveTo>
                        <a:cubicBezTo>
                          <a:pt x="15280" y="56494"/>
                          <a:pt x="27636" y="51822"/>
                          <a:pt x="39423" y="46845"/>
                        </a:cubicBezTo>
                        <a:cubicBezTo>
                          <a:pt x="51211" y="41868"/>
                          <a:pt x="62868" y="36804"/>
                          <a:pt x="74437" y="31652"/>
                        </a:cubicBezTo>
                        <a:cubicBezTo>
                          <a:pt x="97576" y="21392"/>
                          <a:pt x="120278" y="10827"/>
                          <a:pt x="142631" y="0"/>
                        </a:cubicBezTo>
                        <a:cubicBezTo>
                          <a:pt x="120016" y="10653"/>
                          <a:pt x="97009" y="21000"/>
                          <a:pt x="73651" y="31085"/>
                        </a:cubicBezTo>
                        <a:cubicBezTo>
                          <a:pt x="61951" y="36105"/>
                          <a:pt x="50163" y="41082"/>
                          <a:pt x="38288" y="45972"/>
                        </a:cubicBezTo>
                        <a:cubicBezTo>
                          <a:pt x="26370" y="50818"/>
                          <a:pt x="14014" y="55359"/>
                          <a:pt x="0" y="58153"/>
                        </a:cubicBezTo>
                        <a:lnTo>
                          <a:pt x="1135" y="5946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41B19DBF-0495-45D5-99EE-C4937E3B770C}"/>
                      </a:ext>
                    </a:extLst>
                  </p:cNvPr>
                  <p:cNvSpPr/>
                  <p:nvPr/>
                </p:nvSpPr>
                <p:spPr>
                  <a:xfrm>
                    <a:off x="4148440" y="4367508"/>
                    <a:ext cx="102159" cy="50992"/>
                  </a:xfrm>
                  <a:custGeom>
                    <a:avLst/>
                    <a:gdLst>
                      <a:gd name="connsiteX0" fmla="*/ 1965 w 102159"/>
                      <a:gd name="connsiteY0" fmla="*/ 50993 h 50992"/>
                      <a:gd name="connsiteX1" fmla="*/ 13054 w 102159"/>
                      <a:gd name="connsiteY1" fmla="*/ 43745 h 50992"/>
                      <a:gd name="connsiteX2" fmla="*/ 27068 w 102159"/>
                      <a:gd name="connsiteY2" fmla="*/ 38463 h 50992"/>
                      <a:gd name="connsiteX3" fmla="*/ 42479 w 102159"/>
                      <a:gd name="connsiteY3" fmla="*/ 34228 h 50992"/>
                      <a:gd name="connsiteX4" fmla="*/ 50076 w 102159"/>
                      <a:gd name="connsiteY4" fmla="*/ 31958 h 50992"/>
                      <a:gd name="connsiteX5" fmla="*/ 57279 w 102159"/>
                      <a:gd name="connsiteY5" fmla="*/ 29338 h 50992"/>
                      <a:gd name="connsiteX6" fmla="*/ 81859 w 102159"/>
                      <a:gd name="connsiteY6" fmla="*/ 15891 h 50992"/>
                      <a:gd name="connsiteX7" fmla="*/ 102160 w 102159"/>
                      <a:gd name="connsiteY7" fmla="*/ 0 h 50992"/>
                      <a:gd name="connsiteX8" fmla="*/ 81379 w 102159"/>
                      <a:gd name="connsiteY8" fmla="*/ 15630 h 50992"/>
                      <a:gd name="connsiteX9" fmla="*/ 56494 w 102159"/>
                      <a:gd name="connsiteY9" fmla="*/ 28727 h 50992"/>
                      <a:gd name="connsiteX10" fmla="*/ 26064 w 102159"/>
                      <a:gd name="connsiteY10" fmla="*/ 37502 h 50992"/>
                      <a:gd name="connsiteX11" fmla="*/ 11569 w 102159"/>
                      <a:gd name="connsiteY11" fmla="*/ 42741 h 50992"/>
                      <a:gd name="connsiteX12" fmla="*/ 0 w 102159"/>
                      <a:gd name="connsiteY12" fmla="*/ 50032 h 50992"/>
                      <a:gd name="connsiteX13" fmla="*/ 1965 w 102159"/>
                      <a:gd name="connsiteY13" fmla="*/ 50993 h 50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2159" h="50992">
                        <a:moveTo>
                          <a:pt x="1965" y="50993"/>
                        </a:moveTo>
                        <a:cubicBezTo>
                          <a:pt x="5108" y="48286"/>
                          <a:pt x="8819" y="45841"/>
                          <a:pt x="13054" y="43745"/>
                        </a:cubicBezTo>
                        <a:cubicBezTo>
                          <a:pt x="17288" y="41650"/>
                          <a:pt x="22047" y="39947"/>
                          <a:pt x="27068" y="38463"/>
                        </a:cubicBezTo>
                        <a:cubicBezTo>
                          <a:pt x="32089" y="36978"/>
                          <a:pt x="37328" y="35669"/>
                          <a:pt x="42479" y="34228"/>
                        </a:cubicBezTo>
                        <a:cubicBezTo>
                          <a:pt x="45055" y="33529"/>
                          <a:pt x="47587" y="32787"/>
                          <a:pt x="50076" y="31958"/>
                        </a:cubicBezTo>
                        <a:cubicBezTo>
                          <a:pt x="52521" y="31128"/>
                          <a:pt x="54965" y="30299"/>
                          <a:pt x="57279" y="29338"/>
                        </a:cubicBezTo>
                        <a:cubicBezTo>
                          <a:pt x="66579" y="25584"/>
                          <a:pt x="74612" y="20956"/>
                          <a:pt x="81859" y="15891"/>
                        </a:cubicBezTo>
                        <a:cubicBezTo>
                          <a:pt x="89106" y="10827"/>
                          <a:pt x="95655" y="5414"/>
                          <a:pt x="102160" y="0"/>
                        </a:cubicBezTo>
                        <a:cubicBezTo>
                          <a:pt x="95480" y="5370"/>
                          <a:pt x="88801" y="10696"/>
                          <a:pt x="81379" y="15630"/>
                        </a:cubicBezTo>
                        <a:cubicBezTo>
                          <a:pt x="74001" y="20563"/>
                          <a:pt x="65836" y="25103"/>
                          <a:pt x="56494" y="28727"/>
                        </a:cubicBezTo>
                        <a:cubicBezTo>
                          <a:pt x="47238" y="32438"/>
                          <a:pt x="36324" y="34621"/>
                          <a:pt x="26064" y="37502"/>
                        </a:cubicBezTo>
                        <a:cubicBezTo>
                          <a:pt x="20912" y="38943"/>
                          <a:pt x="15979" y="40646"/>
                          <a:pt x="11569" y="42741"/>
                        </a:cubicBezTo>
                        <a:cubicBezTo>
                          <a:pt x="7160" y="44837"/>
                          <a:pt x="3274" y="47282"/>
                          <a:pt x="0" y="50032"/>
                        </a:cubicBezTo>
                        <a:lnTo>
                          <a:pt x="1965" y="50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36CC5DDF-5137-441F-AB17-013DC5F9F347}"/>
                      </a:ext>
                    </a:extLst>
                  </p:cNvPr>
                  <p:cNvSpPr/>
                  <p:nvPr/>
                </p:nvSpPr>
                <p:spPr>
                  <a:xfrm>
                    <a:off x="4162629" y="4326993"/>
                    <a:ext cx="64002" cy="26432"/>
                  </a:xfrm>
                  <a:custGeom>
                    <a:avLst/>
                    <a:gdLst>
                      <a:gd name="connsiteX0" fmla="*/ 0 w 64002"/>
                      <a:gd name="connsiteY0" fmla="*/ 24885 h 26432"/>
                      <a:gd name="connsiteX1" fmla="*/ 8120 w 64002"/>
                      <a:gd name="connsiteY1" fmla="*/ 26413 h 26432"/>
                      <a:gd name="connsiteX2" fmla="*/ 13447 w 64002"/>
                      <a:gd name="connsiteY2" fmla="*/ 25977 h 26432"/>
                      <a:gd name="connsiteX3" fmla="*/ 22091 w 64002"/>
                      <a:gd name="connsiteY3" fmla="*/ 23182 h 26432"/>
                      <a:gd name="connsiteX4" fmla="*/ 37153 w 64002"/>
                      <a:gd name="connsiteY4" fmla="*/ 16153 h 26432"/>
                      <a:gd name="connsiteX5" fmla="*/ 64003 w 64002"/>
                      <a:gd name="connsiteY5" fmla="*/ 0 h 26432"/>
                      <a:gd name="connsiteX6" fmla="*/ 36324 w 64002"/>
                      <a:gd name="connsiteY6" fmla="*/ 15586 h 26432"/>
                      <a:gd name="connsiteX7" fmla="*/ 20956 w 64002"/>
                      <a:gd name="connsiteY7" fmla="*/ 22309 h 26432"/>
                      <a:gd name="connsiteX8" fmla="*/ 12574 w 64002"/>
                      <a:gd name="connsiteY8" fmla="*/ 24841 h 26432"/>
                      <a:gd name="connsiteX9" fmla="*/ 1965 w 64002"/>
                      <a:gd name="connsiteY9" fmla="*/ 23968 h 26432"/>
                      <a:gd name="connsiteX10" fmla="*/ 0 w 64002"/>
                      <a:gd name="connsiteY10" fmla="*/ 24885 h 26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002" h="26432">
                        <a:moveTo>
                          <a:pt x="0" y="24885"/>
                        </a:moveTo>
                        <a:cubicBezTo>
                          <a:pt x="1877" y="25540"/>
                          <a:pt x="6199" y="26370"/>
                          <a:pt x="8120" y="26413"/>
                        </a:cubicBezTo>
                        <a:cubicBezTo>
                          <a:pt x="10041" y="26501"/>
                          <a:pt x="11831" y="26282"/>
                          <a:pt x="13447" y="25977"/>
                        </a:cubicBezTo>
                        <a:cubicBezTo>
                          <a:pt x="16721" y="25365"/>
                          <a:pt x="19515" y="24274"/>
                          <a:pt x="22091" y="23182"/>
                        </a:cubicBezTo>
                        <a:cubicBezTo>
                          <a:pt x="27286" y="20956"/>
                          <a:pt x="32307" y="18598"/>
                          <a:pt x="37153" y="16153"/>
                        </a:cubicBezTo>
                        <a:cubicBezTo>
                          <a:pt x="46845" y="11220"/>
                          <a:pt x="55795" y="5806"/>
                          <a:pt x="64003" y="0"/>
                        </a:cubicBezTo>
                        <a:cubicBezTo>
                          <a:pt x="55489" y="5632"/>
                          <a:pt x="46278" y="10871"/>
                          <a:pt x="36324" y="15586"/>
                        </a:cubicBezTo>
                        <a:cubicBezTo>
                          <a:pt x="31347" y="17943"/>
                          <a:pt x="26239" y="20170"/>
                          <a:pt x="20956" y="22309"/>
                        </a:cubicBezTo>
                        <a:cubicBezTo>
                          <a:pt x="18336" y="23357"/>
                          <a:pt x="15629" y="24318"/>
                          <a:pt x="12574" y="24841"/>
                        </a:cubicBezTo>
                        <a:cubicBezTo>
                          <a:pt x="9561" y="25365"/>
                          <a:pt x="4977" y="25103"/>
                          <a:pt x="1965" y="23968"/>
                        </a:cubicBezTo>
                        <a:lnTo>
                          <a:pt x="0" y="24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572AF6EF-CF95-4870-9E01-ED4B7338DBF3}"/>
                      </a:ext>
                    </a:extLst>
                  </p:cNvPr>
                  <p:cNvSpPr/>
                  <p:nvPr/>
                </p:nvSpPr>
                <p:spPr>
                  <a:xfrm>
                    <a:off x="3974899" y="4551702"/>
                    <a:ext cx="65967" cy="106787"/>
                  </a:xfrm>
                  <a:custGeom>
                    <a:avLst/>
                    <a:gdLst>
                      <a:gd name="connsiteX0" fmla="*/ 65967 w 65967"/>
                      <a:gd name="connsiteY0" fmla="*/ 106002 h 106787"/>
                      <a:gd name="connsiteX1" fmla="*/ 52608 w 65967"/>
                      <a:gd name="connsiteY1" fmla="*/ 93909 h 106787"/>
                      <a:gd name="connsiteX2" fmla="*/ 43440 w 65967"/>
                      <a:gd name="connsiteY2" fmla="*/ 80680 h 106787"/>
                      <a:gd name="connsiteX3" fmla="*/ 26850 w 65967"/>
                      <a:gd name="connsiteY3" fmla="*/ 53830 h 106787"/>
                      <a:gd name="connsiteX4" fmla="*/ 10303 w 65967"/>
                      <a:gd name="connsiteY4" fmla="*/ 26981 h 106787"/>
                      <a:gd name="connsiteX5" fmla="*/ 3318 w 65967"/>
                      <a:gd name="connsiteY5" fmla="*/ 13490 h 106787"/>
                      <a:gd name="connsiteX6" fmla="*/ 0 w 65967"/>
                      <a:gd name="connsiteY6" fmla="*/ 0 h 106787"/>
                      <a:gd name="connsiteX7" fmla="*/ 3056 w 65967"/>
                      <a:gd name="connsiteY7" fmla="*/ 13490 h 106787"/>
                      <a:gd name="connsiteX8" fmla="*/ 9779 w 65967"/>
                      <a:gd name="connsiteY8" fmla="*/ 27024 h 106787"/>
                      <a:gd name="connsiteX9" fmla="*/ 25802 w 65967"/>
                      <a:gd name="connsiteY9" fmla="*/ 53918 h 106787"/>
                      <a:gd name="connsiteX10" fmla="*/ 41868 w 65967"/>
                      <a:gd name="connsiteY10" fmla="*/ 80811 h 106787"/>
                      <a:gd name="connsiteX11" fmla="*/ 50862 w 65967"/>
                      <a:gd name="connsiteY11" fmla="*/ 94214 h 106787"/>
                      <a:gd name="connsiteX12" fmla="*/ 64439 w 65967"/>
                      <a:gd name="connsiteY12" fmla="*/ 106788 h 106787"/>
                      <a:gd name="connsiteX13" fmla="*/ 65967 w 65967"/>
                      <a:gd name="connsiteY13" fmla="*/ 106002 h 106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5967" h="106787">
                        <a:moveTo>
                          <a:pt x="65967" y="106002"/>
                        </a:moveTo>
                        <a:cubicBezTo>
                          <a:pt x="60466" y="102378"/>
                          <a:pt x="56144" y="98187"/>
                          <a:pt x="52608" y="93909"/>
                        </a:cubicBezTo>
                        <a:cubicBezTo>
                          <a:pt x="49028" y="89586"/>
                          <a:pt x="46190" y="85133"/>
                          <a:pt x="43440" y="80680"/>
                        </a:cubicBezTo>
                        <a:lnTo>
                          <a:pt x="26850" y="53830"/>
                        </a:lnTo>
                        <a:cubicBezTo>
                          <a:pt x="21349" y="44881"/>
                          <a:pt x="15717" y="35931"/>
                          <a:pt x="10303" y="26981"/>
                        </a:cubicBezTo>
                        <a:cubicBezTo>
                          <a:pt x="7640" y="22484"/>
                          <a:pt x="5152" y="17987"/>
                          <a:pt x="3318" y="13490"/>
                        </a:cubicBezTo>
                        <a:cubicBezTo>
                          <a:pt x="1441" y="8994"/>
                          <a:pt x="218" y="4453"/>
                          <a:pt x="0" y="0"/>
                        </a:cubicBezTo>
                        <a:cubicBezTo>
                          <a:pt x="131" y="4409"/>
                          <a:pt x="1266" y="8950"/>
                          <a:pt x="3056" y="13490"/>
                        </a:cubicBezTo>
                        <a:cubicBezTo>
                          <a:pt x="4802" y="18031"/>
                          <a:pt x="7247" y="22528"/>
                          <a:pt x="9779" y="27024"/>
                        </a:cubicBezTo>
                        <a:cubicBezTo>
                          <a:pt x="15018" y="36018"/>
                          <a:pt x="20432" y="44968"/>
                          <a:pt x="25802" y="53918"/>
                        </a:cubicBezTo>
                        <a:lnTo>
                          <a:pt x="41868" y="80811"/>
                        </a:lnTo>
                        <a:cubicBezTo>
                          <a:pt x="44575" y="85308"/>
                          <a:pt x="47325" y="89805"/>
                          <a:pt x="50862" y="94214"/>
                        </a:cubicBezTo>
                        <a:cubicBezTo>
                          <a:pt x="54398" y="98624"/>
                          <a:pt x="58764" y="102990"/>
                          <a:pt x="64439" y="106788"/>
                        </a:cubicBezTo>
                        <a:lnTo>
                          <a:pt x="65967" y="10600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id="{49955D93-2CE8-4B24-AA39-078BA5B24603}"/>
                      </a:ext>
                    </a:extLst>
                  </p:cNvPr>
                  <p:cNvSpPr/>
                  <p:nvPr/>
                </p:nvSpPr>
                <p:spPr>
                  <a:xfrm>
                    <a:off x="3990223" y="4465390"/>
                    <a:ext cx="85700" cy="137392"/>
                  </a:xfrm>
                  <a:custGeom>
                    <a:avLst/>
                    <a:gdLst>
                      <a:gd name="connsiteX0" fmla="*/ 85701 w 85700"/>
                      <a:gd name="connsiteY0" fmla="*/ 136868 h 137392"/>
                      <a:gd name="connsiteX1" fmla="*/ 55184 w 85700"/>
                      <a:gd name="connsiteY1" fmla="*/ 103906 h 137392"/>
                      <a:gd name="connsiteX2" fmla="*/ 43265 w 85700"/>
                      <a:gd name="connsiteY2" fmla="*/ 86880 h 137392"/>
                      <a:gd name="connsiteX3" fmla="*/ 35494 w 85700"/>
                      <a:gd name="connsiteY3" fmla="*/ 69504 h 137392"/>
                      <a:gd name="connsiteX4" fmla="*/ 32569 w 85700"/>
                      <a:gd name="connsiteY4" fmla="*/ 60772 h 137392"/>
                      <a:gd name="connsiteX5" fmla="*/ 28945 w 85700"/>
                      <a:gd name="connsiteY5" fmla="*/ 52041 h 137392"/>
                      <a:gd name="connsiteX6" fmla="*/ 19646 w 85700"/>
                      <a:gd name="connsiteY6" fmla="*/ 34665 h 137392"/>
                      <a:gd name="connsiteX7" fmla="*/ 0 w 85700"/>
                      <a:gd name="connsiteY7" fmla="*/ 0 h 137392"/>
                      <a:gd name="connsiteX8" fmla="*/ 19122 w 85700"/>
                      <a:gd name="connsiteY8" fmla="*/ 34708 h 137392"/>
                      <a:gd name="connsiteX9" fmla="*/ 28159 w 85700"/>
                      <a:gd name="connsiteY9" fmla="*/ 52084 h 137392"/>
                      <a:gd name="connsiteX10" fmla="*/ 31652 w 85700"/>
                      <a:gd name="connsiteY10" fmla="*/ 60772 h 137392"/>
                      <a:gd name="connsiteX11" fmla="*/ 34446 w 85700"/>
                      <a:gd name="connsiteY11" fmla="*/ 69504 h 137392"/>
                      <a:gd name="connsiteX12" fmla="*/ 41999 w 85700"/>
                      <a:gd name="connsiteY12" fmla="*/ 87011 h 137392"/>
                      <a:gd name="connsiteX13" fmla="*/ 53743 w 85700"/>
                      <a:gd name="connsiteY13" fmla="*/ 104212 h 137392"/>
                      <a:gd name="connsiteX14" fmla="*/ 83867 w 85700"/>
                      <a:gd name="connsiteY14" fmla="*/ 137392 h 137392"/>
                      <a:gd name="connsiteX15" fmla="*/ 85701 w 85700"/>
                      <a:gd name="connsiteY15" fmla="*/ 136868 h 137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5700" h="137392">
                        <a:moveTo>
                          <a:pt x="85701" y="136868"/>
                        </a:moveTo>
                        <a:cubicBezTo>
                          <a:pt x="74917" y="125997"/>
                          <a:pt x="64221" y="115127"/>
                          <a:pt x="55184" y="103906"/>
                        </a:cubicBezTo>
                        <a:cubicBezTo>
                          <a:pt x="50643" y="98318"/>
                          <a:pt x="46583" y="92599"/>
                          <a:pt x="43265" y="86880"/>
                        </a:cubicBezTo>
                        <a:cubicBezTo>
                          <a:pt x="39903" y="81117"/>
                          <a:pt x="37328" y="75310"/>
                          <a:pt x="35494" y="69504"/>
                        </a:cubicBezTo>
                        <a:cubicBezTo>
                          <a:pt x="34533" y="66579"/>
                          <a:pt x="33617" y="63697"/>
                          <a:pt x="32569" y="60772"/>
                        </a:cubicBezTo>
                        <a:cubicBezTo>
                          <a:pt x="31521" y="57847"/>
                          <a:pt x="30299" y="54922"/>
                          <a:pt x="28945" y="52041"/>
                        </a:cubicBezTo>
                        <a:cubicBezTo>
                          <a:pt x="26195" y="46234"/>
                          <a:pt x="22921" y="40427"/>
                          <a:pt x="19646" y="34665"/>
                        </a:cubicBezTo>
                        <a:lnTo>
                          <a:pt x="0" y="0"/>
                        </a:lnTo>
                        <a:lnTo>
                          <a:pt x="19122" y="34708"/>
                        </a:lnTo>
                        <a:cubicBezTo>
                          <a:pt x="22309" y="40515"/>
                          <a:pt x="25496" y="46278"/>
                          <a:pt x="28159" y="52084"/>
                        </a:cubicBezTo>
                        <a:cubicBezTo>
                          <a:pt x="29469" y="54966"/>
                          <a:pt x="30648" y="57891"/>
                          <a:pt x="31652" y="60772"/>
                        </a:cubicBezTo>
                        <a:cubicBezTo>
                          <a:pt x="32656" y="63697"/>
                          <a:pt x="33486" y="66579"/>
                          <a:pt x="34446" y="69504"/>
                        </a:cubicBezTo>
                        <a:cubicBezTo>
                          <a:pt x="36236" y="75310"/>
                          <a:pt x="38725" y="81204"/>
                          <a:pt x="41999" y="87011"/>
                        </a:cubicBezTo>
                        <a:cubicBezTo>
                          <a:pt x="45273" y="92817"/>
                          <a:pt x="49290" y="98536"/>
                          <a:pt x="53743" y="104212"/>
                        </a:cubicBezTo>
                        <a:cubicBezTo>
                          <a:pt x="62649" y="115520"/>
                          <a:pt x="73302" y="126478"/>
                          <a:pt x="83867" y="137392"/>
                        </a:cubicBezTo>
                        <a:lnTo>
                          <a:pt x="85701" y="13686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C3FE98B6-75DA-4408-BA08-6E3C93D81868}"/>
                      </a:ext>
                    </a:extLst>
                  </p:cNvPr>
                  <p:cNvSpPr/>
                  <p:nvPr/>
                </p:nvSpPr>
                <p:spPr>
                  <a:xfrm>
                    <a:off x="4017728" y="4410031"/>
                    <a:ext cx="91594" cy="121587"/>
                  </a:xfrm>
                  <a:custGeom>
                    <a:avLst/>
                    <a:gdLst>
                      <a:gd name="connsiteX0" fmla="*/ 91595 w 91594"/>
                      <a:gd name="connsiteY0" fmla="*/ 120889 h 121587"/>
                      <a:gd name="connsiteX1" fmla="*/ 74874 w 91594"/>
                      <a:gd name="connsiteY1" fmla="*/ 107050 h 121587"/>
                      <a:gd name="connsiteX2" fmla="*/ 71119 w 91594"/>
                      <a:gd name="connsiteY2" fmla="*/ 103470 h 121587"/>
                      <a:gd name="connsiteX3" fmla="*/ 67452 w 91594"/>
                      <a:gd name="connsiteY3" fmla="*/ 99846 h 121587"/>
                      <a:gd name="connsiteX4" fmla="*/ 63916 w 91594"/>
                      <a:gd name="connsiteY4" fmla="*/ 96179 h 121587"/>
                      <a:gd name="connsiteX5" fmla="*/ 60598 w 91594"/>
                      <a:gd name="connsiteY5" fmla="*/ 92468 h 121587"/>
                      <a:gd name="connsiteX6" fmla="*/ 48373 w 91594"/>
                      <a:gd name="connsiteY6" fmla="*/ 77362 h 121587"/>
                      <a:gd name="connsiteX7" fmla="*/ 42829 w 91594"/>
                      <a:gd name="connsiteY7" fmla="*/ 69722 h 121587"/>
                      <a:gd name="connsiteX8" fmla="*/ 37633 w 91594"/>
                      <a:gd name="connsiteY8" fmla="*/ 62038 h 121587"/>
                      <a:gd name="connsiteX9" fmla="*/ 18555 w 91594"/>
                      <a:gd name="connsiteY9" fmla="*/ 31041 h 121587"/>
                      <a:gd name="connsiteX10" fmla="*/ 0 w 91594"/>
                      <a:gd name="connsiteY10" fmla="*/ 0 h 121587"/>
                      <a:gd name="connsiteX11" fmla="*/ 18031 w 91594"/>
                      <a:gd name="connsiteY11" fmla="*/ 31085 h 121587"/>
                      <a:gd name="connsiteX12" fmla="*/ 36586 w 91594"/>
                      <a:gd name="connsiteY12" fmla="*/ 62126 h 121587"/>
                      <a:gd name="connsiteX13" fmla="*/ 41650 w 91594"/>
                      <a:gd name="connsiteY13" fmla="*/ 69853 h 121587"/>
                      <a:gd name="connsiteX14" fmla="*/ 47063 w 91594"/>
                      <a:gd name="connsiteY14" fmla="*/ 77537 h 121587"/>
                      <a:gd name="connsiteX15" fmla="*/ 59113 w 91594"/>
                      <a:gd name="connsiteY15" fmla="*/ 92730 h 121587"/>
                      <a:gd name="connsiteX16" fmla="*/ 62431 w 91594"/>
                      <a:gd name="connsiteY16" fmla="*/ 96485 h 121587"/>
                      <a:gd name="connsiteX17" fmla="*/ 65924 w 91594"/>
                      <a:gd name="connsiteY17" fmla="*/ 100196 h 121587"/>
                      <a:gd name="connsiteX18" fmla="*/ 69547 w 91594"/>
                      <a:gd name="connsiteY18" fmla="*/ 103863 h 121587"/>
                      <a:gd name="connsiteX19" fmla="*/ 73302 w 91594"/>
                      <a:gd name="connsiteY19" fmla="*/ 107530 h 121587"/>
                      <a:gd name="connsiteX20" fmla="*/ 90023 w 91594"/>
                      <a:gd name="connsiteY20" fmla="*/ 121588 h 121587"/>
                      <a:gd name="connsiteX21" fmla="*/ 91595 w 91594"/>
                      <a:gd name="connsiteY21" fmla="*/ 120889 h 121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91594" h="121587">
                        <a:moveTo>
                          <a:pt x="91595" y="120889"/>
                        </a:moveTo>
                        <a:cubicBezTo>
                          <a:pt x="85657" y="116436"/>
                          <a:pt x="79982" y="111809"/>
                          <a:pt x="74874" y="107050"/>
                        </a:cubicBezTo>
                        <a:cubicBezTo>
                          <a:pt x="73564" y="105871"/>
                          <a:pt x="72342" y="104649"/>
                          <a:pt x="71119" y="103470"/>
                        </a:cubicBezTo>
                        <a:cubicBezTo>
                          <a:pt x="69853" y="102247"/>
                          <a:pt x="68630" y="101069"/>
                          <a:pt x="67452" y="99846"/>
                        </a:cubicBezTo>
                        <a:lnTo>
                          <a:pt x="63916" y="96179"/>
                        </a:lnTo>
                        <a:lnTo>
                          <a:pt x="60598" y="92468"/>
                        </a:lnTo>
                        <a:cubicBezTo>
                          <a:pt x="56232" y="87491"/>
                          <a:pt x="52128" y="82470"/>
                          <a:pt x="48373" y="77362"/>
                        </a:cubicBezTo>
                        <a:cubicBezTo>
                          <a:pt x="46409" y="74830"/>
                          <a:pt x="44662" y="72254"/>
                          <a:pt x="42829" y="69722"/>
                        </a:cubicBezTo>
                        <a:cubicBezTo>
                          <a:pt x="41082" y="67146"/>
                          <a:pt x="39292" y="64614"/>
                          <a:pt x="37633" y="62038"/>
                        </a:cubicBezTo>
                        <a:cubicBezTo>
                          <a:pt x="30866" y="51735"/>
                          <a:pt x="24798" y="41388"/>
                          <a:pt x="18555" y="31041"/>
                        </a:cubicBezTo>
                        <a:lnTo>
                          <a:pt x="0" y="0"/>
                        </a:lnTo>
                        <a:lnTo>
                          <a:pt x="18031" y="31085"/>
                        </a:lnTo>
                        <a:cubicBezTo>
                          <a:pt x="24056" y="41432"/>
                          <a:pt x="29993" y="51822"/>
                          <a:pt x="36586" y="62126"/>
                        </a:cubicBezTo>
                        <a:cubicBezTo>
                          <a:pt x="38201" y="64701"/>
                          <a:pt x="39947" y="67277"/>
                          <a:pt x="41650" y="69853"/>
                        </a:cubicBezTo>
                        <a:cubicBezTo>
                          <a:pt x="43440" y="72429"/>
                          <a:pt x="45142" y="75005"/>
                          <a:pt x="47063" y="77537"/>
                        </a:cubicBezTo>
                        <a:cubicBezTo>
                          <a:pt x="50731" y="82645"/>
                          <a:pt x="54791" y="87709"/>
                          <a:pt x="59113" y="92730"/>
                        </a:cubicBezTo>
                        <a:lnTo>
                          <a:pt x="62431" y="96485"/>
                        </a:lnTo>
                        <a:lnTo>
                          <a:pt x="65924" y="100196"/>
                        </a:lnTo>
                        <a:cubicBezTo>
                          <a:pt x="67059" y="101418"/>
                          <a:pt x="68281" y="102640"/>
                          <a:pt x="69547" y="103863"/>
                        </a:cubicBezTo>
                        <a:cubicBezTo>
                          <a:pt x="70813" y="105085"/>
                          <a:pt x="71992" y="106308"/>
                          <a:pt x="73302" y="107530"/>
                        </a:cubicBezTo>
                        <a:cubicBezTo>
                          <a:pt x="78410" y="112376"/>
                          <a:pt x="84042" y="117047"/>
                          <a:pt x="90023" y="121588"/>
                        </a:cubicBezTo>
                        <a:lnTo>
                          <a:pt x="91595" y="1208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AFC46AAC-4C3E-4A78-9054-16FAEEBA6981}"/>
                      </a:ext>
                    </a:extLst>
                  </p:cNvPr>
                  <p:cNvSpPr/>
                  <p:nvPr/>
                </p:nvSpPr>
                <p:spPr>
                  <a:xfrm>
                    <a:off x="4044665" y="4365849"/>
                    <a:ext cx="82994" cy="118095"/>
                  </a:xfrm>
                  <a:custGeom>
                    <a:avLst/>
                    <a:gdLst>
                      <a:gd name="connsiteX0" fmla="*/ 82994 w 82994"/>
                      <a:gd name="connsiteY0" fmla="*/ 117746 h 118095"/>
                      <a:gd name="connsiteX1" fmla="*/ 60947 w 82994"/>
                      <a:gd name="connsiteY1" fmla="*/ 88539 h 118095"/>
                      <a:gd name="connsiteX2" fmla="*/ 40558 w 82994"/>
                      <a:gd name="connsiteY2" fmla="*/ 59026 h 118095"/>
                      <a:gd name="connsiteX3" fmla="*/ 0 w 82994"/>
                      <a:gd name="connsiteY3" fmla="*/ 0 h 118095"/>
                      <a:gd name="connsiteX4" fmla="*/ 39511 w 82994"/>
                      <a:gd name="connsiteY4" fmla="*/ 59157 h 118095"/>
                      <a:gd name="connsiteX5" fmla="*/ 59375 w 82994"/>
                      <a:gd name="connsiteY5" fmla="*/ 88713 h 118095"/>
                      <a:gd name="connsiteX6" fmla="*/ 80942 w 82994"/>
                      <a:gd name="connsiteY6" fmla="*/ 118095 h 118095"/>
                      <a:gd name="connsiteX7" fmla="*/ 82994 w 82994"/>
                      <a:gd name="connsiteY7" fmla="*/ 117746 h 118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2994" h="118095">
                        <a:moveTo>
                          <a:pt x="82994" y="117746"/>
                        </a:moveTo>
                        <a:cubicBezTo>
                          <a:pt x="75092" y="108098"/>
                          <a:pt x="67888" y="98318"/>
                          <a:pt x="60947" y="88539"/>
                        </a:cubicBezTo>
                        <a:cubicBezTo>
                          <a:pt x="54049" y="78716"/>
                          <a:pt x="47369" y="68893"/>
                          <a:pt x="40558" y="59026"/>
                        </a:cubicBezTo>
                        <a:lnTo>
                          <a:pt x="0" y="0"/>
                        </a:lnTo>
                        <a:lnTo>
                          <a:pt x="39511" y="59157"/>
                        </a:lnTo>
                        <a:cubicBezTo>
                          <a:pt x="46103" y="69024"/>
                          <a:pt x="52652" y="78890"/>
                          <a:pt x="59375" y="88713"/>
                        </a:cubicBezTo>
                        <a:cubicBezTo>
                          <a:pt x="66099" y="98580"/>
                          <a:pt x="73171" y="108403"/>
                          <a:pt x="80942" y="118095"/>
                        </a:cubicBezTo>
                        <a:lnTo>
                          <a:pt x="82994" y="11774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753A9596-0470-40A6-921B-3828CF2D0240}"/>
                      </a:ext>
                    </a:extLst>
                  </p:cNvPr>
                  <p:cNvSpPr/>
                  <p:nvPr/>
                </p:nvSpPr>
                <p:spPr>
                  <a:xfrm>
                    <a:off x="4071122" y="4331490"/>
                    <a:ext cx="72167" cy="92162"/>
                  </a:xfrm>
                  <a:custGeom>
                    <a:avLst/>
                    <a:gdLst>
                      <a:gd name="connsiteX0" fmla="*/ 72167 w 72167"/>
                      <a:gd name="connsiteY0" fmla="*/ 91682 h 92162"/>
                      <a:gd name="connsiteX1" fmla="*/ 0 w 72167"/>
                      <a:gd name="connsiteY1" fmla="*/ 0 h 92162"/>
                      <a:gd name="connsiteX2" fmla="*/ 70290 w 72167"/>
                      <a:gd name="connsiteY2" fmla="*/ 92162 h 92162"/>
                      <a:gd name="connsiteX3" fmla="*/ 72167 w 72167"/>
                      <a:gd name="connsiteY3" fmla="*/ 91682 h 92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67" h="92162">
                        <a:moveTo>
                          <a:pt x="72167" y="91682"/>
                        </a:moveTo>
                        <a:cubicBezTo>
                          <a:pt x="42043" y="62388"/>
                          <a:pt x="17681" y="31477"/>
                          <a:pt x="0" y="0"/>
                        </a:cubicBezTo>
                        <a:cubicBezTo>
                          <a:pt x="16983" y="31521"/>
                          <a:pt x="40689" y="62606"/>
                          <a:pt x="70290" y="92162"/>
                        </a:cubicBezTo>
                        <a:lnTo>
                          <a:pt x="72167" y="916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F1F73DB5-044A-4FF7-8CFF-91A0BE1748C1}"/>
                      </a:ext>
                    </a:extLst>
                  </p:cNvPr>
                  <p:cNvSpPr/>
                  <p:nvPr/>
                </p:nvSpPr>
                <p:spPr>
                  <a:xfrm>
                    <a:off x="4117094" y="4288269"/>
                    <a:ext cx="40994" cy="71817"/>
                  </a:xfrm>
                  <a:custGeom>
                    <a:avLst/>
                    <a:gdLst>
                      <a:gd name="connsiteX0" fmla="*/ 40995 w 40994"/>
                      <a:gd name="connsiteY0" fmla="*/ 71381 h 71817"/>
                      <a:gd name="connsiteX1" fmla="*/ 0 w 40994"/>
                      <a:gd name="connsiteY1" fmla="*/ 0 h 71817"/>
                      <a:gd name="connsiteX2" fmla="*/ 39074 w 40994"/>
                      <a:gd name="connsiteY2" fmla="*/ 71818 h 71817"/>
                      <a:gd name="connsiteX3" fmla="*/ 40995 w 40994"/>
                      <a:gd name="connsiteY3" fmla="*/ 71381 h 71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94" h="71817">
                        <a:moveTo>
                          <a:pt x="40995" y="71381"/>
                        </a:moveTo>
                        <a:cubicBezTo>
                          <a:pt x="18904" y="48766"/>
                          <a:pt x="4715" y="24099"/>
                          <a:pt x="0" y="0"/>
                        </a:cubicBezTo>
                        <a:cubicBezTo>
                          <a:pt x="3929" y="24056"/>
                          <a:pt x="17420" y="48853"/>
                          <a:pt x="39074" y="71818"/>
                        </a:cubicBezTo>
                        <a:lnTo>
                          <a:pt x="40995" y="7138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11" name="Graphic 2180">
              <a:extLst>
                <a:ext uri="{FF2B5EF4-FFF2-40B4-BE49-F238E27FC236}">
                  <a16:creationId xmlns:a16="http://schemas.microsoft.com/office/drawing/2014/main" id="{197C87D2-D1D3-4DC7-9A28-E945841D3FB3}"/>
                </a:ext>
              </a:extLst>
            </p:cNvPr>
            <p:cNvGrpSpPr/>
            <p:nvPr/>
          </p:nvGrpSpPr>
          <p:grpSpPr>
            <a:xfrm rot="4699191">
              <a:off x="2105414" y="1344292"/>
              <a:ext cx="627978" cy="633741"/>
              <a:chOff x="1736590" y="5628006"/>
              <a:chExt cx="627978" cy="633741"/>
            </a:xfrm>
          </p:grpSpPr>
          <p:grpSp>
            <p:nvGrpSpPr>
              <p:cNvPr id="431" name="Graphic 2180">
                <a:extLst>
                  <a:ext uri="{FF2B5EF4-FFF2-40B4-BE49-F238E27FC236}">
                    <a16:creationId xmlns:a16="http://schemas.microsoft.com/office/drawing/2014/main" id="{32ACC3CC-D14F-41E0-BA2B-BFA435A638A3}"/>
                  </a:ext>
                </a:extLst>
              </p:cNvPr>
              <p:cNvGrpSpPr/>
              <p:nvPr/>
            </p:nvGrpSpPr>
            <p:grpSpPr>
              <a:xfrm>
                <a:off x="1796855" y="5964834"/>
                <a:ext cx="227379" cy="237277"/>
                <a:chOff x="1796855" y="5964834"/>
                <a:chExt cx="227379" cy="237277"/>
              </a:xfrm>
            </p:grpSpPr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695AFB11-370F-434D-87DC-43A7B77D8DEC}"/>
                    </a:ext>
                  </a:extLst>
                </p:cNvPr>
                <p:cNvSpPr/>
                <p:nvPr/>
              </p:nvSpPr>
              <p:spPr>
                <a:xfrm>
                  <a:off x="1798901" y="5969366"/>
                  <a:ext cx="225333" cy="199336"/>
                </a:xfrm>
                <a:custGeom>
                  <a:avLst/>
                  <a:gdLst>
                    <a:gd name="connsiteX0" fmla="*/ 178201 w 225333"/>
                    <a:gd name="connsiteY0" fmla="*/ 14978 h 199336"/>
                    <a:gd name="connsiteX1" fmla="*/ 225221 w 225333"/>
                    <a:gd name="connsiteY1" fmla="*/ 111419 h 199336"/>
                    <a:gd name="connsiteX2" fmla="*/ 212778 w 225333"/>
                    <a:gd name="connsiteY2" fmla="*/ 172540 h 199336"/>
                    <a:gd name="connsiteX3" fmla="*/ 158642 w 225333"/>
                    <a:gd name="connsiteY3" fmla="*/ 198036 h 199336"/>
                    <a:gd name="connsiteX4" fmla="*/ 189596 w 225333"/>
                    <a:gd name="connsiteY4" fmla="*/ 169964 h 199336"/>
                    <a:gd name="connsiteX5" fmla="*/ 171914 w 225333"/>
                    <a:gd name="connsiteY5" fmla="*/ 129406 h 199336"/>
                    <a:gd name="connsiteX6" fmla="*/ 128998 w 225333"/>
                    <a:gd name="connsiteY6" fmla="*/ 121809 h 199336"/>
                    <a:gd name="connsiteX7" fmla="*/ 120223 w 225333"/>
                    <a:gd name="connsiteY7" fmla="*/ 130104 h 199336"/>
                    <a:gd name="connsiteX8" fmla="*/ 104288 w 225333"/>
                    <a:gd name="connsiteY8" fmla="*/ 129886 h 199336"/>
                    <a:gd name="connsiteX9" fmla="*/ 98525 w 225333"/>
                    <a:gd name="connsiteY9" fmla="*/ 150885 h 199336"/>
                    <a:gd name="connsiteX10" fmla="*/ 96473 w 225333"/>
                    <a:gd name="connsiteY10" fmla="*/ 173457 h 199336"/>
                    <a:gd name="connsiteX11" fmla="*/ 58185 w 225333"/>
                    <a:gd name="connsiteY11" fmla="*/ 166821 h 199336"/>
                    <a:gd name="connsiteX12" fmla="*/ 38189 w 225333"/>
                    <a:gd name="connsiteY12" fmla="*/ 169004 h 199336"/>
                    <a:gd name="connsiteX13" fmla="*/ 30069 w 225333"/>
                    <a:gd name="connsiteY13" fmla="*/ 186074 h 199336"/>
                    <a:gd name="connsiteX14" fmla="*/ 16797 w 225333"/>
                    <a:gd name="connsiteY14" fmla="*/ 197949 h 199336"/>
                    <a:gd name="connsiteX15" fmla="*/ 6537 w 225333"/>
                    <a:gd name="connsiteY15" fmla="*/ 185506 h 199336"/>
                    <a:gd name="connsiteX16" fmla="*/ 178201 w 225333"/>
                    <a:gd name="connsiteY16" fmla="*/ 14978 h 199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5333" h="199336">
                      <a:moveTo>
                        <a:pt x="178201" y="14978"/>
                      </a:moveTo>
                      <a:cubicBezTo>
                        <a:pt x="212080" y="31917"/>
                        <a:pt x="224042" y="73742"/>
                        <a:pt x="225221" y="111419"/>
                      </a:cubicBezTo>
                      <a:cubicBezTo>
                        <a:pt x="225876" y="132374"/>
                        <a:pt x="223911" y="154422"/>
                        <a:pt x="212778" y="172540"/>
                      </a:cubicBezTo>
                      <a:cubicBezTo>
                        <a:pt x="201646" y="190702"/>
                        <a:pt x="179118" y="203581"/>
                        <a:pt x="158642" y="198036"/>
                      </a:cubicBezTo>
                      <a:cubicBezTo>
                        <a:pt x="174010" y="199913"/>
                        <a:pt x="188155" y="185201"/>
                        <a:pt x="189596" y="169964"/>
                      </a:cubicBezTo>
                      <a:cubicBezTo>
                        <a:pt x="191037" y="154727"/>
                        <a:pt x="182698" y="140233"/>
                        <a:pt x="171914" y="129406"/>
                      </a:cubicBezTo>
                      <a:cubicBezTo>
                        <a:pt x="160607" y="118054"/>
                        <a:pt x="140480" y="110152"/>
                        <a:pt x="128998" y="121809"/>
                      </a:cubicBezTo>
                      <a:cubicBezTo>
                        <a:pt x="126161" y="124734"/>
                        <a:pt x="124065" y="128707"/>
                        <a:pt x="120223" y="130104"/>
                      </a:cubicBezTo>
                      <a:cubicBezTo>
                        <a:pt x="115159" y="131938"/>
                        <a:pt x="109483" y="128358"/>
                        <a:pt x="104288" y="129886"/>
                      </a:cubicBezTo>
                      <a:cubicBezTo>
                        <a:pt x="96386" y="132200"/>
                        <a:pt x="96255" y="143202"/>
                        <a:pt x="98525" y="150885"/>
                      </a:cubicBezTo>
                      <a:cubicBezTo>
                        <a:pt x="100795" y="158569"/>
                        <a:pt x="103109" y="168567"/>
                        <a:pt x="96473" y="173457"/>
                      </a:cubicBezTo>
                      <a:cubicBezTo>
                        <a:pt x="83725" y="171230"/>
                        <a:pt x="70933" y="169047"/>
                        <a:pt x="58185" y="166821"/>
                      </a:cubicBezTo>
                      <a:cubicBezTo>
                        <a:pt x="51418" y="165642"/>
                        <a:pt x="43647" y="164681"/>
                        <a:pt x="38189" y="169004"/>
                      </a:cubicBezTo>
                      <a:cubicBezTo>
                        <a:pt x="33081" y="173020"/>
                        <a:pt x="32034" y="180005"/>
                        <a:pt x="30069" y="186074"/>
                      </a:cubicBezTo>
                      <a:cubicBezTo>
                        <a:pt x="28104" y="192142"/>
                        <a:pt x="23171" y="198778"/>
                        <a:pt x="16797" y="197949"/>
                      </a:cubicBezTo>
                      <a:cubicBezTo>
                        <a:pt x="11034" y="197207"/>
                        <a:pt x="8153" y="190964"/>
                        <a:pt x="6537" y="185506"/>
                      </a:cubicBezTo>
                      <a:cubicBezTo>
                        <a:pt x="-25071" y="78718"/>
                        <a:pt x="62114" y="-43001"/>
                        <a:pt x="178201" y="14978"/>
                      </a:cubicBezTo>
                      <a:close/>
                    </a:path>
                  </a:pathLst>
                </a:custGeom>
                <a:solidFill>
                  <a:srgbClr val="A2A2A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451">
                  <a:extLst>
                    <a:ext uri="{FF2B5EF4-FFF2-40B4-BE49-F238E27FC236}">
                      <a16:creationId xmlns:a16="http://schemas.microsoft.com/office/drawing/2014/main" id="{E01E4FA2-8C5F-4E8D-9B7C-A3FFEDB4FFB3}"/>
                    </a:ext>
                  </a:extLst>
                </p:cNvPr>
                <p:cNvSpPr/>
                <p:nvPr/>
              </p:nvSpPr>
              <p:spPr>
                <a:xfrm>
                  <a:off x="1840976" y="6000427"/>
                  <a:ext cx="169394" cy="201684"/>
                </a:xfrm>
                <a:custGeom>
                  <a:avLst/>
                  <a:gdLst>
                    <a:gd name="connsiteX0" fmla="*/ 169394 w 169394"/>
                    <a:gd name="connsiteY0" fmla="*/ 88915 h 201684"/>
                    <a:gd name="connsiteX1" fmla="*/ 164329 w 169394"/>
                    <a:gd name="connsiteY1" fmla="*/ 49492 h 201684"/>
                    <a:gd name="connsiteX2" fmla="*/ 159789 w 169394"/>
                    <a:gd name="connsiteY2" fmla="*/ 26266 h 201684"/>
                    <a:gd name="connsiteX3" fmla="*/ 143461 w 169394"/>
                    <a:gd name="connsiteY3" fmla="*/ 507 h 201684"/>
                    <a:gd name="connsiteX4" fmla="*/ 118532 w 169394"/>
                    <a:gd name="connsiteY4" fmla="*/ 27357 h 201684"/>
                    <a:gd name="connsiteX5" fmla="*/ 123553 w 169394"/>
                    <a:gd name="connsiteY5" fmla="*/ 68658 h 201684"/>
                    <a:gd name="connsiteX6" fmla="*/ 115781 w 169394"/>
                    <a:gd name="connsiteY6" fmla="*/ 90792 h 201684"/>
                    <a:gd name="connsiteX7" fmla="*/ 45754 w 169394"/>
                    <a:gd name="connsiteY7" fmla="*/ 147766 h 201684"/>
                    <a:gd name="connsiteX8" fmla="*/ 17551 w 169394"/>
                    <a:gd name="connsiteY8" fmla="*/ 157109 h 201684"/>
                    <a:gd name="connsiteX9" fmla="*/ 0 w 169394"/>
                    <a:gd name="connsiteY9" fmla="*/ 179331 h 201684"/>
                    <a:gd name="connsiteX10" fmla="*/ 63959 w 169394"/>
                    <a:gd name="connsiteY10" fmla="*/ 201684 h 201684"/>
                    <a:gd name="connsiteX11" fmla="*/ 169394 w 169394"/>
                    <a:gd name="connsiteY11" fmla="*/ 88915 h 201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9394" h="201684">
                      <a:moveTo>
                        <a:pt x="169394" y="88915"/>
                      </a:moveTo>
                      <a:cubicBezTo>
                        <a:pt x="169437" y="75599"/>
                        <a:pt x="166861" y="62502"/>
                        <a:pt x="164329" y="49492"/>
                      </a:cubicBezTo>
                      <a:cubicBezTo>
                        <a:pt x="162801" y="41764"/>
                        <a:pt x="161317" y="33993"/>
                        <a:pt x="159789" y="26266"/>
                      </a:cubicBezTo>
                      <a:cubicBezTo>
                        <a:pt x="157737" y="15744"/>
                        <a:pt x="153982" y="3301"/>
                        <a:pt x="143461" y="507"/>
                      </a:cubicBezTo>
                      <a:cubicBezTo>
                        <a:pt x="129839" y="-3116"/>
                        <a:pt x="118445" y="13386"/>
                        <a:pt x="118532" y="27357"/>
                      </a:cubicBezTo>
                      <a:cubicBezTo>
                        <a:pt x="118619" y="41284"/>
                        <a:pt x="124906" y="54731"/>
                        <a:pt x="123553" y="68658"/>
                      </a:cubicBezTo>
                      <a:cubicBezTo>
                        <a:pt x="122767" y="76429"/>
                        <a:pt x="119623" y="83851"/>
                        <a:pt x="115781" y="90792"/>
                      </a:cubicBezTo>
                      <a:cubicBezTo>
                        <a:pt x="100938" y="117598"/>
                        <a:pt x="75223" y="138511"/>
                        <a:pt x="45754" y="147766"/>
                      </a:cubicBezTo>
                      <a:cubicBezTo>
                        <a:pt x="36280" y="150735"/>
                        <a:pt x="26369" y="152569"/>
                        <a:pt x="17551" y="157109"/>
                      </a:cubicBezTo>
                      <a:cubicBezTo>
                        <a:pt x="8732" y="161650"/>
                        <a:pt x="829" y="169639"/>
                        <a:pt x="0" y="179331"/>
                      </a:cubicBezTo>
                      <a:cubicBezTo>
                        <a:pt x="18904" y="191992"/>
                        <a:pt x="40864" y="201597"/>
                        <a:pt x="63959" y="201684"/>
                      </a:cubicBezTo>
                      <a:cubicBezTo>
                        <a:pt x="118925" y="201859"/>
                        <a:pt x="169263" y="139821"/>
                        <a:pt x="169394" y="88915"/>
                      </a:cubicBezTo>
                      <a:close/>
                    </a:path>
                  </a:pathLst>
                </a:custGeom>
                <a:solidFill>
                  <a:srgbClr val="E8E6E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3" name="Freeform: Shape 452">
                  <a:extLst>
                    <a:ext uri="{FF2B5EF4-FFF2-40B4-BE49-F238E27FC236}">
                      <a16:creationId xmlns:a16="http://schemas.microsoft.com/office/drawing/2014/main" id="{05BC4A47-4D2E-4222-8777-9F751EB0FE83}"/>
                    </a:ext>
                  </a:extLst>
                </p:cNvPr>
                <p:cNvSpPr/>
                <p:nvPr/>
              </p:nvSpPr>
              <p:spPr>
                <a:xfrm>
                  <a:off x="1811397" y="5982980"/>
                  <a:ext cx="183451" cy="196858"/>
                </a:xfrm>
                <a:custGeom>
                  <a:avLst/>
                  <a:gdLst>
                    <a:gd name="connsiteX0" fmla="*/ 99520 w 183451"/>
                    <a:gd name="connsiteY0" fmla="*/ 171194 h 196858"/>
                    <a:gd name="connsiteX1" fmla="*/ 106068 w 183451"/>
                    <a:gd name="connsiteY1" fmla="*/ 160323 h 196858"/>
                    <a:gd name="connsiteX2" fmla="*/ 119253 w 183451"/>
                    <a:gd name="connsiteY2" fmla="*/ 153207 h 196858"/>
                    <a:gd name="connsiteX3" fmla="*/ 161209 w 183451"/>
                    <a:gd name="connsiteY3" fmla="*/ 114526 h 196858"/>
                    <a:gd name="connsiteX4" fmla="*/ 179021 w 183451"/>
                    <a:gd name="connsiteY4" fmla="*/ 46419 h 196858"/>
                    <a:gd name="connsiteX5" fmla="*/ 183343 w 183451"/>
                    <a:gd name="connsiteY5" fmla="*/ 26249 h 196858"/>
                    <a:gd name="connsiteX6" fmla="*/ 179632 w 183451"/>
                    <a:gd name="connsiteY6" fmla="*/ 15597 h 196858"/>
                    <a:gd name="connsiteX7" fmla="*/ 157760 w 183451"/>
                    <a:gd name="connsiteY7" fmla="*/ 54 h 196858"/>
                    <a:gd name="connsiteX8" fmla="*/ 125278 w 183451"/>
                    <a:gd name="connsiteY8" fmla="*/ 37950 h 196858"/>
                    <a:gd name="connsiteX9" fmla="*/ 110915 w 183451"/>
                    <a:gd name="connsiteY9" fmla="*/ 89553 h 196858"/>
                    <a:gd name="connsiteX10" fmla="*/ 79175 w 183451"/>
                    <a:gd name="connsiteY10" fmla="*/ 84882 h 196858"/>
                    <a:gd name="connsiteX11" fmla="*/ 57957 w 183451"/>
                    <a:gd name="connsiteY11" fmla="*/ 105882 h 196858"/>
                    <a:gd name="connsiteX12" fmla="*/ 56560 w 183451"/>
                    <a:gd name="connsiteY12" fmla="*/ 134652 h 196858"/>
                    <a:gd name="connsiteX13" fmla="*/ 44511 w 183451"/>
                    <a:gd name="connsiteY13" fmla="*/ 134827 h 196858"/>
                    <a:gd name="connsiteX14" fmla="*/ 6266 w 183451"/>
                    <a:gd name="connsiteY14" fmla="*/ 150369 h 196858"/>
                    <a:gd name="connsiteX15" fmla="*/ 6834 w 183451"/>
                    <a:gd name="connsiteY15" fmla="*/ 190011 h 196858"/>
                    <a:gd name="connsiteX16" fmla="*/ 99520 w 183451"/>
                    <a:gd name="connsiteY16" fmla="*/ 171194 h 19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3451" h="196858">
                      <a:moveTo>
                        <a:pt x="99520" y="171194"/>
                      </a:moveTo>
                      <a:cubicBezTo>
                        <a:pt x="101965" y="167701"/>
                        <a:pt x="103187" y="163467"/>
                        <a:pt x="106068" y="160323"/>
                      </a:cubicBezTo>
                      <a:cubicBezTo>
                        <a:pt x="109474" y="156612"/>
                        <a:pt x="114538" y="155041"/>
                        <a:pt x="119253" y="153207"/>
                      </a:cubicBezTo>
                      <a:cubicBezTo>
                        <a:pt x="137371" y="146003"/>
                        <a:pt x="152695" y="131858"/>
                        <a:pt x="161209" y="114526"/>
                      </a:cubicBezTo>
                      <a:cubicBezTo>
                        <a:pt x="171599" y="93264"/>
                        <a:pt x="171687" y="68816"/>
                        <a:pt x="179021" y="46419"/>
                      </a:cubicBezTo>
                      <a:cubicBezTo>
                        <a:pt x="181204" y="39827"/>
                        <a:pt x="184042" y="33104"/>
                        <a:pt x="183343" y="26249"/>
                      </a:cubicBezTo>
                      <a:cubicBezTo>
                        <a:pt x="182950" y="22451"/>
                        <a:pt x="181510" y="18871"/>
                        <a:pt x="179632" y="15597"/>
                      </a:cubicBezTo>
                      <a:cubicBezTo>
                        <a:pt x="175048" y="7563"/>
                        <a:pt x="167190" y="666"/>
                        <a:pt x="157760" y="54"/>
                      </a:cubicBezTo>
                      <a:cubicBezTo>
                        <a:pt x="139423" y="-1212"/>
                        <a:pt x="127723" y="19919"/>
                        <a:pt x="125278" y="37950"/>
                      </a:cubicBezTo>
                      <a:cubicBezTo>
                        <a:pt x="122833" y="55937"/>
                        <a:pt x="123706" y="76281"/>
                        <a:pt x="110915" y="89553"/>
                      </a:cubicBezTo>
                      <a:cubicBezTo>
                        <a:pt x="100655" y="86323"/>
                        <a:pt x="89915" y="83092"/>
                        <a:pt x="79175" y="84882"/>
                      </a:cubicBezTo>
                      <a:cubicBezTo>
                        <a:pt x="68435" y="86672"/>
                        <a:pt x="57914" y="95229"/>
                        <a:pt x="57957" y="105882"/>
                      </a:cubicBezTo>
                      <a:cubicBezTo>
                        <a:pt x="57957" y="116229"/>
                        <a:pt x="65947" y="129762"/>
                        <a:pt x="56560" y="134652"/>
                      </a:cubicBezTo>
                      <a:cubicBezTo>
                        <a:pt x="52893" y="136573"/>
                        <a:pt x="48527" y="135438"/>
                        <a:pt x="44511" y="134827"/>
                      </a:cubicBezTo>
                      <a:cubicBezTo>
                        <a:pt x="30278" y="132688"/>
                        <a:pt x="14648" y="138625"/>
                        <a:pt x="6266" y="150369"/>
                      </a:cubicBezTo>
                      <a:cubicBezTo>
                        <a:pt x="-2116" y="162070"/>
                        <a:pt x="-2247" y="179140"/>
                        <a:pt x="6834" y="190011"/>
                      </a:cubicBezTo>
                      <a:cubicBezTo>
                        <a:pt x="21197" y="207125"/>
                        <a:pt x="87252" y="188876"/>
                        <a:pt x="99520" y="171194"/>
                      </a:cubicBezTo>
                      <a:close/>
                    </a:path>
                  </a:pathLst>
                </a:custGeom>
                <a:solidFill>
                  <a:srgbClr val="D8D6D0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A325D7AF-8AE2-4664-842D-889BC7C661BF}"/>
                    </a:ext>
                  </a:extLst>
                </p:cNvPr>
                <p:cNvSpPr/>
                <p:nvPr/>
              </p:nvSpPr>
              <p:spPr>
                <a:xfrm>
                  <a:off x="1816214" y="5980744"/>
                  <a:ext cx="155867" cy="184781"/>
                </a:xfrm>
                <a:custGeom>
                  <a:avLst/>
                  <a:gdLst>
                    <a:gd name="connsiteX0" fmla="*/ 131244 w 155867"/>
                    <a:gd name="connsiteY0" fmla="*/ 83014 h 184781"/>
                    <a:gd name="connsiteX1" fmla="*/ 108848 w 155867"/>
                    <a:gd name="connsiteY1" fmla="*/ 112483 h 184781"/>
                    <a:gd name="connsiteX2" fmla="*/ 84923 w 155867"/>
                    <a:gd name="connsiteY2" fmla="*/ 110169 h 184781"/>
                    <a:gd name="connsiteX3" fmla="*/ 63225 w 155867"/>
                    <a:gd name="connsiteY3" fmla="*/ 117417 h 184781"/>
                    <a:gd name="connsiteX4" fmla="*/ 55061 w 155867"/>
                    <a:gd name="connsiteY4" fmla="*/ 145227 h 184781"/>
                    <a:gd name="connsiteX5" fmla="*/ 44539 w 155867"/>
                    <a:gd name="connsiteY5" fmla="*/ 146537 h 184781"/>
                    <a:gd name="connsiteX6" fmla="*/ 6382 w 155867"/>
                    <a:gd name="connsiteY6" fmla="*/ 184781 h 184781"/>
                    <a:gd name="connsiteX7" fmla="*/ 10311 w 155867"/>
                    <a:gd name="connsiteY7" fmla="*/ 116325 h 184781"/>
                    <a:gd name="connsiteX8" fmla="*/ 155867 w 155867"/>
                    <a:gd name="connsiteY8" fmla="*/ 3294 h 184781"/>
                    <a:gd name="connsiteX9" fmla="*/ 131244 w 155867"/>
                    <a:gd name="connsiteY9" fmla="*/ 83014 h 18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5867" h="184781">
                      <a:moveTo>
                        <a:pt x="131244" y="83014"/>
                      </a:moveTo>
                      <a:cubicBezTo>
                        <a:pt x="129498" y="95937"/>
                        <a:pt x="121814" y="109733"/>
                        <a:pt x="108848" y="112483"/>
                      </a:cubicBezTo>
                      <a:cubicBezTo>
                        <a:pt x="100902" y="114142"/>
                        <a:pt x="92869" y="111305"/>
                        <a:pt x="84923" y="110169"/>
                      </a:cubicBezTo>
                      <a:cubicBezTo>
                        <a:pt x="76933" y="109035"/>
                        <a:pt x="67241" y="110431"/>
                        <a:pt x="63225" y="117417"/>
                      </a:cubicBezTo>
                      <a:cubicBezTo>
                        <a:pt x="58204" y="126192"/>
                        <a:pt x="64011" y="140337"/>
                        <a:pt x="55061" y="145227"/>
                      </a:cubicBezTo>
                      <a:cubicBezTo>
                        <a:pt x="51917" y="146930"/>
                        <a:pt x="48119" y="146537"/>
                        <a:pt x="44539" y="146537"/>
                      </a:cubicBezTo>
                      <a:cubicBezTo>
                        <a:pt x="24500" y="146712"/>
                        <a:pt x="6164" y="165135"/>
                        <a:pt x="6382" y="184781"/>
                      </a:cubicBezTo>
                      <a:cubicBezTo>
                        <a:pt x="-5406" y="164437"/>
                        <a:pt x="1056" y="138373"/>
                        <a:pt x="10311" y="116325"/>
                      </a:cubicBezTo>
                      <a:cubicBezTo>
                        <a:pt x="30263" y="68825"/>
                        <a:pt x="92956" y="-17967"/>
                        <a:pt x="155867" y="3294"/>
                      </a:cubicBezTo>
                      <a:cubicBezTo>
                        <a:pt x="138361" y="32938"/>
                        <a:pt x="136003" y="47782"/>
                        <a:pt x="131244" y="83014"/>
                      </a:cubicBezTo>
                      <a:close/>
                    </a:path>
                  </a:pathLst>
                </a:custGeom>
                <a:solidFill>
                  <a:srgbClr val="C6C5C2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32D6D214-0DA5-438A-A02F-CC531561DA21}"/>
                    </a:ext>
                  </a:extLst>
                </p:cNvPr>
                <p:cNvSpPr/>
                <p:nvPr/>
              </p:nvSpPr>
              <p:spPr>
                <a:xfrm>
                  <a:off x="1796855" y="5964834"/>
                  <a:ext cx="225349" cy="217194"/>
                </a:xfrm>
                <a:custGeom>
                  <a:avLst/>
                  <a:gdLst>
                    <a:gd name="connsiteX0" fmla="*/ 150909 w 225349"/>
                    <a:gd name="connsiteY0" fmla="*/ 80064 h 217194"/>
                    <a:gd name="connsiteX1" fmla="*/ 136327 w 225349"/>
                    <a:gd name="connsiteY1" fmla="*/ 69455 h 217194"/>
                    <a:gd name="connsiteX2" fmla="*/ 101139 w 225349"/>
                    <a:gd name="connsiteY2" fmla="*/ 58278 h 217194"/>
                    <a:gd name="connsiteX3" fmla="*/ 68745 w 225349"/>
                    <a:gd name="connsiteY3" fmla="*/ 73384 h 217194"/>
                    <a:gd name="connsiteX4" fmla="*/ 66300 w 225349"/>
                    <a:gd name="connsiteY4" fmla="*/ 81679 h 217194"/>
                    <a:gd name="connsiteX5" fmla="*/ 83545 w 225349"/>
                    <a:gd name="connsiteY5" fmla="*/ 114030 h 217194"/>
                    <a:gd name="connsiteX6" fmla="*/ 63287 w 225349"/>
                    <a:gd name="connsiteY6" fmla="*/ 122718 h 217194"/>
                    <a:gd name="connsiteX7" fmla="*/ 36307 w 225349"/>
                    <a:gd name="connsiteY7" fmla="*/ 164280 h 217194"/>
                    <a:gd name="connsiteX8" fmla="*/ 59183 w 225349"/>
                    <a:gd name="connsiteY8" fmla="*/ 211082 h 217194"/>
                    <a:gd name="connsiteX9" fmla="*/ 56040 w 225349"/>
                    <a:gd name="connsiteY9" fmla="*/ 217194 h 217194"/>
                    <a:gd name="connsiteX10" fmla="*/ 681 w 225349"/>
                    <a:gd name="connsiteY10" fmla="*/ 155025 h 217194"/>
                    <a:gd name="connsiteX11" fmla="*/ 17577 w 225349"/>
                    <a:gd name="connsiteY11" fmla="*/ 66792 h 217194"/>
                    <a:gd name="connsiteX12" fmla="*/ 31155 w 225349"/>
                    <a:gd name="connsiteY12" fmla="*/ 40903 h 217194"/>
                    <a:gd name="connsiteX13" fmla="*/ 82977 w 225349"/>
                    <a:gd name="connsiteY13" fmla="*/ 7460 h 217194"/>
                    <a:gd name="connsiteX14" fmla="*/ 127072 w 225349"/>
                    <a:gd name="connsiteY14" fmla="*/ 169 h 217194"/>
                    <a:gd name="connsiteX15" fmla="*/ 159946 w 225349"/>
                    <a:gd name="connsiteY15" fmla="*/ 8727 h 217194"/>
                    <a:gd name="connsiteX16" fmla="*/ 208625 w 225349"/>
                    <a:gd name="connsiteY16" fmla="*/ 42824 h 217194"/>
                    <a:gd name="connsiteX17" fmla="*/ 217575 w 225349"/>
                    <a:gd name="connsiteY17" fmla="*/ 157251 h 217194"/>
                    <a:gd name="connsiteX18" fmla="*/ 208582 w 225349"/>
                    <a:gd name="connsiteY18" fmla="*/ 116213 h 217194"/>
                    <a:gd name="connsiteX19" fmla="*/ 150909 w 225349"/>
                    <a:gd name="connsiteY19" fmla="*/ 80064 h 217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5349" h="217194">
                      <a:moveTo>
                        <a:pt x="150909" y="80064"/>
                      </a:moveTo>
                      <a:cubicBezTo>
                        <a:pt x="147504" y="75043"/>
                        <a:pt x="141828" y="72118"/>
                        <a:pt x="136327" y="69455"/>
                      </a:cubicBezTo>
                      <a:cubicBezTo>
                        <a:pt x="125238" y="64041"/>
                        <a:pt x="113625" y="58890"/>
                        <a:pt x="101139" y="58278"/>
                      </a:cubicBezTo>
                      <a:cubicBezTo>
                        <a:pt x="88696" y="57667"/>
                        <a:pt x="75031" y="62644"/>
                        <a:pt x="68745" y="73384"/>
                      </a:cubicBezTo>
                      <a:cubicBezTo>
                        <a:pt x="67260" y="75916"/>
                        <a:pt x="66212" y="78754"/>
                        <a:pt x="66300" y="81679"/>
                      </a:cubicBezTo>
                      <a:cubicBezTo>
                        <a:pt x="66824" y="94646"/>
                        <a:pt x="89133" y="102155"/>
                        <a:pt x="83545" y="114030"/>
                      </a:cubicBezTo>
                      <a:cubicBezTo>
                        <a:pt x="80314" y="120884"/>
                        <a:pt x="70709" y="120928"/>
                        <a:pt x="63287" y="122718"/>
                      </a:cubicBezTo>
                      <a:cubicBezTo>
                        <a:pt x="45693" y="126953"/>
                        <a:pt x="35128" y="146643"/>
                        <a:pt x="36307" y="164280"/>
                      </a:cubicBezTo>
                      <a:cubicBezTo>
                        <a:pt x="37485" y="181962"/>
                        <a:pt x="47701" y="197591"/>
                        <a:pt x="59183" y="211082"/>
                      </a:cubicBezTo>
                      <a:cubicBezTo>
                        <a:pt x="58136" y="213134"/>
                        <a:pt x="57088" y="215142"/>
                        <a:pt x="56040" y="217194"/>
                      </a:cubicBezTo>
                      <a:cubicBezTo>
                        <a:pt x="25610" y="214531"/>
                        <a:pt x="4130" y="184800"/>
                        <a:pt x="681" y="155025"/>
                      </a:cubicBezTo>
                      <a:cubicBezTo>
                        <a:pt x="-2768" y="125206"/>
                        <a:pt x="7492" y="95388"/>
                        <a:pt x="17577" y="66792"/>
                      </a:cubicBezTo>
                      <a:cubicBezTo>
                        <a:pt x="20852" y="57580"/>
                        <a:pt x="24301" y="48019"/>
                        <a:pt x="31155" y="40903"/>
                      </a:cubicBezTo>
                      <a:cubicBezTo>
                        <a:pt x="45125" y="26452"/>
                        <a:pt x="64510" y="15537"/>
                        <a:pt x="82977" y="7460"/>
                      </a:cubicBezTo>
                      <a:cubicBezTo>
                        <a:pt x="96642" y="1479"/>
                        <a:pt x="112315" y="1654"/>
                        <a:pt x="127072" y="169"/>
                      </a:cubicBezTo>
                      <a:cubicBezTo>
                        <a:pt x="138598" y="-966"/>
                        <a:pt x="149643" y="3793"/>
                        <a:pt x="159946" y="8727"/>
                      </a:cubicBezTo>
                      <a:cubicBezTo>
                        <a:pt x="178065" y="17327"/>
                        <a:pt x="196357" y="27150"/>
                        <a:pt x="208625" y="42824"/>
                      </a:cubicBezTo>
                      <a:cubicBezTo>
                        <a:pt x="229930" y="70153"/>
                        <a:pt x="228490" y="124508"/>
                        <a:pt x="217575" y="157251"/>
                      </a:cubicBezTo>
                      <a:cubicBezTo>
                        <a:pt x="211900" y="142277"/>
                        <a:pt x="220675" y="128000"/>
                        <a:pt x="208582" y="116213"/>
                      </a:cubicBezTo>
                      <a:cubicBezTo>
                        <a:pt x="188848" y="96872"/>
                        <a:pt x="167019" y="103858"/>
                        <a:pt x="150909" y="80064"/>
                      </a:cubicBezTo>
                      <a:close/>
                    </a:path>
                  </a:pathLst>
                </a:custGeom>
                <a:solidFill>
                  <a:srgbClr val="CCB68F">
                    <a:alpha val="32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32" name="Graphic 2180">
                <a:extLst>
                  <a:ext uri="{FF2B5EF4-FFF2-40B4-BE49-F238E27FC236}">
                    <a16:creationId xmlns:a16="http://schemas.microsoft.com/office/drawing/2014/main" id="{6277898B-3283-427F-90CE-B5B3B9A03217}"/>
                  </a:ext>
                </a:extLst>
              </p:cNvPr>
              <p:cNvGrpSpPr/>
              <p:nvPr/>
            </p:nvGrpSpPr>
            <p:grpSpPr>
              <a:xfrm>
                <a:off x="1736590" y="5628006"/>
                <a:ext cx="627978" cy="633741"/>
                <a:chOff x="1736590" y="5628006"/>
                <a:chExt cx="627978" cy="633741"/>
              </a:xfrm>
            </p:grpSpPr>
            <p:grpSp>
              <p:nvGrpSpPr>
                <p:cNvPr id="433" name="Graphic 2180">
                  <a:extLst>
                    <a:ext uri="{FF2B5EF4-FFF2-40B4-BE49-F238E27FC236}">
                      <a16:creationId xmlns:a16="http://schemas.microsoft.com/office/drawing/2014/main" id="{4A2B5570-32C0-4C5A-A061-899475E2FF40}"/>
                    </a:ext>
                  </a:extLst>
                </p:cNvPr>
                <p:cNvGrpSpPr/>
                <p:nvPr/>
              </p:nvGrpSpPr>
              <p:grpSpPr>
                <a:xfrm>
                  <a:off x="2000595" y="5793229"/>
                  <a:ext cx="138863" cy="468518"/>
                  <a:chOff x="2000595" y="5793229"/>
                  <a:chExt cx="138863" cy="468518"/>
                </a:xfrm>
              </p:grpSpPr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id="{70A8BA73-1CDA-4AEE-8B06-83DAB743DFB0}"/>
                      </a:ext>
                    </a:extLst>
                  </p:cNvPr>
                  <p:cNvSpPr/>
                  <p:nvPr/>
                </p:nvSpPr>
                <p:spPr>
                  <a:xfrm>
                    <a:off x="2100131" y="5793229"/>
                    <a:ext cx="32874" cy="58481"/>
                  </a:xfrm>
                  <a:custGeom>
                    <a:avLst/>
                    <a:gdLst>
                      <a:gd name="connsiteX0" fmla="*/ 28029 w 32874"/>
                      <a:gd name="connsiteY0" fmla="*/ 5000 h 58481"/>
                      <a:gd name="connsiteX1" fmla="*/ 17201 w 32874"/>
                      <a:gd name="connsiteY1" fmla="*/ 58481 h 58481"/>
                      <a:gd name="connsiteX2" fmla="*/ 0 w 32874"/>
                      <a:gd name="connsiteY2" fmla="*/ 46257 h 58481"/>
                      <a:gd name="connsiteX3" fmla="*/ 12006 w 32874"/>
                      <a:gd name="connsiteY3" fmla="*/ 29885 h 58481"/>
                      <a:gd name="connsiteX4" fmla="*/ 15368 w 32874"/>
                      <a:gd name="connsiteY4" fmla="*/ 8842 h 58481"/>
                      <a:gd name="connsiteX5" fmla="*/ 32875 w 32874"/>
                      <a:gd name="connsiteY5" fmla="*/ 1551 h 58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74" h="58481">
                        <a:moveTo>
                          <a:pt x="28029" y="5000"/>
                        </a:moveTo>
                        <a:cubicBezTo>
                          <a:pt x="24405" y="22812"/>
                          <a:pt x="20781" y="40668"/>
                          <a:pt x="17201" y="58481"/>
                        </a:cubicBezTo>
                        <a:cubicBezTo>
                          <a:pt x="10653" y="55731"/>
                          <a:pt x="4715" y="51496"/>
                          <a:pt x="0" y="46257"/>
                        </a:cubicBezTo>
                        <a:cubicBezTo>
                          <a:pt x="7116" y="44772"/>
                          <a:pt x="10958" y="36958"/>
                          <a:pt x="12006" y="29885"/>
                        </a:cubicBezTo>
                        <a:cubicBezTo>
                          <a:pt x="13054" y="22812"/>
                          <a:pt x="12399" y="15390"/>
                          <a:pt x="15368" y="8842"/>
                        </a:cubicBezTo>
                        <a:cubicBezTo>
                          <a:pt x="18336" y="2293"/>
                          <a:pt x="27112" y="-2640"/>
                          <a:pt x="32875" y="1551"/>
                        </a:cubicBezTo>
                      </a:path>
                    </a:pathLst>
                  </a:custGeom>
                  <a:solidFill>
                    <a:srgbClr val="2B553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id="{E94AE256-C8F7-43D0-859E-564ACB7B6474}"/>
                      </a:ext>
                    </a:extLst>
                  </p:cNvPr>
                  <p:cNvSpPr/>
                  <p:nvPr/>
                </p:nvSpPr>
                <p:spPr>
                  <a:xfrm>
                    <a:off x="2083192" y="5841582"/>
                    <a:ext cx="56266" cy="418288"/>
                  </a:xfrm>
                  <a:custGeom>
                    <a:avLst/>
                    <a:gdLst>
                      <a:gd name="connsiteX0" fmla="*/ 54005 w 56266"/>
                      <a:gd name="connsiteY0" fmla="*/ 38157 h 418288"/>
                      <a:gd name="connsiteX1" fmla="*/ 55882 w 56266"/>
                      <a:gd name="connsiteY1" fmla="*/ 61165 h 418288"/>
                      <a:gd name="connsiteX2" fmla="*/ 49203 w 56266"/>
                      <a:gd name="connsiteY2" fmla="*/ 304035 h 418288"/>
                      <a:gd name="connsiteX3" fmla="*/ 43047 w 56266"/>
                      <a:gd name="connsiteY3" fmla="*/ 369828 h 418288"/>
                      <a:gd name="connsiteX4" fmla="*/ 0 w 56266"/>
                      <a:gd name="connsiteY4" fmla="*/ 418289 h 418288"/>
                      <a:gd name="connsiteX5" fmla="*/ 17376 w 56266"/>
                      <a:gd name="connsiteY5" fmla="*/ 358870 h 418288"/>
                      <a:gd name="connsiteX6" fmla="*/ 11176 w 56266"/>
                      <a:gd name="connsiteY6" fmla="*/ 301023 h 418288"/>
                      <a:gd name="connsiteX7" fmla="*/ 30211 w 56266"/>
                      <a:gd name="connsiteY7" fmla="*/ 0 h 418288"/>
                      <a:gd name="connsiteX8" fmla="*/ 54005 w 56266"/>
                      <a:gd name="connsiteY8" fmla="*/ 38157 h 4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266" h="418288">
                        <a:moveTo>
                          <a:pt x="54005" y="38157"/>
                        </a:moveTo>
                        <a:cubicBezTo>
                          <a:pt x="56843" y="45361"/>
                          <a:pt x="56406" y="53394"/>
                          <a:pt x="55882" y="61165"/>
                        </a:cubicBezTo>
                        <a:cubicBezTo>
                          <a:pt x="50818" y="142064"/>
                          <a:pt x="48548" y="223093"/>
                          <a:pt x="49203" y="304035"/>
                        </a:cubicBezTo>
                        <a:cubicBezTo>
                          <a:pt x="49377" y="326083"/>
                          <a:pt x="49683" y="348610"/>
                          <a:pt x="43047" y="369828"/>
                        </a:cubicBezTo>
                        <a:cubicBezTo>
                          <a:pt x="36411" y="391046"/>
                          <a:pt x="21392" y="411172"/>
                          <a:pt x="0" y="418289"/>
                        </a:cubicBezTo>
                        <a:cubicBezTo>
                          <a:pt x="10609" y="400171"/>
                          <a:pt x="16634" y="379564"/>
                          <a:pt x="17376" y="358870"/>
                        </a:cubicBezTo>
                        <a:cubicBezTo>
                          <a:pt x="18074" y="339398"/>
                          <a:pt x="14233" y="320189"/>
                          <a:pt x="11176" y="301023"/>
                        </a:cubicBezTo>
                        <a:cubicBezTo>
                          <a:pt x="-4409" y="202618"/>
                          <a:pt x="-44" y="96397"/>
                          <a:pt x="30211" y="0"/>
                        </a:cubicBezTo>
                        <a:cubicBezTo>
                          <a:pt x="34272" y="15761"/>
                          <a:pt x="48199" y="23576"/>
                          <a:pt x="54005" y="38157"/>
                        </a:cubicBezTo>
                        <a:close/>
                      </a:path>
                    </a:pathLst>
                  </a:custGeom>
                  <a:solidFill>
                    <a:srgbClr val="33443A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01C91F90-2E6D-436C-835E-06212989DAEB}"/>
                      </a:ext>
                    </a:extLst>
                  </p:cNvPr>
                  <p:cNvSpPr/>
                  <p:nvPr/>
                </p:nvSpPr>
                <p:spPr>
                  <a:xfrm>
                    <a:off x="2000595" y="5846436"/>
                    <a:ext cx="109546" cy="412037"/>
                  </a:xfrm>
                  <a:custGeom>
                    <a:avLst/>
                    <a:gdLst>
                      <a:gd name="connsiteX0" fmla="*/ 99536 w 109546"/>
                      <a:gd name="connsiteY0" fmla="*/ 245351 h 412037"/>
                      <a:gd name="connsiteX1" fmla="*/ 86875 w 109546"/>
                      <a:gd name="connsiteY1" fmla="*/ 412037 h 412037"/>
                      <a:gd name="connsiteX2" fmla="*/ 3139 w 109546"/>
                      <a:gd name="connsiteY2" fmla="*/ 210424 h 412037"/>
                      <a:gd name="connsiteX3" fmla="*/ 84562 w 109546"/>
                      <a:gd name="connsiteY3" fmla="*/ 24790 h 412037"/>
                      <a:gd name="connsiteX4" fmla="*/ 99798 w 109546"/>
                      <a:gd name="connsiteY4" fmla="*/ 66396 h 412037"/>
                      <a:gd name="connsiteX5" fmla="*/ 99536 w 109546"/>
                      <a:gd name="connsiteY5" fmla="*/ 245351 h 41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546" h="412037">
                        <a:moveTo>
                          <a:pt x="99536" y="245351"/>
                        </a:moveTo>
                        <a:cubicBezTo>
                          <a:pt x="102854" y="298046"/>
                          <a:pt x="116694" y="367419"/>
                          <a:pt x="86875" y="412037"/>
                        </a:cubicBezTo>
                        <a:cubicBezTo>
                          <a:pt x="83339" y="343451"/>
                          <a:pt x="17590" y="277352"/>
                          <a:pt x="3139" y="210424"/>
                        </a:cubicBezTo>
                        <a:cubicBezTo>
                          <a:pt x="-13669" y="132538"/>
                          <a:pt x="40423" y="92896"/>
                          <a:pt x="84562" y="24790"/>
                        </a:cubicBezTo>
                        <a:cubicBezTo>
                          <a:pt x="128918" y="-43623"/>
                          <a:pt x="100933" y="49456"/>
                          <a:pt x="99798" y="66396"/>
                        </a:cubicBezTo>
                        <a:cubicBezTo>
                          <a:pt x="95869" y="126033"/>
                          <a:pt x="95782" y="185844"/>
                          <a:pt x="99536" y="245351"/>
                        </a:cubicBezTo>
                        <a:close/>
                      </a:path>
                    </a:pathLst>
                  </a:custGeom>
                  <a:solidFill>
                    <a:srgbClr val="3E6E53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0B5C4256-1D07-48B5-A640-29AEA8DEE34D}"/>
                      </a:ext>
                    </a:extLst>
                  </p:cNvPr>
                  <p:cNvSpPr/>
                  <p:nvPr/>
                </p:nvSpPr>
                <p:spPr>
                  <a:xfrm>
                    <a:off x="2016482" y="5845814"/>
                    <a:ext cx="100712" cy="403884"/>
                  </a:xfrm>
                  <a:custGeom>
                    <a:avLst/>
                    <a:gdLst>
                      <a:gd name="connsiteX0" fmla="*/ 82077 w 100712"/>
                      <a:gd name="connsiteY0" fmla="*/ 363675 h 403884"/>
                      <a:gd name="connsiteX1" fmla="*/ 86356 w 100712"/>
                      <a:gd name="connsiteY1" fmla="*/ 324513 h 403884"/>
                      <a:gd name="connsiteX2" fmla="*/ 65094 w 100712"/>
                      <a:gd name="connsiteY2" fmla="*/ 293560 h 403884"/>
                      <a:gd name="connsiteX3" fmla="*/ 32656 w 100712"/>
                      <a:gd name="connsiteY3" fmla="*/ 307880 h 403884"/>
                      <a:gd name="connsiteX4" fmla="*/ 76576 w 100712"/>
                      <a:gd name="connsiteY4" fmla="*/ 244357 h 403884"/>
                      <a:gd name="connsiteX5" fmla="*/ 80855 w 100712"/>
                      <a:gd name="connsiteY5" fmla="*/ 235538 h 403884"/>
                      <a:gd name="connsiteX6" fmla="*/ 70726 w 100712"/>
                      <a:gd name="connsiteY6" fmla="*/ 216721 h 403884"/>
                      <a:gd name="connsiteX7" fmla="*/ 72167 w 100712"/>
                      <a:gd name="connsiteY7" fmla="*/ 197948 h 403884"/>
                      <a:gd name="connsiteX8" fmla="*/ 8906 w 100712"/>
                      <a:gd name="connsiteY8" fmla="*/ 241388 h 403884"/>
                      <a:gd name="connsiteX9" fmla="*/ 57891 w 100712"/>
                      <a:gd name="connsiteY9" fmla="*/ 187820 h 403884"/>
                      <a:gd name="connsiteX10" fmla="*/ 73695 w 100712"/>
                      <a:gd name="connsiteY10" fmla="*/ 123206 h 403884"/>
                      <a:gd name="connsiteX11" fmla="*/ 0 w 100712"/>
                      <a:gd name="connsiteY11" fmla="*/ 180354 h 403884"/>
                      <a:gd name="connsiteX12" fmla="*/ 63479 w 100712"/>
                      <a:gd name="connsiteY12" fmla="*/ 114823 h 403884"/>
                      <a:gd name="connsiteX13" fmla="*/ 81248 w 100712"/>
                      <a:gd name="connsiteY13" fmla="*/ 42133 h 403884"/>
                      <a:gd name="connsiteX14" fmla="*/ 51517 w 100712"/>
                      <a:gd name="connsiteY14" fmla="*/ 64311 h 403884"/>
                      <a:gd name="connsiteX15" fmla="*/ 94738 w 100712"/>
                      <a:gd name="connsiteY15" fmla="*/ 3 h 403884"/>
                      <a:gd name="connsiteX16" fmla="*/ 100108 w 100712"/>
                      <a:gd name="connsiteY16" fmla="*/ 14628 h 403884"/>
                      <a:gd name="connsiteX17" fmla="*/ 96092 w 100712"/>
                      <a:gd name="connsiteY17" fmla="*/ 91903 h 403884"/>
                      <a:gd name="connsiteX18" fmla="*/ 99366 w 100712"/>
                      <a:gd name="connsiteY18" fmla="*/ 130278 h 403884"/>
                      <a:gd name="connsiteX19" fmla="*/ 88539 w 100712"/>
                      <a:gd name="connsiteY19" fmla="*/ 171535 h 403884"/>
                      <a:gd name="connsiteX20" fmla="*/ 74262 w 100712"/>
                      <a:gd name="connsiteY20" fmla="*/ 403884 h 403884"/>
                      <a:gd name="connsiteX21" fmla="*/ 82077 w 100712"/>
                      <a:gd name="connsiteY21" fmla="*/ 363675 h 403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00712" h="403884">
                        <a:moveTo>
                          <a:pt x="82077" y="363675"/>
                        </a:moveTo>
                        <a:cubicBezTo>
                          <a:pt x="85046" y="350752"/>
                          <a:pt x="88015" y="337567"/>
                          <a:pt x="86356" y="324513"/>
                        </a:cubicBezTo>
                        <a:cubicBezTo>
                          <a:pt x="84697" y="311503"/>
                          <a:pt x="77406" y="298450"/>
                          <a:pt x="65094" y="293560"/>
                        </a:cubicBezTo>
                        <a:cubicBezTo>
                          <a:pt x="52783" y="288627"/>
                          <a:pt x="35756" y="295044"/>
                          <a:pt x="32656" y="307880"/>
                        </a:cubicBezTo>
                        <a:cubicBezTo>
                          <a:pt x="47282" y="286706"/>
                          <a:pt x="61951" y="265531"/>
                          <a:pt x="76576" y="244357"/>
                        </a:cubicBezTo>
                        <a:cubicBezTo>
                          <a:pt x="78454" y="241650"/>
                          <a:pt x="80418" y="238769"/>
                          <a:pt x="80855" y="235538"/>
                        </a:cubicBezTo>
                        <a:cubicBezTo>
                          <a:pt x="81859" y="228204"/>
                          <a:pt x="75223" y="222528"/>
                          <a:pt x="70726" y="216721"/>
                        </a:cubicBezTo>
                        <a:cubicBezTo>
                          <a:pt x="66229" y="210915"/>
                          <a:pt x="65007" y="200262"/>
                          <a:pt x="72167" y="197948"/>
                        </a:cubicBezTo>
                        <a:cubicBezTo>
                          <a:pt x="48504" y="208121"/>
                          <a:pt x="26850" y="223008"/>
                          <a:pt x="8906" y="241388"/>
                        </a:cubicBezTo>
                        <a:cubicBezTo>
                          <a:pt x="18817" y="219297"/>
                          <a:pt x="40820" y="205283"/>
                          <a:pt x="57891" y="187820"/>
                        </a:cubicBezTo>
                        <a:cubicBezTo>
                          <a:pt x="74961" y="170400"/>
                          <a:pt x="87447" y="142677"/>
                          <a:pt x="73695" y="123206"/>
                        </a:cubicBezTo>
                        <a:cubicBezTo>
                          <a:pt x="48853" y="141892"/>
                          <a:pt x="24274" y="160926"/>
                          <a:pt x="0" y="180354"/>
                        </a:cubicBezTo>
                        <a:cubicBezTo>
                          <a:pt x="9823" y="151496"/>
                          <a:pt x="47238" y="140844"/>
                          <a:pt x="63479" y="114823"/>
                        </a:cubicBezTo>
                        <a:cubicBezTo>
                          <a:pt x="76882" y="93344"/>
                          <a:pt x="73258" y="66014"/>
                          <a:pt x="81248" y="42133"/>
                        </a:cubicBezTo>
                        <a:cubicBezTo>
                          <a:pt x="69067" y="45538"/>
                          <a:pt x="58196" y="53658"/>
                          <a:pt x="51517" y="64311"/>
                        </a:cubicBezTo>
                        <a:cubicBezTo>
                          <a:pt x="65924" y="42875"/>
                          <a:pt x="80331" y="21439"/>
                          <a:pt x="94738" y="3"/>
                        </a:cubicBezTo>
                        <a:cubicBezTo>
                          <a:pt x="100894" y="-172"/>
                          <a:pt x="101462" y="8690"/>
                          <a:pt x="100108" y="14628"/>
                        </a:cubicBezTo>
                        <a:cubicBezTo>
                          <a:pt x="94214" y="39993"/>
                          <a:pt x="92817" y="66276"/>
                          <a:pt x="96092" y="91903"/>
                        </a:cubicBezTo>
                        <a:cubicBezTo>
                          <a:pt x="97707" y="104651"/>
                          <a:pt x="100501" y="117399"/>
                          <a:pt x="99366" y="130278"/>
                        </a:cubicBezTo>
                        <a:cubicBezTo>
                          <a:pt x="98144" y="144424"/>
                          <a:pt x="92337" y="157827"/>
                          <a:pt x="88539" y="171535"/>
                        </a:cubicBezTo>
                        <a:cubicBezTo>
                          <a:pt x="68194" y="244663"/>
                          <a:pt x="114166" y="336257"/>
                          <a:pt x="74262" y="403884"/>
                        </a:cubicBezTo>
                        <a:cubicBezTo>
                          <a:pt x="75223" y="391092"/>
                          <a:pt x="79021" y="377034"/>
                          <a:pt x="82077" y="363675"/>
                        </a:cubicBezTo>
                        <a:close/>
                      </a:path>
                    </a:pathLst>
                  </a:custGeom>
                  <a:solidFill>
                    <a:srgbClr val="3D6254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F0891555-FA78-43BB-8224-21A1268D34B5}"/>
                      </a:ext>
                    </a:extLst>
                  </p:cNvPr>
                  <p:cNvSpPr/>
                  <p:nvPr/>
                </p:nvSpPr>
                <p:spPr>
                  <a:xfrm>
                    <a:off x="2003586" y="6007514"/>
                    <a:ext cx="96931" cy="254233"/>
                  </a:xfrm>
                  <a:custGeom>
                    <a:avLst/>
                    <a:gdLst>
                      <a:gd name="connsiteX0" fmla="*/ 77641 w 96931"/>
                      <a:gd name="connsiteY0" fmla="*/ 220006 h 254233"/>
                      <a:gd name="connsiteX1" fmla="*/ 3335 w 96931"/>
                      <a:gd name="connsiteY1" fmla="*/ 70607 h 254233"/>
                      <a:gd name="connsiteX2" fmla="*/ 5518 w 96931"/>
                      <a:gd name="connsiteY2" fmla="*/ 21492 h 254233"/>
                      <a:gd name="connsiteX3" fmla="*/ 47779 w 96931"/>
                      <a:gd name="connsiteY3" fmla="*/ 1671 h 254233"/>
                      <a:gd name="connsiteX4" fmla="*/ 22239 w 96931"/>
                      <a:gd name="connsiteY4" fmla="*/ 33935 h 254233"/>
                      <a:gd name="connsiteX5" fmla="*/ 25295 w 96931"/>
                      <a:gd name="connsiteY5" fmla="*/ 72790 h 254233"/>
                      <a:gd name="connsiteX6" fmla="*/ 51796 w 96931"/>
                      <a:gd name="connsiteY6" fmla="*/ 101779 h 254233"/>
                      <a:gd name="connsiteX7" fmla="*/ 51883 w 96931"/>
                      <a:gd name="connsiteY7" fmla="*/ 116885 h 254233"/>
                      <a:gd name="connsiteX8" fmla="*/ 95366 w 96931"/>
                      <a:gd name="connsiteY8" fmla="*/ 219132 h 254233"/>
                      <a:gd name="connsiteX9" fmla="*/ 87115 w 96931"/>
                      <a:gd name="connsiteY9" fmla="*/ 254233 h 254233"/>
                      <a:gd name="connsiteX10" fmla="*/ 77641 w 96931"/>
                      <a:gd name="connsiteY10" fmla="*/ 220006 h 254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6931" h="254233">
                        <a:moveTo>
                          <a:pt x="77641" y="220006"/>
                        </a:moveTo>
                        <a:cubicBezTo>
                          <a:pt x="60091" y="167005"/>
                          <a:pt x="17306" y="124656"/>
                          <a:pt x="3335" y="70607"/>
                        </a:cubicBezTo>
                        <a:cubicBezTo>
                          <a:pt x="-812" y="54497"/>
                          <a:pt x="-2122" y="36598"/>
                          <a:pt x="5518" y="21492"/>
                        </a:cubicBezTo>
                        <a:cubicBezTo>
                          <a:pt x="13158" y="6386"/>
                          <a:pt x="31975" y="-4266"/>
                          <a:pt x="47779" y="1671"/>
                        </a:cubicBezTo>
                        <a:cubicBezTo>
                          <a:pt x="37388" y="10883"/>
                          <a:pt x="27522" y="21230"/>
                          <a:pt x="22239" y="33935"/>
                        </a:cubicBezTo>
                        <a:cubicBezTo>
                          <a:pt x="16956" y="46639"/>
                          <a:pt x="16956" y="62094"/>
                          <a:pt x="25295" y="72790"/>
                        </a:cubicBezTo>
                        <a:cubicBezTo>
                          <a:pt x="33415" y="83268"/>
                          <a:pt x="48740" y="88856"/>
                          <a:pt x="51796" y="101779"/>
                        </a:cubicBezTo>
                        <a:cubicBezTo>
                          <a:pt x="52974" y="106669"/>
                          <a:pt x="52058" y="111821"/>
                          <a:pt x="51883" y="116885"/>
                        </a:cubicBezTo>
                        <a:cubicBezTo>
                          <a:pt x="50399" y="154562"/>
                          <a:pt x="86373" y="182721"/>
                          <a:pt x="95366" y="219132"/>
                        </a:cubicBezTo>
                        <a:cubicBezTo>
                          <a:pt x="98553" y="232099"/>
                          <a:pt x="97375" y="245502"/>
                          <a:pt x="87115" y="254233"/>
                        </a:cubicBezTo>
                        <a:cubicBezTo>
                          <a:pt x="83579" y="243319"/>
                          <a:pt x="81396" y="231269"/>
                          <a:pt x="77641" y="220006"/>
                        </a:cubicBezTo>
                        <a:close/>
                      </a:path>
                    </a:pathLst>
                  </a:custGeom>
                  <a:solidFill>
                    <a:srgbClr val="215745">
                      <a:alpha val="12000"/>
                    </a:srgbClr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3FD9832F-2659-4EA0-88A9-8C5EB3B8DA4D}"/>
                    </a:ext>
                  </a:extLst>
                </p:cNvPr>
                <p:cNvSpPr/>
                <p:nvPr/>
              </p:nvSpPr>
              <p:spPr>
                <a:xfrm>
                  <a:off x="1900439" y="5856971"/>
                  <a:ext cx="132119" cy="133398"/>
                </a:xfrm>
                <a:custGeom>
                  <a:avLst/>
                  <a:gdLst>
                    <a:gd name="connsiteX0" fmla="*/ 79109 w 132119"/>
                    <a:gd name="connsiteY0" fmla="*/ 106068 h 133398"/>
                    <a:gd name="connsiteX1" fmla="*/ 99846 w 132119"/>
                    <a:gd name="connsiteY1" fmla="*/ 60576 h 133398"/>
                    <a:gd name="connsiteX2" fmla="*/ 122548 w 132119"/>
                    <a:gd name="connsiteY2" fmla="*/ 40057 h 133398"/>
                    <a:gd name="connsiteX3" fmla="*/ 130974 w 132119"/>
                    <a:gd name="connsiteY3" fmla="*/ 12596 h 133398"/>
                    <a:gd name="connsiteX4" fmla="*/ 103470 w 132119"/>
                    <a:gd name="connsiteY4" fmla="*/ 896 h 133398"/>
                    <a:gd name="connsiteX5" fmla="*/ 79196 w 132119"/>
                    <a:gd name="connsiteY5" fmla="*/ 22157 h 133398"/>
                    <a:gd name="connsiteX6" fmla="*/ 56363 w 132119"/>
                    <a:gd name="connsiteY6" fmla="*/ 73106 h 133398"/>
                    <a:gd name="connsiteX7" fmla="*/ 0 w 132119"/>
                    <a:gd name="connsiteY7" fmla="*/ 111307 h 133398"/>
                    <a:gd name="connsiteX8" fmla="*/ 80637 w 132119"/>
                    <a:gd name="connsiteY8" fmla="*/ 133398 h 133398"/>
                    <a:gd name="connsiteX9" fmla="*/ 79109 w 132119"/>
                    <a:gd name="connsiteY9" fmla="*/ 106068 h 133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2119" h="133398">
                      <a:moveTo>
                        <a:pt x="79109" y="106068"/>
                      </a:moveTo>
                      <a:cubicBezTo>
                        <a:pt x="83605" y="89915"/>
                        <a:pt x="88451" y="73106"/>
                        <a:pt x="99846" y="60576"/>
                      </a:cubicBezTo>
                      <a:cubicBezTo>
                        <a:pt x="106701" y="53023"/>
                        <a:pt x="115607" y="47523"/>
                        <a:pt x="122548" y="40057"/>
                      </a:cubicBezTo>
                      <a:cubicBezTo>
                        <a:pt x="129490" y="32591"/>
                        <a:pt x="134467" y="21939"/>
                        <a:pt x="130974" y="12596"/>
                      </a:cubicBezTo>
                      <a:cubicBezTo>
                        <a:pt x="127176" y="2467"/>
                        <a:pt x="114166" y="-2073"/>
                        <a:pt x="103470" y="896"/>
                      </a:cubicBezTo>
                      <a:cubicBezTo>
                        <a:pt x="92774" y="3821"/>
                        <a:pt x="84479" y="12552"/>
                        <a:pt x="79196" y="22157"/>
                      </a:cubicBezTo>
                      <a:cubicBezTo>
                        <a:pt x="70159" y="38573"/>
                        <a:pt x="68019" y="58350"/>
                        <a:pt x="56363" y="73106"/>
                      </a:cubicBezTo>
                      <a:cubicBezTo>
                        <a:pt x="42305" y="90962"/>
                        <a:pt x="17900" y="97162"/>
                        <a:pt x="0" y="111307"/>
                      </a:cubicBezTo>
                      <a:cubicBezTo>
                        <a:pt x="29120" y="112791"/>
                        <a:pt x="54442" y="123182"/>
                        <a:pt x="80637" y="133398"/>
                      </a:cubicBezTo>
                      <a:cubicBezTo>
                        <a:pt x="78235" y="125583"/>
                        <a:pt x="76576" y="115193"/>
                        <a:pt x="79109" y="106068"/>
                      </a:cubicBezTo>
                      <a:close/>
                    </a:path>
                  </a:pathLst>
                </a:custGeom>
                <a:solidFill>
                  <a:srgbClr val="4B7955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AB84AB9B-3E8C-4D3F-811A-6FD4B7CE41B8}"/>
                    </a:ext>
                  </a:extLst>
                </p:cNvPr>
                <p:cNvSpPr/>
                <p:nvPr/>
              </p:nvSpPr>
              <p:spPr>
                <a:xfrm>
                  <a:off x="1881928" y="5854638"/>
                  <a:ext cx="146248" cy="122502"/>
                </a:xfrm>
                <a:custGeom>
                  <a:avLst/>
                  <a:gdLst>
                    <a:gd name="connsiteX0" fmla="*/ 0 w 146248"/>
                    <a:gd name="connsiteY0" fmla="*/ 115736 h 122502"/>
                    <a:gd name="connsiteX1" fmla="*/ 53787 w 146248"/>
                    <a:gd name="connsiteY1" fmla="*/ 95478 h 122502"/>
                    <a:gd name="connsiteX2" fmla="*/ 87360 w 146248"/>
                    <a:gd name="connsiteY2" fmla="*/ 47585 h 122502"/>
                    <a:gd name="connsiteX3" fmla="*/ 101549 w 146248"/>
                    <a:gd name="connsiteY3" fmla="*/ 18771 h 122502"/>
                    <a:gd name="connsiteX4" fmla="*/ 109713 w 146248"/>
                    <a:gd name="connsiteY4" fmla="*/ 6110 h 122502"/>
                    <a:gd name="connsiteX5" fmla="*/ 134729 w 146248"/>
                    <a:gd name="connsiteY5" fmla="*/ 2137 h 122502"/>
                    <a:gd name="connsiteX6" fmla="*/ 145993 w 146248"/>
                    <a:gd name="connsiteY6" fmla="*/ 24141 h 122502"/>
                    <a:gd name="connsiteX7" fmla="*/ 120322 w 146248"/>
                    <a:gd name="connsiteY7" fmla="*/ 13270 h 122502"/>
                    <a:gd name="connsiteX8" fmla="*/ 99584 w 146248"/>
                    <a:gd name="connsiteY8" fmla="*/ 32960 h 122502"/>
                    <a:gd name="connsiteX9" fmla="*/ 98667 w 146248"/>
                    <a:gd name="connsiteY9" fmla="*/ 56623 h 122502"/>
                    <a:gd name="connsiteX10" fmla="*/ 74568 w 146248"/>
                    <a:gd name="connsiteY10" fmla="*/ 122503 h 122502"/>
                    <a:gd name="connsiteX11" fmla="*/ 0 w 146248"/>
                    <a:gd name="connsiteY11" fmla="*/ 115736 h 12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6248" h="122502">
                      <a:moveTo>
                        <a:pt x="0" y="115736"/>
                      </a:moveTo>
                      <a:cubicBezTo>
                        <a:pt x="18860" y="111675"/>
                        <a:pt x="38506" y="107266"/>
                        <a:pt x="53787" y="95478"/>
                      </a:cubicBezTo>
                      <a:cubicBezTo>
                        <a:pt x="69460" y="83429"/>
                        <a:pt x="78672" y="65179"/>
                        <a:pt x="87360" y="47585"/>
                      </a:cubicBezTo>
                      <a:cubicBezTo>
                        <a:pt x="92075" y="37980"/>
                        <a:pt x="96834" y="28376"/>
                        <a:pt x="101549" y="18771"/>
                      </a:cubicBezTo>
                      <a:cubicBezTo>
                        <a:pt x="103775" y="14230"/>
                        <a:pt x="106089" y="9646"/>
                        <a:pt x="109713" y="6110"/>
                      </a:cubicBezTo>
                      <a:cubicBezTo>
                        <a:pt x="116218" y="-133"/>
                        <a:pt x="126783" y="-1836"/>
                        <a:pt x="134729" y="2137"/>
                      </a:cubicBezTo>
                      <a:cubicBezTo>
                        <a:pt x="142675" y="6110"/>
                        <a:pt x="147434" y="15409"/>
                        <a:pt x="145993" y="24141"/>
                      </a:cubicBezTo>
                      <a:cubicBezTo>
                        <a:pt x="141060" y="15671"/>
                        <a:pt x="130189" y="11262"/>
                        <a:pt x="120322" y="13270"/>
                      </a:cubicBezTo>
                      <a:cubicBezTo>
                        <a:pt x="110455" y="15278"/>
                        <a:pt x="102204" y="23399"/>
                        <a:pt x="99584" y="32960"/>
                      </a:cubicBezTo>
                      <a:cubicBezTo>
                        <a:pt x="97489" y="40644"/>
                        <a:pt x="98755" y="48720"/>
                        <a:pt x="98667" y="56623"/>
                      </a:cubicBezTo>
                      <a:cubicBezTo>
                        <a:pt x="98405" y="81901"/>
                        <a:pt x="79501" y="98971"/>
                        <a:pt x="74568" y="122503"/>
                      </a:cubicBezTo>
                      <a:cubicBezTo>
                        <a:pt x="55053" y="121324"/>
                        <a:pt x="17682" y="124074"/>
                        <a:pt x="0" y="115736"/>
                      </a:cubicBezTo>
                      <a:close/>
                    </a:path>
                  </a:pathLst>
                </a:custGeom>
                <a:solidFill>
                  <a:srgbClr val="2B553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0488EF96-7CA7-45FC-911C-A0883B2FEE1D}"/>
                    </a:ext>
                  </a:extLst>
                </p:cNvPr>
                <p:cNvSpPr/>
                <p:nvPr/>
              </p:nvSpPr>
              <p:spPr>
                <a:xfrm>
                  <a:off x="1998233" y="5796819"/>
                  <a:ext cx="111109" cy="77613"/>
                </a:xfrm>
                <a:custGeom>
                  <a:avLst/>
                  <a:gdLst>
                    <a:gd name="connsiteX0" fmla="*/ 22047 w 111109"/>
                    <a:gd name="connsiteY0" fmla="*/ 72748 h 77613"/>
                    <a:gd name="connsiteX1" fmla="*/ 79152 w 111109"/>
                    <a:gd name="connsiteY1" fmla="*/ 23720 h 77613"/>
                    <a:gd name="connsiteX2" fmla="*/ 111110 w 111109"/>
                    <a:gd name="connsiteY2" fmla="*/ 14639 h 77613"/>
                    <a:gd name="connsiteX3" fmla="*/ 82427 w 111109"/>
                    <a:gd name="connsiteY3" fmla="*/ 188 h 77613"/>
                    <a:gd name="connsiteX4" fmla="*/ 51255 w 111109"/>
                    <a:gd name="connsiteY4" fmla="*/ 15163 h 77613"/>
                    <a:gd name="connsiteX5" fmla="*/ 0 w 111109"/>
                    <a:gd name="connsiteY5" fmla="*/ 72181 h 77613"/>
                    <a:gd name="connsiteX6" fmla="*/ 21174 w 111109"/>
                    <a:gd name="connsiteY6" fmla="*/ 73490 h 7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109" h="77613">
                      <a:moveTo>
                        <a:pt x="22047" y="72748"/>
                      </a:moveTo>
                      <a:cubicBezTo>
                        <a:pt x="37590" y="52927"/>
                        <a:pt x="57105" y="36163"/>
                        <a:pt x="79152" y="23720"/>
                      </a:cubicBezTo>
                      <a:cubicBezTo>
                        <a:pt x="88975" y="18175"/>
                        <a:pt x="99977" y="13373"/>
                        <a:pt x="111110" y="14639"/>
                      </a:cubicBezTo>
                      <a:cubicBezTo>
                        <a:pt x="106831" y="4074"/>
                        <a:pt x="93996" y="-1078"/>
                        <a:pt x="82427" y="188"/>
                      </a:cubicBezTo>
                      <a:cubicBezTo>
                        <a:pt x="70857" y="1498"/>
                        <a:pt x="60423" y="7959"/>
                        <a:pt x="51255" y="15163"/>
                      </a:cubicBezTo>
                      <a:cubicBezTo>
                        <a:pt x="31041" y="31054"/>
                        <a:pt x="14669" y="51181"/>
                        <a:pt x="0" y="72181"/>
                      </a:cubicBezTo>
                      <a:cubicBezTo>
                        <a:pt x="4453" y="78816"/>
                        <a:pt x="15673" y="79515"/>
                        <a:pt x="21174" y="73490"/>
                      </a:cubicBezTo>
                    </a:path>
                  </a:pathLst>
                </a:custGeom>
                <a:solidFill>
                  <a:srgbClr val="3E6E53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C78DDBB6-CE76-413E-A6FE-3939AAF7412C}"/>
                    </a:ext>
                  </a:extLst>
                </p:cNvPr>
                <p:cNvSpPr/>
                <p:nvPr/>
              </p:nvSpPr>
              <p:spPr>
                <a:xfrm>
                  <a:off x="2000678" y="5797351"/>
                  <a:ext cx="113759" cy="68198"/>
                </a:xfrm>
                <a:custGeom>
                  <a:avLst/>
                  <a:gdLst>
                    <a:gd name="connsiteX0" fmla="*/ 107268 w 113759"/>
                    <a:gd name="connsiteY0" fmla="*/ 29998 h 68198"/>
                    <a:gd name="connsiteX1" fmla="*/ 82208 w 113759"/>
                    <a:gd name="connsiteY1" fmla="*/ 12535 h 68198"/>
                    <a:gd name="connsiteX2" fmla="*/ 51124 w 113759"/>
                    <a:gd name="connsiteY2" fmla="*/ 23624 h 68198"/>
                    <a:gd name="connsiteX3" fmla="*/ 33137 w 113759"/>
                    <a:gd name="connsiteY3" fmla="*/ 38031 h 68198"/>
                    <a:gd name="connsiteX4" fmla="*/ 0 w 113759"/>
                    <a:gd name="connsiteY4" fmla="*/ 68199 h 68198"/>
                    <a:gd name="connsiteX5" fmla="*/ 78716 w 113759"/>
                    <a:gd name="connsiteY5" fmla="*/ 3323 h 68198"/>
                    <a:gd name="connsiteX6" fmla="*/ 92381 w 113759"/>
                    <a:gd name="connsiteY6" fmla="*/ 267 h 68198"/>
                    <a:gd name="connsiteX7" fmla="*/ 104299 w 113759"/>
                    <a:gd name="connsiteY7" fmla="*/ 10265 h 68198"/>
                    <a:gd name="connsiteX8" fmla="*/ 112463 w 113759"/>
                    <a:gd name="connsiteY8" fmla="*/ 38206 h 68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759" h="68198">
                      <a:moveTo>
                        <a:pt x="107268" y="29998"/>
                      </a:moveTo>
                      <a:cubicBezTo>
                        <a:pt x="104780" y="19389"/>
                        <a:pt x="93341" y="12710"/>
                        <a:pt x="82208" y="12535"/>
                      </a:cubicBezTo>
                      <a:cubicBezTo>
                        <a:pt x="71075" y="12360"/>
                        <a:pt x="60466" y="17424"/>
                        <a:pt x="51124" y="23624"/>
                      </a:cubicBezTo>
                      <a:cubicBezTo>
                        <a:pt x="44706" y="27859"/>
                        <a:pt x="38681" y="32705"/>
                        <a:pt x="33137" y="38031"/>
                      </a:cubicBezTo>
                      <a:cubicBezTo>
                        <a:pt x="22353" y="48422"/>
                        <a:pt x="13141" y="60908"/>
                        <a:pt x="0" y="68199"/>
                      </a:cubicBezTo>
                      <a:cubicBezTo>
                        <a:pt x="20432" y="40782"/>
                        <a:pt x="47718" y="18254"/>
                        <a:pt x="78716" y="3323"/>
                      </a:cubicBezTo>
                      <a:cubicBezTo>
                        <a:pt x="82994" y="1271"/>
                        <a:pt x="87753" y="-737"/>
                        <a:pt x="92381" y="267"/>
                      </a:cubicBezTo>
                      <a:cubicBezTo>
                        <a:pt x="97620" y="1358"/>
                        <a:pt x="101200" y="5986"/>
                        <a:pt x="104299" y="10265"/>
                      </a:cubicBezTo>
                      <a:cubicBezTo>
                        <a:pt x="110280" y="18472"/>
                        <a:pt x="116524" y="28732"/>
                        <a:pt x="112463" y="38206"/>
                      </a:cubicBezTo>
                    </a:path>
                  </a:pathLst>
                </a:custGeom>
                <a:solidFill>
                  <a:srgbClr val="2B553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5A9B8A0B-657C-4782-B289-89801B211002}"/>
                    </a:ext>
                  </a:extLst>
                </p:cNvPr>
                <p:cNvSpPr/>
                <p:nvPr/>
              </p:nvSpPr>
              <p:spPr>
                <a:xfrm>
                  <a:off x="2057084" y="5773029"/>
                  <a:ext cx="71635" cy="55018"/>
                </a:xfrm>
                <a:custGeom>
                  <a:avLst/>
                  <a:gdLst>
                    <a:gd name="connsiteX0" fmla="*/ 47849 w 71635"/>
                    <a:gd name="connsiteY0" fmla="*/ 55018 h 55018"/>
                    <a:gd name="connsiteX1" fmla="*/ 34141 w 71635"/>
                    <a:gd name="connsiteY1" fmla="*/ 25505 h 55018"/>
                    <a:gd name="connsiteX2" fmla="*/ 0 w 71635"/>
                    <a:gd name="connsiteY2" fmla="*/ 16774 h 55018"/>
                    <a:gd name="connsiteX3" fmla="*/ 18031 w 71635"/>
                    <a:gd name="connsiteY3" fmla="*/ 3982 h 55018"/>
                    <a:gd name="connsiteX4" fmla="*/ 57410 w 71635"/>
                    <a:gd name="connsiteY4" fmla="*/ 13761 h 55018"/>
                    <a:gd name="connsiteX5" fmla="*/ 71599 w 71635"/>
                    <a:gd name="connsiteY5" fmla="*/ 35547 h 55018"/>
                    <a:gd name="connsiteX6" fmla="*/ 54704 w 71635"/>
                    <a:gd name="connsiteY6" fmla="*/ 50303 h 5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635" h="55018">
                      <a:moveTo>
                        <a:pt x="47849" y="55018"/>
                      </a:moveTo>
                      <a:cubicBezTo>
                        <a:pt x="51429" y="43755"/>
                        <a:pt x="44226" y="31574"/>
                        <a:pt x="34141" y="25505"/>
                      </a:cubicBezTo>
                      <a:cubicBezTo>
                        <a:pt x="24056" y="19437"/>
                        <a:pt x="11831" y="18040"/>
                        <a:pt x="0" y="16774"/>
                      </a:cubicBezTo>
                      <a:cubicBezTo>
                        <a:pt x="7422" y="18869"/>
                        <a:pt x="12050" y="8959"/>
                        <a:pt x="18031" y="3982"/>
                      </a:cubicBezTo>
                      <a:cubicBezTo>
                        <a:pt x="29557" y="-5623"/>
                        <a:pt x="46540" y="3938"/>
                        <a:pt x="57410" y="13761"/>
                      </a:cubicBezTo>
                      <a:cubicBezTo>
                        <a:pt x="64003" y="19743"/>
                        <a:pt x="70857" y="26684"/>
                        <a:pt x="71599" y="35547"/>
                      </a:cubicBezTo>
                      <a:cubicBezTo>
                        <a:pt x="72298" y="44410"/>
                        <a:pt x="62780" y="54145"/>
                        <a:pt x="54704" y="50303"/>
                      </a:cubicBezTo>
                    </a:path>
                  </a:pathLst>
                </a:custGeom>
                <a:solidFill>
                  <a:srgbClr val="4B7955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C34D5BDA-EB0F-4521-8ED1-84167CA7A68B}"/>
                    </a:ext>
                  </a:extLst>
                </p:cNvPr>
                <p:cNvSpPr/>
                <p:nvPr/>
              </p:nvSpPr>
              <p:spPr>
                <a:xfrm>
                  <a:off x="2058787" y="5774488"/>
                  <a:ext cx="67406" cy="52163"/>
                </a:xfrm>
                <a:custGeom>
                  <a:avLst/>
                  <a:gdLst>
                    <a:gd name="connsiteX0" fmla="*/ 55446 w 67406"/>
                    <a:gd name="connsiteY0" fmla="*/ 51246 h 52163"/>
                    <a:gd name="connsiteX1" fmla="*/ 52652 w 67406"/>
                    <a:gd name="connsiteY1" fmla="*/ 19681 h 52163"/>
                    <a:gd name="connsiteX2" fmla="*/ 21043 w 67406"/>
                    <a:gd name="connsiteY2" fmla="*/ 13744 h 52163"/>
                    <a:gd name="connsiteX3" fmla="*/ 0 w 67406"/>
                    <a:gd name="connsiteY3" fmla="*/ 21471 h 52163"/>
                    <a:gd name="connsiteX4" fmla="*/ 32307 w 67406"/>
                    <a:gd name="connsiteY4" fmla="*/ 166 h 52163"/>
                    <a:gd name="connsiteX5" fmla="*/ 63697 w 67406"/>
                    <a:gd name="connsiteY5" fmla="*/ 24658 h 52163"/>
                    <a:gd name="connsiteX6" fmla="*/ 65356 w 67406"/>
                    <a:gd name="connsiteY6" fmla="*/ 52163 h 52163"/>
                    <a:gd name="connsiteX7" fmla="*/ 56013 w 67406"/>
                    <a:gd name="connsiteY7" fmla="*/ 48103 h 52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406" h="52163">
                      <a:moveTo>
                        <a:pt x="55446" y="51246"/>
                      </a:moveTo>
                      <a:cubicBezTo>
                        <a:pt x="61471" y="41467"/>
                        <a:pt x="60292" y="28020"/>
                        <a:pt x="52652" y="19681"/>
                      </a:cubicBezTo>
                      <a:cubicBezTo>
                        <a:pt x="45012" y="11343"/>
                        <a:pt x="31565" y="8811"/>
                        <a:pt x="21043" y="13744"/>
                      </a:cubicBezTo>
                      <a:cubicBezTo>
                        <a:pt x="14102" y="17018"/>
                        <a:pt x="7378" y="23305"/>
                        <a:pt x="0" y="21471"/>
                      </a:cubicBezTo>
                      <a:cubicBezTo>
                        <a:pt x="2881" y="7806"/>
                        <a:pt x="18293" y="-1362"/>
                        <a:pt x="32307" y="166"/>
                      </a:cubicBezTo>
                      <a:cubicBezTo>
                        <a:pt x="46321" y="1694"/>
                        <a:pt x="58065" y="12085"/>
                        <a:pt x="63697" y="24658"/>
                      </a:cubicBezTo>
                      <a:cubicBezTo>
                        <a:pt x="67539" y="33215"/>
                        <a:pt x="68893" y="43300"/>
                        <a:pt x="65356" y="52163"/>
                      </a:cubicBezTo>
                      <a:cubicBezTo>
                        <a:pt x="62256" y="50810"/>
                        <a:pt x="59157" y="49456"/>
                        <a:pt x="56013" y="48103"/>
                      </a:cubicBezTo>
                    </a:path>
                  </a:pathLst>
                </a:custGeom>
                <a:solidFill>
                  <a:srgbClr val="2B553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82153486-605C-46F0-8E7A-49A12AF1F8FF}"/>
                    </a:ext>
                  </a:extLst>
                </p:cNvPr>
                <p:cNvSpPr/>
                <p:nvPr/>
              </p:nvSpPr>
              <p:spPr>
                <a:xfrm>
                  <a:off x="2099039" y="5634166"/>
                  <a:ext cx="265528" cy="160683"/>
                </a:xfrm>
                <a:custGeom>
                  <a:avLst/>
                  <a:gdLst>
                    <a:gd name="connsiteX0" fmla="*/ 265529 w 265528"/>
                    <a:gd name="connsiteY0" fmla="*/ 10037 h 160683"/>
                    <a:gd name="connsiteX1" fmla="*/ 248502 w 265528"/>
                    <a:gd name="connsiteY1" fmla="*/ 83 h 160683"/>
                    <a:gd name="connsiteX2" fmla="*/ 228550 w 265528"/>
                    <a:gd name="connsiteY2" fmla="*/ 8509 h 160683"/>
                    <a:gd name="connsiteX3" fmla="*/ 186027 w 265528"/>
                    <a:gd name="connsiteY3" fmla="*/ 34704 h 160683"/>
                    <a:gd name="connsiteX4" fmla="*/ 119056 w 265528"/>
                    <a:gd name="connsiteY4" fmla="*/ 77445 h 160683"/>
                    <a:gd name="connsiteX5" fmla="*/ 57061 w 265528"/>
                    <a:gd name="connsiteY5" fmla="*/ 124159 h 160683"/>
                    <a:gd name="connsiteX6" fmla="*/ 0 w 265528"/>
                    <a:gd name="connsiteY6" fmla="*/ 143849 h 160683"/>
                    <a:gd name="connsiteX7" fmla="*/ 57847 w 265528"/>
                    <a:gd name="connsiteY7" fmla="*/ 143805 h 160683"/>
                    <a:gd name="connsiteX8" fmla="*/ 126565 w 265528"/>
                    <a:gd name="connsiteY8" fmla="*/ 97484 h 160683"/>
                    <a:gd name="connsiteX9" fmla="*/ 265529 w 265528"/>
                    <a:gd name="connsiteY9" fmla="*/ 10037 h 160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5528" h="160683">
                      <a:moveTo>
                        <a:pt x="265529" y="10037"/>
                      </a:moveTo>
                      <a:cubicBezTo>
                        <a:pt x="263870" y="3139"/>
                        <a:pt x="255749" y="-616"/>
                        <a:pt x="248502" y="83"/>
                      </a:cubicBezTo>
                      <a:cubicBezTo>
                        <a:pt x="241255" y="738"/>
                        <a:pt x="234750" y="4667"/>
                        <a:pt x="228550" y="8509"/>
                      </a:cubicBezTo>
                      <a:cubicBezTo>
                        <a:pt x="214361" y="17240"/>
                        <a:pt x="200216" y="25972"/>
                        <a:pt x="186027" y="34704"/>
                      </a:cubicBezTo>
                      <a:cubicBezTo>
                        <a:pt x="163456" y="48587"/>
                        <a:pt x="140929" y="62514"/>
                        <a:pt x="119056" y="77445"/>
                      </a:cubicBezTo>
                      <a:cubicBezTo>
                        <a:pt x="97663" y="92071"/>
                        <a:pt x="76969" y="107657"/>
                        <a:pt x="57061" y="124159"/>
                      </a:cubicBezTo>
                      <a:cubicBezTo>
                        <a:pt x="38768" y="139309"/>
                        <a:pt x="21960" y="146381"/>
                        <a:pt x="0" y="143849"/>
                      </a:cubicBezTo>
                      <a:cubicBezTo>
                        <a:pt x="22047" y="171179"/>
                        <a:pt x="31303" y="160832"/>
                        <a:pt x="57847" y="143805"/>
                      </a:cubicBezTo>
                      <a:cubicBezTo>
                        <a:pt x="81248" y="128744"/>
                        <a:pt x="104256" y="114249"/>
                        <a:pt x="126565" y="97484"/>
                      </a:cubicBezTo>
                      <a:cubicBezTo>
                        <a:pt x="170310" y="64653"/>
                        <a:pt x="213052" y="28504"/>
                        <a:pt x="265529" y="10037"/>
                      </a:cubicBezTo>
                      <a:close/>
                    </a:path>
                  </a:pathLst>
                </a:custGeom>
                <a:solidFill>
                  <a:srgbClr val="3E6E53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1B943E91-8E45-401B-A213-6083C7C77FB8}"/>
                    </a:ext>
                  </a:extLst>
                </p:cNvPr>
                <p:cNvSpPr/>
                <p:nvPr/>
              </p:nvSpPr>
              <p:spPr>
                <a:xfrm>
                  <a:off x="2086073" y="5628006"/>
                  <a:ext cx="267973" cy="164379"/>
                </a:xfrm>
                <a:custGeom>
                  <a:avLst/>
                  <a:gdLst>
                    <a:gd name="connsiteX0" fmla="*/ 50425 w 267973"/>
                    <a:gd name="connsiteY0" fmla="*/ 156689 h 164379"/>
                    <a:gd name="connsiteX1" fmla="*/ 15848 w 267973"/>
                    <a:gd name="connsiteY1" fmla="*/ 161666 h 164379"/>
                    <a:gd name="connsiteX2" fmla="*/ 0 w 267973"/>
                    <a:gd name="connsiteY2" fmla="*/ 156602 h 164379"/>
                    <a:gd name="connsiteX3" fmla="*/ 123509 w 267973"/>
                    <a:gd name="connsiteY3" fmla="*/ 91813 h 164379"/>
                    <a:gd name="connsiteX4" fmla="*/ 267974 w 267973"/>
                    <a:gd name="connsiteY4" fmla="*/ 0 h 164379"/>
                    <a:gd name="connsiteX5" fmla="*/ 170791 w 267973"/>
                    <a:gd name="connsiteY5" fmla="*/ 69940 h 164379"/>
                    <a:gd name="connsiteX6" fmla="*/ 50425 w 267973"/>
                    <a:gd name="connsiteY6" fmla="*/ 156689 h 16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973" h="164379">
                      <a:moveTo>
                        <a:pt x="50425" y="156689"/>
                      </a:moveTo>
                      <a:cubicBezTo>
                        <a:pt x="39642" y="162539"/>
                        <a:pt x="26195" y="167735"/>
                        <a:pt x="15848" y="161666"/>
                      </a:cubicBezTo>
                      <a:cubicBezTo>
                        <a:pt x="10740" y="158654"/>
                        <a:pt x="4890" y="153109"/>
                        <a:pt x="0" y="156602"/>
                      </a:cubicBezTo>
                      <a:cubicBezTo>
                        <a:pt x="46016" y="147521"/>
                        <a:pt x="86705" y="120846"/>
                        <a:pt x="123509" y="91813"/>
                      </a:cubicBezTo>
                      <a:cubicBezTo>
                        <a:pt x="154332" y="67539"/>
                        <a:pt x="233265" y="14669"/>
                        <a:pt x="267974" y="0"/>
                      </a:cubicBezTo>
                      <a:cubicBezTo>
                        <a:pt x="264874" y="26064"/>
                        <a:pt x="192401" y="53831"/>
                        <a:pt x="170791" y="69940"/>
                      </a:cubicBezTo>
                      <a:cubicBezTo>
                        <a:pt x="131149" y="99453"/>
                        <a:pt x="94171" y="132895"/>
                        <a:pt x="50425" y="156689"/>
                      </a:cubicBezTo>
                      <a:close/>
                    </a:path>
                  </a:pathLst>
                </a:custGeom>
                <a:solidFill>
                  <a:srgbClr val="2B553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2" name="Freeform: Shape 441">
                  <a:extLst>
                    <a:ext uri="{FF2B5EF4-FFF2-40B4-BE49-F238E27FC236}">
                      <a16:creationId xmlns:a16="http://schemas.microsoft.com/office/drawing/2014/main" id="{DB67DA08-32A5-4A1D-8BB6-36A4A1E911FD}"/>
                    </a:ext>
                  </a:extLst>
                </p:cNvPr>
                <p:cNvSpPr/>
                <p:nvPr/>
              </p:nvSpPr>
              <p:spPr>
                <a:xfrm>
                  <a:off x="1890877" y="5967368"/>
                  <a:ext cx="114824" cy="71615"/>
                </a:xfrm>
                <a:custGeom>
                  <a:avLst/>
                  <a:gdLst>
                    <a:gd name="connsiteX0" fmla="*/ 110542 w 114824"/>
                    <a:gd name="connsiteY0" fmla="*/ 48323 h 71615"/>
                    <a:gd name="connsiteX1" fmla="*/ 64745 w 114824"/>
                    <a:gd name="connsiteY1" fmla="*/ 3879 h 71615"/>
                    <a:gd name="connsiteX2" fmla="*/ 0 w 114824"/>
                    <a:gd name="connsiteY2" fmla="*/ 11126 h 71615"/>
                    <a:gd name="connsiteX3" fmla="*/ 33006 w 114824"/>
                    <a:gd name="connsiteY3" fmla="*/ 7633 h 71615"/>
                    <a:gd name="connsiteX4" fmla="*/ 61907 w 114824"/>
                    <a:gd name="connsiteY4" fmla="*/ 17544 h 71615"/>
                    <a:gd name="connsiteX5" fmla="*/ 64265 w 114824"/>
                    <a:gd name="connsiteY5" fmla="*/ 26188 h 71615"/>
                    <a:gd name="connsiteX6" fmla="*/ 85483 w 114824"/>
                    <a:gd name="connsiteY6" fmla="*/ 37757 h 71615"/>
                    <a:gd name="connsiteX7" fmla="*/ 110018 w 114824"/>
                    <a:gd name="connsiteY7" fmla="*/ 71592 h 71615"/>
                    <a:gd name="connsiteX8" fmla="*/ 111983 w 114824"/>
                    <a:gd name="connsiteY8" fmla="*/ 57404 h 71615"/>
                    <a:gd name="connsiteX9" fmla="*/ 107879 w 114824"/>
                    <a:gd name="connsiteY9" fmla="*/ 41556 h 7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824" h="71615">
                      <a:moveTo>
                        <a:pt x="110542" y="48323"/>
                      </a:moveTo>
                      <a:cubicBezTo>
                        <a:pt x="103077" y="27716"/>
                        <a:pt x="85788" y="10951"/>
                        <a:pt x="64745" y="3879"/>
                      </a:cubicBezTo>
                      <a:cubicBezTo>
                        <a:pt x="43702" y="-3194"/>
                        <a:pt x="19253" y="-487"/>
                        <a:pt x="0" y="11126"/>
                      </a:cubicBezTo>
                      <a:cubicBezTo>
                        <a:pt x="10565" y="14531"/>
                        <a:pt x="22004" y="9903"/>
                        <a:pt x="33006" y="7633"/>
                      </a:cubicBezTo>
                      <a:cubicBezTo>
                        <a:pt x="44007" y="5363"/>
                        <a:pt x="58153" y="7240"/>
                        <a:pt x="61907" y="17544"/>
                      </a:cubicBezTo>
                      <a:cubicBezTo>
                        <a:pt x="62911" y="20338"/>
                        <a:pt x="62999" y="23437"/>
                        <a:pt x="64265" y="26188"/>
                      </a:cubicBezTo>
                      <a:cubicBezTo>
                        <a:pt x="67670" y="33697"/>
                        <a:pt x="77624" y="34919"/>
                        <a:pt x="85483" y="37757"/>
                      </a:cubicBezTo>
                      <a:cubicBezTo>
                        <a:pt x="99497" y="42909"/>
                        <a:pt x="109582" y="56792"/>
                        <a:pt x="110018" y="71592"/>
                      </a:cubicBezTo>
                      <a:cubicBezTo>
                        <a:pt x="116218" y="72160"/>
                        <a:pt x="115912" y="62075"/>
                        <a:pt x="111983" y="57404"/>
                      </a:cubicBezTo>
                      <a:cubicBezTo>
                        <a:pt x="108010" y="52732"/>
                        <a:pt x="103077" y="45572"/>
                        <a:pt x="107879" y="41556"/>
                      </a:cubicBezTo>
                    </a:path>
                  </a:pathLst>
                </a:custGeom>
                <a:solidFill>
                  <a:srgbClr val="4B7955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D355E87E-80D6-4C5F-B8F4-B6E957C4D611}"/>
                    </a:ext>
                  </a:extLst>
                </p:cNvPr>
                <p:cNvSpPr/>
                <p:nvPr/>
              </p:nvSpPr>
              <p:spPr>
                <a:xfrm>
                  <a:off x="1736590" y="5713059"/>
                  <a:ext cx="317149" cy="118120"/>
                </a:xfrm>
                <a:custGeom>
                  <a:avLst/>
                  <a:gdLst>
                    <a:gd name="connsiteX0" fmla="*/ 282425 w 317149"/>
                    <a:gd name="connsiteY0" fmla="*/ 41032 h 118120"/>
                    <a:gd name="connsiteX1" fmla="*/ 177645 w 317149"/>
                    <a:gd name="connsiteY1" fmla="*/ 779 h 118120"/>
                    <a:gd name="connsiteX2" fmla="*/ 0 w 317149"/>
                    <a:gd name="connsiteY2" fmla="*/ 62730 h 118120"/>
                    <a:gd name="connsiteX3" fmla="*/ 106264 w 317149"/>
                    <a:gd name="connsiteY3" fmla="*/ 100844 h 118120"/>
                    <a:gd name="connsiteX4" fmla="*/ 250816 w 317149"/>
                    <a:gd name="connsiteY4" fmla="*/ 113024 h 118120"/>
                    <a:gd name="connsiteX5" fmla="*/ 282425 w 317149"/>
                    <a:gd name="connsiteY5" fmla="*/ 41032 h 118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149" h="118120">
                      <a:moveTo>
                        <a:pt x="282425" y="41032"/>
                      </a:moveTo>
                      <a:cubicBezTo>
                        <a:pt x="249463" y="23001"/>
                        <a:pt x="215409" y="4621"/>
                        <a:pt x="177645" y="779"/>
                      </a:cubicBezTo>
                      <a:cubicBezTo>
                        <a:pt x="114472" y="-5682"/>
                        <a:pt x="54485" y="29201"/>
                        <a:pt x="0" y="62730"/>
                      </a:cubicBezTo>
                      <a:cubicBezTo>
                        <a:pt x="38070" y="64782"/>
                        <a:pt x="71075" y="86917"/>
                        <a:pt x="106264" y="100844"/>
                      </a:cubicBezTo>
                      <a:cubicBezTo>
                        <a:pt x="151581" y="118787"/>
                        <a:pt x="202486" y="122585"/>
                        <a:pt x="250816" y="113024"/>
                      </a:cubicBezTo>
                      <a:cubicBezTo>
                        <a:pt x="308183" y="101630"/>
                        <a:pt x="349745" y="77836"/>
                        <a:pt x="282425" y="41032"/>
                      </a:cubicBezTo>
                      <a:close/>
                    </a:path>
                  </a:pathLst>
                </a:custGeom>
                <a:solidFill>
                  <a:srgbClr val="4B7955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6948BCE5-67D4-482D-ACF6-EFACD9292775}"/>
                    </a:ext>
                  </a:extLst>
                </p:cNvPr>
                <p:cNvSpPr/>
                <p:nvPr/>
              </p:nvSpPr>
              <p:spPr>
                <a:xfrm>
                  <a:off x="1742134" y="5747413"/>
                  <a:ext cx="307658" cy="68822"/>
                </a:xfrm>
                <a:custGeom>
                  <a:avLst/>
                  <a:gdLst>
                    <a:gd name="connsiteX0" fmla="*/ 258107 w 307658"/>
                    <a:gd name="connsiteY0" fmla="*/ 14667 h 68822"/>
                    <a:gd name="connsiteX1" fmla="*/ 91682 w 307658"/>
                    <a:gd name="connsiteY1" fmla="*/ 11611 h 68822"/>
                    <a:gd name="connsiteX2" fmla="*/ 0 w 307658"/>
                    <a:gd name="connsiteY2" fmla="*/ 20910 h 68822"/>
                    <a:gd name="connsiteX3" fmla="*/ 66229 w 307658"/>
                    <a:gd name="connsiteY3" fmla="*/ 14580 h 68822"/>
                    <a:gd name="connsiteX4" fmla="*/ 155161 w 307658"/>
                    <a:gd name="connsiteY4" fmla="*/ 24970 h 68822"/>
                    <a:gd name="connsiteX5" fmla="*/ 132808 w 307658"/>
                    <a:gd name="connsiteY5" fmla="*/ 56011 h 68822"/>
                    <a:gd name="connsiteX6" fmla="*/ 158173 w 307658"/>
                    <a:gd name="connsiteY6" fmla="*/ 54352 h 68822"/>
                    <a:gd name="connsiteX7" fmla="*/ 164111 w 307658"/>
                    <a:gd name="connsiteY7" fmla="*/ 59024 h 68822"/>
                    <a:gd name="connsiteX8" fmla="*/ 181705 w 307658"/>
                    <a:gd name="connsiteY8" fmla="*/ 47323 h 68822"/>
                    <a:gd name="connsiteX9" fmla="*/ 198426 w 307658"/>
                    <a:gd name="connsiteY9" fmla="*/ 33527 h 68822"/>
                    <a:gd name="connsiteX10" fmla="*/ 202923 w 307658"/>
                    <a:gd name="connsiteY10" fmla="*/ 68803 h 68822"/>
                    <a:gd name="connsiteX11" fmla="*/ 236889 w 307658"/>
                    <a:gd name="connsiteY11" fmla="*/ 56317 h 68822"/>
                    <a:gd name="connsiteX12" fmla="*/ 253348 w 307658"/>
                    <a:gd name="connsiteY12" fmla="*/ 55662 h 68822"/>
                    <a:gd name="connsiteX13" fmla="*/ 307659 w 307658"/>
                    <a:gd name="connsiteY13" fmla="*/ 40381 h 68822"/>
                    <a:gd name="connsiteX14" fmla="*/ 258107 w 307658"/>
                    <a:gd name="connsiteY14" fmla="*/ 14667 h 68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58" h="68822">
                      <a:moveTo>
                        <a:pt x="258107" y="14667"/>
                      </a:moveTo>
                      <a:cubicBezTo>
                        <a:pt x="207769" y="-9563"/>
                        <a:pt x="147434" y="1220"/>
                        <a:pt x="91682" y="11611"/>
                      </a:cubicBezTo>
                      <a:cubicBezTo>
                        <a:pt x="61383" y="17243"/>
                        <a:pt x="30648" y="22613"/>
                        <a:pt x="0" y="20910"/>
                      </a:cubicBezTo>
                      <a:cubicBezTo>
                        <a:pt x="21218" y="13401"/>
                        <a:pt x="44226" y="11218"/>
                        <a:pt x="66229" y="14580"/>
                      </a:cubicBezTo>
                      <a:cubicBezTo>
                        <a:pt x="96048" y="19164"/>
                        <a:pt x="125997" y="33615"/>
                        <a:pt x="155161" y="24970"/>
                      </a:cubicBezTo>
                      <a:cubicBezTo>
                        <a:pt x="147695" y="35317"/>
                        <a:pt x="140274" y="45664"/>
                        <a:pt x="132808" y="56011"/>
                      </a:cubicBezTo>
                      <a:cubicBezTo>
                        <a:pt x="139313" y="49288"/>
                        <a:pt x="151101" y="48546"/>
                        <a:pt x="158173" y="54352"/>
                      </a:cubicBezTo>
                      <a:cubicBezTo>
                        <a:pt x="160138" y="55967"/>
                        <a:pt x="161797" y="58020"/>
                        <a:pt x="164111" y="59024"/>
                      </a:cubicBezTo>
                      <a:cubicBezTo>
                        <a:pt x="171184" y="62080"/>
                        <a:pt x="178169" y="54178"/>
                        <a:pt x="181705" y="47323"/>
                      </a:cubicBezTo>
                      <a:cubicBezTo>
                        <a:pt x="185241" y="40425"/>
                        <a:pt x="190830" y="32043"/>
                        <a:pt x="198426" y="33527"/>
                      </a:cubicBezTo>
                      <a:cubicBezTo>
                        <a:pt x="204102" y="44180"/>
                        <a:pt x="205717" y="56928"/>
                        <a:pt x="202923" y="68803"/>
                      </a:cubicBezTo>
                      <a:cubicBezTo>
                        <a:pt x="215016" y="69327"/>
                        <a:pt x="225014" y="58980"/>
                        <a:pt x="236889" y="56317"/>
                      </a:cubicBezTo>
                      <a:cubicBezTo>
                        <a:pt x="242259" y="55094"/>
                        <a:pt x="247847" y="55531"/>
                        <a:pt x="253348" y="55662"/>
                      </a:cubicBezTo>
                      <a:cubicBezTo>
                        <a:pt x="271117" y="56011"/>
                        <a:pt x="296264" y="54614"/>
                        <a:pt x="307659" y="40381"/>
                      </a:cubicBezTo>
                      <a:cubicBezTo>
                        <a:pt x="291331" y="32174"/>
                        <a:pt x="274828" y="22744"/>
                        <a:pt x="258107" y="14667"/>
                      </a:cubicBezTo>
                      <a:close/>
                    </a:path>
                  </a:pathLst>
                </a:custGeom>
                <a:solidFill>
                  <a:srgbClr val="45524E">
                    <a:alpha val="38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6E5D14CB-8AEF-4BC5-9C55-2D7D36EF415D}"/>
                    </a:ext>
                  </a:extLst>
                </p:cNvPr>
                <p:cNvSpPr/>
                <p:nvPr/>
              </p:nvSpPr>
              <p:spPr>
                <a:xfrm>
                  <a:off x="1739820" y="5739636"/>
                  <a:ext cx="332369" cy="55837"/>
                </a:xfrm>
                <a:custGeom>
                  <a:avLst/>
                  <a:gdLst>
                    <a:gd name="connsiteX0" fmla="*/ 71119 w 332369"/>
                    <a:gd name="connsiteY0" fmla="*/ 12709 h 55837"/>
                    <a:gd name="connsiteX1" fmla="*/ 160356 w 332369"/>
                    <a:gd name="connsiteY1" fmla="*/ 135 h 55837"/>
                    <a:gd name="connsiteX2" fmla="*/ 225931 w 332369"/>
                    <a:gd name="connsiteY2" fmla="*/ 5025 h 55837"/>
                    <a:gd name="connsiteX3" fmla="*/ 332369 w 332369"/>
                    <a:gd name="connsiteY3" fmla="*/ 49163 h 55837"/>
                    <a:gd name="connsiteX4" fmla="*/ 308620 w 332369"/>
                    <a:gd name="connsiteY4" fmla="*/ 52569 h 55837"/>
                    <a:gd name="connsiteX5" fmla="*/ 290021 w 332369"/>
                    <a:gd name="connsiteY5" fmla="*/ 33534 h 55837"/>
                    <a:gd name="connsiteX6" fmla="*/ 244966 w 332369"/>
                    <a:gd name="connsiteY6" fmla="*/ 15634 h 55837"/>
                    <a:gd name="connsiteX7" fmla="*/ 184892 w 332369"/>
                    <a:gd name="connsiteY7" fmla="*/ 10613 h 55837"/>
                    <a:gd name="connsiteX8" fmla="*/ 151014 w 332369"/>
                    <a:gd name="connsiteY8" fmla="*/ 16289 h 55837"/>
                    <a:gd name="connsiteX9" fmla="*/ 92512 w 332369"/>
                    <a:gd name="connsiteY9" fmla="*/ 11661 h 55837"/>
                    <a:gd name="connsiteX10" fmla="*/ 57891 w 332369"/>
                    <a:gd name="connsiteY10" fmla="*/ 26068 h 55837"/>
                    <a:gd name="connsiteX11" fmla="*/ 0 w 332369"/>
                    <a:gd name="connsiteY11" fmla="*/ 35585 h 55837"/>
                    <a:gd name="connsiteX12" fmla="*/ 71119 w 332369"/>
                    <a:gd name="connsiteY12" fmla="*/ 12709 h 5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32369" h="55837">
                      <a:moveTo>
                        <a:pt x="71119" y="12709"/>
                      </a:moveTo>
                      <a:cubicBezTo>
                        <a:pt x="99148" y="1139"/>
                        <a:pt x="130189" y="572"/>
                        <a:pt x="160356" y="135"/>
                      </a:cubicBezTo>
                      <a:cubicBezTo>
                        <a:pt x="182404" y="-171"/>
                        <a:pt x="204757" y="-433"/>
                        <a:pt x="225931" y="5025"/>
                      </a:cubicBezTo>
                      <a:cubicBezTo>
                        <a:pt x="263346" y="14717"/>
                        <a:pt x="294343" y="41698"/>
                        <a:pt x="332369" y="49163"/>
                      </a:cubicBezTo>
                      <a:cubicBezTo>
                        <a:pt x="328440" y="57284"/>
                        <a:pt x="316085" y="57458"/>
                        <a:pt x="308620" y="52569"/>
                      </a:cubicBezTo>
                      <a:cubicBezTo>
                        <a:pt x="301154" y="47679"/>
                        <a:pt x="296526" y="39602"/>
                        <a:pt x="290021" y="33534"/>
                      </a:cubicBezTo>
                      <a:cubicBezTo>
                        <a:pt x="278146" y="22445"/>
                        <a:pt x="261119" y="18821"/>
                        <a:pt x="244966" y="15634"/>
                      </a:cubicBezTo>
                      <a:cubicBezTo>
                        <a:pt x="225189" y="11748"/>
                        <a:pt x="204975" y="7819"/>
                        <a:pt x="184892" y="10613"/>
                      </a:cubicBezTo>
                      <a:cubicBezTo>
                        <a:pt x="173541" y="12185"/>
                        <a:pt x="162452" y="15896"/>
                        <a:pt x="151014" y="16289"/>
                      </a:cubicBezTo>
                      <a:cubicBezTo>
                        <a:pt x="131324" y="16900"/>
                        <a:pt x="111852" y="7557"/>
                        <a:pt x="92512" y="11661"/>
                      </a:cubicBezTo>
                      <a:cubicBezTo>
                        <a:pt x="80287" y="14237"/>
                        <a:pt x="69722" y="21920"/>
                        <a:pt x="57891" y="26068"/>
                      </a:cubicBezTo>
                      <a:cubicBezTo>
                        <a:pt x="39118" y="32617"/>
                        <a:pt x="17245" y="28644"/>
                        <a:pt x="0" y="35585"/>
                      </a:cubicBezTo>
                      <a:cubicBezTo>
                        <a:pt x="24492" y="41610"/>
                        <a:pt x="48984" y="21833"/>
                        <a:pt x="71119" y="12709"/>
                      </a:cubicBezTo>
                      <a:close/>
                    </a:path>
                  </a:pathLst>
                </a:custGeom>
                <a:solidFill>
                  <a:srgbClr val="3E6E53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12" name="Graphic 2180">
              <a:extLst>
                <a:ext uri="{FF2B5EF4-FFF2-40B4-BE49-F238E27FC236}">
                  <a16:creationId xmlns:a16="http://schemas.microsoft.com/office/drawing/2014/main" id="{EB63B42B-8C76-4F84-8C5F-882A40BC2839}"/>
                </a:ext>
              </a:extLst>
            </p:cNvPr>
            <p:cNvGrpSpPr/>
            <p:nvPr/>
          </p:nvGrpSpPr>
          <p:grpSpPr>
            <a:xfrm rot="4699191">
              <a:off x="2837596" y="1860108"/>
              <a:ext cx="586872" cy="562953"/>
              <a:chOff x="2371685" y="5063768"/>
              <a:chExt cx="586872" cy="562953"/>
            </a:xfrm>
          </p:grpSpPr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9ED462E6-DA29-4F3B-BFD0-974F0DD38117}"/>
                  </a:ext>
                </a:extLst>
              </p:cNvPr>
              <p:cNvSpPr/>
              <p:nvPr/>
            </p:nvSpPr>
            <p:spPr>
              <a:xfrm>
                <a:off x="2373896" y="5063768"/>
                <a:ext cx="575953" cy="562666"/>
              </a:xfrm>
              <a:custGeom>
                <a:avLst/>
                <a:gdLst>
                  <a:gd name="connsiteX0" fmla="*/ 575953 w 575953"/>
                  <a:gd name="connsiteY0" fmla="*/ 562666 h 562666"/>
                  <a:gd name="connsiteX1" fmla="*/ 539 w 575953"/>
                  <a:gd name="connsiteY1" fmla="*/ 0 h 562666"/>
                  <a:gd name="connsiteX2" fmla="*/ 133085 w 575953"/>
                  <a:gd name="connsiteY2" fmla="*/ 418551 h 562666"/>
                  <a:gd name="connsiteX3" fmla="*/ 575953 w 575953"/>
                  <a:gd name="connsiteY3" fmla="*/ 562666 h 56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5953" h="562666">
                    <a:moveTo>
                      <a:pt x="575953" y="562666"/>
                    </a:moveTo>
                    <a:cubicBezTo>
                      <a:pt x="561939" y="533895"/>
                      <a:pt x="59390" y="105609"/>
                      <a:pt x="539" y="0"/>
                    </a:cubicBezTo>
                    <a:cubicBezTo>
                      <a:pt x="539" y="0"/>
                      <a:pt x="-15920" y="279936"/>
                      <a:pt x="133085" y="418551"/>
                    </a:cubicBezTo>
                    <a:cubicBezTo>
                      <a:pt x="282134" y="557165"/>
                      <a:pt x="575953" y="562666"/>
                      <a:pt x="575953" y="562666"/>
                    </a:cubicBezTo>
                    <a:close/>
                  </a:path>
                </a:pathLst>
              </a:custGeom>
              <a:solidFill>
                <a:srgbClr val="7A8683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8579B595-3A86-4C18-BACC-F3C03ACC63F8}"/>
                  </a:ext>
                </a:extLst>
              </p:cNvPr>
              <p:cNvSpPr/>
              <p:nvPr/>
            </p:nvSpPr>
            <p:spPr>
              <a:xfrm>
                <a:off x="2371685" y="5073198"/>
                <a:ext cx="586872" cy="553523"/>
              </a:xfrm>
              <a:custGeom>
                <a:avLst/>
                <a:gdLst>
                  <a:gd name="connsiteX0" fmla="*/ 0 w 586872"/>
                  <a:gd name="connsiteY0" fmla="*/ 0 h 553523"/>
                  <a:gd name="connsiteX1" fmla="*/ 578165 w 586872"/>
                  <a:gd name="connsiteY1" fmla="*/ 553236 h 553523"/>
                  <a:gd name="connsiteX2" fmla="*/ 388165 w 586872"/>
                  <a:gd name="connsiteY2" fmla="*/ 136039 h 553523"/>
                  <a:gd name="connsiteX3" fmla="*/ 0 w 586872"/>
                  <a:gd name="connsiteY3" fmla="*/ 0 h 5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872" h="553523">
                    <a:moveTo>
                      <a:pt x="0" y="0"/>
                    </a:moveTo>
                    <a:cubicBezTo>
                      <a:pt x="0" y="0"/>
                      <a:pt x="458280" y="503204"/>
                      <a:pt x="578165" y="553236"/>
                    </a:cubicBezTo>
                    <a:cubicBezTo>
                      <a:pt x="601697" y="563059"/>
                      <a:pt x="589472" y="318923"/>
                      <a:pt x="388165" y="136039"/>
                    </a:cubicBezTo>
                    <a:cubicBezTo>
                      <a:pt x="262822" y="22178"/>
                      <a:pt x="171096" y="14058"/>
                      <a:pt x="0" y="0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6CDD21F2-D497-4389-874C-45D7FCFB147E}"/>
                  </a:ext>
                </a:extLst>
              </p:cNvPr>
              <p:cNvSpPr/>
              <p:nvPr/>
            </p:nvSpPr>
            <p:spPr>
              <a:xfrm>
                <a:off x="2562907" y="5494892"/>
                <a:ext cx="368562" cy="114691"/>
              </a:xfrm>
              <a:custGeom>
                <a:avLst/>
                <a:gdLst>
                  <a:gd name="connsiteX0" fmla="*/ 300630 w 368562"/>
                  <a:gd name="connsiteY0" fmla="*/ 88757 h 114691"/>
                  <a:gd name="connsiteX1" fmla="*/ 168128 w 368562"/>
                  <a:gd name="connsiteY1" fmla="*/ 64221 h 114691"/>
                  <a:gd name="connsiteX2" fmla="*/ 0 w 368562"/>
                  <a:gd name="connsiteY2" fmla="*/ 0 h 114691"/>
                  <a:gd name="connsiteX3" fmla="*/ 93341 w 368562"/>
                  <a:gd name="connsiteY3" fmla="*/ 53306 h 114691"/>
                  <a:gd name="connsiteX4" fmla="*/ 127089 w 368562"/>
                  <a:gd name="connsiteY4" fmla="*/ 61951 h 114691"/>
                  <a:gd name="connsiteX5" fmla="*/ 368562 w 368562"/>
                  <a:gd name="connsiteY5" fmla="*/ 114515 h 114691"/>
                  <a:gd name="connsiteX6" fmla="*/ 300630 w 368562"/>
                  <a:gd name="connsiteY6" fmla="*/ 88757 h 11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562" h="114691">
                    <a:moveTo>
                      <a:pt x="300630" y="88757"/>
                    </a:moveTo>
                    <a:cubicBezTo>
                      <a:pt x="256448" y="80593"/>
                      <a:pt x="212310" y="72385"/>
                      <a:pt x="168128" y="64221"/>
                    </a:cubicBezTo>
                    <a:cubicBezTo>
                      <a:pt x="108403" y="53176"/>
                      <a:pt x="45448" y="40558"/>
                      <a:pt x="0" y="0"/>
                    </a:cubicBezTo>
                    <a:cubicBezTo>
                      <a:pt x="26762" y="24361"/>
                      <a:pt x="58851" y="42698"/>
                      <a:pt x="93341" y="53306"/>
                    </a:cubicBezTo>
                    <a:cubicBezTo>
                      <a:pt x="104430" y="56712"/>
                      <a:pt x="115781" y="59331"/>
                      <a:pt x="127089" y="61951"/>
                    </a:cubicBezTo>
                    <a:cubicBezTo>
                      <a:pt x="200653" y="78977"/>
                      <a:pt x="295478" y="117615"/>
                      <a:pt x="368562" y="114515"/>
                    </a:cubicBezTo>
                    <a:cubicBezTo>
                      <a:pt x="354286" y="102597"/>
                      <a:pt x="320145" y="85221"/>
                      <a:pt x="300630" y="88757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ACDBB79C-932C-4162-A53A-4C0C59D2BC87}"/>
                  </a:ext>
                </a:extLst>
              </p:cNvPr>
              <p:cNvSpPr/>
              <p:nvPr/>
            </p:nvSpPr>
            <p:spPr>
              <a:xfrm>
                <a:off x="2483668" y="5404171"/>
                <a:ext cx="317176" cy="80898"/>
              </a:xfrm>
              <a:custGeom>
                <a:avLst/>
                <a:gdLst>
                  <a:gd name="connsiteX0" fmla="*/ 32307 w 317176"/>
                  <a:gd name="connsiteY0" fmla="*/ 23532 h 80898"/>
                  <a:gd name="connsiteX1" fmla="*/ 0 w 317176"/>
                  <a:gd name="connsiteY1" fmla="*/ 0 h 80898"/>
                  <a:gd name="connsiteX2" fmla="*/ 198339 w 317176"/>
                  <a:gd name="connsiteY2" fmla="*/ 64309 h 80898"/>
                  <a:gd name="connsiteX3" fmla="*/ 317176 w 317176"/>
                  <a:gd name="connsiteY3" fmla="*/ 80899 h 80898"/>
                  <a:gd name="connsiteX4" fmla="*/ 32307 w 317176"/>
                  <a:gd name="connsiteY4" fmla="*/ 23532 h 8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176" h="80898">
                    <a:moveTo>
                      <a:pt x="32307" y="23532"/>
                    </a:moveTo>
                    <a:cubicBezTo>
                      <a:pt x="19908" y="18162"/>
                      <a:pt x="7466" y="11308"/>
                      <a:pt x="0" y="0"/>
                    </a:cubicBezTo>
                    <a:cubicBezTo>
                      <a:pt x="60772" y="34883"/>
                      <a:pt x="128792" y="56930"/>
                      <a:pt x="198339" y="64309"/>
                    </a:cubicBezTo>
                    <a:cubicBezTo>
                      <a:pt x="238679" y="68587"/>
                      <a:pt x="277622" y="72211"/>
                      <a:pt x="317176" y="80899"/>
                    </a:cubicBezTo>
                    <a:cubicBezTo>
                      <a:pt x="234663" y="33355"/>
                      <a:pt x="120933" y="61776"/>
                      <a:pt x="32307" y="23532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6E8F9C83-E7E5-4CC8-A567-21CC80AF11E9}"/>
                  </a:ext>
                </a:extLst>
              </p:cNvPr>
              <p:cNvSpPr/>
              <p:nvPr/>
            </p:nvSpPr>
            <p:spPr>
              <a:xfrm>
                <a:off x="2449178" y="5330768"/>
                <a:ext cx="261163" cy="48420"/>
              </a:xfrm>
              <a:custGeom>
                <a:avLst/>
                <a:gdLst>
                  <a:gd name="connsiteX0" fmla="*/ 0 w 261163"/>
                  <a:gd name="connsiteY0" fmla="*/ 57 h 48420"/>
                  <a:gd name="connsiteX1" fmla="*/ 20869 w 261163"/>
                  <a:gd name="connsiteY1" fmla="*/ 145 h 48420"/>
                  <a:gd name="connsiteX2" fmla="*/ 261163 w 261163"/>
                  <a:gd name="connsiteY2" fmla="*/ 48125 h 48420"/>
                  <a:gd name="connsiteX3" fmla="*/ 0 w 261163"/>
                  <a:gd name="connsiteY3" fmla="*/ 57 h 4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163" h="48420">
                    <a:moveTo>
                      <a:pt x="0" y="57"/>
                    </a:moveTo>
                    <a:cubicBezTo>
                      <a:pt x="6942" y="-30"/>
                      <a:pt x="13883" y="-30"/>
                      <a:pt x="20869" y="145"/>
                    </a:cubicBezTo>
                    <a:cubicBezTo>
                      <a:pt x="65967" y="1149"/>
                      <a:pt x="218116" y="34286"/>
                      <a:pt x="261163" y="48125"/>
                    </a:cubicBezTo>
                    <a:cubicBezTo>
                      <a:pt x="210694" y="52491"/>
                      <a:pt x="50207" y="7217"/>
                      <a:pt x="0" y="57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68ED3FC1-D9FE-41F5-952B-DADD2F2D3646}"/>
                  </a:ext>
                </a:extLst>
              </p:cNvPr>
              <p:cNvSpPr/>
              <p:nvPr/>
            </p:nvSpPr>
            <p:spPr>
              <a:xfrm>
                <a:off x="2406175" y="5234235"/>
                <a:ext cx="136562" cy="16084"/>
              </a:xfrm>
              <a:custGeom>
                <a:avLst/>
                <a:gdLst>
                  <a:gd name="connsiteX0" fmla="*/ 0 w 136562"/>
                  <a:gd name="connsiteY0" fmla="*/ 7004 h 16084"/>
                  <a:gd name="connsiteX1" fmla="*/ 59157 w 136562"/>
                  <a:gd name="connsiteY1" fmla="*/ 4166 h 16084"/>
                  <a:gd name="connsiteX2" fmla="*/ 136563 w 136562"/>
                  <a:gd name="connsiteY2" fmla="*/ 16084 h 16084"/>
                  <a:gd name="connsiteX3" fmla="*/ 64309 w 136562"/>
                  <a:gd name="connsiteY3" fmla="*/ 62 h 16084"/>
                  <a:gd name="connsiteX4" fmla="*/ 0 w 136562"/>
                  <a:gd name="connsiteY4" fmla="*/ 7004 h 1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62" h="16084">
                    <a:moveTo>
                      <a:pt x="0" y="7004"/>
                    </a:moveTo>
                    <a:cubicBezTo>
                      <a:pt x="24972" y="21542"/>
                      <a:pt x="30473" y="7440"/>
                      <a:pt x="59157" y="4166"/>
                    </a:cubicBezTo>
                    <a:cubicBezTo>
                      <a:pt x="85177" y="1197"/>
                      <a:pt x="111852" y="8226"/>
                      <a:pt x="136563" y="16084"/>
                    </a:cubicBezTo>
                    <a:cubicBezTo>
                      <a:pt x="114122" y="5345"/>
                      <a:pt x="88975" y="1677"/>
                      <a:pt x="64309" y="62"/>
                    </a:cubicBezTo>
                    <a:cubicBezTo>
                      <a:pt x="46758" y="-1073"/>
                      <a:pt x="11788" y="13858"/>
                      <a:pt x="0" y="7004"/>
                    </a:cubicBezTo>
                    <a:close/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A155CA57-FB8B-4F4E-89D4-8CF3EBE01FDB}"/>
                  </a:ext>
                </a:extLst>
              </p:cNvPr>
              <p:cNvSpPr/>
              <p:nvPr/>
            </p:nvSpPr>
            <p:spPr>
              <a:xfrm>
                <a:off x="2384957" y="5156900"/>
                <a:ext cx="97575" cy="23260"/>
              </a:xfrm>
              <a:custGeom>
                <a:avLst/>
                <a:gdLst>
                  <a:gd name="connsiteX0" fmla="*/ 92774 w 97575"/>
                  <a:gd name="connsiteY0" fmla="*/ 13656 h 23260"/>
                  <a:gd name="connsiteX1" fmla="*/ 0 w 97575"/>
                  <a:gd name="connsiteY1" fmla="*/ 3789 h 23260"/>
                  <a:gd name="connsiteX2" fmla="*/ 97576 w 97575"/>
                  <a:gd name="connsiteY2" fmla="*/ 23261 h 2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575" h="23260">
                    <a:moveTo>
                      <a:pt x="92774" y="13656"/>
                    </a:moveTo>
                    <a:cubicBezTo>
                      <a:pt x="64134" y="-53"/>
                      <a:pt x="30823" y="-3633"/>
                      <a:pt x="0" y="3789"/>
                    </a:cubicBezTo>
                    <a:cubicBezTo>
                      <a:pt x="33311" y="-3240"/>
                      <a:pt x="69373" y="3964"/>
                      <a:pt x="97576" y="23261"/>
                    </a:cubicBezTo>
                  </a:path>
                </a:pathLst>
              </a:custGeom>
              <a:solidFill>
                <a:srgbClr val="577667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35284A29-D495-478B-AC4A-33EA2A0256DF}"/>
                  </a:ext>
                </a:extLst>
              </p:cNvPr>
              <p:cNvSpPr/>
              <p:nvPr/>
            </p:nvSpPr>
            <p:spPr>
              <a:xfrm>
                <a:off x="2870435" y="5404869"/>
                <a:ext cx="45797" cy="174195"/>
              </a:xfrm>
              <a:custGeom>
                <a:avLst/>
                <a:gdLst>
                  <a:gd name="connsiteX0" fmla="*/ 0 w 45797"/>
                  <a:gd name="connsiteY0" fmla="*/ 0 h 174195"/>
                  <a:gd name="connsiteX1" fmla="*/ 45797 w 45797"/>
                  <a:gd name="connsiteY1" fmla="*/ 174196 h 174195"/>
                  <a:gd name="connsiteX2" fmla="*/ 0 w 45797"/>
                  <a:gd name="connsiteY2" fmla="*/ 0 h 17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97" h="174195">
                    <a:moveTo>
                      <a:pt x="0" y="0"/>
                    </a:moveTo>
                    <a:cubicBezTo>
                      <a:pt x="19035" y="57323"/>
                      <a:pt x="31565" y="115650"/>
                      <a:pt x="45797" y="174196"/>
                    </a:cubicBezTo>
                    <a:cubicBezTo>
                      <a:pt x="38943" y="114079"/>
                      <a:pt x="18948" y="57148"/>
                      <a:pt x="0" y="0"/>
                    </a:cubicBezTo>
                    <a:close/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D915DF43-A0BB-4135-8066-4F9BF2D75B86}"/>
                  </a:ext>
                </a:extLst>
              </p:cNvPr>
              <p:cNvSpPr/>
              <p:nvPr/>
            </p:nvSpPr>
            <p:spPr>
              <a:xfrm>
                <a:off x="2754302" y="5213690"/>
                <a:ext cx="53753" cy="253304"/>
              </a:xfrm>
              <a:custGeom>
                <a:avLst/>
                <a:gdLst>
                  <a:gd name="connsiteX0" fmla="*/ 48245 w 53753"/>
                  <a:gd name="connsiteY0" fmla="*/ 107399 h 253304"/>
                  <a:gd name="connsiteX1" fmla="*/ 32091 w 53753"/>
                  <a:gd name="connsiteY1" fmla="*/ 67408 h 253304"/>
                  <a:gd name="connsiteX2" fmla="*/ 2 w 53753"/>
                  <a:gd name="connsiteY2" fmla="*/ 0 h 253304"/>
                  <a:gd name="connsiteX3" fmla="*/ 23665 w 53753"/>
                  <a:gd name="connsiteY3" fmla="*/ 53001 h 253304"/>
                  <a:gd name="connsiteX4" fmla="*/ 40866 w 53753"/>
                  <a:gd name="connsiteY4" fmla="*/ 132633 h 253304"/>
                  <a:gd name="connsiteX5" fmla="*/ 50515 w 53753"/>
                  <a:gd name="connsiteY5" fmla="*/ 253305 h 253304"/>
                  <a:gd name="connsiteX6" fmla="*/ 48245 w 53753"/>
                  <a:gd name="connsiteY6" fmla="*/ 107399 h 25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753" h="253304">
                    <a:moveTo>
                      <a:pt x="48245" y="107399"/>
                    </a:moveTo>
                    <a:cubicBezTo>
                      <a:pt x="44490" y="93472"/>
                      <a:pt x="38291" y="80375"/>
                      <a:pt x="32091" y="67408"/>
                    </a:cubicBezTo>
                    <a:cubicBezTo>
                      <a:pt x="21395" y="44924"/>
                      <a:pt x="10699" y="22484"/>
                      <a:pt x="2" y="0"/>
                    </a:cubicBezTo>
                    <a:cubicBezTo>
                      <a:pt x="-216" y="19602"/>
                      <a:pt x="14497" y="35669"/>
                      <a:pt x="23665" y="53001"/>
                    </a:cubicBezTo>
                    <a:cubicBezTo>
                      <a:pt x="36457" y="77144"/>
                      <a:pt x="38771" y="105347"/>
                      <a:pt x="40866" y="132633"/>
                    </a:cubicBezTo>
                    <a:cubicBezTo>
                      <a:pt x="43922" y="172799"/>
                      <a:pt x="45843" y="213357"/>
                      <a:pt x="50515" y="253305"/>
                    </a:cubicBezTo>
                    <a:cubicBezTo>
                      <a:pt x="46979" y="205193"/>
                      <a:pt x="61080" y="154419"/>
                      <a:pt x="48245" y="107399"/>
                    </a:cubicBezTo>
                    <a:close/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77B5BEA5-A03A-410B-B52E-E7782B9032C8}"/>
                  </a:ext>
                </a:extLst>
              </p:cNvPr>
              <p:cNvSpPr/>
              <p:nvPr/>
            </p:nvSpPr>
            <p:spPr>
              <a:xfrm>
                <a:off x="2650224" y="5140345"/>
                <a:ext cx="62878" cy="209471"/>
              </a:xfrm>
              <a:custGeom>
                <a:avLst/>
                <a:gdLst>
                  <a:gd name="connsiteX0" fmla="*/ 50207 w 62878"/>
                  <a:gd name="connsiteY0" fmla="*/ 102902 h 209471"/>
                  <a:gd name="connsiteX1" fmla="*/ 0 w 62878"/>
                  <a:gd name="connsiteY1" fmla="*/ 0 h 209471"/>
                  <a:gd name="connsiteX2" fmla="*/ 42960 w 62878"/>
                  <a:gd name="connsiteY2" fmla="*/ 112027 h 209471"/>
                  <a:gd name="connsiteX3" fmla="*/ 53350 w 62878"/>
                  <a:gd name="connsiteY3" fmla="*/ 172144 h 209471"/>
                  <a:gd name="connsiteX4" fmla="*/ 45972 w 62878"/>
                  <a:gd name="connsiteY4" fmla="*/ 209472 h 209471"/>
                  <a:gd name="connsiteX5" fmla="*/ 50207 w 62878"/>
                  <a:gd name="connsiteY5" fmla="*/ 102902 h 20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78" h="209471">
                    <a:moveTo>
                      <a:pt x="50207" y="102902"/>
                    </a:moveTo>
                    <a:cubicBezTo>
                      <a:pt x="35887" y="67408"/>
                      <a:pt x="8775" y="37284"/>
                      <a:pt x="0" y="0"/>
                    </a:cubicBezTo>
                    <a:cubicBezTo>
                      <a:pt x="15062" y="37066"/>
                      <a:pt x="29382" y="74394"/>
                      <a:pt x="42960" y="112027"/>
                    </a:cubicBezTo>
                    <a:cubicBezTo>
                      <a:pt x="49945" y="131367"/>
                      <a:pt x="56843" y="151843"/>
                      <a:pt x="53350" y="172144"/>
                    </a:cubicBezTo>
                    <a:cubicBezTo>
                      <a:pt x="51167" y="184849"/>
                      <a:pt x="46933" y="196767"/>
                      <a:pt x="45972" y="209472"/>
                    </a:cubicBezTo>
                    <a:cubicBezTo>
                      <a:pt x="73782" y="189171"/>
                      <a:pt x="61427" y="130713"/>
                      <a:pt x="50207" y="102902"/>
                    </a:cubicBezTo>
                    <a:close/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13BDBB30-523B-4D41-8D1B-DAADC2A8673B}"/>
                  </a:ext>
                </a:extLst>
              </p:cNvPr>
              <p:cNvSpPr/>
              <p:nvPr/>
            </p:nvSpPr>
            <p:spPr>
              <a:xfrm>
                <a:off x="2546012" y="5105243"/>
                <a:ext cx="42783" cy="175243"/>
              </a:xfrm>
              <a:custGeom>
                <a:avLst/>
                <a:gdLst>
                  <a:gd name="connsiteX0" fmla="*/ 9736 w 42783"/>
                  <a:gd name="connsiteY0" fmla="*/ 15193 h 175243"/>
                  <a:gd name="connsiteX1" fmla="*/ 0 w 42783"/>
                  <a:gd name="connsiteY1" fmla="*/ 0 h 175243"/>
                  <a:gd name="connsiteX2" fmla="*/ 40253 w 42783"/>
                  <a:gd name="connsiteY2" fmla="*/ 175244 h 175243"/>
                  <a:gd name="connsiteX3" fmla="*/ 9736 w 42783"/>
                  <a:gd name="connsiteY3" fmla="*/ 15193 h 17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83" h="175243">
                    <a:moveTo>
                      <a:pt x="9736" y="15193"/>
                    </a:moveTo>
                    <a:cubicBezTo>
                      <a:pt x="8339" y="9037"/>
                      <a:pt x="6025" y="1834"/>
                      <a:pt x="0" y="0"/>
                    </a:cubicBezTo>
                    <a:cubicBezTo>
                      <a:pt x="13403" y="47762"/>
                      <a:pt x="29557" y="126827"/>
                      <a:pt x="40253" y="175244"/>
                    </a:cubicBezTo>
                    <a:cubicBezTo>
                      <a:pt x="51997" y="141889"/>
                      <a:pt x="19602" y="58153"/>
                      <a:pt x="9736" y="15193"/>
                    </a:cubicBezTo>
                    <a:close/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0F00EDB6-9508-44F3-B86E-0C7D1E998CCC}"/>
                  </a:ext>
                </a:extLst>
              </p:cNvPr>
              <p:cNvSpPr/>
              <p:nvPr/>
            </p:nvSpPr>
            <p:spPr>
              <a:xfrm>
                <a:off x="2461315" y="5103541"/>
                <a:ext cx="21616" cy="69890"/>
              </a:xfrm>
              <a:custGeom>
                <a:avLst/>
                <a:gdLst>
                  <a:gd name="connsiteX0" fmla="*/ 6374 w 21616"/>
                  <a:gd name="connsiteY0" fmla="*/ 59681 h 69890"/>
                  <a:gd name="connsiteX1" fmla="*/ 0 w 21616"/>
                  <a:gd name="connsiteY1" fmla="*/ 0 h 69890"/>
                  <a:gd name="connsiteX2" fmla="*/ 19734 w 21616"/>
                  <a:gd name="connsiteY2" fmla="*/ 54354 h 69890"/>
                  <a:gd name="connsiteX3" fmla="*/ 20912 w 21616"/>
                  <a:gd name="connsiteY3" fmla="*/ 66142 h 69890"/>
                  <a:gd name="connsiteX4" fmla="*/ 11395 w 21616"/>
                  <a:gd name="connsiteY4" fmla="*/ 67888 h 6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6" h="69890">
                    <a:moveTo>
                      <a:pt x="6374" y="59681"/>
                    </a:moveTo>
                    <a:cubicBezTo>
                      <a:pt x="4235" y="39773"/>
                      <a:pt x="2096" y="19864"/>
                      <a:pt x="0" y="0"/>
                    </a:cubicBezTo>
                    <a:cubicBezTo>
                      <a:pt x="6592" y="18118"/>
                      <a:pt x="13141" y="36236"/>
                      <a:pt x="19734" y="54354"/>
                    </a:cubicBezTo>
                    <a:cubicBezTo>
                      <a:pt x="21131" y="58153"/>
                      <a:pt x="22484" y="62431"/>
                      <a:pt x="20912" y="66142"/>
                    </a:cubicBezTo>
                    <a:cubicBezTo>
                      <a:pt x="19341" y="69853"/>
                      <a:pt x="13272" y="71468"/>
                      <a:pt x="11395" y="67888"/>
                    </a:cubicBezTo>
                  </a:path>
                </a:pathLst>
              </a:custGeom>
              <a:solidFill>
                <a:srgbClr val="435E4F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2F88ECDB-6271-4576-A5BC-8DCD7873C282}"/>
                  </a:ext>
                </a:extLst>
              </p:cNvPr>
              <p:cNvSpPr/>
              <p:nvPr/>
            </p:nvSpPr>
            <p:spPr>
              <a:xfrm>
                <a:off x="2401503" y="5081712"/>
                <a:ext cx="536124" cy="505310"/>
              </a:xfrm>
              <a:custGeom>
                <a:avLst/>
                <a:gdLst>
                  <a:gd name="connsiteX0" fmla="*/ 180701 w 536124"/>
                  <a:gd name="connsiteY0" fmla="*/ 214842 h 505310"/>
                  <a:gd name="connsiteX1" fmla="*/ 0 w 536124"/>
                  <a:gd name="connsiteY1" fmla="*/ 0 h 505310"/>
                  <a:gd name="connsiteX2" fmla="*/ 135384 w 536124"/>
                  <a:gd name="connsiteY2" fmla="*/ 114996 h 505310"/>
                  <a:gd name="connsiteX3" fmla="*/ 159527 w 536124"/>
                  <a:gd name="connsiteY3" fmla="*/ 128180 h 505310"/>
                  <a:gd name="connsiteX4" fmla="*/ 182797 w 536124"/>
                  <a:gd name="connsiteY4" fmla="*/ 184325 h 505310"/>
                  <a:gd name="connsiteX5" fmla="*/ 243481 w 536124"/>
                  <a:gd name="connsiteY5" fmla="*/ 209166 h 505310"/>
                  <a:gd name="connsiteX6" fmla="*/ 264306 w 536124"/>
                  <a:gd name="connsiteY6" fmla="*/ 125473 h 505310"/>
                  <a:gd name="connsiteX7" fmla="*/ 327523 w 536124"/>
                  <a:gd name="connsiteY7" fmla="*/ 274653 h 505310"/>
                  <a:gd name="connsiteX8" fmla="*/ 352278 w 536124"/>
                  <a:gd name="connsiteY8" fmla="*/ 315998 h 505310"/>
                  <a:gd name="connsiteX9" fmla="*/ 396591 w 536124"/>
                  <a:gd name="connsiteY9" fmla="*/ 324555 h 505310"/>
                  <a:gd name="connsiteX10" fmla="*/ 416106 w 536124"/>
                  <a:gd name="connsiteY10" fmla="*/ 383886 h 505310"/>
                  <a:gd name="connsiteX11" fmla="*/ 470766 w 536124"/>
                  <a:gd name="connsiteY11" fmla="*/ 402528 h 505310"/>
                  <a:gd name="connsiteX12" fmla="*/ 479847 w 536124"/>
                  <a:gd name="connsiteY12" fmla="*/ 375460 h 505310"/>
                  <a:gd name="connsiteX13" fmla="*/ 530534 w 536124"/>
                  <a:gd name="connsiteY13" fmla="*/ 496524 h 505310"/>
                  <a:gd name="connsiteX14" fmla="*/ 418070 w 536124"/>
                  <a:gd name="connsiteY14" fmla="*/ 435446 h 505310"/>
                  <a:gd name="connsiteX15" fmla="*/ 180701 w 536124"/>
                  <a:gd name="connsiteY15" fmla="*/ 214842 h 50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6124" h="505310">
                    <a:moveTo>
                      <a:pt x="180701" y="214842"/>
                    </a:moveTo>
                    <a:cubicBezTo>
                      <a:pt x="114821" y="148219"/>
                      <a:pt x="50993" y="78759"/>
                      <a:pt x="0" y="0"/>
                    </a:cubicBezTo>
                    <a:cubicBezTo>
                      <a:pt x="31870" y="51211"/>
                      <a:pt x="79938" y="92031"/>
                      <a:pt x="135384" y="114996"/>
                    </a:cubicBezTo>
                    <a:cubicBezTo>
                      <a:pt x="143897" y="118532"/>
                      <a:pt x="152847" y="121806"/>
                      <a:pt x="159527" y="128180"/>
                    </a:cubicBezTo>
                    <a:cubicBezTo>
                      <a:pt x="174283" y="142326"/>
                      <a:pt x="173279" y="166207"/>
                      <a:pt x="182797" y="184325"/>
                    </a:cubicBezTo>
                    <a:cubicBezTo>
                      <a:pt x="193929" y="205412"/>
                      <a:pt x="220954" y="216501"/>
                      <a:pt x="243481" y="209166"/>
                    </a:cubicBezTo>
                    <a:cubicBezTo>
                      <a:pt x="253436" y="182142"/>
                      <a:pt x="260421" y="154026"/>
                      <a:pt x="264306" y="125473"/>
                    </a:cubicBezTo>
                    <a:cubicBezTo>
                      <a:pt x="285393" y="175200"/>
                      <a:pt x="306437" y="224927"/>
                      <a:pt x="327523" y="274653"/>
                    </a:cubicBezTo>
                    <a:cubicBezTo>
                      <a:pt x="333854" y="289585"/>
                      <a:pt x="340490" y="304952"/>
                      <a:pt x="352278" y="315998"/>
                    </a:cubicBezTo>
                    <a:cubicBezTo>
                      <a:pt x="364109" y="327043"/>
                      <a:pt x="382620" y="332500"/>
                      <a:pt x="396591" y="324555"/>
                    </a:cubicBezTo>
                    <a:cubicBezTo>
                      <a:pt x="400040" y="345292"/>
                      <a:pt x="403794" y="366860"/>
                      <a:pt x="416106" y="383886"/>
                    </a:cubicBezTo>
                    <a:cubicBezTo>
                      <a:pt x="428417" y="400913"/>
                      <a:pt x="451993" y="411653"/>
                      <a:pt x="470766" y="402528"/>
                    </a:cubicBezTo>
                    <a:cubicBezTo>
                      <a:pt x="473778" y="393491"/>
                      <a:pt x="476834" y="384454"/>
                      <a:pt x="479847" y="375460"/>
                    </a:cubicBezTo>
                    <a:cubicBezTo>
                      <a:pt x="498925" y="396634"/>
                      <a:pt x="553629" y="466182"/>
                      <a:pt x="530534" y="496524"/>
                    </a:cubicBezTo>
                    <a:cubicBezTo>
                      <a:pt x="504295" y="530970"/>
                      <a:pt x="440205" y="454307"/>
                      <a:pt x="418070" y="435446"/>
                    </a:cubicBezTo>
                    <a:cubicBezTo>
                      <a:pt x="335950" y="365288"/>
                      <a:pt x="256710" y="291680"/>
                      <a:pt x="180701" y="214842"/>
                    </a:cubicBezTo>
                    <a:close/>
                  </a:path>
                </a:pathLst>
              </a:custGeom>
              <a:solidFill>
                <a:srgbClr val="2E7653">
                  <a:alpha val="16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00D19DE8-E0D7-4967-B501-581B49E6878C}"/>
                  </a:ext>
                </a:extLst>
              </p:cNvPr>
              <p:cNvSpPr/>
              <p:nvPr/>
            </p:nvSpPr>
            <p:spPr>
              <a:xfrm>
                <a:off x="2510179" y="5340595"/>
                <a:ext cx="338252" cy="237859"/>
              </a:xfrm>
              <a:custGeom>
                <a:avLst/>
                <a:gdLst>
                  <a:gd name="connsiteX0" fmla="*/ 223169 w 338252"/>
                  <a:gd name="connsiteY0" fmla="*/ 216642 h 237859"/>
                  <a:gd name="connsiteX1" fmla="*/ 165628 w 338252"/>
                  <a:gd name="connsiteY1" fmla="*/ 193023 h 237859"/>
                  <a:gd name="connsiteX2" fmla="*/ 206012 w 338252"/>
                  <a:gd name="connsiteY2" fmla="*/ 175428 h 237859"/>
                  <a:gd name="connsiteX3" fmla="*/ 215791 w 338252"/>
                  <a:gd name="connsiteY3" fmla="*/ 139323 h 237859"/>
                  <a:gd name="connsiteX4" fmla="*/ 161393 w 338252"/>
                  <a:gd name="connsiteY4" fmla="*/ 135743 h 237859"/>
                  <a:gd name="connsiteX5" fmla="*/ 156110 w 338252"/>
                  <a:gd name="connsiteY5" fmla="*/ 126182 h 237859"/>
                  <a:gd name="connsiteX6" fmla="*/ 119350 w 338252"/>
                  <a:gd name="connsiteY6" fmla="*/ 118018 h 237859"/>
                  <a:gd name="connsiteX7" fmla="*/ 20334 w 338252"/>
                  <a:gd name="connsiteY7" fmla="*/ 100860 h 237859"/>
                  <a:gd name="connsiteX8" fmla="*/ 2783 w 338252"/>
                  <a:gd name="connsiteY8" fmla="*/ 68728 h 237859"/>
                  <a:gd name="connsiteX9" fmla="*/ 18980 w 338252"/>
                  <a:gd name="connsiteY9" fmla="*/ 61655 h 237859"/>
                  <a:gd name="connsiteX10" fmla="*/ 81848 w 338252"/>
                  <a:gd name="connsiteY10" fmla="*/ 50872 h 237859"/>
                  <a:gd name="connsiteX11" fmla="*/ 101320 w 338252"/>
                  <a:gd name="connsiteY11" fmla="*/ 32579 h 237859"/>
                  <a:gd name="connsiteX12" fmla="*/ 18369 w 338252"/>
                  <a:gd name="connsiteY12" fmla="*/ 20355 h 237859"/>
                  <a:gd name="connsiteX13" fmla="*/ 54911 w 338252"/>
                  <a:gd name="connsiteY13" fmla="*/ 1581 h 237859"/>
                  <a:gd name="connsiteX14" fmla="*/ 120747 w 338252"/>
                  <a:gd name="connsiteY14" fmla="*/ 19220 h 237859"/>
                  <a:gd name="connsiteX15" fmla="*/ 171609 w 338252"/>
                  <a:gd name="connsiteY15" fmla="*/ 68029 h 237859"/>
                  <a:gd name="connsiteX16" fmla="*/ 338252 w 338252"/>
                  <a:gd name="connsiteY16" fmla="*/ 237860 h 237859"/>
                  <a:gd name="connsiteX17" fmla="*/ 223169 w 338252"/>
                  <a:gd name="connsiteY17" fmla="*/ 216642 h 23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8252" h="237859">
                    <a:moveTo>
                      <a:pt x="223169" y="216642"/>
                    </a:moveTo>
                    <a:cubicBezTo>
                      <a:pt x="201733" y="214546"/>
                      <a:pt x="176804" y="211577"/>
                      <a:pt x="165628" y="193023"/>
                    </a:cubicBezTo>
                    <a:cubicBezTo>
                      <a:pt x="177110" y="183767"/>
                      <a:pt x="193089" y="182588"/>
                      <a:pt x="206012" y="175428"/>
                    </a:cubicBezTo>
                    <a:cubicBezTo>
                      <a:pt x="218935" y="168268"/>
                      <a:pt x="227535" y="148360"/>
                      <a:pt x="215791" y="139323"/>
                    </a:cubicBezTo>
                    <a:cubicBezTo>
                      <a:pt x="200554" y="127623"/>
                      <a:pt x="173443" y="150718"/>
                      <a:pt x="161393" y="135743"/>
                    </a:cubicBezTo>
                    <a:cubicBezTo>
                      <a:pt x="159123" y="132905"/>
                      <a:pt x="158119" y="129194"/>
                      <a:pt x="156110" y="126182"/>
                    </a:cubicBezTo>
                    <a:cubicBezTo>
                      <a:pt x="148776" y="115049"/>
                      <a:pt x="132535" y="116577"/>
                      <a:pt x="119350" y="118018"/>
                    </a:cubicBezTo>
                    <a:cubicBezTo>
                      <a:pt x="85646" y="121641"/>
                      <a:pt x="50938" y="115617"/>
                      <a:pt x="20334" y="100860"/>
                    </a:cubicBezTo>
                    <a:cubicBezTo>
                      <a:pt x="7673" y="94748"/>
                      <a:pt x="-5992" y="79730"/>
                      <a:pt x="2783" y="68728"/>
                    </a:cubicBezTo>
                    <a:cubicBezTo>
                      <a:pt x="6538" y="63969"/>
                      <a:pt x="13043" y="62659"/>
                      <a:pt x="18980" y="61655"/>
                    </a:cubicBezTo>
                    <a:cubicBezTo>
                      <a:pt x="39936" y="58075"/>
                      <a:pt x="60892" y="54452"/>
                      <a:pt x="81848" y="50872"/>
                    </a:cubicBezTo>
                    <a:cubicBezTo>
                      <a:pt x="91977" y="49125"/>
                      <a:pt x="105292" y="42140"/>
                      <a:pt x="101320" y="32579"/>
                    </a:cubicBezTo>
                    <a:cubicBezTo>
                      <a:pt x="73684" y="28519"/>
                      <a:pt x="46005" y="24415"/>
                      <a:pt x="18369" y="20355"/>
                    </a:cubicBezTo>
                    <a:cubicBezTo>
                      <a:pt x="29764" y="12627"/>
                      <a:pt x="41508" y="4769"/>
                      <a:pt x="54911" y="1581"/>
                    </a:cubicBezTo>
                    <a:cubicBezTo>
                      <a:pt x="77700" y="-3832"/>
                      <a:pt x="101800" y="5293"/>
                      <a:pt x="120747" y="19220"/>
                    </a:cubicBezTo>
                    <a:cubicBezTo>
                      <a:pt x="139695" y="33146"/>
                      <a:pt x="154801" y="51526"/>
                      <a:pt x="171609" y="68029"/>
                    </a:cubicBezTo>
                    <a:cubicBezTo>
                      <a:pt x="228452" y="123912"/>
                      <a:pt x="302322" y="164121"/>
                      <a:pt x="338252" y="237860"/>
                    </a:cubicBezTo>
                    <a:cubicBezTo>
                      <a:pt x="299964" y="229826"/>
                      <a:pt x="262331" y="220440"/>
                      <a:pt x="223169" y="216642"/>
                    </a:cubicBezTo>
                    <a:close/>
                  </a:path>
                </a:pathLst>
              </a:custGeom>
              <a:solidFill>
                <a:srgbClr val="2E7653">
                  <a:alpha val="12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C9753C62-CF41-432D-B8BB-EEC9D4CA908C}"/>
                  </a:ext>
                </a:extLst>
              </p:cNvPr>
              <p:cNvSpPr/>
              <p:nvPr/>
            </p:nvSpPr>
            <p:spPr>
              <a:xfrm>
                <a:off x="2383685" y="5099481"/>
                <a:ext cx="224670" cy="393341"/>
              </a:xfrm>
              <a:custGeom>
                <a:avLst/>
                <a:gdLst>
                  <a:gd name="connsiteX0" fmla="*/ 70688 w 224670"/>
                  <a:gd name="connsiteY0" fmla="*/ 275265 h 393341"/>
                  <a:gd name="connsiteX1" fmla="*/ 36591 w 224670"/>
                  <a:gd name="connsiteY1" fmla="*/ 205673 h 393341"/>
                  <a:gd name="connsiteX2" fmla="*/ 10352 w 224670"/>
                  <a:gd name="connsiteY2" fmla="*/ 129927 h 393341"/>
                  <a:gd name="connsiteX3" fmla="*/ 2057 w 224670"/>
                  <a:gd name="connsiteY3" fmla="*/ 67976 h 393341"/>
                  <a:gd name="connsiteX4" fmla="*/ 8868 w 224670"/>
                  <a:gd name="connsiteY4" fmla="*/ 44706 h 393341"/>
                  <a:gd name="connsiteX5" fmla="*/ 4109 w 224670"/>
                  <a:gd name="connsiteY5" fmla="*/ 0 h 393341"/>
                  <a:gd name="connsiteX6" fmla="*/ 37857 w 224670"/>
                  <a:gd name="connsiteY6" fmla="*/ 32132 h 393341"/>
                  <a:gd name="connsiteX7" fmla="*/ 28907 w 224670"/>
                  <a:gd name="connsiteY7" fmla="*/ 73826 h 393341"/>
                  <a:gd name="connsiteX8" fmla="*/ 93215 w 224670"/>
                  <a:gd name="connsiteY8" fmla="*/ 114603 h 393341"/>
                  <a:gd name="connsiteX9" fmla="*/ 43096 w 224670"/>
                  <a:gd name="connsiteY9" fmla="*/ 139313 h 393341"/>
                  <a:gd name="connsiteX10" fmla="*/ 60166 w 224670"/>
                  <a:gd name="connsiteY10" fmla="*/ 170223 h 393341"/>
                  <a:gd name="connsiteX11" fmla="*/ 98673 w 224670"/>
                  <a:gd name="connsiteY11" fmla="*/ 174982 h 393341"/>
                  <a:gd name="connsiteX12" fmla="*/ 133381 w 224670"/>
                  <a:gd name="connsiteY12" fmla="*/ 189826 h 393341"/>
                  <a:gd name="connsiteX13" fmla="*/ 96053 w 224670"/>
                  <a:gd name="connsiteY13" fmla="*/ 227328 h 393341"/>
                  <a:gd name="connsiteX14" fmla="*/ 142855 w 224670"/>
                  <a:gd name="connsiteY14" fmla="*/ 276050 h 393341"/>
                  <a:gd name="connsiteX15" fmla="*/ 165862 w 224670"/>
                  <a:gd name="connsiteY15" fmla="*/ 273213 h 393341"/>
                  <a:gd name="connsiteX16" fmla="*/ 183850 w 224670"/>
                  <a:gd name="connsiteY16" fmla="*/ 285131 h 393341"/>
                  <a:gd name="connsiteX17" fmla="*/ 139886 w 224670"/>
                  <a:gd name="connsiteY17" fmla="*/ 297923 h 393341"/>
                  <a:gd name="connsiteX18" fmla="*/ 142112 w 224670"/>
                  <a:gd name="connsiteY18" fmla="*/ 361053 h 393341"/>
                  <a:gd name="connsiteX19" fmla="*/ 224670 w 224670"/>
                  <a:gd name="connsiteY19" fmla="*/ 390260 h 393341"/>
                  <a:gd name="connsiteX20" fmla="*/ 173939 w 224670"/>
                  <a:gd name="connsiteY20" fmla="*/ 393011 h 393341"/>
                  <a:gd name="connsiteX21" fmla="*/ 127880 w 224670"/>
                  <a:gd name="connsiteY21" fmla="*/ 370352 h 393341"/>
                  <a:gd name="connsiteX22" fmla="*/ 70688 w 224670"/>
                  <a:gd name="connsiteY22" fmla="*/ 275265 h 393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4670" h="393341">
                    <a:moveTo>
                      <a:pt x="70688" y="275265"/>
                    </a:moveTo>
                    <a:cubicBezTo>
                      <a:pt x="53967" y="255400"/>
                      <a:pt x="45104" y="230253"/>
                      <a:pt x="36591" y="205673"/>
                    </a:cubicBezTo>
                    <a:cubicBezTo>
                      <a:pt x="27859" y="180439"/>
                      <a:pt x="19084" y="155161"/>
                      <a:pt x="10352" y="129927"/>
                    </a:cubicBezTo>
                    <a:cubicBezTo>
                      <a:pt x="3410" y="109931"/>
                      <a:pt x="-3575" y="88364"/>
                      <a:pt x="2057" y="67976"/>
                    </a:cubicBezTo>
                    <a:cubicBezTo>
                      <a:pt x="4196" y="60161"/>
                      <a:pt x="8213" y="52783"/>
                      <a:pt x="8868" y="44706"/>
                    </a:cubicBezTo>
                    <a:cubicBezTo>
                      <a:pt x="10178" y="29644"/>
                      <a:pt x="-169" y="14538"/>
                      <a:pt x="4109" y="0"/>
                    </a:cubicBezTo>
                    <a:cubicBezTo>
                      <a:pt x="17163" y="8732"/>
                      <a:pt x="30740" y="18074"/>
                      <a:pt x="37857" y="32132"/>
                    </a:cubicBezTo>
                    <a:cubicBezTo>
                      <a:pt x="44973" y="46190"/>
                      <a:pt x="42703" y="66360"/>
                      <a:pt x="28907" y="73826"/>
                    </a:cubicBezTo>
                    <a:cubicBezTo>
                      <a:pt x="34844" y="100326"/>
                      <a:pt x="87758" y="88015"/>
                      <a:pt x="93215" y="114603"/>
                    </a:cubicBezTo>
                    <a:cubicBezTo>
                      <a:pt x="77455" y="125735"/>
                      <a:pt x="50212" y="121326"/>
                      <a:pt x="43096" y="139313"/>
                    </a:cubicBezTo>
                    <a:cubicBezTo>
                      <a:pt x="38250" y="151450"/>
                      <a:pt x="48160" y="165246"/>
                      <a:pt x="60166" y="170223"/>
                    </a:cubicBezTo>
                    <a:cubicBezTo>
                      <a:pt x="72216" y="175200"/>
                      <a:pt x="85706" y="174196"/>
                      <a:pt x="98673" y="174982"/>
                    </a:cubicBezTo>
                    <a:cubicBezTo>
                      <a:pt x="111639" y="175724"/>
                      <a:pt x="125828" y="179173"/>
                      <a:pt x="133381" y="189826"/>
                    </a:cubicBezTo>
                    <a:cubicBezTo>
                      <a:pt x="124038" y="205019"/>
                      <a:pt x="111115" y="217941"/>
                      <a:pt x="96053" y="227328"/>
                    </a:cubicBezTo>
                    <a:cubicBezTo>
                      <a:pt x="93521" y="252868"/>
                      <a:pt x="117402" y="277709"/>
                      <a:pt x="142855" y="276050"/>
                    </a:cubicBezTo>
                    <a:cubicBezTo>
                      <a:pt x="150582" y="275527"/>
                      <a:pt x="158135" y="272994"/>
                      <a:pt x="165862" y="273213"/>
                    </a:cubicBezTo>
                    <a:cubicBezTo>
                      <a:pt x="173590" y="273431"/>
                      <a:pt x="182191" y="277535"/>
                      <a:pt x="183850" y="285131"/>
                    </a:cubicBezTo>
                    <a:cubicBezTo>
                      <a:pt x="171407" y="294431"/>
                      <a:pt x="151324" y="287402"/>
                      <a:pt x="139886" y="297923"/>
                    </a:cubicBezTo>
                    <a:cubicBezTo>
                      <a:pt x="123732" y="312810"/>
                      <a:pt x="143291" y="339005"/>
                      <a:pt x="142112" y="361053"/>
                    </a:cubicBezTo>
                    <a:cubicBezTo>
                      <a:pt x="171451" y="363803"/>
                      <a:pt x="200047" y="373888"/>
                      <a:pt x="224670" y="390260"/>
                    </a:cubicBezTo>
                    <a:cubicBezTo>
                      <a:pt x="220435" y="387422"/>
                      <a:pt x="183413" y="394975"/>
                      <a:pt x="173939" y="393011"/>
                    </a:cubicBezTo>
                    <a:cubicBezTo>
                      <a:pt x="157262" y="389562"/>
                      <a:pt x="140803" y="381529"/>
                      <a:pt x="127880" y="370352"/>
                    </a:cubicBezTo>
                    <a:cubicBezTo>
                      <a:pt x="97887" y="344463"/>
                      <a:pt x="96140" y="305476"/>
                      <a:pt x="70688" y="275265"/>
                    </a:cubicBezTo>
                    <a:close/>
                  </a:path>
                </a:pathLst>
              </a:custGeom>
              <a:solidFill>
                <a:srgbClr val="859F8A">
                  <a:alpha val="36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3" name="Graphic 2180">
              <a:extLst>
                <a:ext uri="{FF2B5EF4-FFF2-40B4-BE49-F238E27FC236}">
                  <a16:creationId xmlns:a16="http://schemas.microsoft.com/office/drawing/2014/main" id="{A664F986-7F9E-4A38-AA44-349378EE4E61}"/>
                </a:ext>
              </a:extLst>
            </p:cNvPr>
            <p:cNvGrpSpPr/>
            <p:nvPr/>
          </p:nvGrpSpPr>
          <p:grpSpPr>
            <a:xfrm rot="4699191">
              <a:off x="1822900" y="1563711"/>
              <a:ext cx="1838296" cy="947977"/>
              <a:chOff x="1565490" y="5231154"/>
              <a:chExt cx="1838296" cy="947977"/>
            </a:xfrm>
          </p:grpSpPr>
          <p:grpSp>
            <p:nvGrpSpPr>
              <p:cNvPr id="353" name="Graphic 2180">
                <a:extLst>
                  <a:ext uri="{FF2B5EF4-FFF2-40B4-BE49-F238E27FC236}">
                    <a16:creationId xmlns:a16="http://schemas.microsoft.com/office/drawing/2014/main" id="{D7E69081-94A3-4356-9DF0-E3F0C1194DAC}"/>
                  </a:ext>
                </a:extLst>
              </p:cNvPr>
              <p:cNvGrpSpPr/>
              <p:nvPr/>
            </p:nvGrpSpPr>
            <p:grpSpPr>
              <a:xfrm>
                <a:off x="2155578" y="5365854"/>
                <a:ext cx="394931" cy="292049"/>
                <a:chOff x="2155578" y="5365854"/>
                <a:chExt cx="394931" cy="292049"/>
              </a:xfrm>
            </p:grpSpPr>
            <p:grpSp>
              <p:nvGrpSpPr>
                <p:cNvPr id="405" name="Graphic 2180">
                  <a:extLst>
                    <a:ext uri="{FF2B5EF4-FFF2-40B4-BE49-F238E27FC236}">
                      <a16:creationId xmlns:a16="http://schemas.microsoft.com/office/drawing/2014/main" id="{E61593F7-1910-4BE1-BF57-F6B15B1DBE1C}"/>
                    </a:ext>
                  </a:extLst>
                </p:cNvPr>
                <p:cNvGrpSpPr/>
                <p:nvPr/>
              </p:nvGrpSpPr>
              <p:grpSpPr>
                <a:xfrm>
                  <a:off x="2155578" y="5365854"/>
                  <a:ext cx="394931" cy="292049"/>
                  <a:chOff x="2155578" y="5365854"/>
                  <a:chExt cx="394931" cy="292049"/>
                </a:xfrm>
              </p:grpSpPr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79FC659B-45B7-47E9-9124-338325F650BE}"/>
                      </a:ext>
                    </a:extLst>
                  </p:cNvPr>
                  <p:cNvSpPr/>
                  <p:nvPr/>
                </p:nvSpPr>
                <p:spPr>
                  <a:xfrm>
                    <a:off x="2423201" y="5591682"/>
                    <a:ext cx="126172" cy="43341"/>
                  </a:xfrm>
                  <a:custGeom>
                    <a:avLst/>
                    <a:gdLst>
                      <a:gd name="connsiteX0" fmla="*/ 95786 w 126172"/>
                      <a:gd name="connsiteY0" fmla="*/ 21436 h 43341"/>
                      <a:gd name="connsiteX1" fmla="*/ 9867 w 126172"/>
                      <a:gd name="connsiteY1" fmla="*/ 0 h 43341"/>
                      <a:gd name="connsiteX2" fmla="*/ 0 w 126172"/>
                      <a:gd name="connsiteY2" fmla="*/ 16416 h 43341"/>
                      <a:gd name="connsiteX3" fmla="*/ 126172 w 126172"/>
                      <a:gd name="connsiteY3" fmla="*/ 31390 h 43341"/>
                      <a:gd name="connsiteX4" fmla="*/ 98449 w 126172"/>
                      <a:gd name="connsiteY4" fmla="*/ 22353 h 43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172" h="43341">
                        <a:moveTo>
                          <a:pt x="95786" y="21436"/>
                        </a:moveTo>
                        <a:cubicBezTo>
                          <a:pt x="65836" y="26020"/>
                          <a:pt x="34184" y="18118"/>
                          <a:pt x="9867" y="0"/>
                        </a:cubicBezTo>
                        <a:cubicBezTo>
                          <a:pt x="6592" y="5457"/>
                          <a:pt x="3274" y="10958"/>
                          <a:pt x="0" y="16416"/>
                        </a:cubicBezTo>
                        <a:cubicBezTo>
                          <a:pt x="34097" y="45623"/>
                          <a:pt x="86138" y="51779"/>
                          <a:pt x="126172" y="31390"/>
                        </a:cubicBezTo>
                        <a:cubicBezTo>
                          <a:pt x="118794" y="24580"/>
                          <a:pt x="108403" y="21174"/>
                          <a:pt x="98449" y="22353"/>
                        </a:cubicBezTo>
                      </a:path>
                    </a:pathLst>
                  </a:custGeom>
                  <a:solidFill>
                    <a:srgbClr val="49684F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5298B485-7D57-4FA2-AC63-2810DC2CFB0C}"/>
                      </a:ext>
                    </a:extLst>
                  </p:cNvPr>
                  <p:cNvSpPr/>
                  <p:nvPr/>
                </p:nvSpPr>
                <p:spPr>
                  <a:xfrm>
                    <a:off x="2424424" y="5603992"/>
                    <a:ext cx="126085" cy="30418"/>
                  </a:xfrm>
                  <a:custGeom>
                    <a:avLst/>
                    <a:gdLst>
                      <a:gd name="connsiteX0" fmla="*/ 117135 w 126085"/>
                      <a:gd name="connsiteY0" fmla="*/ 12357 h 30418"/>
                      <a:gd name="connsiteX1" fmla="*/ 24405 w 126085"/>
                      <a:gd name="connsiteY1" fmla="*/ 4804 h 30418"/>
                      <a:gd name="connsiteX2" fmla="*/ 10478 w 126085"/>
                      <a:gd name="connsiteY2" fmla="*/ 2 h 30418"/>
                      <a:gd name="connsiteX3" fmla="*/ 0 w 126085"/>
                      <a:gd name="connsiteY3" fmla="*/ 8340 h 30418"/>
                      <a:gd name="connsiteX4" fmla="*/ 126085 w 126085"/>
                      <a:gd name="connsiteY4" fmla="*/ 19298 h 30418"/>
                      <a:gd name="connsiteX5" fmla="*/ 119143 w 126085"/>
                      <a:gd name="connsiteY5" fmla="*/ 11920 h 3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6085" h="30418">
                        <a:moveTo>
                          <a:pt x="117135" y="12357"/>
                        </a:moveTo>
                        <a:cubicBezTo>
                          <a:pt x="86749" y="21656"/>
                          <a:pt x="52870" y="18906"/>
                          <a:pt x="24405" y="4804"/>
                        </a:cubicBezTo>
                        <a:cubicBezTo>
                          <a:pt x="19952" y="2621"/>
                          <a:pt x="15411" y="89"/>
                          <a:pt x="10478" y="2"/>
                        </a:cubicBezTo>
                        <a:cubicBezTo>
                          <a:pt x="5501" y="-86"/>
                          <a:pt x="87" y="3363"/>
                          <a:pt x="0" y="8340"/>
                        </a:cubicBezTo>
                        <a:cubicBezTo>
                          <a:pt x="36455" y="33138"/>
                          <a:pt x="85876" y="37417"/>
                          <a:pt x="126085" y="19298"/>
                        </a:cubicBezTo>
                        <a:cubicBezTo>
                          <a:pt x="126128" y="15544"/>
                          <a:pt x="122854" y="12095"/>
                          <a:pt x="119143" y="11920"/>
                        </a:cubicBezTo>
                      </a:path>
                    </a:pathLst>
                  </a:custGeom>
                  <a:solidFill>
                    <a:srgbClr val="304640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id="{E254DB33-796C-453D-A1F9-B6FA7A3A844C}"/>
                      </a:ext>
                    </a:extLst>
                  </p:cNvPr>
                  <p:cNvSpPr/>
                  <p:nvPr/>
                </p:nvSpPr>
                <p:spPr>
                  <a:xfrm>
                    <a:off x="2155578" y="5443526"/>
                    <a:ext cx="270260" cy="214377"/>
                  </a:xfrm>
                  <a:custGeom>
                    <a:avLst/>
                    <a:gdLst>
                      <a:gd name="connsiteX0" fmla="*/ 114995 w 270260"/>
                      <a:gd name="connsiteY0" fmla="*/ 48267 h 214377"/>
                      <a:gd name="connsiteX1" fmla="*/ 58763 w 270260"/>
                      <a:gd name="connsiteY1" fmla="*/ 2382 h 214377"/>
                      <a:gd name="connsiteX2" fmla="*/ 51167 w 270260"/>
                      <a:gd name="connsiteY2" fmla="*/ 25 h 214377"/>
                      <a:gd name="connsiteX3" fmla="*/ 44923 w 270260"/>
                      <a:gd name="connsiteY3" fmla="*/ 2819 h 214377"/>
                      <a:gd name="connsiteX4" fmla="*/ 5937 w 270260"/>
                      <a:gd name="connsiteY4" fmla="*/ 125891 h 214377"/>
                      <a:gd name="connsiteX5" fmla="*/ 78016 w 270260"/>
                      <a:gd name="connsiteY5" fmla="*/ 197971 h 214377"/>
                      <a:gd name="connsiteX6" fmla="*/ 180657 w 270260"/>
                      <a:gd name="connsiteY6" fmla="*/ 214124 h 214377"/>
                      <a:gd name="connsiteX7" fmla="*/ 261992 w 270260"/>
                      <a:gd name="connsiteY7" fmla="*/ 145188 h 214377"/>
                      <a:gd name="connsiteX8" fmla="*/ 114995 w 270260"/>
                      <a:gd name="connsiteY8" fmla="*/ 48267 h 214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0260" h="214377">
                        <a:moveTo>
                          <a:pt x="114995" y="48267"/>
                        </a:moveTo>
                        <a:cubicBezTo>
                          <a:pt x="96353" y="32768"/>
                          <a:pt x="79850" y="14301"/>
                          <a:pt x="58763" y="2382"/>
                        </a:cubicBezTo>
                        <a:cubicBezTo>
                          <a:pt x="56406" y="1072"/>
                          <a:pt x="53873" y="-194"/>
                          <a:pt x="51167" y="25"/>
                        </a:cubicBezTo>
                        <a:cubicBezTo>
                          <a:pt x="48853" y="243"/>
                          <a:pt x="46844" y="1509"/>
                          <a:pt x="44923" y="2819"/>
                        </a:cubicBezTo>
                        <a:cubicBezTo>
                          <a:pt x="6941" y="29232"/>
                          <a:pt x="-9911" y="82408"/>
                          <a:pt x="5937" y="125891"/>
                        </a:cubicBezTo>
                        <a:cubicBezTo>
                          <a:pt x="17899" y="158722"/>
                          <a:pt x="46015" y="184044"/>
                          <a:pt x="78016" y="197971"/>
                        </a:cubicBezTo>
                        <a:cubicBezTo>
                          <a:pt x="110061" y="211898"/>
                          <a:pt x="145774" y="215434"/>
                          <a:pt x="180657" y="214124"/>
                        </a:cubicBezTo>
                        <a:cubicBezTo>
                          <a:pt x="217679" y="212727"/>
                          <a:pt x="295740" y="192644"/>
                          <a:pt x="261992" y="145188"/>
                        </a:cubicBezTo>
                        <a:cubicBezTo>
                          <a:pt x="230733" y="101268"/>
                          <a:pt x="156383" y="82582"/>
                          <a:pt x="114995" y="48267"/>
                        </a:cubicBezTo>
                        <a:close/>
                      </a:path>
                    </a:pathLst>
                  </a:custGeom>
                  <a:solidFill>
                    <a:srgbClr val="4C5E59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A92227DB-4DEC-42D4-8C46-FC0EBE4CCF7B}"/>
                      </a:ext>
                    </a:extLst>
                  </p:cNvPr>
                  <p:cNvSpPr/>
                  <p:nvPr/>
                </p:nvSpPr>
                <p:spPr>
                  <a:xfrm>
                    <a:off x="2195737" y="5365854"/>
                    <a:ext cx="242965" cy="237885"/>
                  </a:xfrm>
                  <a:custGeom>
                    <a:avLst/>
                    <a:gdLst>
                      <a:gd name="connsiteX0" fmla="*/ 157043 w 242965"/>
                      <a:gd name="connsiteY0" fmla="*/ 186318 h 237885"/>
                      <a:gd name="connsiteX1" fmla="*/ 25065 w 242965"/>
                      <a:gd name="connsiteY1" fmla="*/ 83590 h 237885"/>
                      <a:gd name="connsiteX2" fmla="*/ 660 w 242965"/>
                      <a:gd name="connsiteY2" fmla="*/ 31113 h 237885"/>
                      <a:gd name="connsiteX3" fmla="*/ 46239 w 242965"/>
                      <a:gd name="connsiteY3" fmla="*/ 29 h 237885"/>
                      <a:gd name="connsiteX4" fmla="*/ 100899 w 242965"/>
                      <a:gd name="connsiteY4" fmla="*/ 22687 h 237885"/>
                      <a:gd name="connsiteX5" fmla="*/ 239426 w 242965"/>
                      <a:gd name="connsiteY5" fmla="*/ 206794 h 237885"/>
                      <a:gd name="connsiteX6" fmla="*/ 242963 w 242965"/>
                      <a:gd name="connsiteY6" fmla="*/ 223471 h 237885"/>
                      <a:gd name="connsiteX7" fmla="*/ 157043 w 242965"/>
                      <a:gd name="connsiteY7" fmla="*/ 186318 h 237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965" h="237885">
                        <a:moveTo>
                          <a:pt x="157043" y="186318"/>
                        </a:moveTo>
                        <a:cubicBezTo>
                          <a:pt x="108626" y="158333"/>
                          <a:pt x="64051" y="123668"/>
                          <a:pt x="25065" y="83590"/>
                        </a:cubicBezTo>
                        <a:cubicBezTo>
                          <a:pt x="11050" y="69183"/>
                          <a:pt x="-3269" y="50847"/>
                          <a:pt x="660" y="31113"/>
                        </a:cubicBezTo>
                        <a:cubicBezTo>
                          <a:pt x="4545" y="11467"/>
                          <a:pt x="26200" y="-670"/>
                          <a:pt x="46239" y="29"/>
                        </a:cubicBezTo>
                        <a:cubicBezTo>
                          <a:pt x="66234" y="727"/>
                          <a:pt x="84527" y="11205"/>
                          <a:pt x="100899" y="22687"/>
                        </a:cubicBezTo>
                        <a:cubicBezTo>
                          <a:pt x="164814" y="67524"/>
                          <a:pt x="214061" y="132967"/>
                          <a:pt x="239426" y="206794"/>
                        </a:cubicBezTo>
                        <a:cubicBezTo>
                          <a:pt x="241260" y="212207"/>
                          <a:pt x="243050" y="217752"/>
                          <a:pt x="242963" y="223471"/>
                        </a:cubicBezTo>
                        <a:cubicBezTo>
                          <a:pt x="242264" y="267435"/>
                          <a:pt x="177082" y="197887"/>
                          <a:pt x="157043" y="186318"/>
                        </a:cubicBezTo>
                        <a:close/>
                      </a:path>
                    </a:pathLst>
                  </a:custGeom>
                  <a:solidFill>
                    <a:srgbClr val="737977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C8B09B9E-37EE-4F5A-8DB0-2617F418954C}"/>
                    </a:ext>
                  </a:extLst>
                </p:cNvPr>
                <p:cNvSpPr/>
                <p:nvPr/>
              </p:nvSpPr>
              <p:spPr>
                <a:xfrm>
                  <a:off x="2166519" y="5460655"/>
                  <a:ext cx="272049" cy="173729"/>
                </a:xfrm>
                <a:custGeom>
                  <a:avLst/>
                  <a:gdLst>
                    <a:gd name="connsiteX0" fmla="*/ 1108 w 272049"/>
                    <a:gd name="connsiteY0" fmla="*/ 57289 h 173729"/>
                    <a:gd name="connsiteX1" fmla="*/ 15340 w 272049"/>
                    <a:gd name="connsiteY1" fmla="*/ 98196 h 173729"/>
                    <a:gd name="connsiteX2" fmla="*/ 25338 w 272049"/>
                    <a:gd name="connsiteY2" fmla="*/ 126880 h 173729"/>
                    <a:gd name="connsiteX3" fmla="*/ 71834 w 272049"/>
                    <a:gd name="connsiteY3" fmla="*/ 155869 h 173729"/>
                    <a:gd name="connsiteX4" fmla="*/ 46381 w 272049"/>
                    <a:gd name="connsiteY4" fmla="*/ 120593 h 173729"/>
                    <a:gd name="connsiteX5" fmla="*/ 40662 w 272049"/>
                    <a:gd name="connsiteY5" fmla="*/ 109286 h 173729"/>
                    <a:gd name="connsiteX6" fmla="*/ 41622 w 272049"/>
                    <a:gd name="connsiteY6" fmla="*/ 99419 h 173729"/>
                    <a:gd name="connsiteX7" fmla="*/ 66944 w 272049"/>
                    <a:gd name="connsiteY7" fmla="*/ 60432 h 173729"/>
                    <a:gd name="connsiteX8" fmla="*/ 114007 w 272049"/>
                    <a:gd name="connsiteY8" fmla="*/ 76498 h 173729"/>
                    <a:gd name="connsiteX9" fmla="*/ 120949 w 272049"/>
                    <a:gd name="connsiteY9" fmla="*/ 81912 h 173729"/>
                    <a:gd name="connsiteX10" fmla="*/ 124224 w 272049"/>
                    <a:gd name="connsiteY10" fmla="*/ 86059 h 173729"/>
                    <a:gd name="connsiteX11" fmla="*/ 121648 w 272049"/>
                    <a:gd name="connsiteY11" fmla="*/ 91779 h 173729"/>
                    <a:gd name="connsiteX12" fmla="*/ 89734 w 272049"/>
                    <a:gd name="connsiteY12" fmla="*/ 118235 h 173729"/>
                    <a:gd name="connsiteX13" fmla="*/ 121866 w 272049"/>
                    <a:gd name="connsiteY13" fmla="*/ 114786 h 173729"/>
                    <a:gd name="connsiteX14" fmla="*/ 209008 w 272049"/>
                    <a:gd name="connsiteY14" fmla="*/ 125701 h 173729"/>
                    <a:gd name="connsiteX15" fmla="*/ 212282 w 272049"/>
                    <a:gd name="connsiteY15" fmla="*/ 129805 h 173729"/>
                    <a:gd name="connsiteX16" fmla="*/ 211103 w 272049"/>
                    <a:gd name="connsiteY16" fmla="*/ 134651 h 173729"/>
                    <a:gd name="connsiteX17" fmla="*/ 161551 w 272049"/>
                    <a:gd name="connsiteY17" fmla="*/ 168748 h 173729"/>
                    <a:gd name="connsiteX18" fmla="*/ 99731 w 272049"/>
                    <a:gd name="connsiteY18" fmla="*/ 170581 h 173729"/>
                    <a:gd name="connsiteX19" fmla="*/ 143215 w 272049"/>
                    <a:gd name="connsiteY19" fmla="*/ 173550 h 173729"/>
                    <a:gd name="connsiteX20" fmla="*/ 212762 w 272049"/>
                    <a:gd name="connsiteY20" fmla="*/ 171935 h 173729"/>
                    <a:gd name="connsiteX21" fmla="*/ 272050 w 272049"/>
                    <a:gd name="connsiteY21" fmla="*/ 145871 h 173729"/>
                    <a:gd name="connsiteX22" fmla="*/ 204991 w 272049"/>
                    <a:gd name="connsiteY22" fmla="*/ 109766 h 173729"/>
                    <a:gd name="connsiteX23" fmla="*/ 164869 w 272049"/>
                    <a:gd name="connsiteY23" fmla="*/ 69600 h 173729"/>
                    <a:gd name="connsiteX24" fmla="*/ 1108 w 272049"/>
                    <a:gd name="connsiteY24" fmla="*/ 57289 h 173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2049" h="173729">
                      <a:moveTo>
                        <a:pt x="1108" y="57289"/>
                      </a:moveTo>
                      <a:cubicBezTo>
                        <a:pt x="-2298" y="72351"/>
                        <a:pt x="2068" y="90294"/>
                        <a:pt x="15340" y="98196"/>
                      </a:cubicBezTo>
                      <a:cubicBezTo>
                        <a:pt x="10363" y="107888"/>
                        <a:pt x="17567" y="119283"/>
                        <a:pt x="25338" y="126880"/>
                      </a:cubicBezTo>
                      <a:cubicBezTo>
                        <a:pt x="38523" y="139759"/>
                        <a:pt x="54501" y="149713"/>
                        <a:pt x="71834" y="155869"/>
                      </a:cubicBezTo>
                      <a:cubicBezTo>
                        <a:pt x="63364" y="144125"/>
                        <a:pt x="54851" y="132337"/>
                        <a:pt x="46381" y="120593"/>
                      </a:cubicBezTo>
                      <a:cubicBezTo>
                        <a:pt x="43893" y="117144"/>
                        <a:pt x="41317" y="113477"/>
                        <a:pt x="40662" y="109286"/>
                      </a:cubicBezTo>
                      <a:cubicBezTo>
                        <a:pt x="40182" y="106011"/>
                        <a:pt x="40880" y="102649"/>
                        <a:pt x="41622" y="99419"/>
                      </a:cubicBezTo>
                      <a:cubicBezTo>
                        <a:pt x="45290" y="83658"/>
                        <a:pt x="51751" y="65933"/>
                        <a:pt x="66944" y="60432"/>
                      </a:cubicBezTo>
                      <a:cubicBezTo>
                        <a:pt x="83272" y="54538"/>
                        <a:pt x="100343" y="65846"/>
                        <a:pt x="114007" y="76498"/>
                      </a:cubicBezTo>
                      <a:cubicBezTo>
                        <a:pt x="116321" y="78288"/>
                        <a:pt x="118635" y="80078"/>
                        <a:pt x="120949" y="81912"/>
                      </a:cubicBezTo>
                      <a:cubicBezTo>
                        <a:pt x="122346" y="83003"/>
                        <a:pt x="123874" y="84269"/>
                        <a:pt x="124224" y="86059"/>
                      </a:cubicBezTo>
                      <a:cubicBezTo>
                        <a:pt x="124616" y="88199"/>
                        <a:pt x="123088" y="90163"/>
                        <a:pt x="121648" y="91779"/>
                      </a:cubicBezTo>
                      <a:cubicBezTo>
                        <a:pt x="112436" y="102126"/>
                        <a:pt x="101609" y="111119"/>
                        <a:pt x="89734" y="118235"/>
                      </a:cubicBezTo>
                      <a:cubicBezTo>
                        <a:pt x="98553" y="125439"/>
                        <a:pt x="111388" y="119196"/>
                        <a:pt x="121866" y="114786"/>
                      </a:cubicBezTo>
                      <a:cubicBezTo>
                        <a:pt x="150113" y="102911"/>
                        <a:pt x="184559" y="107233"/>
                        <a:pt x="209008" y="125701"/>
                      </a:cubicBezTo>
                      <a:cubicBezTo>
                        <a:pt x="210448" y="126792"/>
                        <a:pt x="211933" y="128058"/>
                        <a:pt x="212282" y="129805"/>
                      </a:cubicBezTo>
                      <a:cubicBezTo>
                        <a:pt x="212631" y="131464"/>
                        <a:pt x="211889" y="133166"/>
                        <a:pt x="211103" y="134651"/>
                      </a:cubicBezTo>
                      <a:cubicBezTo>
                        <a:pt x="201367" y="152900"/>
                        <a:pt x="181721" y="164207"/>
                        <a:pt x="161551" y="168748"/>
                      </a:cubicBezTo>
                      <a:cubicBezTo>
                        <a:pt x="141381" y="173288"/>
                        <a:pt x="120382" y="171935"/>
                        <a:pt x="99731" y="170581"/>
                      </a:cubicBezTo>
                      <a:cubicBezTo>
                        <a:pt x="113877" y="174205"/>
                        <a:pt x="128633" y="173856"/>
                        <a:pt x="143215" y="173550"/>
                      </a:cubicBezTo>
                      <a:cubicBezTo>
                        <a:pt x="166397" y="173026"/>
                        <a:pt x="189580" y="172502"/>
                        <a:pt x="212762" y="171935"/>
                      </a:cubicBezTo>
                      <a:cubicBezTo>
                        <a:pt x="235770" y="171411"/>
                        <a:pt x="263973" y="167395"/>
                        <a:pt x="272050" y="145871"/>
                      </a:cubicBezTo>
                      <a:cubicBezTo>
                        <a:pt x="250963" y="131638"/>
                        <a:pt x="225554" y="124740"/>
                        <a:pt x="204991" y="109766"/>
                      </a:cubicBezTo>
                      <a:cubicBezTo>
                        <a:pt x="189667" y="98589"/>
                        <a:pt x="177792" y="83483"/>
                        <a:pt x="164869" y="69600"/>
                      </a:cubicBezTo>
                      <a:cubicBezTo>
                        <a:pt x="119072" y="20354"/>
                        <a:pt x="25862" y="-52337"/>
                        <a:pt x="1108" y="57289"/>
                      </a:cubicBezTo>
                      <a:close/>
                    </a:path>
                  </a:pathLst>
                </a:custGeom>
                <a:solidFill>
                  <a:srgbClr val="485954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07" name="Freeform: Shape 406">
                  <a:extLst>
                    <a:ext uri="{FF2B5EF4-FFF2-40B4-BE49-F238E27FC236}">
                      <a16:creationId xmlns:a16="http://schemas.microsoft.com/office/drawing/2014/main" id="{354DF0D3-8CCC-49EE-A7AB-19735D353FCD}"/>
                    </a:ext>
                  </a:extLst>
                </p:cNvPr>
                <p:cNvSpPr/>
                <p:nvPr/>
              </p:nvSpPr>
              <p:spPr>
                <a:xfrm>
                  <a:off x="2203149" y="5373035"/>
                  <a:ext cx="224636" cy="207955"/>
                </a:xfrm>
                <a:custGeom>
                  <a:avLst/>
                  <a:gdLst>
                    <a:gd name="connsiteX0" fmla="*/ 176176 w 224636"/>
                    <a:gd name="connsiteY0" fmla="*/ 134955 h 207955"/>
                    <a:gd name="connsiteX1" fmla="*/ 149763 w 224636"/>
                    <a:gd name="connsiteY1" fmla="*/ 83962 h 207955"/>
                    <a:gd name="connsiteX2" fmla="*/ 100822 w 224636"/>
                    <a:gd name="connsiteY2" fmla="*/ 42443 h 207955"/>
                    <a:gd name="connsiteX3" fmla="*/ 58473 w 224636"/>
                    <a:gd name="connsiteY3" fmla="*/ 13410 h 207955"/>
                    <a:gd name="connsiteX4" fmla="*/ 46904 w 224636"/>
                    <a:gd name="connsiteY4" fmla="*/ 7822 h 207955"/>
                    <a:gd name="connsiteX5" fmla="*/ 29222 w 224636"/>
                    <a:gd name="connsiteY5" fmla="*/ 13192 h 207955"/>
                    <a:gd name="connsiteX6" fmla="*/ 1543 w 224636"/>
                    <a:gd name="connsiteY6" fmla="*/ 34061 h 207955"/>
                    <a:gd name="connsiteX7" fmla="*/ 19836 w 224636"/>
                    <a:gd name="connsiteY7" fmla="*/ 79028 h 207955"/>
                    <a:gd name="connsiteX8" fmla="*/ 3420 w 224636"/>
                    <a:gd name="connsiteY8" fmla="*/ 9743 h 207955"/>
                    <a:gd name="connsiteX9" fmla="*/ 12676 w 224636"/>
                    <a:gd name="connsiteY9" fmla="*/ 1186 h 207955"/>
                    <a:gd name="connsiteX10" fmla="*/ 21277 w 224636"/>
                    <a:gd name="connsiteY10" fmla="*/ 7 h 207955"/>
                    <a:gd name="connsiteX11" fmla="*/ 103529 w 224636"/>
                    <a:gd name="connsiteY11" fmla="*/ 33013 h 207955"/>
                    <a:gd name="connsiteX12" fmla="*/ 156486 w 224636"/>
                    <a:gd name="connsiteY12" fmla="*/ 76147 h 207955"/>
                    <a:gd name="connsiteX13" fmla="*/ 173425 w 224636"/>
                    <a:gd name="connsiteY13" fmla="*/ 104438 h 207955"/>
                    <a:gd name="connsiteX14" fmla="*/ 224636 w 224636"/>
                    <a:gd name="connsiteY14" fmla="*/ 207776 h 207955"/>
                    <a:gd name="connsiteX15" fmla="*/ 176176 w 224636"/>
                    <a:gd name="connsiteY15" fmla="*/ 134955 h 20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4636" h="207955">
                      <a:moveTo>
                        <a:pt x="176176" y="134955"/>
                      </a:moveTo>
                      <a:cubicBezTo>
                        <a:pt x="168928" y="117186"/>
                        <a:pt x="161550" y="99111"/>
                        <a:pt x="149763" y="83962"/>
                      </a:cubicBezTo>
                      <a:cubicBezTo>
                        <a:pt x="136578" y="67023"/>
                        <a:pt x="118547" y="54580"/>
                        <a:pt x="100822" y="42443"/>
                      </a:cubicBezTo>
                      <a:cubicBezTo>
                        <a:pt x="86720" y="32751"/>
                        <a:pt x="72619" y="23059"/>
                        <a:pt x="58473" y="13410"/>
                      </a:cubicBezTo>
                      <a:cubicBezTo>
                        <a:pt x="54893" y="10965"/>
                        <a:pt x="51182" y="8433"/>
                        <a:pt x="46904" y="7822"/>
                      </a:cubicBezTo>
                      <a:cubicBezTo>
                        <a:pt x="40704" y="6905"/>
                        <a:pt x="34680" y="10092"/>
                        <a:pt x="29222" y="13192"/>
                      </a:cubicBezTo>
                      <a:cubicBezTo>
                        <a:pt x="19094" y="18911"/>
                        <a:pt x="8659" y="24849"/>
                        <a:pt x="1543" y="34061"/>
                      </a:cubicBezTo>
                      <a:cubicBezTo>
                        <a:pt x="-5573" y="43272"/>
                        <a:pt x="13898" y="68987"/>
                        <a:pt x="19836" y="79028"/>
                      </a:cubicBezTo>
                      <a:cubicBezTo>
                        <a:pt x="12545" y="60561"/>
                        <a:pt x="-7669" y="26202"/>
                        <a:pt x="3420" y="9743"/>
                      </a:cubicBezTo>
                      <a:cubicBezTo>
                        <a:pt x="5778" y="6207"/>
                        <a:pt x="8703" y="2801"/>
                        <a:pt x="12676" y="1186"/>
                      </a:cubicBezTo>
                      <a:cubicBezTo>
                        <a:pt x="15383" y="94"/>
                        <a:pt x="18352" y="-37"/>
                        <a:pt x="21277" y="7"/>
                      </a:cubicBezTo>
                      <a:cubicBezTo>
                        <a:pt x="51226" y="313"/>
                        <a:pt x="78250" y="16946"/>
                        <a:pt x="103529" y="33013"/>
                      </a:cubicBezTo>
                      <a:cubicBezTo>
                        <a:pt x="122825" y="45281"/>
                        <a:pt x="142603" y="57985"/>
                        <a:pt x="156486" y="76147"/>
                      </a:cubicBezTo>
                      <a:cubicBezTo>
                        <a:pt x="163166" y="84879"/>
                        <a:pt x="168317" y="94658"/>
                        <a:pt x="173425" y="104438"/>
                      </a:cubicBezTo>
                      <a:cubicBezTo>
                        <a:pt x="189884" y="135871"/>
                        <a:pt x="218219" y="173679"/>
                        <a:pt x="224636" y="207776"/>
                      </a:cubicBezTo>
                      <a:cubicBezTo>
                        <a:pt x="194599" y="211487"/>
                        <a:pt x="184907" y="156434"/>
                        <a:pt x="176176" y="134955"/>
                      </a:cubicBezTo>
                      <a:close/>
                    </a:path>
                  </a:pathLst>
                </a:custGeom>
                <a:solidFill>
                  <a:srgbClr val="4A645A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1C243CDC-EEDB-40D4-AE5E-8EDB70DB20C1}"/>
                    </a:ext>
                  </a:extLst>
                </p:cNvPr>
                <p:cNvSpPr/>
                <p:nvPr/>
              </p:nvSpPr>
              <p:spPr>
                <a:xfrm>
                  <a:off x="2198377" y="5377090"/>
                  <a:ext cx="186500" cy="198351"/>
                </a:xfrm>
                <a:custGeom>
                  <a:avLst/>
                  <a:gdLst>
                    <a:gd name="connsiteX0" fmla="*/ 64512 w 186500"/>
                    <a:gd name="connsiteY0" fmla="*/ 39218 h 198351"/>
                    <a:gd name="connsiteX1" fmla="*/ 71148 w 186500"/>
                    <a:gd name="connsiteY1" fmla="*/ 77375 h 198351"/>
                    <a:gd name="connsiteX2" fmla="*/ 79050 w 186500"/>
                    <a:gd name="connsiteY2" fmla="*/ 115183 h 198351"/>
                    <a:gd name="connsiteX3" fmla="*/ 76518 w 186500"/>
                    <a:gd name="connsiteY3" fmla="*/ 29613 h 198351"/>
                    <a:gd name="connsiteX4" fmla="*/ 112405 w 186500"/>
                    <a:gd name="connsiteY4" fmla="*/ 39567 h 198351"/>
                    <a:gd name="connsiteX5" fmla="*/ 134409 w 186500"/>
                    <a:gd name="connsiteY5" fmla="*/ 91651 h 198351"/>
                    <a:gd name="connsiteX6" fmla="*/ 143577 w 186500"/>
                    <a:gd name="connsiteY6" fmla="*/ 162421 h 198351"/>
                    <a:gd name="connsiteX7" fmla="*/ 144013 w 186500"/>
                    <a:gd name="connsiteY7" fmla="*/ 96104 h 198351"/>
                    <a:gd name="connsiteX8" fmla="*/ 152047 w 186500"/>
                    <a:gd name="connsiteY8" fmla="*/ 74756 h 198351"/>
                    <a:gd name="connsiteX9" fmla="*/ 183873 w 186500"/>
                    <a:gd name="connsiteY9" fmla="*/ 198352 h 198351"/>
                    <a:gd name="connsiteX10" fmla="*/ 186406 w 186500"/>
                    <a:gd name="connsiteY10" fmla="*/ 150808 h 198351"/>
                    <a:gd name="connsiteX11" fmla="*/ 182345 w 186500"/>
                    <a:gd name="connsiteY11" fmla="*/ 119505 h 198351"/>
                    <a:gd name="connsiteX12" fmla="*/ 137203 w 186500"/>
                    <a:gd name="connsiteY12" fmla="*/ 56812 h 198351"/>
                    <a:gd name="connsiteX13" fmla="*/ 84638 w 186500"/>
                    <a:gd name="connsiteY13" fmla="*/ 13459 h 198351"/>
                    <a:gd name="connsiteX14" fmla="*/ 18976 w 186500"/>
                    <a:gd name="connsiteY14" fmla="*/ 2458 h 198351"/>
                    <a:gd name="connsiteX15" fmla="*/ 2517 w 186500"/>
                    <a:gd name="connsiteY15" fmla="*/ 13154 h 198351"/>
                    <a:gd name="connsiteX16" fmla="*/ 4831 w 186500"/>
                    <a:gd name="connsiteY16" fmla="*/ 41226 h 198351"/>
                    <a:gd name="connsiteX17" fmla="*/ 36789 w 186500"/>
                    <a:gd name="connsiteY17" fmla="*/ 91171 h 198351"/>
                    <a:gd name="connsiteX18" fmla="*/ 12952 w 186500"/>
                    <a:gd name="connsiteY18" fmla="*/ 29788 h 198351"/>
                    <a:gd name="connsiteX19" fmla="*/ 64512 w 186500"/>
                    <a:gd name="connsiteY19" fmla="*/ 39218 h 19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6500" h="198351">
                      <a:moveTo>
                        <a:pt x="64512" y="39218"/>
                      </a:moveTo>
                      <a:cubicBezTo>
                        <a:pt x="69576" y="51180"/>
                        <a:pt x="70275" y="64408"/>
                        <a:pt x="71148" y="77375"/>
                      </a:cubicBezTo>
                      <a:cubicBezTo>
                        <a:pt x="72021" y="90298"/>
                        <a:pt x="73200" y="103614"/>
                        <a:pt x="79050" y="115183"/>
                      </a:cubicBezTo>
                      <a:cubicBezTo>
                        <a:pt x="78221" y="86674"/>
                        <a:pt x="77347" y="58122"/>
                        <a:pt x="76518" y="29613"/>
                      </a:cubicBezTo>
                      <a:cubicBezTo>
                        <a:pt x="89048" y="30792"/>
                        <a:pt x="102189" y="32232"/>
                        <a:pt x="112405" y="39567"/>
                      </a:cubicBezTo>
                      <a:cubicBezTo>
                        <a:pt x="128166" y="50918"/>
                        <a:pt x="131920" y="72398"/>
                        <a:pt x="134409" y="91651"/>
                      </a:cubicBezTo>
                      <a:cubicBezTo>
                        <a:pt x="137465" y="115227"/>
                        <a:pt x="140521" y="138846"/>
                        <a:pt x="143577" y="162421"/>
                      </a:cubicBezTo>
                      <a:cubicBezTo>
                        <a:pt x="143708" y="140330"/>
                        <a:pt x="143882" y="118195"/>
                        <a:pt x="144013" y="96104"/>
                      </a:cubicBezTo>
                      <a:cubicBezTo>
                        <a:pt x="144057" y="88115"/>
                        <a:pt x="145018" y="78554"/>
                        <a:pt x="152047" y="74756"/>
                      </a:cubicBezTo>
                      <a:cubicBezTo>
                        <a:pt x="174400" y="111690"/>
                        <a:pt x="185620" y="155261"/>
                        <a:pt x="183873" y="198352"/>
                      </a:cubicBezTo>
                      <a:cubicBezTo>
                        <a:pt x="185969" y="182591"/>
                        <a:pt x="186798" y="166700"/>
                        <a:pt x="186406" y="150808"/>
                      </a:cubicBezTo>
                      <a:cubicBezTo>
                        <a:pt x="186144" y="140243"/>
                        <a:pt x="185314" y="129634"/>
                        <a:pt x="182345" y="119505"/>
                      </a:cubicBezTo>
                      <a:cubicBezTo>
                        <a:pt x="175054" y="94489"/>
                        <a:pt x="155801" y="75061"/>
                        <a:pt x="137203" y="56812"/>
                      </a:cubicBezTo>
                      <a:cubicBezTo>
                        <a:pt x="120962" y="40833"/>
                        <a:pt x="104459" y="24680"/>
                        <a:pt x="84638" y="13459"/>
                      </a:cubicBezTo>
                      <a:cubicBezTo>
                        <a:pt x="64818" y="2239"/>
                        <a:pt x="40937" y="-3654"/>
                        <a:pt x="18976" y="2458"/>
                      </a:cubicBezTo>
                      <a:cubicBezTo>
                        <a:pt x="12515" y="4248"/>
                        <a:pt x="5923" y="7391"/>
                        <a:pt x="2517" y="13154"/>
                      </a:cubicBezTo>
                      <a:cubicBezTo>
                        <a:pt x="-2460" y="21580"/>
                        <a:pt x="815" y="32320"/>
                        <a:pt x="4831" y="41226"/>
                      </a:cubicBezTo>
                      <a:cubicBezTo>
                        <a:pt x="12995" y="59301"/>
                        <a:pt x="23823" y="76196"/>
                        <a:pt x="36789" y="91171"/>
                      </a:cubicBezTo>
                      <a:cubicBezTo>
                        <a:pt x="30153" y="83531"/>
                        <a:pt x="8935" y="39567"/>
                        <a:pt x="12952" y="29788"/>
                      </a:cubicBezTo>
                      <a:cubicBezTo>
                        <a:pt x="24128" y="2807"/>
                        <a:pt x="55955" y="19048"/>
                        <a:pt x="64512" y="39218"/>
                      </a:cubicBezTo>
                      <a:close/>
                    </a:path>
                  </a:pathLst>
                </a:custGeom>
                <a:solidFill>
                  <a:srgbClr val="808584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9A78FC82-4AEF-4E7B-B76F-621630EBA865}"/>
                    </a:ext>
                  </a:extLst>
                </p:cNvPr>
                <p:cNvSpPr/>
                <p:nvPr/>
              </p:nvSpPr>
              <p:spPr>
                <a:xfrm>
                  <a:off x="2207137" y="5440844"/>
                  <a:ext cx="212964" cy="157605"/>
                </a:xfrm>
                <a:custGeom>
                  <a:avLst/>
                  <a:gdLst>
                    <a:gd name="connsiteX0" fmla="*/ 167123 w 212964"/>
                    <a:gd name="connsiteY0" fmla="*/ 123029 h 157605"/>
                    <a:gd name="connsiteX1" fmla="*/ 123553 w 212964"/>
                    <a:gd name="connsiteY1" fmla="*/ 73258 h 157605"/>
                    <a:gd name="connsiteX2" fmla="*/ 86356 w 212964"/>
                    <a:gd name="connsiteY2" fmla="*/ 48111 h 157605"/>
                    <a:gd name="connsiteX3" fmla="*/ 0 w 212964"/>
                    <a:gd name="connsiteY3" fmla="*/ 0 h 157605"/>
                    <a:gd name="connsiteX4" fmla="*/ 111634 w 212964"/>
                    <a:gd name="connsiteY4" fmla="*/ 81466 h 157605"/>
                    <a:gd name="connsiteX5" fmla="*/ 131498 w 212964"/>
                    <a:gd name="connsiteY5" fmla="*/ 107530 h 157605"/>
                    <a:gd name="connsiteX6" fmla="*/ 184368 w 212964"/>
                    <a:gd name="connsiteY6" fmla="*/ 142151 h 157605"/>
                    <a:gd name="connsiteX7" fmla="*/ 212964 w 212964"/>
                    <a:gd name="connsiteY7" fmla="*/ 157606 h 157605"/>
                    <a:gd name="connsiteX8" fmla="*/ 167123 w 212964"/>
                    <a:gd name="connsiteY8" fmla="*/ 123029 h 15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2964" h="157605">
                      <a:moveTo>
                        <a:pt x="167123" y="123029"/>
                      </a:moveTo>
                      <a:cubicBezTo>
                        <a:pt x="151843" y="107093"/>
                        <a:pt x="140012" y="87971"/>
                        <a:pt x="123553" y="73258"/>
                      </a:cubicBezTo>
                      <a:cubicBezTo>
                        <a:pt x="112376" y="63261"/>
                        <a:pt x="99322" y="55620"/>
                        <a:pt x="86356" y="48111"/>
                      </a:cubicBezTo>
                      <a:cubicBezTo>
                        <a:pt x="57803" y="31652"/>
                        <a:pt x="29033" y="15586"/>
                        <a:pt x="0" y="0"/>
                      </a:cubicBezTo>
                      <a:cubicBezTo>
                        <a:pt x="25758" y="38725"/>
                        <a:pt x="81990" y="45623"/>
                        <a:pt x="111634" y="81466"/>
                      </a:cubicBezTo>
                      <a:cubicBezTo>
                        <a:pt x="118619" y="89892"/>
                        <a:pt x="123902" y="99672"/>
                        <a:pt x="131498" y="107530"/>
                      </a:cubicBezTo>
                      <a:cubicBezTo>
                        <a:pt x="146167" y="122723"/>
                        <a:pt x="167778" y="129097"/>
                        <a:pt x="184368" y="142151"/>
                      </a:cubicBezTo>
                      <a:cubicBezTo>
                        <a:pt x="194279" y="149966"/>
                        <a:pt x="200347" y="156645"/>
                        <a:pt x="212964" y="157606"/>
                      </a:cubicBezTo>
                      <a:cubicBezTo>
                        <a:pt x="206372" y="142762"/>
                        <a:pt x="180483" y="136956"/>
                        <a:pt x="167123" y="123029"/>
                      </a:cubicBezTo>
                      <a:close/>
                    </a:path>
                  </a:pathLst>
                </a:custGeom>
                <a:solidFill>
                  <a:srgbClr val="183F34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4BE9EAC1-2D27-4B19-AD58-FF08B5B332DD}"/>
                    </a:ext>
                  </a:extLst>
                </p:cNvPr>
                <p:cNvSpPr/>
                <p:nvPr/>
              </p:nvSpPr>
              <p:spPr>
                <a:xfrm>
                  <a:off x="2160552" y="5459001"/>
                  <a:ext cx="160407" cy="166341"/>
                </a:xfrm>
                <a:custGeom>
                  <a:avLst/>
                  <a:gdLst>
                    <a:gd name="connsiteX0" fmla="*/ 38945 w 160407"/>
                    <a:gd name="connsiteY0" fmla="*/ 7513 h 166341"/>
                    <a:gd name="connsiteX1" fmla="*/ 23577 w 160407"/>
                    <a:gd name="connsiteY1" fmla="*/ 24103 h 166341"/>
                    <a:gd name="connsiteX2" fmla="*/ 308 w 160407"/>
                    <a:gd name="connsiteY2" fmla="*/ 69857 h 166341"/>
                    <a:gd name="connsiteX3" fmla="*/ 17422 w 160407"/>
                    <a:gd name="connsiteY3" fmla="*/ 125303 h 166341"/>
                    <a:gd name="connsiteX4" fmla="*/ 62346 w 160407"/>
                    <a:gd name="connsiteY4" fmla="*/ 166342 h 166341"/>
                    <a:gd name="connsiteX5" fmla="*/ 27550 w 160407"/>
                    <a:gd name="connsiteY5" fmla="*/ 67630 h 166341"/>
                    <a:gd name="connsiteX6" fmla="*/ 36151 w 160407"/>
                    <a:gd name="connsiteY6" fmla="*/ 47635 h 166341"/>
                    <a:gd name="connsiteX7" fmla="*/ 56408 w 160407"/>
                    <a:gd name="connsiteY7" fmla="*/ 44317 h 166341"/>
                    <a:gd name="connsiteX8" fmla="*/ 70204 w 160407"/>
                    <a:gd name="connsiteY8" fmla="*/ 52787 h 166341"/>
                    <a:gd name="connsiteX9" fmla="*/ 80027 w 160407"/>
                    <a:gd name="connsiteY9" fmla="*/ 44448 h 166341"/>
                    <a:gd name="connsiteX10" fmla="*/ 111723 w 160407"/>
                    <a:gd name="connsiteY10" fmla="*/ 51913 h 166341"/>
                    <a:gd name="connsiteX11" fmla="*/ 159965 w 160407"/>
                    <a:gd name="connsiteY11" fmla="*/ 91904 h 166341"/>
                    <a:gd name="connsiteX12" fmla="*/ 157128 w 160407"/>
                    <a:gd name="connsiteY12" fmla="*/ 84002 h 166341"/>
                    <a:gd name="connsiteX13" fmla="*/ 38945 w 160407"/>
                    <a:gd name="connsiteY13" fmla="*/ 7513 h 16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0407" h="166341">
                      <a:moveTo>
                        <a:pt x="38945" y="7513"/>
                      </a:moveTo>
                      <a:cubicBezTo>
                        <a:pt x="32833" y="12010"/>
                        <a:pt x="28162" y="18078"/>
                        <a:pt x="23577" y="24103"/>
                      </a:cubicBezTo>
                      <a:cubicBezTo>
                        <a:pt x="13099" y="37899"/>
                        <a:pt x="2185" y="52612"/>
                        <a:pt x="308" y="69857"/>
                      </a:cubicBezTo>
                      <a:cubicBezTo>
                        <a:pt x="-1875" y="89416"/>
                        <a:pt x="7948" y="108102"/>
                        <a:pt x="17422" y="125303"/>
                      </a:cubicBezTo>
                      <a:cubicBezTo>
                        <a:pt x="27638" y="143858"/>
                        <a:pt x="41215" y="164683"/>
                        <a:pt x="62346" y="166342"/>
                      </a:cubicBezTo>
                      <a:cubicBezTo>
                        <a:pt x="42874" y="136436"/>
                        <a:pt x="22530" y="102994"/>
                        <a:pt x="27550" y="67630"/>
                      </a:cubicBezTo>
                      <a:cubicBezTo>
                        <a:pt x="28598" y="60296"/>
                        <a:pt x="30912" y="52830"/>
                        <a:pt x="36151" y="47635"/>
                      </a:cubicBezTo>
                      <a:cubicBezTo>
                        <a:pt x="41390" y="42440"/>
                        <a:pt x="50209" y="40301"/>
                        <a:pt x="56408" y="44317"/>
                      </a:cubicBezTo>
                      <a:cubicBezTo>
                        <a:pt x="61080" y="47373"/>
                        <a:pt x="64703" y="53616"/>
                        <a:pt x="70204" y="52787"/>
                      </a:cubicBezTo>
                      <a:cubicBezTo>
                        <a:pt x="74527" y="52088"/>
                        <a:pt x="76709" y="47329"/>
                        <a:pt x="80027" y="44448"/>
                      </a:cubicBezTo>
                      <a:cubicBezTo>
                        <a:pt x="88977" y="36677"/>
                        <a:pt x="102555" y="44317"/>
                        <a:pt x="111723" y="51913"/>
                      </a:cubicBezTo>
                      <a:cubicBezTo>
                        <a:pt x="127789" y="65229"/>
                        <a:pt x="143899" y="78589"/>
                        <a:pt x="159965" y="91904"/>
                      </a:cubicBezTo>
                      <a:cubicBezTo>
                        <a:pt x="161363" y="89241"/>
                        <a:pt x="159180" y="86185"/>
                        <a:pt x="157128" y="84002"/>
                      </a:cubicBezTo>
                      <a:cubicBezTo>
                        <a:pt x="132243" y="57414"/>
                        <a:pt x="83607" y="-25100"/>
                        <a:pt x="38945" y="7513"/>
                      </a:cubicBezTo>
                      <a:close/>
                    </a:path>
                  </a:pathLst>
                </a:custGeom>
                <a:solidFill>
                  <a:srgbClr val="183F34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BA31F942-7609-4B94-AE29-1325F66B853A}"/>
                    </a:ext>
                  </a:extLst>
                </p:cNvPr>
                <p:cNvSpPr/>
                <p:nvPr/>
              </p:nvSpPr>
              <p:spPr>
                <a:xfrm>
                  <a:off x="2202946" y="5527322"/>
                  <a:ext cx="244791" cy="129274"/>
                </a:xfrm>
                <a:custGeom>
                  <a:avLst/>
                  <a:gdLst>
                    <a:gd name="connsiteX0" fmla="*/ 148438 w 244791"/>
                    <a:gd name="connsiteY0" fmla="*/ 127097 h 129274"/>
                    <a:gd name="connsiteX1" fmla="*/ 73433 w 244791"/>
                    <a:gd name="connsiteY1" fmla="*/ 118191 h 129274"/>
                    <a:gd name="connsiteX2" fmla="*/ 0 w 244791"/>
                    <a:gd name="connsiteY2" fmla="*/ 80514 h 129274"/>
                    <a:gd name="connsiteX3" fmla="*/ 89106 w 244791"/>
                    <a:gd name="connsiteY3" fmla="*/ 105311 h 129274"/>
                    <a:gd name="connsiteX4" fmla="*/ 118008 w 244791"/>
                    <a:gd name="connsiteY4" fmla="*/ 107101 h 129274"/>
                    <a:gd name="connsiteX5" fmla="*/ 146517 w 244791"/>
                    <a:gd name="connsiteY5" fmla="*/ 103216 h 129274"/>
                    <a:gd name="connsiteX6" fmla="*/ 163631 w 244791"/>
                    <a:gd name="connsiteY6" fmla="*/ 76672 h 129274"/>
                    <a:gd name="connsiteX7" fmla="*/ 155510 w 244791"/>
                    <a:gd name="connsiteY7" fmla="*/ 55366 h 129274"/>
                    <a:gd name="connsiteX8" fmla="*/ 105347 w 244791"/>
                    <a:gd name="connsiteY8" fmla="*/ 66936 h 129274"/>
                    <a:gd name="connsiteX9" fmla="*/ 93297 w 244791"/>
                    <a:gd name="connsiteY9" fmla="*/ 60606 h 129274"/>
                    <a:gd name="connsiteX10" fmla="*/ 74481 w 244791"/>
                    <a:gd name="connsiteY10" fmla="*/ 69861 h 129274"/>
                    <a:gd name="connsiteX11" fmla="*/ 129446 w 244791"/>
                    <a:gd name="connsiteY11" fmla="*/ 26901 h 129274"/>
                    <a:gd name="connsiteX12" fmla="*/ 41257 w 244791"/>
                    <a:gd name="connsiteY12" fmla="*/ 19698 h 129274"/>
                    <a:gd name="connsiteX13" fmla="*/ 7989 w 244791"/>
                    <a:gd name="connsiteY13" fmla="*/ 28604 h 129274"/>
                    <a:gd name="connsiteX14" fmla="*/ 26020 w 244791"/>
                    <a:gd name="connsiteY14" fmla="*/ 14415 h 129274"/>
                    <a:gd name="connsiteX15" fmla="*/ 82819 w 244791"/>
                    <a:gd name="connsiteY15" fmla="*/ 95 h 129274"/>
                    <a:gd name="connsiteX16" fmla="*/ 135864 w 244791"/>
                    <a:gd name="connsiteY16" fmla="*/ 18955 h 129274"/>
                    <a:gd name="connsiteX17" fmla="*/ 244791 w 244791"/>
                    <a:gd name="connsiteY17" fmla="*/ 76410 h 129274"/>
                    <a:gd name="connsiteX18" fmla="*/ 148438 w 244791"/>
                    <a:gd name="connsiteY18" fmla="*/ 127097 h 129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4791" h="129274">
                      <a:moveTo>
                        <a:pt x="148438" y="127097"/>
                      </a:moveTo>
                      <a:cubicBezTo>
                        <a:pt x="123771" y="133471"/>
                        <a:pt x="98144" y="124434"/>
                        <a:pt x="73433" y="118191"/>
                      </a:cubicBezTo>
                      <a:cubicBezTo>
                        <a:pt x="45928" y="111249"/>
                        <a:pt x="13927" y="105224"/>
                        <a:pt x="0" y="80514"/>
                      </a:cubicBezTo>
                      <a:cubicBezTo>
                        <a:pt x="24143" y="100509"/>
                        <a:pt x="57760" y="103347"/>
                        <a:pt x="89106" y="105311"/>
                      </a:cubicBezTo>
                      <a:cubicBezTo>
                        <a:pt x="98755" y="105923"/>
                        <a:pt x="108359" y="106490"/>
                        <a:pt x="118008" y="107101"/>
                      </a:cubicBezTo>
                      <a:cubicBezTo>
                        <a:pt x="127744" y="107713"/>
                        <a:pt x="138134" y="108149"/>
                        <a:pt x="146517" y="103216"/>
                      </a:cubicBezTo>
                      <a:cubicBezTo>
                        <a:pt x="155816" y="97759"/>
                        <a:pt x="160444" y="86975"/>
                        <a:pt x="163631" y="76672"/>
                      </a:cubicBezTo>
                      <a:cubicBezTo>
                        <a:pt x="166338" y="67984"/>
                        <a:pt x="164548" y="54231"/>
                        <a:pt x="155510" y="55366"/>
                      </a:cubicBezTo>
                      <a:cubicBezTo>
                        <a:pt x="140317" y="64971"/>
                        <a:pt x="121457" y="74838"/>
                        <a:pt x="105347" y="66936"/>
                      </a:cubicBezTo>
                      <a:cubicBezTo>
                        <a:pt x="101243" y="64928"/>
                        <a:pt x="97663" y="61872"/>
                        <a:pt x="93297" y="60606"/>
                      </a:cubicBezTo>
                      <a:cubicBezTo>
                        <a:pt x="85919" y="58510"/>
                        <a:pt x="77319" y="62745"/>
                        <a:pt x="74481" y="69861"/>
                      </a:cubicBezTo>
                      <a:cubicBezTo>
                        <a:pt x="83431" y="47377"/>
                        <a:pt x="124862" y="50651"/>
                        <a:pt x="129446" y="26901"/>
                      </a:cubicBezTo>
                      <a:cubicBezTo>
                        <a:pt x="101592" y="13891"/>
                        <a:pt x="67626" y="3806"/>
                        <a:pt x="41257" y="19698"/>
                      </a:cubicBezTo>
                      <a:cubicBezTo>
                        <a:pt x="30692" y="26072"/>
                        <a:pt x="17594" y="36375"/>
                        <a:pt x="7989" y="28604"/>
                      </a:cubicBezTo>
                      <a:cubicBezTo>
                        <a:pt x="10784" y="21226"/>
                        <a:pt x="18773" y="17471"/>
                        <a:pt x="26020" y="14415"/>
                      </a:cubicBezTo>
                      <a:cubicBezTo>
                        <a:pt x="44182" y="6819"/>
                        <a:pt x="63130" y="-953"/>
                        <a:pt x="82819" y="95"/>
                      </a:cubicBezTo>
                      <a:cubicBezTo>
                        <a:pt x="101723" y="1099"/>
                        <a:pt x="119143" y="10137"/>
                        <a:pt x="135864" y="18955"/>
                      </a:cubicBezTo>
                      <a:cubicBezTo>
                        <a:pt x="172188" y="38121"/>
                        <a:pt x="208468" y="57244"/>
                        <a:pt x="244791" y="76410"/>
                      </a:cubicBezTo>
                      <a:cubicBezTo>
                        <a:pt x="230253" y="68726"/>
                        <a:pt x="166556" y="122382"/>
                        <a:pt x="148438" y="127097"/>
                      </a:cubicBezTo>
                      <a:close/>
                    </a:path>
                  </a:pathLst>
                </a:custGeom>
                <a:solidFill>
                  <a:srgbClr val="183F34">
                    <a:alpha val="50000"/>
                  </a:srgbClr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54" name="Graphic 2180">
                <a:extLst>
                  <a:ext uri="{FF2B5EF4-FFF2-40B4-BE49-F238E27FC236}">
                    <a16:creationId xmlns:a16="http://schemas.microsoft.com/office/drawing/2014/main" id="{A076D363-EDCE-4599-ABB4-912F085C403F}"/>
                  </a:ext>
                </a:extLst>
              </p:cNvPr>
              <p:cNvGrpSpPr/>
              <p:nvPr/>
            </p:nvGrpSpPr>
            <p:grpSpPr>
              <a:xfrm>
                <a:off x="1565490" y="5231154"/>
                <a:ext cx="1838296" cy="947977"/>
                <a:chOff x="1565490" y="5231154"/>
                <a:chExt cx="1838296" cy="947977"/>
              </a:xfrm>
            </p:grpSpPr>
            <p:pic>
              <p:nvPicPr>
                <p:cNvPr id="355" name="Picture 354">
                  <a:extLst>
                    <a:ext uri="{FF2B5EF4-FFF2-40B4-BE49-F238E27FC236}">
                      <a16:creationId xmlns:a16="http://schemas.microsoft.com/office/drawing/2014/main" id="{757B2CA0-39E7-47EB-8544-28A75097E1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97994" y="5565341"/>
                  <a:ext cx="1405792" cy="161535"/>
                </a:xfrm>
                <a:custGeom>
                  <a:avLst/>
                  <a:gdLst>
                    <a:gd name="connsiteX0" fmla="*/ 139 w 1405792"/>
                    <a:gd name="connsiteY0" fmla="*/ 569 h 161535"/>
                    <a:gd name="connsiteX1" fmla="*/ 1405932 w 1405792"/>
                    <a:gd name="connsiteY1" fmla="*/ 569 h 161535"/>
                    <a:gd name="connsiteX2" fmla="*/ 1405932 w 1405792"/>
                    <a:gd name="connsiteY2" fmla="*/ 162104 h 161535"/>
                    <a:gd name="connsiteX3" fmla="*/ 139 w 1405792"/>
                    <a:gd name="connsiteY3" fmla="*/ 162104 h 1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5792" h="161535">
                      <a:moveTo>
                        <a:pt x="139" y="569"/>
                      </a:moveTo>
                      <a:lnTo>
                        <a:pt x="1405932" y="569"/>
                      </a:lnTo>
                      <a:lnTo>
                        <a:pt x="1405932" y="162104"/>
                      </a:lnTo>
                      <a:lnTo>
                        <a:pt x="139" y="16210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356" name="Graphic 2180">
                  <a:extLst>
                    <a:ext uri="{FF2B5EF4-FFF2-40B4-BE49-F238E27FC236}">
                      <a16:creationId xmlns:a16="http://schemas.microsoft.com/office/drawing/2014/main" id="{BEBCF9DD-C996-4CC2-9CFB-6CCE63FC928E}"/>
                    </a:ext>
                  </a:extLst>
                </p:cNvPr>
                <p:cNvGrpSpPr/>
                <p:nvPr/>
              </p:nvGrpSpPr>
              <p:grpSpPr>
                <a:xfrm>
                  <a:off x="1565490" y="5526995"/>
                  <a:ext cx="522558" cy="193263"/>
                  <a:chOff x="1565490" y="5526995"/>
                  <a:chExt cx="522558" cy="193263"/>
                </a:xfrm>
              </p:grpSpPr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id="{0B678316-02F9-4EA2-8153-C97EE3B2462B}"/>
                      </a:ext>
                    </a:extLst>
                  </p:cNvPr>
                  <p:cNvSpPr/>
                  <p:nvPr/>
                </p:nvSpPr>
                <p:spPr>
                  <a:xfrm>
                    <a:off x="1567327" y="5529418"/>
                    <a:ext cx="449024" cy="190840"/>
                  </a:xfrm>
                  <a:custGeom>
                    <a:avLst/>
                    <a:gdLst>
                      <a:gd name="connsiteX0" fmla="*/ 139881 w 449024"/>
                      <a:gd name="connsiteY0" fmla="*/ 185599 h 190840"/>
                      <a:gd name="connsiteX1" fmla="*/ 0 w 449024"/>
                      <a:gd name="connsiteY1" fmla="*/ 179531 h 190840"/>
                      <a:gd name="connsiteX2" fmla="*/ 75791 w 449024"/>
                      <a:gd name="connsiteY2" fmla="*/ 102081 h 190840"/>
                      <a:gd name="connsiteX3" fmla="*/ 156951 w 449024"/>
                      <a:gd name="connsiteY3" fmla="*/ 53795 h 190840"/>
                      <a:gd name="connsiteX4" fmla="*/ 206721 w 449024"/>
                      <a:gd name="connsiteY4" fmla="*/ 27295 h 190840"/>
                      <a:gd name="connsiteX5" fmla="*/ 243525 w 449024"/>
                      <a:gd name="connsiteY5" fmla="*/ 9744 h 190840"/>
                      <a:gd name="connsiteX6" fmla="*/ 357691 w 449024"/>
                      <a:gd name="connsiteY6" fmla="*/ 11752 h 190840"/>
                      <a:gd name="connsiteX7" fmla="*/ 449024 w 449024"/>
                      <a:gd name="connsiteY7" fmla="*/ 47814 h 190840"/>
                      <a:gd name="connsiteX8" fmla="*/ 412831 w 449024"/>
                      <a:gd name="connsiteY8" fmla="*/ 72481 h 190840"/>
                      <a:gd name="connsiteX9" fmla="*/ 376639 w 449024"/>
                      <a:gd name="connsiteY9" fmla="*/ 89333 h 190840"/>
                      <a:gd name="connsiteX10" fmla="*/ 306960 w 449024"/>
                      <a:gd name="connsiteY10" fmla="*/ 130852 h 190840"/>
                      <a:gd name="connsiteX11" fmla="*/ 139881 w 449024"/>
                      <a:gd name="connsiteY11" fmla="*/ 185599 h 190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49024" h="190840">
                        <a:moveTo>
                          <a:pt x="139881" y="185599"/>
                        </a:moveTo>
                        <a:cubicBezTo>
                          <a:pt x="93341" y="192890"/>
                          <a:pt x="44837" y="194025"/>
                          <a:pt x="0" y="179531"/>
                        </a:cubicBezTo>
                        <a:cubicBezTo>
                          <a:pt x="20781" y="149799"/>
                          <a:pt x="46496" y="123517"/>
                          <a:pt x="75791" y="102081"/>
                        </a:cubicBezTo>
                        <a:cubicBezTo>
                          <a:pt x="101200" y="83483"/>
                          <a:pt x="129141" y="68595"/>
                          <a:pt x="156951" y="53795"/>
                        </a:cubicBezTo>
                        <a:cubicBezTo>
                          <a:pt x="173541" y="44976"/>
                          <a:pt x="190131" y="36157"/>
                          <a:pt x="206721" y="27295"/>
                        </a:cubicBezTo>
                        <a:cubicBezTo>
                          <a:pt x="218727" y="20921"/>
                          <a:pt x="230777" y="14503"/>
                          <a:pt x="243525" y="9744"/>
                        </a:cubicBezTo>
                        <a:cubicBezTo>
                          <a:pt x="280023" y="-3921"/>
                          <a:pt x="321673" y="-3179"/>
                          <a:pt x="357691" y="11752"/>
                        </a:cubicBezTo>
                        <a:cubicBezTo>
                          <a:pt x="388208" y="24413"/>
                          <a:pt x="416019" y="47116"/>
                          <a:pt x="449024" y="47814"/>
                        </a:cubicBezTo>
                        <a:cubicBezTo>
                          <a:pt x="441821" y="47639"/>
                          <a:pt x="420210" y="68333"/>
                          <a:pt x="412831" y="72481"/>
                        </a:cubicBezTo>
                        <a:cubicBezTo>
                          <a:pt x="401131" y="79030"/>
                          <a:pt x="388470" y="83264"/>
                          <a:pt x="376639" y="89333"/>
                        </a:cubicBezTo>
                        <a:cubicBezTo>
                          <a:pt x="352671" y="101688"/>
                          <a:pt x="331060" y="118409"/>
                          <a:pt x="306960" y="130852"/>
                        </a:cubicBezTo>
                        <a:cubicBezTo>
                          <a:pt x="254658" y="157876"/>
                          <a:pt x="198033" y="176518"/>
                          <a:pt x="139881" y="185599"/>
                        </a:cubicBezTo>
                        <a:close/>
                      </a:path>
                    </a:pathLst>
                  </a:custGeom>
                  <a:solidFill>
                    <a:srgbClr val="42504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18CF87C9-F06A-4DF6-8D8F-571F1B6F36F0}"/>
                      </a:ext>
                    </a:extLst>
                  </p:cNvPr>
                  <p:cNvSpPr/>
                  <p:nvPr/>
                </p:nvSpPr>
                <p:spPr>
                  <a:xfrm>
                    <a:off x="1565490" y="5547891"/>
                    <a:ext cx="378432" cy="168393"/>
                  </a:xfrm>
                  <a:custGeom>
                    <a:avLst/>
                    <a:gdLst>
                      <a:gd name="connsiteX0" fmla="*/ 99195 w 378432"/>
                      <a:gd name="connsiteY0" fmla="*/ 71733 h 168393"/>
                      <a:gd name="connsiteX1" fmla="*/ 217203 w 378432"/>
                      <a:gd name="connsiteY1" fmla="*/ 12140 h 168393"/>
                      <a:gd name="connsiteX2" fmla="*/ 241826 w 378432"/>
                      <a:gd name="connsiteY2" fmla="*/ 1531 h 168393"/>
                      <a:gd name="connsiteX3" fmla="*/ 288060 w 378432"/>
                      <a:gd name="connsiteY3" fmla="*/ 4936 h 168393"/>
                      <a:gd name="connsiteX4" fmla="*/ 378432 w 378432"/>
                      <a:gd name="connsiteY4" fmla="*/ 25805 h 168393"/>
                      <a:gd name="connsiteX5" fmla="*/ 306615 w 378432"/>
                      <a:gd name="connsiteY5" fmla="*/ 67324 h 168393"/>
                      <a:gd name="connsiteX6" fmla="*/ 285571 w 378432"/>
                      <a:gd name="connsiteY6" fmla="*/ 76055 h 168393"/>
                      <a:gd name="connsiteX7" fmla="*/ 240342 w 378432"/>
                      <a:gd name="connsiteY7" fmla="*/ 61910 h 168393"/>
                      <a:gd name="connsiteX8" fmla="*/ 162281 w 378432"/>
                      <a:gd name="connsiteY8" fmla="*/ 65141 h 168393"/>
                      <a:gd name="connsiteX9" fmla="*/ 156824 w 378432"/>
                      <a:gd name="connsiteY9" fmla="*/ 67498 h 168393"/>
                      <a:gd name="connsiteX10" fmla="*/ 167345 w 378432"/>
                      <a:gd name="connsiteY10" fmla="*/ 97448 h 168393"/>
                      <a:gd name="connsiteX11" fmla="*/ 136610 w 378432"/>
                      <a:gd name="connsiteY11" fmla="*/ 89153 h 168393"/>
                      <a:gd name="connsiteX12" fmla="*/ 78108 w 378432"/>
                      <a:gd name="connsiteY12" fmla="*/ 93737 h 168393"/>
                      <a:gd name="connsiteX13" fmla="*/ 50429 w 378432"/>
                      <a:gd name="connsiteY13" fmla="*/ 145472 h 168393"/>
                      <a:gd name="connsiteX14" fmla="*/ 18296 w 378432"/>
                      <a:gd name="connsiteY14" fmla="*/ 155644 h 168393"/>
                      <a:gd name="connsiteX15" fmla="*/ 61911 w 378432"/>
                      <a:gd name="connsiteY15" fmla="*/ 162979 h 168393"/>
                      <a:gd name="connsiteX16" fmla="*/ 15677 w 378432"/>
                      <a:gd name="connsiteY16" fmla="*/ 139316 h 168393"/>
                      <a:gd name="connsiteX17" fmla="*/ 99195 w 378432"/>
                      <a:gd name="connsiteY17" fmla="*/ 71733 h 168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78432" h="168393">
                        <a:moveTo>
                          <a:pt x="99195" y="71733"/>
                        </a:moveTo>
                        <a:cubicBezTo>
                          <a:pt x="137352" y="49642"/>
                          <a:pt x="178172" y="32615"/>
                          <a:pt x="217203" y="12140"/>
                        </a:cubicBezTo>
                        <a:cubicBezTo>
                          <a:pt x="225149" y="7992"/>
                          <a:pt x="233138" y="3626"/>
                          <a:pt x="241826" y="1531"/>
                        </a:cubicBezTo>
                        <a:cubicBezTo>
                          <a:pt x="256975" y="-2093"/>
                          <a:pt x="272867" y="1400"/>
                          <a:pt x="288060" y="4936"/>
                        </a:cubicBezTo>
                        <a:cubicBezTo>
                          <a:pt x="318184" y="11878"/>
                          <a:pt x="348308" y="18863"/>
                          <a:pt x="378432" y="25805"/>
                        </a:cubicBezTo>
                        <a:cubicBezTo>
                          <a:pt x="354508" y="39644"/>
                          <a:pt x="330583" y="53484"/>
                          <a:pt x="306615" y="67324"/>
                        </a:cubicBezTo>
                        <a:cubicBezTo>
                          <a:pt x="299979" y="71166"/>
                          <a:pt x="293168" y="75051"/>
                          <a:pt x="285571" y="76055"/>
                        </a:cubicBezTo>
                        <a:cubicBezTo>
                          <a:pt x="269724" y="78151"/>
                          <a:pt x="255404" y="67324"/>
                          <a:pt x="240342" y="61910"/>
                        </a:cubicBezTo>
                        <a:cubicBezTo>
                          <a:pt x="215456" y="53004"/>
                          <a:pt x="187995" y="59029"/>
                          <a:pt x="162281" y="65141"/>
                        </a:cubicBezTo>
                        <a:cubicBezTo>
                          <a:pt x="160316" y="65621"/>
                          <a:pt x="158308" y="66101"/>
                          <a:pt x="156824" y="67498"/>
                        </a:cubicBezTo>
                        <a:cubicBezTo>
                          <a:pt x="148354" y="75619"/>
                          <a:pt x="173326" y="87363"/>
                          <a:pt x="167345" y="97448"/>
                        </a:cubicBezTo>
                        <a:cubicBezTo>
                          <a:pt x="156998" y="100984"/>
                          <a:pt x="146564" y="93649"/>
                          <a:pt x="136610" y="89153"/>
                        </a:cubicBezTo>
                        <a:cubicBezTo>
                          <a:pt x="118011" y="80771"/>
                          <a:pt x="95178" y="82560"/>
                          <a:pt x="78108" y="93737"/>
                        </a:cubicBezTo>
                        <a:cubicBezTo>
                          <a:pt x="61038" y="104913"/>
                          <a:pt x="50254" y="125083"/>
                          <a:pt x="50429" y="145472"/>
                        </a:cubicBezTo>
                        <a:cubicBezTo>
                          <a:pt x="35978" y="143420"/>
                          <a:pt x="30870" y="148310"/>
                          <a:pt x="18296" y="155644"/>
                        </a:cubicBezTo>
                        <a:cubicBezTo>
                          <a:pt x="33708" y="166253"/>
                          <a:pt x="43836" y="167825"/>
                          <a:pt x="61911" y="162979"/>
                        </a:cubicBezTo>
                        <a:cubicBezTo>
                          <a:pt x="38816" y="169178"/>
                          <a:pt x="-30863" y="177735"/>
                          <a:pt x="15677" y="139316"/>
                        </a:cubicBezTo>
                        <a:cubicBezTo>
                          <a:pt x="43400" y="116439"/>
                          <a:pt x="68328" y="89633"/>
                          <a:pt x="99195" y="71733"/>
                        </a:cubicBezTo>
                        <a:close/>
                      </a:path>
                    </a:pathLst>
                  </a:custGeom>
                  <a:solidFill>
                    <a:srgbClr val="245D41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0A0B945C-652B-40DD-812B-C54072937673}"/>
                      </a:ext>
                    </a:extLst>
                  </p:cNvPr>
                  <p:cNvSpPr/>
                  <p:nvPr/>
                </p:nvSpPr>
                <p:spPr>
                  <a:xfrm>
                    <a:off x="1568156" y="5578379"/>
                    <a:ext cx="432041" cy="126929"/>
                  </a:xfrm>
                  <a:custGeom>
                    <a:avLst/>
                    <a:gdLst>
                      <a:gd name="connsiteX0" fmla="*/ 260115 w 432041"/>
                      <a:gd name="connsiteY0" fmla="*/ 48143 h 126929"/>
                      <a:gd name="connsiteX1" fmla="*/ 177558 w 432041"/>
                      <a:gd name="connsiteY1" fmla="*/ 60105 h 126929"/>
                      <a:gd name="connsiteX2" fmla="*/ 135122 w 432041"/>
                      <a:gd name="connsiteY2" fmla="*/ 80144 h 126929"/>
                      <a:gd name="connsiteX3" fmla="*/ 0 w 432041"/>
                      <a:gd name="connsiteY3" fmla="*/ 126073 h 126929"/>
                      <a:gd name="connsiteX4" fmla="*/ 131629 w 432041"/>
                      <a:gd name="connsiteY4" fmla="*/ 85733 h 126929"/>
                      <a:gd name="connsiteX5" fmla="*/ 338569 w 432041"/>
                      <a:gd name="connsiteY5" fmla="*/ 33124 h 126929"/>
                      <a:gd name="connsiteX6" fmla="*/ 432041 w 432041"/>
                      <a:gd name="connsiteY6" fmla="*/ 686 h 126929"/>
                      <a:gd name="connsiteX7" fmla="*/ 260115 w 432041"/>
                      <a:gd name="connsiteY7" fmla="*/ 48143 h 126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041" h="126929">
                        <a:moveTo>
                          <a:pt x="260115" y="48143"/>
                        </a:moveTo>
                        <a:cubicBezTo>
                          <a:pt x="232611" y="52596"/>
                          <a:pt x="204015" y="51330"/>
                          <a:pt x="177558" y="60105"/>
                        </a:cubicBezTo>
                        <a:cubicBezTo>
                          <a:pt x="162670" y="65039"/>
                          <a:pt x="149005" y="72941"/>
                          <a:pt x="135122" y="80144"/>
                        </a:cubicBezTo>
                        <a:cubicBezTo>
                          <a:pt x="92730" y="102105"/>
                          <a:pt x="46976" y="117647"/>
                          <a:pt x="0" y="126073"/>
                        </a:cubicBezTo>
                        <a:cubicBezTo>
                          <a:pt x="46147" y="132272"/>
                          <a:pt x="88539" y="103371"/>
                          <a:pt x="131629" y="85733"/>
                        </a:cubicBezTo>
                        <a:cubicBezTo>
                          <a:pt x="197597" y="58708"/>
                          <a:pt x="271466" y="57224"/>
                          <a:pt x="338569" y="33124"/>
                        </a:cubicBezTo>
                        <a:cubicBezTo>
                          <a:pt x="369828" y="21905"/>
                          <a:pt x="399254" y="7192"/>
                          <a:pt x="432041" y="686"/>
                        </a:cubicBezTo>
                        <a:cubicBezTo>
                          <a:pt x="375591" y="-6080"/>
                          <a:pt x="315299" y="39193"/>
                          <a:pt x="260115" y="48143"/>
                        </a:cubicBezTo>
                        <a:close/>
                      </a:path>
                    </a:pathLst>
                  </a:custGeom>
                  <a:solidFill>
                    <a:srgbClr val="153629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77316BE7-C759-4FE0-8B43-C14C7230A048}"/>
                      </a:ext>
                    </a:extLst>
                  </p:cNvPr>
                  <p:cNvSpPr/>
                  <p:nvPr/>
                </p:nvSpPr>
                <p:spPr>
                  <a:xfrm>
                    <a:off x="1772695" y="5641016"/>
                    <a:ext cx="40252" cy="41914"/>
                  </a:xfrm>
                  <a:custGeom>
                    <a:avLst/>
                    <a:gdLst>
                      <a:gd name="connsiteX0" fmla="*/ 0 w 40252"/>
                      <a:gd name="connsiteY0" fmla="*/ 0 h 41914"/>
                      <a:gd name="connsiteX1" fmla="*/ 14451 w 40252"/>
                      <a:gd name="connsiteY1" fmla="*/ 41912 h 41914"/>
                      <a:gd name="connsiteX2" fmla="*/ 40253 w 40252"/>
                      <a:gd name="connsiteY2" fmla="*/ 35188 h 41914"/>
                      <a:gd name="connsiteX3" fmla="*/ 35188 w 40252"/>
                      <a:gd name="connsiteY3" fmla="*/ 25322 h 41914"/>
                      <a:gd name="connsiteX4" fmla="*/ 2794 w 40252"/>
                      <a:gd name="connsiteY4" fmla="*/ 2358 h 4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52" h="41914">
                        <a:moveTo>
                          <a:pt x="0" y="0"/>
                        </a:moveTo>
                        <a:cubicBezTo>
                          <a:pt x="16284" y="5283"/>
                          <a:pt x="24012" y="27723"/>
                          <a:pt x="14451" y="41912"/>
                        </a:cubicBezTo>
                        <a:cubicBezTo>
                          <a:pt x="23444" y="41999"/>
                          <a:pt x="32438" y="39642"/>
                          <a:pt x="40253" y="35188"/>
                        </a:cubicBezTo>
                        <a:cubicBezTo>
                          <a:pt x="37022" y="33180"/>
                          <a:pt x="36411" y="28902"/>
                          <a:pt x="35188" y="25322"/>
                        </a:cubicBezTo>
                        <a:cubicBezTo>
                          <a:pt x="30692" y="12355"/>
                          <a:pt x="15892" y="6549"/>
                          <a:pt x="2794" y="2358"/>
                        </a:cubicBezTo>
                      </a:path>
                    </a:pathLst>
                  </a:custGeom>
                  <a:solidFill>
                    <a:srgbClr val="18352B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EC7E8565-80E3-4866-9325-CFF60B7064CB}"/>
                      </a:ext>
                    </a:extLst>
                  </p:cNvPr>
                  <p:cNvSpPr/>
                  <p:nvPr/>
                </p:nvSpPr>
                <p:spPr>
                  <a:xfrm>
                    <a:off x="1622205" y="5576795"/>
                    <a:ext cx="382139" cy="138502"/>
                  </a:xfrm>
                  <a:custGeom>
                    <a:avLst/>
                    <a:gdLst>
                      <a:gd name="connsiteX0" fmla="*/ 115476 w 382139"/>
                      <a:gd name="connsiteY0" fmla="*/ 122330 h 138502"/>
                      <a:gd name="connsiteX1" fmla="*/ 125168 w 382139"/>
                      <a:gd name="connsiteY1" fmla="*/ 113642 h 138502"/>
                      <a:gd name="connsiteX2" fmla="*/ 118838 w 382139"/>
                      <a:gd name="connsiteY2" fmla="*/ 85788 h 138502"/>
                      <a:gd name="connsiteX3" fmla="*/ 134511 w 382139"/>
                      <a:gd name="connsiteY3" fmla="*/ 111808 h 138502"/>
                      <a:gd name="connsiteX4" fmla="*/ 152673 w 382139"/>
                      <a:gd name="connsiteY4" fmla="*/ 110804 h 138502"/>
                      <a:gd name="connsiteX5" fmla="*/ 150053 w 382139"/>
                      <a:gd name="connsiteY5" fmla="*/ 92817 h 138502"/>
                      <a:gd name="connsiteX6" fmla="*/ 169088 w 382139"/>
                      <a:gd name="connsiteY6" fmla="*/ 103470 h 138502"/>
                      <a:gd name="connsiteX7" fmla="*/ 191834 w 382139"/>
                      <a:gd name="connsiteY7" fmla="*/ 90416 h 138502"/>
                      <a:gd name="connsiteX8" fmla="*/ 191441 w 382139"/>
                      <a:gd name="connsiteY8" fmla="*/ 72079 h 138502"/>
                      <a:gd name="connsiteX9" fmla="*/ 216894 w 382139"/>
                      <a:gd name="connsiteY9" fmla="*/ 82208 h 138502"/>
                      <a:gd name="connsiteX10" fmla="*/ 242783 w 382139"/>
                      <a:gd name="connsiteY10" fmla="*/ 68762 h 138502"/>
                      <a:gd name="connsiteX11" fmla="*/ 229031 w 382139"/>
                      <a:gd name="connsiteY11" fmla="*/ 46671 h 138502"/>
                      <a:gd name="connsiteX12" fmla="*/ 247804 w 382139"/>
                      <a:gd name="connsiteY12" fmla="*/ 47456 h 138502"/>
                      <a:gd name="connsiteX13" fmla="*/ 265922 w 382139"/>
                      <a:gd name="connsiteY13" fmla="*/ 55839 h 138502"/>
                      <a:gd name="connsiteX14" fmla="*/ 277142 w 382139"/>
                      <a:gd name="connsiteY14" fmla="*/ 52914 h 138502"/>
                      <a:gd name="connsiteX15" fmla="*/ 317133 w 382139"/>
                      <a:gd name="connsiteY15" fmla="*/ 21873 h 138502"/>
                      <a:gd name="connsiteX16" fmla="*/ 382140 w 382139"/>
                      <a:gd name="connsiteY16" fmla="*/ 0 h 138502"/>
                      <a:gd name="connsiteX17" fmla="*/ 189869 w 382139"/>
                      <a:gd name="connsiteY17" fmla="*/ 104212 h 138502"/>
                      <a:gd name="connsiteX18" fmla="*/ 136475 w 382139"/>
                      <a:gd name="connsiteY18" fmla="*/ 126128 h 138502"/>
                      <a:gd name="connsiteX19" fmla="*/ 0 w 382139"/>
                      <a:gd name="connsiteY19" fmla="*/ 131585 h 138502"/>
                      <a:gd name="connsiteX20" fmla="*/ 62388 w 382139"/>
                      <a:gd name="connsiteY20" fmla="*/ 112420 h 138502"/>
                      <a:gd name="connsiteX21" fmla="*/ 80811 w 382139"/>
                      <a:gd name="connsiteY21" fmla="*/ 133070 h 138502"/>
                      <a:gd name="connsiteX22" fmla="*/ 115476 w 382139"/>
                      <a:gd name="connsiteY22" fmla="*/ 122330 h 13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2139" h="138502">
                        <a:moveTo>
                          <a:pt x="115476" y="122330"/>
                        </a:moveTo>
                        <a:cubicBezTo>
                          <a:pt x="119536" y="120453"/>
                          <a:pt x="123902" y="117920"/>
                          <a:pt x="125168" y="113642"/>
                        </a:cubicBezTo>
                        <a:cubicBezTo>
                          <a:pt x="127918" y="104037"/>
                          <a:pt x="113337" y="94127"/>
                          <a:pt x="118838" y="85788"/>
                        </a:cubicBezTo>
                        <a:cubicBezTo>
                          <a:pt x="129053" y="88277"/>
                          <a:pt x="127002" y="104430"/>
                          <a:pt x="134511" y="111808"/>
                        </a:cubicBezTo>
                        <a:cubicBezTo>
                          <a:pt x="139357" y="116611"/>
                          <a:pt x="148350" y="116087"/>
                          <a:pt x="152673" y="110804"/>
                        </a:cubicBezTo>
                        <a:cubicBezTo>
                          <a:pt x="156995" y="105522"/>
                          <a:pt x="155685" y="96616"/>
                          <a:pt x="150053" y="92817"/>
                        </a:cubicBezTo>
                        <a:cubicBezTo>
                          <a:pt x="157781" y="89936"/>
                          <a:pt x="167473" y="95349"/>
                          <a:pt x="169088" y="103470"/>
                        </a:cubicBezTo>
                        <a:cubicBezTo>
                          <a:pt x="176685" y="99104"/>
                          <a:pt x="184237" y="94782"/>
                          <a:pt x="191834" y="90416"/>
                        </a:cubicBezTo>
                        <a:cubicBezTo>
                          <a:pt x="188516" y="84959"/>
                          <a:pt x="188385" y="77711"/>
                          <a:pt x="191441" y="72079"/>
                        </a:cubicBezTo>
                        <a:cubicBezTo>
                          <a:pt x="195894" y="80811"/>
                          <a:pt x="207289" y="84085"/>
                          <a:pt x="216894" y="82208"/>
                        </a:cubicBezTo>
                        <a:cubicBezTo>
                          <a:pt x="226498" y="80331"/>
                          <a:pt x="234794" y="74481"/>
                          <a:pt x="242783" y="68762"/>
                        </a:cubicBezTo>
                        <a:cubicBezTo>
                          <a:pt x="238199" y="61383"/>
                          <a:pt x="233615" y="54049"/>
                          <a:pt x="229031" y="46671"/>
                        </a:cubicBezTo>
                        <a:cubicBezTo>
                          <a:pt x="233920" y="42043"/>
                          <a:pt x="241997" y="44007"/>
                          <a:pt x="247804" y="47456"/>
                        </a:cubicBezTo>
                        <a:cubicBezTo>
                          <a:pt x="253610" y="50862"/>
                          <a:pt x="259198" y="55577"/>
                          <a:pt x="265922" y="55839"/>
                        </a:cubicBezTo>
                        <a:cubicBezTo>
                          <a:pt x="269807" y="55970"/>
                          <a:pt x="273606" y="54529"/>
                          <a:pt x="277142" y="52914"/>
                        </a:cubicBezTo>
                        <a:cubicBezTo>
                          <a:pt x="292684" y="45928"/>
                          <a:pt x="306480" y="35188"/>
                          <a:pt x="317133" y="21873"/>
                        </a:cubicBezTo>
                        <a:cubicBezTo>
                          <a:pt x="339966" y="18947"/>
                          <a:pt x="362188" y="11482"/>
                          <a:pt x="382140" y="0"/>
                        </a:cubicBezTo>
                        <a:cubicBezTo>
                          <a:pt x="319054" y="36542"/>
                          <a:pt x="255837" y="73127"/>
                          <a:pt x="189869" y="104212"/>
                        </a:cubicBezTo>
                        <a:cubicBezTo>
                          <a:pt x="172450" y="112420"/>
                          <a:pt x="154812" y="120234"/>
                          <a:pt x="136475" y="126128"/>
                        </a:cubicBezTo>
                        <a:cubicBezTo>
                          <a:pt x="92555" y="140186"/>
                          <a:pt x="44750" y="142631"/>
                          <a:pt x="0" y="131585"/>
                        </a:cubicBezTo>
                        <a:cubicBezTo>
                          <a:pt x="21785" y="140492"/>
                          <a:pt x="49334" y="132022"/>
                          <a:pt x="62388" y="112420"/>
                        </a:cubicBezTo>
                        <a:cubicBezTo>
                          <a:pt x="65706" y="129446"/>
                          <a:pt x="63697" y="132939"/>
                          <a:pt x="80811" y="133070"/>
                        </a:cubicBezTo>
                        <a:cubicBezTo>
                          <a:pt x="86967" y="133114"/>
                          <a:pt x="112245" y="127787"/>
                          <a:pt x="115476" y="122330"/>
                        </a:cubicBezTo>
                        <a:close/>
                      </a:path>
                    </a:pathLst>
                  </a:custGeom>
                  <a:solidFill>
                    <a:srgbClr val="163A2E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C15F7965-26D7-44D1-9C9C-07AFE90C31DC}"/>
                      </a:ext>
                    </a:extLst>
                  </p:cNvPr>
                  <p:cNvSpPr/>
                  <p:nvPr/>
                </p:nvSpPr>
                <p:spPr>
                  <a:xfrm>
                    <a:off x="1725107" y="5539871"/>
                    <a:ext cx="227022" cy="90012"/>
                  </a:xfrm>
                  <a:custGeom>
                    <a:avLst/>
                    <a:gdLst>
                      <a:gd name="connsiteX0" fmla="*/ 77973 w 227022"/>
                      <a:gd name="connsiteY0" fmla="*/ 29066 h 90012"/>
                      <a:gd name="connsiteX1" fmla="*/ 111547 w 227022"/>
                      <a:gd name="connsiteY1" fmla="*/ 47228 h 90012"/>
                      <a:gd name="connsiteX2" fmla="*/ 108490 w 227022"/>
                      <a:gd name="connsiteY2" fmla="*/ 34043 h 90012"/>
                      <a:gd name="connsiteX3" fmla="*/ 100195 w 227022"/>
                      <a:gd name="connsiteY3" fmla="*/ 22168 h 90012"/>
                      <a:gd name="connsiteX4" fmla="*/ 111983 w 227022"/>
                      <a:gd name="connsiteY4" fmla="*/ 13174 h 90012"/>
                      <a:gd name="connsiteX5" fmla="*/ 117484 w 227022"/>
                      <a:gd name="connsiteY5" fmla="*/ 17235 h 90012"/>
                      <a:gd name="connsiteX6" fmla="*/ 147084 w 227022"/>
                      <a:gd name="connsiteY6" fmla="*/ 45787 h 90012"/>
                      <a:gd name="connsiteX7" fmla="*/ 163020 w 227022"/>
                      <a:gd name="connsiteY7" fmla="*/ 60543 h 90012"/>
                      <a:gd name="connsiteX8" fmla="*/ 133812 w 227022"/>
                      <a:gd name="connsiteY8" fmla="*/ 18326 h 90012"/>
                      <a:gd name="connsiteX9" fmla="*/ 131891 w 227022"/>
                      <a:gd name="connsiteY9" fmla="*/ 5752 h 90012"/>
                      <a:gd name="connsiteX10" fmla="*/ 144116 w 227022"/>
                      <a:gd name="connsiteY10" fmla="*/ 6888 h 90012"/>
                      <a:gd name="connsiteX11" fmla="*/ 227022 w 227022"/>
                      <a:gd name="connsiteY11" fmla="*/ 40723 h 90012"/>
                      <a:gd name="connsiteX12" fmla="*/ 148132 w 227022"/>
                      <a:gd name="connsiteY12" fmla="*/ 601 h 90012"/>
                      <a:gd name="connsiteX13" fmla="*/ 128835 w 227022"/>
                      <a:gd name="connsiteY13" fmla="*/ 208 h 90012"/>
                      <a:gd name="connsiteX14" fmla="*/ 0 w 227022"/>
                      <a:gd name="connsiteY14" fmla="*/ 53820 h 90012"/>
                      <a:gd name="connsiteX15" fmla="*/ 61471 w 227022"/>
                      <a:gd name="connsiteY15" fmla="*/ 90013 h 90012"/>
                      <a:gd name="connsiteX16" fmla="*/ 25977 w 227022"/>
                      <a:gd name="connsiteY16" fmla="*/ 60849 h 90012"/>
                      <a:gd name="connsiteX17" fmla="*/ 20432 w 227022"/>
                      <a:gd name="connsiteY17" fmla="*/ 54606 h 90012"/>
                      <a:gd name="connsiteX18" fmla="*/ 77973 w 227022"/>
                      <a:gd name="connsiteY18" fmla="*/ 29066 h 90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27022" h="90012">
                        <a:moveTo>
                          <a:pt x="77973" y="29066"/>
                        </a:moveTo>
                        <a:cubicBezTo>
                          <a:pt x="89936" y="33432"/>
                          <a:pt x="100326" y="41159"/>
                          <a:pt x="111547" y="47228"/>
                        </a:cubicBezTo>
                        <a:cubicBezTo>
                          <a:pt x="114603" y="43342"/>
                          <a:pt x="111896" y="37623"/>
                          <a:pt x="108490" y="34043"/>
                        </a:cubicBezTo>
                        <a:cubicBezTo>
                          <a:pt x="105085" y="30463"/>
                          <a:pt x="100719" y="27058"/>
                          <a:pt x="100195" y="22168"/>
                        </a:cubicBezTo>
                        <a:cubicBezTo>
                          <a:pt x="99584" y="16274"/>
                          <a:pt x="106439" y="11035"/>
                          <a:pt x="111983" y="13174"/>
                        </a:cubicBezTo>
                        <a:cubicBezTo>
                          <a:pt x="114122" y="14004"/>
                          <a:pt x="115825" y="15663"/>
                          <a:pt x="117484" y="17235"/>
                        </a:cubicBezTo>
                        <a:cubicBezTo>
                          <a:pt x="127351" y="26752"/>
                          <a:pt x="137218" y="36269"/>
                          <a:pt x="147084" y="45787"/>
                        </a:cubicBezTo>
                        <a:cubicBezTo>
                          <a:pt x="152280" y="50808"/>
                          <a:pt x="157519" y="55872"/>
                          <a:pt x="163020" y="60543"/>
                        </a:cubicBezTo>
                        <a:cubicBezTo>
                          <a:pt x="153284" y="46486"/>
                          <a:pt x="143548" y="32384"/>
                          <a:pt x="133812" y="18326"/>
                        </a:cubicBezTo>
                        <a:cubicBezTo>
                          <a:pt x="131193" y="14528"/>
                          <a:pt x="128661" y="9027"/>
                          <a:pt x="131891" y="5752"/>
                        </a:cubicBezTo>
                        <a:cubicBezTo>
                          <a:pt x="134991" y="2609"/>
                          <a:pt x="140274" y="4705"/>
                          <a:pt x="144116" y="6888"/>
                        </a:cubicBezTo>
                        <a:cubicBezTo>
                          <a:pt x="170136" y="21644"/>
                          <a:pt x="198077" y="33082"/>
                          <a:pt x="227022" y="40723"/>
                        </a:cubicBezTo>
                        <a:cubicBezTo>
                          <a:pt x="203185" y="22692"/>
                          <a:pt x="177820" y="4006"/>
                          <a:pt x="148132" y="601"/>
                        </a:cubicBezTo>
                        <a:cubicBezTo>
                          <a:pt x="141714" y="-142"/>
                          <a:pt x="135253" y="-98"/>
                          <a:pt x="128835" y="208"/>
                        </a:cubicBezTo>
                        <a:cubicBezTo>
                          <a:pt x="81422" y="2522"/>
                          <a:pt x="35057" y="21819"/>
                          <a:pt x="0" y="53820"/>
                        </a:cubicBezTo>
                        <a:cubicBezTo>
                          <a:pt x="20476" y="65870"/>
                          <a:pt x="40995" y="77963"/>
                          <a:pt x="61471" y="90013"/>
                        </a:cubicBezTo>
                        <a:cubicBezTo>
                          <a:pt x="49639" y="80277"/>
                          <a:pt x="37808" y="70585"/>
                          <a:pt x="25977" y="60849"/>
                        </a:cubicBezTo>
                        <a:cubicBezTo>
                          <a:pt x="23794" y="59059"/>
                          <a:pt x="21567" y="57182"/>
                          <a:pt x="20432" y="54606"/>
                        </a:cubicBezTo>
                        <a:cubicBezTo>
                          <a:pt x="10565" y="31947"/>
                          <a:pt x="66622" y="24918"/>
                          <a:pt x="77973" y="29066"/>
                        </a:cubicBezTo>
                        <a:close/>
                      </a:path>
                    </a:pathLst>
                  </a:custGeom>
                  <a:solidFill>
                    <a:srgbClr val="163A2E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70A13327-1EDE-4706-8752-2C2B4125E0E7}"/>
                      </a:ext>
                    </a:extLst>
                  </p:cNvPr>
                  <p:cNvSpPr/>
                  <p:nvPr/>
                </p:nvSpPr>
                <p:spPr>
                  <a:xfrm>
                    <a:off x="1570121" y="5645862"/>
                    <a:ext cx="61034" cy="60248"/>
                  </a:xfrm>
                  <a:custGeom>
                    <a:avLst/>
                    <a:gdLst>
                      <a:gd name="connsiteX0" fmla="*/ 33660 w 61034"/>
                      <a:gd name="connsiteY0" fmla="*/ 28945 h 60248"/>
                      <a:gd name="connsiteX1" fmla="*/ 0 w 61034"/>
                      <a:gd name="connsiteY1" fmla="*/ 60248 h 60248"/>
                      <a:gd name="connsiteX2" fmla="*/ 27417 w 61034"/>
                      <a:gd name="connsiteY2" fmla="*/ 27723 h 60248"/>
                      <a:gd name="connsiteX3" fmla="*/ 61034 w 61034"/>
                      <a:gd name="connsiteY3" fmla="*/ 0 h 60248"/>
                      <a:gd name="connsiteX4" fmla="*/ 33660 w 61034"/>
                      <a:gd name="connsiteY4" fmla="*/ 28945 h 60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034" h="60248">
                        <a:moveTo>
                          <a:pt x="33660" y="28945"/>
                        </a:moveTo>
                        <a:cubicBezTo>
                          <a:pt x="22615" y="39816"/>
                          <a:pt x="14495" y="54747"/>
                          <a:pt x="0" y="60248"/>
                        </a:cubicBezTo>
                        <a:cubicBezTo>
                          <a:pt x="7946" y="57236"/>
                          <a:pt x="20825" y="34316"/>
                          <a:pt x="27417" y="27723"/>
                        </a:cubicBezTo>
                        <a:cubicBezTo>
                          <a:pt x="37459" y="17638"/>
                          <a:pt x="48635" y="6854"/>
                          <a:pt x="61034" y="0"/>
                        </a:cubicBezTo>
                        <a:cubicBezTo>
                          <a:pt x="60467" y="11701"/>
                          <a:pt x="41694" y="21043"/>
                          <a:pt x="33660" y="28945"/>
                        </a:cubicBezTo>
                        <a:close/>
                      </a:path>
                    </a:pathLst>
                  </a:custGeom>
                  <a:solidFill>
                    <a:srgbClr val="929292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862AF691-611E-4071-AB48-9FCD3AA86881}"/>
                      </a:ext>
                    </a:extLst>
                  </p:cNvPr>
                  <p:cNvSpPr/>
                  <p:nvPr/>
                </p:nvSpPr>
                <p:spPr>
                  <a:xfrm>
                    <a:off x="1689177" y="5526995"/>
                    <a:ext cx="308750" cy="85080"/>
                  </a:xfrm>
                  <a:custGeom>
                    <a:avLst/>
                    <a:gdLst>
                      <a:gd name="connsiteX0" fmla="*/ 51517 w 308750"/>
                      <a:gd name="connsiteY0" fmla="*/ 56873 h 85080"/>
                      <a:gd name="connsiteX1" fmla="*/ 112158 w 308750"/>
                      <a:gd name="connsiteY1" fmla="*/ 32468 h 85080"/>
                      <a:gd name="connsiteX2" fmla="*/ 188734 w 308750"/>
                      <a:gd name="connsiteY2" fmla="*/ 14874 h 85080"/>
                      <a:gd name="connsiteX3" fmla="*/ 220648 w 308750"/>
                      <a:gd name="connsiteY3" fmla="*/ 22907 h 85080"/>
                      <a:gd name="connsiteX4" fmla="*/ 308750 w 308750"/>
                      <a:gd name="connsiteY4" fmla="*/ 49975 h 85080"/>
                      <a:gd name="connsiteX5" fmla="*/ 190219 w 308750"/>
                      <a:gd name="connsiteY5" fmla="*/ 117 h 85080"/>
                      <a:gd name="connsiteX6" fmla="*/ 42174 w 308750"/>
                      <a:gd name="connsiteY6" fmla="*/ 56524 h 85080"/>
                      <a:gd name="connsiteX7" fmla="*/ 0 w 308750"/>
                      <a:gd name="connsiteY7" fmla="*/ 84945 h 85080"/>
                      <a:gd name="connsiteX8" fmla="*/ 51517 w 308750"/>
                      <a:gd name="connsiteY8" fmla="*/ 56873 h 8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8750" h="85080">
                        <a:moveTo>
                          <a:pt x="51517" y="56873"/>
                        </a:moveTo>
                        <a:cubicBezTo>
                          <a:pt x="68587" y="41767"/>
                          <a:pt x="90241" y="26225"/>
                          <a:pt x="112158" y="32468"/>
                        </a:cubicBezTo>
                        <a:cubicBezTo>
                          <a:pt x="134336" y="17406"/>
                          <a:pt x="162234" y="10988"/>
                          <a:pt x="188734" y="14874"/>
                        </a:cubicBezTo>
                        <a:cubicBezTo>
                          <a:pt x="199605" y="16489"/>
                          <a:pt x="210127" y="19720"/>
                          <a:pt x="220648" y="22907"/>
                        </a:cubicBezTo>
                        <a:cubicBezTo>
                          <a:pt x="250030" y="31944"/>
                          <a:pt x="279369" y="40938"/>
                          <a:pt x="308750" y="49975"/>
                        </a:cubicBezTo>
                        <a:cubicBezTo>
                          <a:pt x="273300" y="24740"/>
                          <a:pt x="233658" y="1907"/>
                          <a:pt x="190219" y="117"/>
                        </a:cubicBezTo>
                        <a:cubicBezTo>
                          <a:pt x="136563" y="-2109"/>
                          <a:pt x="87491" y="27753"/>
                          <a:pt x="42174" y="56524"/>
                        </a:cubicBezTo>
                        <a:cubicBezTo>
                          <a:pt x="28902" y="64950"/>
                          <a:pt x="10085" y="73201"/>
                          <a:pt x="0" y="84945"/>
                        </a:cubicBezTo>
                        <a:cubicBezTo>
                          <a:pt x="19079" y="86822"/>
                          <a:pt x="38157" y="68835"/>
                          <a:pt x="51517" y="56873"/>
                        </a:cubicBezTo>
                        <a:close/>
                      </a:path>
                    </a:pathLst>
                  </a:custGeom>
                  <a:solidFill>
                    <a:srgbClr val="296347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2F1B9278-C12B-459B-ACC5-6275464093EC}"/>
                      </a:ext>
                    </a:extLst>
                  </p:cNvPr>
                  <p:cNvSpPr/>
                  <p:nvPr/>
                </p:nvSpPr>
                <p:spPr>
                  <a:xfrm>
                    <a:off x="1998407" y="5573480"/>
                    <a:ext cx="89640" cy="16631"/>
                  </a:xfrm>
                  <a:custGeom>
                    <a:avLst/>
                    <a:gdLst>
                      <a:gd name="connsiteX0" fmla="*/ 83562 w 89640"/>
                      <a:gd name="connsiteY0" fmla="*/ 3534 h 16631"/>
                      <a:gd name="connsiteX1" fmla="*/ 89150 w 89640"/>
                      <a:gd name="connsiteY1" fmla="*/ 9428 h 16631"/>
                      <a:gd name="connsiteX2" fmla="*/ 87142 w 89640"/>
                      <a:gd name="connsiteY2" fmla="*/ 16631 h 16631"/>
                      <a:gd name="connsiteX3" fmla="*/ 62955 w 89640"/>
                      <a:gd name="connsiteY3" fmla="*/ 15583 h 16631"/>
                      <a:gd name="connsiteX4" fmla="*/ 0 w 89640"/>
                      <a:gd name="connsiteY4" fmla="*/ 4145 h 16631"/>
                      <a:gd name="connsiteX5" fmla="*/ 83562 w 89640"/>
                      <a:gd name="connsiteY5" fmla="*/ 3534 h 16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640" h="16631">
                        <a:moveTo>
                          <a:pt x="83562" y="3534"/>
                        </a:moveTo>
                        <a:cubicBezTo>
                          <a:pt x="86312" y="3839"/>
                          <a:pt x="88102" y="6895"/>
                          <a:pt x="89150" y="9428"/>
                        </a:cubicBezTo>
                        <a:cubicBezTo>
                          <a:pt x="90198" y="11960"/>
                          <a:pt x="89587" y="15409"/>
                          <a:pt x="87142" y="16631"/>
                        </a:cubicBezTo>
                        <a:cubicBezTo>
                          <a:pt x="88320" y="9995"/>
                          <a:pt x="69198" y="18159"/>
                          <a:pt x="62955" y="15583"/>
                        </a:cubicBezTo>
                        <a:cubicBezTo>
                          <a:pt x="41912" y="6939"/>
                          <a:pt x="19472" y="10694"/>
                          <a:pt x="0" y="4145"/>
                        </a:cubicBezTo>
                        <a:cubicBezTo>
                          <a:pt x="23968" y="-2928"/>
                          <a:pt x="54966" y="565"/>
                          <a:pt x="83562" y="3534"/>
                        </a:cubicBezTo>
                        <a:close/>
                      </a:path>
                    </a:pathLst>
                  </a:custGeom>
                  <a:solidFill>
                    <a:srgbClr val="296347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A540C431-687A-4F1E-9696-77961C13FE93}"/>
                      </a:ext>
                    </a:extLst>
                  </p:cNvPr>
                  <p:cNvSpPr/>
                  <p:nvPr/>
                </p:nvSpPr>
                <p:spPr>
                  <a:xfrm>
                    <a:off x="1987056" y="5573693"/>
                    <a:ext cx="98633" cy="14569"/>
                  </a:xfrm>
                  <a:custGeom>
                    <a:avLst/>
                    <a:gdLst>
                      <a:gd name="connsiteX0" fmla="*/ 32001 w 98633"/>
                      <a:gd name="connsiteY0" fmla="*/ 6333 h 14569"/>
                      <a:gd name="connsiteX1" fmla="*/ 93516 w 98633"/>
                      <a:gd name="connsiteY1" fmla="*/ 3583 h 14569"/>
                      <a:gd name="connsiteX2" fmla="*/ 98318 w 98633"/>
                      <a:gd name="connsiteY2" fmla="*/ 8429 h 14569"/>
                      <a:gd name="connsiteX3" fmla="*/ 96092 w 98633"/>
                      <a:gd name="connsiteY3" fmla="*/ 14148 h 14569"/>
                      <a:gd name="connsiteX4" fmla="*/ 62999 w 98633"/>
                      <a:gd name="connsiteY4" fmla="*/ 13100 h 14569"/>
                      <a:gd name="connsiteX5" fmla="*/ 56363 w 98633"/>
                      <a:gd name="connsiteY5" fmla="*/ 9782 h 14569"/>
                      <a:gd name="connsiteX6" fmla="*/ 41781 w 98633"/>
                      <a:gd name="connsiteY6" fmla="*/ 11223 h 14569"/>
                      <a:gd name="connsiteX7" fmla="*/ 27155 w 98633"/>
                      <a:gd name="connsiteY7" fmla="*/ 9258 h 14569"/>
                      <a:gd name="connsiteX8" fmla="*/ 0 w 98633"/>
                      <a:gd name="connsiteY8" fmla="*/ 10437 h 14569"/>
                      <a:gd name="connsiteX9" fmla="*/ 32001 w 98633"/>
                      <a:gd name="connsiteY9" fmla="*/ 6333 h 14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8633" h="14569">
                        <a:moveTo>
                          <a:pt x="32001" y="6333"/>
                        </a:moveTo>
                        <a:cubicBezTo>
                          <a:pt x="49159" y="5548"/>
                          <a:pt x="78934" y="-5542"/>
                          <a:pt x="93516" y="3583"/>
                        </a:cubicBezTo>
                        <a:cubicBezTo>
                          <a:pt x="95480" y="4805"/>
                          <a:pt x="97489" y="6290"/>
                          <a:pt x="98318" y="8429"/>
                        </a:cubicBezTo>
                        <a:cubicBezTo>
                          <a:pt x="99148" y="10568"/>
                          <a:pt x="98318" y="13537"/>
                          <a:pt x="96092" y="14148"/>
                        </a:cubicBezTo>
                        <a:cubicBezTo>
                          <a:pt x="88975" y="9520"/>
                          <a:pt x="70115" y="17728"/>
                          <a:pt x="62999" y="13100"/>
                        </a:cubicBezTo>
                        <a:cubicBezTo>
                          <a:pt x="60903" y="11747"/>
                          <a:pt x="58764" y="10350"/>
                          <a:pt x="56363" y="9782"/>
                        </a:cubicBezTo>
                        <a:cubicBezTo>
                          <a:pt x="51560" y="8647"/>
                          <a:pt x="46671" y="10830"/>
                          <a:pt x="41781" y="11223"/>
                        </a:cubicBezTo>
                        <a:cubicBezTo>
                          <a:pt x="36847" y="11616"/>
                          <a:pt x="32001" y="10132"/>
                          <a:pt x="27155" y="9258"/>
                        </a:cubicBezTo>
                        <a:cubicBezTo>
                          <a:pt x="18162" y="7643"/>
                          <a:pt x="8863" y="8211"/>
                          <a:pt x="0" y="10437"/>
                        </a:cubicBezTo>
                        <a:cubicBezTo>
                          <a:pt x="10522" y="8211"/>
                          <a:pt x="21218" y="6813"/>
                          <a:pt x="32001" y="6333"/>
                        </a:cubicBezTo>
                        <a:close/>
                      </a:path>
                    </a:pathLst>
                  </a:custGeom>
                  <a:solidFill>
                    <a:srgbClr val="142D28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57" name="Graphic 2180">
                  <a:extLst>
                    <a:ext uri="{FF2B5EF4-FFF2-40B4-BE49-F238E27FC236}">
                      <a16:creationId xmlns:a16="http://schemas.microsoft.com/office/drawing/2014/main" id="{099DF06A-29E3-4D2D-A521-93DA9A14E019}"/>
                    </a:ext>
                  </a:extLst>
                </p:cNvPr>
                <p:cNvGrpSpPr/>
                <p:nvPr/>
              </p:nvGrpSpPr>
              <p:grpSpPr>
                <a:xfrm>
                  <a:off x="1809960" y="5231154"/>
                  <a:ext cx="275195" cy="386311"/>
                  <a:chOff x="1809960" y="5231154"/>
                  <a:chExt cx="275195" cy="386311"/>
                </a:xfrm>
              </p:grpSpPr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7262CDCB-072E-42A7-AAD9-72E90B25909A}"/>
                      </a:ext>
                    </a:extLst>
                  </p:cNvPr>
                  <p:cNvSpPr/>
                  <p:nvPr/>
                </p:nvSpPr>
                <p:spPr>
                  <a:xfrm>
                    <a:off x="1809960" y="5238139"/>
                    <a:ext cx="81478" cy="270991"/>
                  </a:xfrm>
                  <a:custGeom>
                    <a:avLst/>
                    <a:gdLst>
                      <a:gd name="connsiteX0" fmla="*/ 16565 w 81478"/>
                      <a:gd name="connsiteY0" fmla="*/ 224534 h 270991"/>
                      <a:gd name="connsiteX1" fmla="*/ 5782 w 81478"/>
                      <a:gd name="connsiteY1" fmla="*/ 187293 h 270991"/>
                      <a:gd name="connsiteX2" fmla="*/ 2813 w 81478"/>
                      <a:gd name="connsiteY2" fmla="*/ 115825 h 270991"/>
                      <a:gd name="connsiteX3" fmla="*/ 22503 w 81478"/>
                      <a:gd name="connsiteY3" fmla="*/ 64134 h 270991"/>
                      <a:gd name="connsiteX4" fmla="*/ 30972 w 81478"/>
                      <a:gd name="connsiteY4" fmla="*/ 26588 h 270991"/>
                      <a:gd name="connsiteX5" fmla="*/ 56469 w 81478"/>
                      <a:gd name="connsiteY5" fmla="*/ 0 h 270991"/>
                      <a:gd name="connsiteX6" fmla="*/ 80961 w 81478"/>
                      <a:gd name="connsiteY6" fmla="*/ 180963 h 270991"/>
                      <a:gd name="connsiteX7" fmla="*/ 75809 w 81478"/>
                      <a:gd name="connsiteY7" fmla="*/ 109757 h 270991"/>
                      <a:gd name="connsiteX8" fmla="*/ 47606 w 81478"/>
                      <a:gd name="connsiteY8" fmla="*/ 73695 h 270991"/>
                      <a:gd name="connsiteX9" fmla="*/ 22022 w 81478"/>
                      <a:gd name="connsiteY9" fmla="*/ 88320 h 270991"/>
                      <a:gd name="connsiteX10" fmla="*/ 10235 w 81478"/>
                      <a:gd name="connsiteY10" fmla="*/ 157344 h 270991"/>
                      <a:gd name="connsiteX11" fmla="*/ 28615 w 81478"/>
                      <a:gd name="connsiteY11" fmla="*/ 221914 h 270991"/>
                      <a:gd name="connsiteX12" fmla="*/ 81048 w 81478"/>
                      <a:gd name="connsiteY12" fmla="*/ 269371 h 270991"/>
                      <a:gd name="connsiteX13" fmla="*/ 16565 w 81478"/>
                      <a:gd name="connsiteY13" fmla="*/ 224534 h 270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478" h="270991">
                        <a:moveTo>
                          <a:pt x="16565" y="224534"/>
                        </a:moveTo>
                        <a:cubicBezTo>
                          <a:pt x="10628" y="213008"/>
                          <a:pt x="8183" y="200042"/>
                          <a:pt x="5782" y="187293"/>
                        </a:cubicBezTo>
                        <a:cubicBezTo>
                          <a:pt x="1372" y="163674"/>
                          <a:pt x="-3037" y="139139"/>
                          <a:pt x="2813" y="115825"/>
                        </a:cubicBezTo>
                        <a:cubicBezTo>
                          <a:pt x="7310" y="97925"/>
                          <a:pt x="17569" y="81903"/>
                          <a:pt x="22503" y="64134"/>
                        </a:cubicBezTo>
                        <a:cubicBezTo>
                          <a:pt x="25952" y="51779"/>
                          <a:pt x="26781" y="38725"/>
                          <a:pt x="30972" y="26588"/>
                        </a:cubicBezTo>
                        <a:cubicBezTo>
                          <a:pt x="35163" y="14451"/>
                          <a:pt x="43939" y="2663"/>
                          <a:pt x="56469" y="0"/>
                        </a:cubicBezTo>
                        <a:cubicBezTo>
                          <a:pt x="70046" y="59419"/>
                          <a:pt x="78254" y="120060"/>
                          <a:pt x="80961" y="180963"/>
                        </a:cubicBezTo>
                        <a:cubicBezTo>
                          <a:pt x="82445" y="157126"/>
                          <a:pt x="80743" y="133114"/>
                          <a:pt x="75809" y="109757"/>
                        </a:cubicBezTo>
                        <a:cubicBezTo>
                          <a:pt x="72404" y="93690"/>
                          <a:pt x="63978" y="74874"/>
                          <a:pt x="47606" y="73695"/>
                        </a:cubicBezTo>
                        <a:cubicBezTo>
                          <a:pt x="37346" y="72953"/>
                          <a:pt x="28004" y="79982"/>
                          <a:pt x="22022" y="88320"/>
                        </a:cubicBezTo>
                        <a:cubicBezTo>
                          <a:pt x="8226" y="107748"/>
                          <a:pt x="8314" y="133550"/>
                          <a:pt x="10235" y="157344"/>
                        </a:cubicBezTo>
                        <a:cubicBezTo>
                          <a:pt x="12068" y="179915"/>
                          <a:pt x="15430" y="203491"/>
                          <a:pt x="28615" y="221914"/>
                        </a:cubicBezTo>
                        <a:cubicBezTo>
                          <a:pt x="42629" y="241560"/>
                          <a:pt x="65681" y="251384"/>
                          <a:pt x="81048" y="269371"/>
                        </a:cubicBezTo>
                        <a:cubicBezTo>
                          <a:pt x="62057" y="279412"/>
                          <a:pt x="24598" y="240120"/>
                          <a:pt x="16565" y="224534"/>
                        </a:cubicBezTo>
                        <a:close/>
                      </a:path>
                    </a:pathLst>
                  </a:custGeom>
                  <a:solidFill>
                    <a:srgbClr val="7A7D7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51E7BB6A-98E4-49D5-98B0-5884FDF720FC}"/>
                      </a:ext>
                    </a:extLst>
                  </p:cNvPr>
                  <p:cNvSpPr/>
                  <p:nvPr/>
                </p:nvSpPr>
                <p:spPr>
                  <a:xfrm>
                    <a:off x="1815445" y="5307504"/>
                    <a:ext cx="78826" cy="195735"/>
                  </a:xfrm>
                  <a:custGeom>
                    <a:avLst/>
                    <a:gdLst>
                      <a:gd name="connsiteX0" fmla="*/ 47622 w 78826"/>
                      <a:gd name="connsiteY0" fmla="*/ 177260 h 195735"/>
                      <a:gd name="connsiteX1" fmla="*/ 17760 w 78826"/>
                      <a:gd name="connsiteY1" fmla="*/ 147092 h 195735"/>
                      <a:gd name="connsiteX2" fmla="*/ 6321 w 78826"/>
                      <a:gd name="connsiteY2" fmla="*/ 121552 h 195735"/>
                      <a:gd name="connsiteX3" fmla="*/ 7937 w 78826"/>
                      <a:gd name="connsiteY3" fmla="*/ 30132 h 195735"/>
                      <a:gd name="connsiteX4" fmla="*/ 27976 w 78826"/>
                      <a:gd name="connsiteY4" fmla="*/ 2540 h 195735"/>
                      <a:gd name="connsiteX5" fmla="*/ 66439 w 78826"/>
                      <a:gd name="connsiteY5" fmla="*/ 14590 h 195735"/>
                      <a:gd name="connsiteX6" fmla="*/ 70673 w 78826"/>
                      <a:gd name="connsiteY6" fmla="*/ 56851 h 195735"/>
                      <a:gd name="connsiteX7" fmla="*/ 57663 w 78826"/>
                      <a:gd name="connsiteY7" fmla="*/ 38209 h 195735"/>
                      <a:gd name="connsiteX8" fmla="*/ 36445 w 78826"/>
                      <a:gd name="connsiteY8" fmla="*/ 33668 h 195735"/>
                      <a:gd name="connsiteX9" fmla="*/ 30944 w 78826"/>
                      <a:gd name="connsiteY9" fmla="*/ 52529 h 195735"/>
                      <a:gd name="connsiteX10" fmla="*/ 44304 w 78826"/>
                      <a:gd name="connsiteY10" fmla="*/ 59339 h 195735"/>
                      <a:gd name="connsiteX11" fmla="*/ 55917 w 78826"/>
                      <a:gd name="connsiteY11" fmla="*/ 80557 h 195735"/>
                      <a:gd name="connsiteX12" fmla="*/ 37275 w 78826"/>
                      <a:gd name="connsiteY12" fmla="*/ 81649 h 195735"/>
                      <a:gd name="connsiteX13" fmla="*/ 27845 w 78826"/>
                      <a:gd name="connsiteY13" fmla="*/ 94964 h 195735"/>
                      <a:gd name="connsiteX14" fmla="*/ 46487 w 78826"/>
                      <a:gd name="connsiteY14" fmla="*/ 105792 h 195735"/>
                      <a:gd name="connsiteX15" fmla="*/ 41291 w 78826"/>
                      <a:gd name="connsiteY15" fmla="*/ 142072 h 195735"/>
                      <a:gd name="connsiteX16" fmla="*/ 48277 w 78826"/>
                      <a:gd name="connsiteY16" fmla="*/ 150454 h 195735"/>
                      <a:gd name="connsiteX17" fmla="*/ 78794 w 78826"/>
                      <a:gd name="connsiteY17" fmla="*/ 189266 h 195735"/>
                      <a:gd name="connsiteX18" fmla="*/ 47622 w 78826"/>
                      <a:gd name="connsiteY18" fmla="*/ 177260 h 195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8826" h="195735">
                        <a:moveTo>
                          <a:pt x="47622" y="177260"/>
                        </a:moveTo>
                        <a:cubicBezTo>
                          <a:pt x="36664" y="168223"/>
                          <a:pt x="25574" y="158967"/>
                          <a:pt x="17760" y="147092"/>
                        </a:cubicBezTo>
                        <a:cubicBezTo>
                          <a:pt x="12608" y="139277"/>
                          <a:pt x="9028" y="130502"/>
                          <a:pt x="6321" y="121552"/>
                        </a:cubicBezTo>
                        <a:cubicBezTo>
                          <a:pt x="-2629" y="91908"/>
                          <a:pt x="-2061" y="59470"/>
                          <a:pt x="7937" y="30132"/>
                        </a:cubicBezTo>
                        <a:cubicBezTo>
                          <a:pt x="11691" y="19087"/>
                          <a:pt x="17498" y="7648"/>
                          <a:pt x="27976" y="2540"/>
                        </a:cubicBezTo>
                        <a:cubicBezTo>
                          <a:pt x="41160" y="-3878"/>
                          <a:pt x="58187" y="2496"/>
                          <a:pt x="66439" y="14590"/>
                        </a:cubicBezTo>
                        <a:cubicBezTo>
                          <a:pt x="74690" y="26683"/>
                          <a:pt x="75170" y="42880"/>
                          <a:pt x="70673" y="56851"/>
                        </a:cubicBezTo>
                        <a:cubicBezTo>
                          <a:pt x="67137" y="50084"/>
                          <a:pt x="63426" y="43186"/>
                          <a:pt x="57663" y="38209"/>
                        </a:cubicBezTo>
                        <a:cubicBezTo>
                          <a:pt x="51900" y="33232"/>
                          <a:pt x="43431" y="30569"/>
                          <a:pt x="36445" y="33668"/>
                        </a:cubicBezTo>
                        <a:cubicBezTo>
                          <a:pt x="29460" y="36768"/>
                          <a:pt x="25924" y="46809"/>
                          <a:pt x="30944" y="52529"/>
                        </a:cubicBezTo>
                        <a:cubicBezTo>
                          <a:pt x="34262" y="56327"/>
                          <a:pt x="39763" y="57069"/>
                          <a:pt x="44304" y="59339"/>
                        </a:cubicBezTo>
                        <a:cubicBezTo>
                          <a:pt x="51988" y="63181"/>
                          <a:pt x="56834" y="72044"/>
                          <a:pt x="55917" y="80557"/>
                        </a:cubicBezTo>
                        <a:cubicBezTo>
                          <a:pt x="49805" y="81692"/>
                          <a:pt x="43343" y="80295"/>
                          <a:pt x="37275" y="81649"/>
                        </a:cubicBezTo>
                        <a:cubicBezTo>
                          <a:pt x="31206" y="83002"/>
                          <a:pt x="25269" y="89289"/>
                          <a:pt x="27845" y="94964"/>
                        </a:cubicBezTo>
                        <a:cubicBezTo>
                          <a:pt x="30857" y="101688"/>
                          <a:pt x="41641" y="100247"/>
                          <a:pt x="46487" y="105792"/>
                        </a:cubicBezTo>
                        <a:cubicBezTo>
                          <a:pt x="54956" y="115484"/>
                          <a:pt x="36795" y="130022"/>
                          <a:pt x="41291" y="142072"/>
                        </a:cubicBezTo>
                        <a:cubicBezTo>
                          <a:pt x="42558" y="145520"/>
                          <a:pt x="45526" y="148009"/>
                          <a:pt x="48277" y="150454"/>
                        </a:cubicBezTo>
                        <a:cubicBezTo>
                          <a:pt x="55524" y="156872"/>
                          <a:pt x="79842" y="178570"/>
                          <a:pt x="78794" y="189266"/>
                        </a:cubicBezTo>
                        <a:cubicBezTo>
                          <a:pt x="77135" y="206991"/>
                          <a:pt x="54956" y="183329"/>
                          <a:pt x="47622" y="177260"/>
                        </a:cubicBezTo>
                        <a:close/>
                      </a:path>
                    </a:pathLst>
                  </a:custGeom>
                  <a:solidFill>
                    <a:srgbClr val="2B674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57789609-BEF2-46A7-8078-D95C81C704FE}"/>
                      </a:ext>
                    </a:extLst>
                  </p:cNvPr>
                  <p:cNvSpPr/>
                  <p:nvPr/>
                </p:nvSpPr>
                <p:spPr>
                  <a:xfrm>
                    <a:off x="1832048" y="5337805"/>
                    <a:ext cx="64243" cy="168613"/>
                  </a:xfrm>
                  <a:custGeom>
                    <a:avLst/>
                    <a:gdLst>
                      <a:gd name="connsiteX0" fmla="*/ 38965 w 64243"/>
                      <a:gd name="connsiteY0" fmla="*/ 129321 h 168613"/>
                      <a:gd name="connsiteX1" fmla="*/ 23729 w 64243"/>
                      <a:gd name="connsiteY1" fmla="*/ 119455 h 168613"/>
                      <a:gd name="connsiteX2" fmla="*/ 14910 w 64243"/>
                      <a:gd name="connsiteY2" fmla="*/ 104392 h 168613"/>
                      <a:gd name="connsiteX3" fmla="*/ 19363 w 64243"/>
                      <a:gd name="connsiteY3" fmla="*/ 82607 h 168613"/>
                      <a:gd name="connsiteX4" fmla="*/ 66 w 64243"/>
                      <a:gd name="connsiteY4" fmla="*/ 60909 h 168613"/>
                      <a:gd name="connsiteX5" fmla="*/ 9540 w 64243"/>
                      <a:gd name="connsiteY5" fmla="*/ 51304 h 168613"/>
                      <a:gd name="connsiteX6" fmla="*/ 35298 w 64243"/>
                      <a:gd name="connsiteY6" fmla="*/ 38119 h 168613"/>
                      <a:gd name="connsiteX7" fmla="*/ 16831 w 64243"/>
                      <a:gd name="connsiteY7" fmla="*/ 30872 h 168613"/>
                      <a:gd name="connsiteX8" fmla="*/ 8274 w 64243"/>
                      <a:gd name="connsiteY8" fmla="*/ 13976 h 168613"/>
                      <a:gd name="connsiteX9" fmla="*/ 26436 w 64243"/>
                      <a:gd name="connsiteY9" fmla="*/ 6 h 168613"/>
                      <a:gd name="connsiteX10" fmla="*/ 49618 w 64243"/>
                      <a:gd name="connsiteY10" fmla="*/ 8213 h 168613"/>
                      <a:gd name="connsiteX11" fmla="*/ 61056 w 64243"/>
                      <a:gd name="connsiteY11" fmla="*/ 20787 h 168613"/>
                      <a:gd name="connsiteX12" fmla="*/ 59834 w 64243"/>
                      <a:gd name="connsiteY12" fmla="*/ 34408 h 168613"/>
                      <a:gd name="connsiteX13" fmla="*/ 61930 w 64243"/>
                      <a:gd name="connsiteY13" fmla="*/ 115875 h 168613"/>
                      <a:gd name="connsiteX14" fmla="*/ 64243 w 64243"/>
                      <a:gd name="connsiteY14" fmla="*/ 168614 h 168613"/>
                      <a:gd name="connsiteX15" fmla="*/ 54639 w 64243"/>
                      <a:gd name="connsiteY15" fmla="*/ 167784 h 168613"/>
                      <a:gd name="connsiteX16" fmla="*/ 53416 w 64243"/>
                      <a:gd name="connsiteY16" fmla="*/ 154861 h 168613"/>
                      <a:gd name="connsiteX17" fmla="*/ 38965 w 64243"/>
                      <a:gd name="connsiteY17" fmla="*/ 129321 h 16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243" h="168613">
                        <a:moveTo>
                          <a:pt x="38965" y="129321"/>
                        </a:moveTo>
                        <a:cubicBezTo>
                          <a:pt x="34163" y="125654"/>
                          <a:pt x="28575" y="123122"/>
                          <a:pt x="23729" y="119455"/>
                        </a:cubicBezTo>
                        <a:cubicBezTo>
                          <a:pt x="18926" y="115787"/>
                          <a:pt x="14779" y="110417"/>
                          <a:pt x="14910" y="104392"/>
                        </a:cubicBezTo>
                        <a:cubicBezTo>
                          <a:pt x="15084" y="96840"/>
                          <a:pt x="21764" y="89767"/>
                          <a:pt x="19363" y="82607"/>
                        </a:cubicBezTo>
                        <a:cubicBezTo>
                          <a:pt x="16132" y="73002"/>
                          <a:pt x="-1200" y="70950"/>
                          <a:pt x="66" y="60909"/>
                        </a:cubicBezTo>
                        <a:cubicBezTo>
                          <a:pt x="677" y="56281"/>
                          <a:pt x="5349" y="53443"/>
                          <a:pt x="9540" y="51304"/>
                        </a:cubicBezTo>
                        <a:cubicBezTo>
                          <a:pt x="18140" y="46895"/>
                          <a:pt x="26697" y="42485"/>
                          <a:pt x="35298" y="38119"/>
                        </a:cubicBezTo>
                        <a:cubicBezTo>
                          <a:pt x="28880" y="36460"/>
                          <a:pt x="22244" y="34714"/>
                          <a:pt x="16831" y="30872"/>
                        </a:cubicBezTo>
                        <a:cubicBezTo>
                          <a:pt x="11417" y="27030"/>
                          <a:pt x="7313" y="20569"/>
                          <a:pt x="8274" y="13976"/>
                        </a:cubicBezTo>
                        <a:cubicBezTo>
                          <a:pt x="9409" y="5725"/>
                          <a:pt x="18140" y="180"/>
                          <a:pt x="26436" y="6"/>
                        </a:cubicBezTo>
                        <a:cubicBezTo>
                          <a:pt x="34731" y="-169"/>
                          <a:pt x="42589" y="3760"/>
                          <a:pt x="49618" y="8213"/>
                        </a:cubicBezTo>
                        <a:cubicBezTo>
                          <a:pt x="54551" y="11313"/>
                          <a:pt x="59616" y="15155"/>
                          <a:pt x="61056" y="20787"/>
                        </a:cubicBezTo>
                        <a:cubicBezTo>
                          <a:pt x="62192" y="25240"/>
                          <a:pt x="60794" y="29912"/>
                          <a:pt x="59834" y="34408"/>
                        </a:cubicBezTo>
                        <a:cubicBezTo>
                          <a:pt x="53940" y="61040"/>
                          <a:pt x="62061" y="88588"/>
                          <a:pt x="61930" y="115875"/>
                        </a:cubicBezTo>
                        <a:cubicBezTo>
                          <a:pt x="61842" y="133600"/>
                          <a:pt x="58393" y="151892"/>
                          <a:pt x="64243" y="168614"/>
                        </a:cubicBezTo>
                        <a:cubicBezTo>
                          <a:pt x="64243" y="168570"/>
                          <a:pt x="55774" y="168614"/>
                          <a:pt x="54639" y="167784"/>
                        </a:cubicBezTo>
                        <a:cubicBezTo>
                          <a:pt x="51714" y="165601"/>
                          <a:pt x="54595" y="157961"/>
                          <a:pt x="53416" y="154861"/>
                        </a:cubicBezTo>
                        <a:cubicBezTo>
                          <a:pt x="49618" y="144820"/>
                          <a:pt x="48134" y="136394"/>
                          <a:pt x="38965" y="129321"/>
                        </a:cubicBezTo>
                        <a:close/>
                      </a:path>
                    </a:pathLst>
                  </a:custGeom>
                  <a:solidFill>
                    <a:srgbClr val="16382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05C606E9-0DE6-41AB-AB7B-D631C9D90B07}"/>
                      </a:ext>
                    </a:extLst>
                  </p:cNvPr>
                  <p:cNvSpPr/>
                  <p:nvPr/>
                </p:nvSpPr>
                <p:spPr>
                  <a:xfrm>
                    <a:off x="1863131" y="5231154"/>
                    <a:ext cx="222024" cy="386311"/>
                  </a:xfrm>
                  <a:custGeom>
                    <a:avLst/>
                    <a:gdLst>
                      <a:gd name="connsiteX0" fmla="*/ 25912 w 222024"/>
                      <a:gd name="connsiteY0" fmla="*/ 266533 h 386311"/>
                      <a:gd name="connsiteX1" fmla="*/ 18665 w 222024"/>
                      <a:gd name="connsiteY1" fmla="*/ 98406 h 386311"/>
                      <a:gd name="connsiteX2" fmla="*/ 2031 w 222024"/>
                      <a:gd name="connsiteY2" fmla="*/ 49377 h 386311"/>
                      <a:gd name="connsiteX3" fmla="*/ 10065 w 222024"/>
                      <a:gd name="connsiteY3" fmla="*/ 0 h 386311"/>
                      <a:gd name="connsiteX4" fmla="*/ 69876 w 222024"/>
                      <a:gd name="connsiteY4" fmla="*/ 188691 h 386311"/>
                      <a:gd name="connsiteX5" fmla="*/ 108164 w 222024"/>
                      <a:gd name="connsiteY5" fmla="*/ 266751 h 386311"/>
                      <a:gd name="connsiteX6" fmla="*/ 141257 w 222024"/>
                      <a:gd name="connsiteY6" fmla="*/ 320145 h 386311"/>
                      <a:gd name="connsiteX7" fmla="*/ 196834 w 222024"/>
                      <a:gd name="connsiteY7" fmla="*/ 345292 h 386311"/>
                      <a:gd name="connsiteX8" fmla="*/ 222025 w 222024"/>
                      <a:gd name="connsiteY8" fmla="*/ 349614 h 386311"/>
                      <a:gd name="connsiteX9" fmla="*/ 146758 w 222024"/>
                      <a:gd name="connsiteY9" fmla="*/ 355246 h 386311"/>
                      <a:gd name="connsiteX10" fmla="*/ 95460 w 222024"/>
                      <a:gd name="connsiteY10" fmla="*/ 386069 h 386311"/>
                      <a:gd name="connsiteX11" fmla="*/ 25912 w 222024"/>
                      <a:gd name="connsiteY11" fmla="*/ 266533 h 386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2024" h="386311">
                        <a:moveTo>
                          <a:pt x="25912" y="266533"/>
                        </a:moveTo>
                        <a:cubicBezTo>
                          <a:pt x="19626" y="210563"/>
                          <a:pt x="34906" y="152323"/>
                          <a:pt x="18665" y="98406"/>
                        </a:cubicBezTo>
                        <a:cubicBezTo>
                          <a:pt x="13688" y="81859"/>
                          <a:pt x="5830" y="66229"/>
                          <a:pt x="2031" y="49377"/>
                        </a:cubicBezTo>
                        <a:cubicBezTo>
                          <a:pt x="-1767" y="32525"/>
                          <a:pt x="-850" y="13359"/>
                          <a:pt x="10065" y="0"/>
                        </a:cubicBezTo>
                        <a:cubicBezTo>
                          <a:pt x="10632" y="66579"/>
                          <a:pt x="40582" y="128923"/>
                          <a:pt x="69876" y="188691"/>
                        </a:cubicBezTo>
                        <a:cubicBezTo>
                          <a:pt x="82624" y="214711"/>
                          <a:pt x="95373" y="240731"/>
                          <a:pt x="108164" y="266751"/>
                        </a:cubicBezTo>
                        <a:cubicBezTo>
                          <a:pt x="117420" y="285612"/>
                          <a:pt x="126894" y="304821"/>
                          <a:pt x="141257" y="320145"/>
                        </a:cubicBezTo>
                        <a:cubicBezTo>
                          <a:pt x="155621" y="335513"/>
                          <a:pt x="175878" y="346733"/>
                          <a:pt x="196834" y="345292"/>
                        </a:cubicBezTo>
                        <a:cubicBezTo>
                          <a:pt x="205740" y="344681"/>
                          <a:pt x="216568" y="342542"/>
                          <a:pt x="222025" y="349614"/>
                        </a:cubicBezTo>
                        <a:cubicBezTo>
                          <a:pt x="220890" y="348130"/>
                          <a:pt x="152346" y="352277"/>
                          <a:pt x="146758" y="355246"/>
                        </a:cubicBezTo>
                        <a:cubicBezTo>
                          <a:pt x="127505" y="365419"/>
                          <a:pt x="121917" y="388950"/>
                          <a:pt x="95460" y="386069"/>
                        </a:cubicBezTo>
                        <a:cubicBezTo>
                          <a:pt x="49095" y="381048"/>
                          <a:pt x="30060" y="303468"/>
                          <a:pt x="25912" y="266533"/>
                        </a:cubicBezTo>
                        <a:close/>
                      </a:path>
                    </a:pathLst>
                  </a:custGeom>
                  <a:solidFill>
                    <a:srgbClr val="21573D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CDEA6B7C-6FA4-467C-8469-62D5392264E8}"/>
                      </a:ext>
                    </a:extLst>
                  </p:cNvPr>
                  <p:cNvSpPr/>
                  <p:nvPr/>
                </p:nvSpPr>
                <p:spPr>
                  <a:xfrm>
                    <a:off x="1869813" y="5244382"/>
                    <a:ext cx="211370" cy="363888"/>
                  </a:xfrm>
                  <a:custGeom>
                    <a:avLst/>
                    <a:gdLst>
                      <a:gd name="connsiteX0" fmla="*/ 111262 w 211370"/>
                      <a:gd name="connsiteY0" fmla="*/ 352365 h 363888"/>
                      <a:gd name="connsiteX1" fmla="*/ 70267 w 211370"/>
                      <a:gd name="connsiteY1" fmla="*/ 359874 h 363888"/>
                      <a:gd name="connsiteX2" fmla="*/ 109428 w 211370"/>
                      <a:gd name="connsiteY2" fmla="*/ 343764 h 363888"/>
                      <a:gd name="connsiteX3" fmla="*/ 106547 w 211370"/>
                      <a:gd name="connsiteY3" fmla="*/ 306131 h 363888"/>
                      <a:gd name="connsiteX4" fmla="*/ 65727 w 211370"/>
                      <a:gd name="connsiteY4" fmla="*/ 325995 h 363888"/>
                      <a:gd name="connsiteX5" fmla="*/ 44334 w 211370"/>
                      <a:gd name="connsiteY5" fmla="*/ 323289 h 363888"/>
                      <a:gd name="connsiteX6" fmla="*/ 36083 w 211370"/>
                      <a:gd name="connsiteY6" fmla="*/ 305345 h 363888"/>
                      <a:gd name="connsiteX7" fmla="*/ 80745 w 211370"/>
                      <a:gd name="connsiteY7" fmla="*/ 312374 h 363888"/>
                      <a:gd name="connsiteX8" fmla="*/ 93842 w 211370"/>
                      <a:gd name="connsiteY8" fmla="*/ 296701 h 363888"/>
                      <a:gd name="connsiteX9" fmla="*/ 61492 w 211370"/>
                      <a:gd name="connsiteY9" fmla="*/ 270637 h 363888"/>
                      <a:gd name="connsiteX10" fmla="*/ 24120 w 211370"/>
                      <a:gd name="connsiteY10" fmla="*/ 248982 h 363888"/>
                      <a:gd name="connsiteX11" fmla="*/ 61055 w 211370"/>
                      <a:gd name="connsiteY11" fmla="*/ 265791 h 363888"/>
                      <a:gd name="connsiteX12" fmla="*/ 65639 w 211370"/>
                      <a:gd name="connsiteY12" fmla="*/ 240076 h 363888"/>
                      <a:gd name="connsiteX13" fmla="*/ 44683 w 211370"/>
                      <a:gd name="connsiteY13" fmla="*/ 220124 h 363888"/>
                      <a:gd name="connsiteX14" fmla="*/ 28617 w 211370"/>
                      <a:gd name="connsiteY14" fmla="*/ 196811 h 363888"/>
                      <a:gd name="connsiteX15" fmla="*/ 52978 w 211370"/>
                      <a:gd name="connsiteY15" fmla="*/ 207289 h 363888"/>
                      <a:gd name="connsiteX16" fmla="*/ 51276 w 211370"/>
                      <a:gd name="connsiteY16" fmla="*/ 177689 h 363888"/>
                      <a:gd name="connsiteX17" fmla="*/ 21 w 211370"/>
                      <a:gd name="connsiteY17" fmla="*/ 0 h 363888"/>
                      <a:gd name="connsiteX18" fmla="*/ 12813 w 211370"/>
                      <a:gd name="connsiteY18" fmla="*/ 63086 h 363888"/>
                      <a:gd name="connsiteX19" fmla="*/ 90393 w 211370"/>
                      <a:gd name="connsiteY19" fmla="*/ 248895 h 363888"/>
                      <a:gd name="connsiteX20" fmla="*/ 152039 w 211370"/>
                      <a:gd name="connsiteY20" fmla="*/ 322503 h 363888"/>
                      <a:gd name="connsiteX21" fmla="*/ 211370 w 211370"/>
                      <a:gd name="connsiteY21" fmla="*/ 334116 h 363888"/>
                      <a:gd name="connsiteX22" fmla="*/ 151689 w 211370"/>
                      <a:gd name="connsiteY22" fmla="*/ 331627 h 363888"/>
                      <a:gd name="connsiteX23" fmla="*/ 111262 w 211370"/>
                      <a:gd name="connsiteY23" fmla="*/ 352365 h 363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11370" h="363888">
                        <a:moveTo>
                          <a:pt x="111262" y="352365"/>
                        </a:moveTo>
                        <a:cubicBezTo>
                          <a:pt x="99518" y="361621"/>
                          <a:pt x="82360" y="368649"/>
                          <a:pt x="70267" y="359874"/>
                        </a:cubicBezTo>
                        <a:cubicBezTo>
                          <a:pt x="84631" y="358215"/>
                          <a:pt x="99867" y="354548"/>
                          <a:pt x="109428" y="343764"/>
                        </a:cubicBezTo>
                        <a:cubicBezTo>
                          <a:pt x="119033" y="332937"/>
                          <a:pt x="119164" y="313116"/>
                          <a:pt x="106547" y="306131"/>
                        </a:cubicBezTo>
                        <a:cubicBezTo>
                          <a:pt x="102050" y="321717"/>
                          <a:pt x="81924" y="325297"/>
                          <a:pt x="65727" y="325995"/>
                        </a:cubicBezTo>
                        <a:cubicBezTo>
                          <a:pt x="58436" y="326301"/>
                          <a:pt x="50839" y="326519"/>
                          <a:pt x="44334" y="323289"/>
                        </a:cubicBezTo>
                        <a:cubicBezTo>
                          <a:pt x="37829" y="320014"/>
                          <a:pt x="33114" y="311981"/>
                          <a:pt x="36083" y="305345"/>
                        </a:cubicBezTo>
                        <a:cubicBezTo>
                          <a:pt x="47565" y="316609"/>
                          <a:pt x="66338" y="319534"/>
                          <a:pt x="80745" y="312374"/>
                        </a:cubicBezTo>
                        <a:cubicBezTo>
                          <a:pt x="87075" y="309187"/>
                          <a:pt x="92838" y="303730"/>
                          <a:pt x="93842" y="296701"/>
                        </a:cubicBezTo>
                        <a:cubicBezTo>
                          <a:pt x="96113" y="281377"/>
                          <a:pt x="76816" y="272732"/>
                          <a:pt x="61492" y="270637"/>
                        </a:cubicBezTo>
                        <a:cubicBezTo>
                          <a:pt x="46124" y="268541"/>
                          <a:pt x="26696" y="264263"/>
                          <a:pt x="24120" y="248982"/>
                        </a:cubicBezTo>
                        <a:cubicBezTo>
                          <a:pt x="37305" y="252344"/>
                          <a:pt x="49879" y="258063"/>
                          <a:pt x="61055" y="265791"/>
                        </a:cubicBezTo>
                        <a:cubicBezTo>
                          <a:pt x="69612" y="261163"/>
                          <a:pt x="70398" y="248502"/>
                          <a:pt x="65639" y="240076"/>
                        </a:cubicBezTo>
                        <a:cubicBezTo>
                          <a:pt x="60881" y="231606"/>
                          <a:pt x="52324" y="226149"/>
                          <a:pt x="44683" y="220124"/>
                        </a:cubicBezTo>
                        <a:cubicBezTo>
                          <a:pt x="37043" y="214143"/>
                          <a:pt x="29578" y="206459"/>
                          <a:pt x="28617" y="196811"/>
                        </a:cubicBezTo>
                        <a:cubicBezTo>
                          <a:pt x="27220" y="208555"/>
                          <a:pt x="45426" y="216370"/>
                          <a:pt x="52978" y="207289"/>
                        </a:cubicBezTo>
                        <a:cubicBezTo>
                          <a:pt x="59658" y="199256"/>
                          <a:pt x="55511" y="187250"/>
                          <a:pt x="51276" y="177689"/>
                        </a:cubicBezTo>
                        <a:cubicBezTo>
                          <a:pt x="26347" y="121108"/>
                          <a:pt x="9058" y="61165"/>
                          <a:pt x="21" y="0"/>
                        </a:cubicBezTo>
                        <a:cubicBezTo>
                          <a:pt x="-416" y="21567"/>
                          <a:pt x="6002" y="42610"/>
                          <a:pt x="12813" y="63086"/>
                        </a:cubicBezTo>
                        <a:cubicBezTo>
                          <a:pt x="34118" y="126783"/>
                          <a:pt x="60051" y="188952"/>
                          <a:pt x="90393" y="248895"/>
                        </a:cubicBezTo>
                        <a:cubicBezTo>
                          <a:pt x="105106" y="278015"/>
                          <a:pt x="122657" y="308358"/>
                          <a:pt x="152039" y="322503"/>
                        </a:cubicBezTo>
                        <a:cubicBezTo>
                          <a:pt x="170331" y="331322"/>
                          <a:pt x="191156" y="332762"/>
                          <a:pt x="211370" y="334116"/>
                        </a:cubicBezTo>
                        <a:cubicBezTo>
                          <a:pt x="192117" y="332850"/>
                          <a:pt x="170943" y="330536"/>
                          <a:pt x="151689" y="331627"/>
                        </a:cubicBezTo>
                        <a:cubicBezTo>
                          <a:pt x="134226" y="332544"/>
                          <a:pt x="125058" y="341450"/>
                          <a:pt x="111262" y="352365"/>
                        </a:cubicBezTo>
                        <a:close/>
                      </a:path>
                    </a:pathLst>
                  </a:custGeom>
                  <a:solidFill>
                    <a:srgbClr val="16382C"/>
                  </a:solidFill>
                  <a:ln w="4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F2E3A626-BFFC-4206-9A59-85F7AE3A6BC5}"/>
                    </a:ext>
                  </a:extLst>
                </p:cNvPr>
                <p:cNvSpPr/>
                <p:nvPr/>
              </p:nvSpPr>
              <p:spPr>
                <a:xfrm>
                  <a:off x="2016133" y="5577750"/>
                  <a:ext cx="128398" cy="11400"/>
                </a:xfrm>
                <a:custGeom>
                  <a:avLst/>
                  <a:gdLst>
                    <a:gd name="connsiteX0" fmla="*/ 55184 w 128398"/>
                    <a:gd name="connsiteY0" fmla="*/ 10135 h 11400"/>
                    <a:gd name="connsiteX1" fmla="*/ 33879 w 128398"/>
                    <a:gd name="connsiteY1" fmla="*/ 9742 h 11400"/>
                    <a:gd name="connsiteX2" fmla="*/ 0 w 128398"/>
                    <a:gd name="connsiteY2" fmla="*/ 11401 h 11400"/>
                    <a:gd name="connsiteX3" fmla="*/ 35843 w 128398"/>
                    <a:gd name="connsiteY3" fmla="*/ 7384 h 11400"/>
                    <a:gd name="connsiteX4" fmla="*/ 58764 w 128398"/>
                    <a:gd name="connsiteY4" fmla="*/ 6031 h 11400"/>
                    <a:gd name="connsiteX5" fmla="*/ 67845 w 128398"/>
                    <a:gd name="connsiteY5" fmla="*/ 1054 h 11400"/>
                    <a:gd name="connsiteX6" fmla="*/ 91420 w 128398"/>
                    <a:gd name="connsiteY6" fmla="*/ 4415 h 11400"/>
                    <a:gd name="connsiteX7" fmla="*/ 128399 w 128398"/>
                    <a:gd name="connsiteY7" fmla="*/ 8956 h 11400"/>
                    <a:gd name="connsiteX8" fmla="*/ 55184 w 128398"/>
                    <a:gd name="connsiteY8" fmla="*/ 10135 h 1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398" h="11400">
                      <a:moveTo>
                        <a:pt x="55184" y="10135"/>
                      </a:moveTo>
                      <a:cubicBezTo>
                        <a:pt x="48068" y="10004"/>
                        <a:pt x="40995" y="9873"/>
                        <a:pt x="33879" y="9742"/>
                      </a:cubicBezTo>
                      <a:cubicBezTo>
                        <a:pt x="22528" y="9523"/>
                        <a:pt x="11133" y="9349"/>
                        <a:pt x="0" y="11401"/>
                      </a:cubicBezTo>
                      <a:cubicBezTo>
                        <a:pt x="11569" y="7908"/>
                        <a:pt x="23794" y="6555"/>
                        <a:pt x="35843" y="7384"/>
                      </a:cubicBezTo>
                      <a:cubicBezTo>
                        <a:pt x="43571" y="7908"/>
                        <a:pt x="51735" y="9305"/>
                        <a:pt x="58764" y="6031"/>
                      </a:cubicBezTo>
                      <a:cubicBezTo>
                        <a:pt x="61907" y="4590"/>
                        <a:pt x="64614" y="2276"/>
                        <a:pt x="67845" y="1054"/>
                      </a:cubicBezTo>
                      <a:cubicBezTo>
                        <a:pt x="75441" y="-1828"/>
                        <a:pt x="83736" y="1840"/>
                        <a:pt x="91420" y="4415"/>
                      </a:cubicBezTo>
                      <a:cubicBezTo>
                        <a:pt x="103252" y="8432"/>
                        <a:pt x="115912" y="9960"/>
                        <a:pt x="128399" y="8956"/>
                      </a:cubicBezTo>
                      <a:cubicBezTo>
                        <a:pt x="104299" y="10920"/>
                        <a:pt x="79327" y="10571"/>
                        <a:pt x="55184" y="10135"/>
                      </a:cubicBezTo>
                      <a:close/>
                    </a:path>
                  </a:pathLst>
                </a:custGeom>
                <a:solidFill>
                  <a:srgbClr val="16382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D1238E06-8F03-49BA-AADB-3053D016553E}"/>
                    </a:ext>
                  </a:extLst>
                </p:cNvPr>
                <p:cNvSpPr/>
                <p:nvPr/>
              </p:nvSpPr>
              <p:spPr>
                <a:xfrm>
                  <a:off x="2425166" y="5607727"/>
                  <a:ext cx="43789" cy="15519"/>
                </a:xfrm>
                <a:custGeom>
                  <a:avLst/>
                  <a:gdLst>
                    <a:gd name="connsiteX0" fmla="*/ 0 w 43789"/>
                    <a:gd name="connsiteY0" fmla="*/ 10936 h 15519"/>
                    <a:gd name="connsiteX1" fmla="*/ 14407 w 43789"/>
                    <a:gd name="connsiteY1" fmla="*/ 4649 h 15519"/>
                    <a:gd name="connsiteX2" fmla="*/ 29862 w 43789"/>
                    <a:gd name="connsiteY2" fmla="*/ 21 h 15519"/>
                    <a:gd name="connsiteX3" fmla="*/ 43789 w 43789"/>
                    <a:gd name="connsiteY3" fmla="*/ 6614 h 15519"/>
                    <a:gd name="connsiteX4" fmla="*/ 16546 w 43789"/>
                    <a:gd name="connsiteY4" fmla="*/ 15520 h 15519"/>
                    <a:gd name="connsiteX5" fmla="*/ 25147 w 43789"/>
                    <a:gd name="connsiteY5" fmla="*/ 9976 h 15519"/>
                    <a:gd name="connsiteX6" fmla="*/ 3405 w 43789"/>
                    <a:gd name="connsiteY6" fmla="*/ 12377 h 15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789" h="15519">
                      <a:moveTo>
                        <a:pt x="0" y="10936"/>
                      </a:moveTo>
                      <a:cubicBezTo>
                        <a:pt x="4802" y="8840"/>
                        <a:pt x="9605" y="6745"/>
                        <a:pt x="14407" y="4649"/>
                      </a:cubicBezTo>
                      <a:cubicBezTo>
                        <a:pt x="19384" y="2466"/>
                        <a:pt x="24449" y="283"/>
                        <a:pt x="29862" y="21"/>
                      </a:cubicBezTo>
                      <a:cubicBezTo>
                        <a:pt x="35276" y="-241"/>
                        <a:pt x="41126" y="1899"/>
                        <a:pt x="43789" y="6614"/>
                      </a:cubicBezTo>
                      <a:cubicBezTo>
                        <a:pt x="34708" y="9583"/>
                        <a:pt x="25627" y="12551"/>
                        <a:pt x="16546" y="15520"/>
                      </a:cubicBezTo>
                      <a:cubicBezTo>
                        <a:pt x="19734" y="14254"/>
                        <a:pt x="22702" y="12377"/>
                        <a:pt x="25147" y="9976"/>
                      </a:cubicBezTo>
                      <a:cubicBezTo>
                        <a:pt x="18249" y="6526"/>
                        <a:pt x="9386" y="7531"/>
                        <a:pt x="3405" y="12377"/>
                      </a:cubicBezTo>
                    </a:path>
                  </a:pathLst>
                </a:custGeom>
                <a:solidFill>
                  <a:srgbClr val="41514C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60" name="Graphic 2180">
                  <a:extLst>
                    <a:ext uri="{FF2B5EF4-FFF2-40B4-BE49-F238E27FC236}">
                      <a16:creationId xmlns:a16="http://schemas.microsoft.com/office/drawing/2014/main" id="{D04A4D14-F679-4432-AA02-B67C24022F4F}"/>
                    </a:ext>
                  </a:extLst>
                </p:cNvPr>
                <p:cNvGrpSpPr/>
                <p:nvPr/>
              </p:nvGrpSpPr>
              <p:grpSpPr>
                <a:xfrm>
                  <a:off x="2231501" y="5609146"/>
                  <a:ext cx="230949" cy="569985"/>
                  <a:chOff x="2231501" y="5609146"/>
                  <a:chExt cx="230949" cy="569985"/>
                </a:xfrm>
              </p:grpSpPr>
              <p:grpSp>
                <p:nvGrpSpPr>
                  <p:cNvPr id="361" name="Graphic 2180">
                    <a:extLst>
                      <a:ext uri="{FF2B5EF4-FFF2-40B4-BE49-F238E27FC236}">
                        <a16:creationId xmlns:a16="http://schemas.microsoft.com/office/drawing/2014/main" id="{760BBF74-882E-42BC-8ECD-A192D5A64A0B}"/>
                      </a:ext>
                    </a:extLst>
                  </p:cNvPr>
                  <p:cNvGrpSpPr/>
                  <p:nvPr/>
                </p:nvGrpSpPr>
                <p:grpSpPr>
                  <a:xfrm>
                    <a:off x="2231501" y="5609146"/>
                    <a:ext cx="230949" cy="569985"/>
                    <a:chOff x="2231501" y="5609146"/>
                    <a:chExt cx="230949" cy="569985"/>
                  </a:xfrm>
                </p:grpSpPr>
                <p:grpSp>
                  <p:nvGrpSpPr>
                    <p:cNvPr id="368" name="Graphic 2180">
                      <a:extLst>
                        <a:ext uri="{FF2B5EF4-FFF2-40B4-BE49-F238E27FC236}">
                          <a16:creationId xmlns:a16="http://schemas.microsoft.com/office/drawing/2014/main" id="{A266E706-B628-43E3-BC9E-52B8CC2E3F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31501" y="5609146"/>
                      <a:ext cx="230949" cy="569985"/>
                      <a:chOff x="2231501" y="5609146"/>
                      <a:chExt cx="230949" cy="569985"/>
                    </a:xfrm>
                  </p:grpSpPr>
                  <p:sp>
                    <p:nvSpPr>
                      <p:cNvPr id="370" name="Freeform: Shape 369">
                        <a:extLst>
                          <a:ext uri="{FF2B5EF4-FFF2-40B4-BE49-F238E27FC236}">
                            <a16:creationId xmlns:a16="http://schemas.microsoft.com/office/drawing/2014/main" id="{961223EE-E4C6-4D28-BB11-C6CC4E26D5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86135" y="5609146"/>
                        <a:ext cx="76314" cy="50448"/>
                      </a:xfrm>
                      <a:custGeom>
                        <a:avLst/>
                        <a:gdLst>
                          <a:gd name="connsiteX0" fmla="*/ 76314 w 76314"/>
                          <a:gd name="connsiteY0" fmla="*/ 9867 h 50448"/>
                          <a:gd name="connsiteX1" fmla="*/ 72865 w 76314"/>
                          <a:gd name="connsiteY1" fmla="*/ 0 h 50448"/>
                          <a:gd name="connsiteX2" fmla="*/ 47020 w 76314"/>
                          <a:gd name="connsiteY2" fmla="*/ 13010 h 50448"/>
                          <a:gd name="connsiteX3" fmla="*/ 38856 w 76314"/>
                          <a:gd name="connsiteY3" fmla="*/ 14975 h 50448"/>
                          <a:gd name="connsiteX4" fmla="*/ 31958 w 76314"/>
                          <a:gd name="connsiteY4" fmla="*/ 19602 h 50448"/>
                          <a:gd name="connsiteX5" fmla="*/ 0 w 76314"/>
                          <a:gd name="connsiteY5" fmla="*/ 46976 h 50448"/>
                          <a:gd name="connsiteX6" fmla="*/ 29033 w 76314"/>
                          <a:gd name="connsiteY6" fmla="*/ 28421 h 50448"/>
                          <a:gd name="connsiteX7" fmla="*/ 76314 w 76314"/>
                          <a:gd name="connsiteY7" fmla="*/ 9867 h 504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6314" h="50448">
                            <a:moveTo>
                              <a:pt x="76314" y="9867"/>
                            </a:moveTo>
                            <a:cubicBezTo>
                              <a:pt x="74568" y="6811"/>
                              <a:pt x="73389" y="3449"/>
                              <a:pt x="72865" y="0"/>
                            </a:cubicBezTo>
                            <a:cubicBezTo>
                              <a:pt x="65662" y="6549"/>
                              <a:pt x="56581" y="11089"/>
                              <a:pt x="47020" y="13010"/>
                            </a:cubicBezTo>
                            <a:cubicBezTo>
                              <a:pt x="44269" y="13534"/>
                              <a:pt x="41432" y="13883"/>
                              <a:pt x="38856" y="14975"/>
                            </a:cubicBezTo>
                            <a:cubicBezTo>
                              <a:pt x="36280" y="16066"/>
                              <a:pt x="34097" y="17856"/>
                              <a:pt x="31958" y="19602"/>
                            </a:cubicBezTo>
                            <a:cubicBezTo>
                              <a:pt x="21654" y="28028"/>
                              <a:pt x="7815" y="36586"/>
                              <a:pt x="0" y="46976"/>
                            </a:cubicBezTo>
                            <a:cubicBezTo>
                              <a:pt x="11962" y="59288"/>
                              <a:pt x="21218" y="35450"/>
                              <a:pt x="29033" y="28421"/>
                            </a:cubicBezTo>
                            <a:cubicBezTo>
                              <a:pt x="33442" y="24448"/>
                              <a:pt x="71075" y="655"/>
                              <a:pt x="76314" y="9867"/>
                            </a:cubicBezTo>
                            <a:close/>
                          </a:path>
                        </a:pathLst>
                      </a:custGeom>
                      <a:solidFill>
                        <a:srgbClr val="25483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1" name="Freeform: Shape 370">
                        <a:extLst>
                          <a:ext uri="{FF2B5EF4-FFF2-40B4-BE49-F238E27FC236}">
                            <a16:creationId xmlns:a16="http://schemas.microsoft.com/office/drawing/2014/main" id="{079E51D0-0552-4F1A-844A-F9665CD96C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88481" y="5609320"/>
                        <a:ext cx="72008" cy="43701"/>
                      </a:xfrm>
                      <a:custGeom>
                        <a:avLst/>
                        <a:gdLst>
                          <a:gd name="connsiteX0" fmla="*/ 70956 w 72008"/>
                          <a:gd name="connsiteY0" fmla="*/ 0 h 43701"/>
                          <a:gd name="connsiteX1" fmla="*/ 69996 w 72008"/>
                          <a:gd name="connsiteY1" fmla="*/ 6898 h 43701"/>
                          <a:gd name="connsiteX2" fmla="*/ 62661 w 72008"/>
                          <a:gd name="connsiteY2" fmla="*/ 9474 h 43701"/>
                          <a:gd name="connsiteX3" fmla="*/ 1627 w 72008"/>
                          <a:gd name="connsiteY3" fmla="*/ 43702 h 43701"/>
                          <a:gd name="connsiteX4" fmla="*/ 70956 w 72008"/>
                          <a:gd name="connsiteY4" fmla="*/ 0 h 437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2008" h="43701">
                            <a:moveTo>
                              <a:pt x="70956" y="0"/>
                            </a:moveTo>
                            <a:cubicBezTo>
                              <a:pt x="72833" y="1834"/>
                              <a:pt x="72004" y="5239"/>
                              <a:pt x="69996" y="6898"/>
                            </a:cubicBezTo>
                            <a:cubicBezTo>
                              <a:pt x="67987" y="8557"/>
                              <a:pt x="65237" y="9037"/>
                              <a:pt x="62661" y="9474"/>
                            </a:cubicBezTo>
                            <a:cubicBezTo>
                              <a:pt x="38081" y="14058"/>
                              <a:pt x="19614" y="27417"/>
                              <a:pt x="1627" y="43702"/>
                            </a:cubicBezTo>
                            <a:cubicBezTo>
                              <a:pt x="-11514" y="29775"/>
                              <a:pt x="58906" y="2838"/>
                              <a:pt x="709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6D7875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2" name="Freeform: Shape 371">
                        <a:extLst>
                          <a:ext uri="{FF2B5EF4-FFF2-40B4-BE49-F238E27FC236}">
                            <a16:creationId xmlns:a16="http://schemas.microsoft.com/office/drawing/2014/main" id="{F8E776CA-818A-4DCD-ADF5-A847DAAEFE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82048" y="5617615"/>
                        <a:ext cx="77695" cy="57280"/>
                      </a:xfrm>
                      <a:custGeom>
                        <a:avLst/>
                        <a:gdLst>
                          <a:gd name="connsiteX0" fmla="*/ 27401 w 77695"/>
                          <a:gd name="connsiteY0" fmla="*/ 27767 h 57280"/>
                          <a:gd name="connsiteX1" fmla="*/ 32204 w 77695"/>
                          <a:gd name="connsiteY1" fmla="*/ 21043 h 57280"/>
                          <a:gd name="connsiteX2" fmla="*/ 42856 w 77695"/>
                          <a:gd name="connsiteY2" fmla="*/ 14800 h 57280"/>
                          <a:gd name="connsiteX3" fmla="*/ 77695 w 77695"/>
                          <a:gd name="connsiteY3" fmla="*/ 0 h 57280"/>
                          <a:gd name="connsiteX4" fmla="*/ 21464 w 77695"/>
                          <a:gd name="connsiteY4" fmla="*/ 23139 h 57280"/>
                          <a:gd name="connsiteX5" fmla="*/ 8978 w 77695"/>
                          <a:gd name="connsiteY5" fmla="*/ 31740 h 57280"/>
                          <a:gd name="connsiteX6" fmla="*/ 3739 w 77695"/>
                          <a:gd name="connsiteY6" fmla="*/ 33704 h 57280"/>
                          <a:gd name="connsiteX7" fmla="*/ 1163 w 77695"/>
                          <a:gd name="connsiteY7" fmla="*/ 49858 h 57280"/>
                          <a:gd name="connsiteX8" fmla="*/ 27401 w 77695"/>
                          <a:gd name="connsiteY8" fmla="*/ 27767 h 57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7695" h="57280">
                            <a:moveTo>
                              <a:pt x="27401" y="27767"/>
                            </a:moveTo>
                            <a:cubicBezTo>
                              <a:pt x="28798" y="25365"/>
                              <a:pt x="30239" y="22964"/>
                              <a:pt x="32204" y="21043"/>
                            </a:cubicBezTo>
                            <a:cubicBezTo>
                              <a:pt x="35129" y="18118"/>
                              <a:pt x="39058" y="16416"/>
                              <a:pt x="42856" y="14800"/>
                            </a:cubicBezTo>
                            <a:cubicBezTo>
                              <a:pt x="54469" y="9867"/>
                              <a:pt x="66082" y="4933"/>
                              <a:pt x="77695" y="0"/>
                            </a:cubicBezTo>
                            <a:cubicBezTo>
                              <a:pt x="57176" y="1703"/>
                              <a:pt x="37268" y="9910"/>
                              <a:pt x="21464" y="23139"/>
                            </a:cubicBezTo>
                            <a:cubicBezTo>
                              <a:pt x="17578" y="26413"/>
                              <a:pt x="13780" y="30037"/>
                              <a:pt x="8978" y="31740"/>
                            </a:cubicBezTo>
                            <a:cubicBezTo>
                              <a:pt x="7188" y="32351"/>
                              <a:pt x="5310" y="32700"/>
                              <a:pt x="3739" y="33704"/>
                            </a:cubicBezTo>
                            <a:cubicBezTo>
                              <a:pt x="-1195" y="36891"/>
                              <a:pt x="-322" y="44182"/>
                              <a:pt x="1163" y="49858"/>
                            </a:cubicBezTo>
                            <a:cubicBezTo>
                              <a:pt x="7144" y="73171"/>
                              <a:pt x="23297" y="34752"/>
                              <a:pt x="27401" y="27767"/>
                            </a:cubicBezTo>
                            <a:close/>
                          </a:path>
                        </a:pathLst>
                      </a:custGeom>
                      <a:solidFill>
                        <a:srgbClr val="394844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3" name="Freeform: Shape 372">
                        <a:extLst>
                          <a:ext uri="{FF2B5EF4-FFF2-40B4-BE49-F238E27FC236}">
                            <a16:creationId xmlns:a16="http://schemas.microsoft.com/office/drawing/2014/main" id="{AAD655D7-A22D-49FA-B50C-8E9B59CF24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31501" y="5654550"/>
                        <a:ext cx="219685" cy="524580"/>
                      </a:xfrm>
                      <a:custGeom>
                        <a:avLst/>
                        <a:gdLst>
                          <a:gd name="connsiteX0" fmla="*/ 159306 w 219685"/>
                          <a:gd name="connsiteY0" fmla="*/ 0 h 524580"/>
                          <a:gd name="connsiteX1" fmla="*/ 219685 w 219685"/>
                          <a:gd name="connsiteY1" fmla="*/ 515821 h 524580"/>
                          <a:gd name="connsiteX2" fmla="*/ 91287 w 219685"/>
                          <a:gd name="connsiteY2" fmla="*/ 479541 h 524580"/>
                          <a:gd name="connsiteX3" fmla="*/ 13924 w 219685"/>
                          <a:gd name="connsiteY3" fmla="*/ 190786 h 524580"/>
                          <a:gd name="connsiteX4" fmla="*/ 57102 w 219685"/>
                          <a:gd name="connsiteY4" fmla="*/ 98755 h 524580"/>
                          <a:gd name="connsiteX5" fmla="*/ 159306 w 219685"/>
                          <a:gd name="connsiteY5" fmla="*/ 0 h 5245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19685" h="524580">
                            <a:moveTo>
                              <a:pt x="159306" y="0"/>
                            </a:moveTo>
                            <a:cubicBezTo>
                              <a:pt x="159306" y="0"/>
                              <a:pt x="185894" y="476834"/>
                              <a:pt x="219685" y="515821"/>
                            </a:cubicBezTo>
                            <a:cubicBezTo>
                              <a:pt x="219685" y="515821"/>
                              <a:pt x="183493" y="551271"/>
                              <a:pt x="91287" y="479541"/>
                            </a:cubicBezTo>
                            <a:cubicBezTo>
                              <a:pt x="-919" y="407811"/>
                              <a:pt x="-16025" y="250860"/>
                              <a:pt x="13924" y="190786"/>
                            </a:cubicBezTo>
                            <a:cubicBezTo>
                              <a:pt x="43830" y="130713"/>
                              <a:pt x="55225" y="114733"/>
                              <a:pt x="57102" y="98755"/>
                            </a:cubicBezTo>
                            <a:cubicBezTo>
                              <a:pt x="58980" y="82819"/>
                              <a:pt x="107004" y="5021"/>
                              <a:pt x="15930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6554E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4" name="Freeform: Shape 373">
                        <a:extLst>
                          <a:ext uri="{FF2B5EF4-FFF2-40B4-BE49-F238E27FC236}">
                            <a16:creationId xmlns:a16="http://schemas.microsoft.com/office/drawing/2014/main" id="{3E2F1EAE-5BF6-4FA4-890D-CF23447041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0487" y="5668826"/>
                        <a:ext cx="145434" cy="212091"/>
                      </a:xfrm>
                      <a:custGeom>
                        <a:avLst/>
                        <a:gdLst>
                          <a:gd name="connsiteX0" fmla="*/ 101074 w 145434"/>
                          <a:gd name="connsiteY0" fmla="*/ 94302 h 212091"/>
                          <a:gd name="connsiteX1" fmla="*/ 92 w 145434"/>
                          <a:gd name="connsiteY1" fmla="*/ 212091 h 212091"/>
                          <a:gd name="connsiteX2" fmla="*/ 17294 w 145434"/>
                          <a:gd name="connsiteY2" fmla="*/ 170092 h 212091"/>
                          <a:gd name="connsiteX3" fmla="*/ 59729 w 145434"/>
                          <a:gd name="connsiteY3" fmla="*/ 69460 h 212091"/>
                          <a:gd name="connsiteX4" fmla="*/ 138096 w 145434"/>
                          <a:gd name="connsiteY4" fmla="*/ 0 h 212091"/>
                          <a:gd name="connsiteX5" fmla="*/ 113865 w 145434"/>
                          <a:gd name="connsiteY5" fmla="*/ 24230 h 212091"/>
                          <a:gd name="connsiteX6" fmla="*/ 66540 w 145434"/>
                          <a:gd name="connsiteY6" fmla="*/ 91289 h 212091"/>
                          <a:gd name="connsiteX7" fmla="*/ 145299 w 145434"/>
                          <a:gd name="connsiteY7" fmla="*/ 47282 h 212091"/>
                          <a:gd name="connsiteX8" fmla="*/ 101074 w 145434"/>
                          <a:gd name="connsiteY8" fmla="*/ 94302 h 2120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5434" h="212091">
                            <a:moveTo>
                              <a:pt x="101074" y="94302"/>
                            </a:moveTo>
                            <a:cubicBezTo>
                              <a:pt x="61956" y="128748"/>
                              <a:pt x="21747" y="164679"/>
                              <a:pt x="92" y="212091"/>
                            </a:cubicBezTo>
                            <a:cubicBezTo>
                              <a:pt x="-1086" y="196724"/>
                              <a:pt x="9261" y="183233"/>
                              <a:pt x="17294" y="170092"/>
                            </a:cubicBezTo>
                            <a:cubicBezTo>
                              <a:pt x="36285" y="139008"/>
                              <a:pt x="44318" y="102510"/>
                              <a:pt x="59729" y="69460"/>
                            </a:cubicBezTo>
                            <a:cubicBezTo>
                              <a:pt x="75141" y="36411"/>
                              <a:pt x="101903" y="4584"/>
                              <a:pt x="138096" y="0"/>
                            </a:cubicBezTo>
                            <a:cubicBezTo>
                              <a:pt x="130019" y="8077"/>
                              <a:pt x="121942" y="16154"/>
                              <a:pt x="113865" y="24230"/>
                            </a:cubicBezTo>
                            <a:cubicBezTo>
                              <a:pt x="94307" y="43789"/>
                              <a:pt x="74006" y="64614"/>
                              <a:pt x="66540" y="91289"/>
                            </a:cubicBezTo>
                            <a:cubicBezTo>
                              <a:pt x="70513" y="77057"/>
                              <a:pt x="132115" y="49159"/>
                              <a:pt x="145299" y="47282"/>
                            </a:cubicBezTo>
                            <a:cubicBezTo>
                              <a:pt x="147919" y="62868"/>
                              <a:pt x="111857" y="84828"/>
                              <a:pt x="101074" y="94302"/>
                            </a:cubicBezTo>
                            <a:close/>
                          </a:path>
                        </a:pathLst>
                      </a:custGeom>
                      <a:solidFill>
                        <a:srgbClr val="45524E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5" name="Freeform: Shape 374">
                        <a:extLst>
                          <a:ext uri="{FF2B5EF4-FFF2-40B4-BE49-F238E27FC236}">
                            <a16:creationId xmlns:a16="http://schemas.microsoft.com/office/drawing/2014/main" id="{322D6EB4-610F-4267-ACD5-7EFB65570A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3179" y="5775833"/>
                        <a:ext cx="150247" cy="159395"/>
                      </a:xfrm>
                      <a:custGeom>
                        <a:avLst/>
                        <a:gdLst>
                          <a:gd name="connsiteX0" fmla="*/ 87292 w 150247"/>
                          <a:gd name="connsiteY0" fmla="*/ 90329 h 159395"/>
                          <a:gd name="connsiteX1" fmla="*/ 1722 w 150247"/>
                          <a:gd name="connsiteY1" fmla="*/ 159396 h 159395"/>
                          <a:gd name="connsiteX2" fmla="*/ 8751 w 150247"/>
                          <a:gd name="connsiteY2" fmla="*/ 104823 h 159395"/>
                          <a:gd name="connsiteX3" fmla="*/ 39443 w 150247"/>
                          <a:gd name="connsiteY3" fmla="*/ 58196 h 159395"/>
                          <a:gd name="connsiteX4" fmla="*/ 113007 w 150247"/>
                          <a:gd name="connsiteY4" fmla="*/ 0 h 159395"/>
                          <a:gd name="connsiteX5" fmla="*/ 94103 w 150247"/>
                          <a:gd name="connsiteY5" fmla="*/ 31041 h 159395"/>
                          <a:gd name="connsiteX6" fmla="*/ 66860 w 150247"/>
                          <a:gd name="connsiteY6" fmla="*/ 56625 h 159395"/>
                          <a:gd name="connsiteX7" fmla="*/ 64634 w 150247"/>
                          <a:gd name="connsiteY7" fmla="*/ 63217 h 159395"/>
                          <a:gd name="connsiteX8" fmla="*/ 74195 w 150247"/>
                          <a:gd name="connsiteY8" fmla="*/ 71556 h 159395"/>
                          <a:gd name="connsiteX9" fmla="*/ 87511 w 150247"/>
                          <a:gd name="connsiteY9" fmla="*/ 67976 h 159395"/>
                          <a:gd name="connsiteX10" fmla="*/ 150247 w 150247"/>
                          <a:gd name="connsiteY10" fmla="*/ 37502 h 159395"/>
                          <a:gd name="connsiteX11" fmla="*/ 87292 w 150247"/>
                          <a:gd name="connsiteY11" fmla="*/ 90329 h 159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50247" h="159395">
                            <a:moveTo>
                              <a:pt x="87292" y="90329"/>
                            </a:moveTo>
                            <a:cubicBezTo>
                              <a:pt x="58653" y="113729"/>
                              <a:pt x="20364" y="127482"/>
                              <a:pt x="1722" y="159396"/>
                            </a:cubicBezTo>
                            <a:cubicBezTo>
                              <a:pt x="-2381" y="141191"/>
                              <a:pt x="1198" y="121893"/>
                              <a:pt x="8751" y="104823"/>
                            </a:cubicBezTo>
                            <a:cubicBezTo>
                              <a:pt x="16304" y="87753"/>
                              <a:pt x="27568" y="72647"/>
                              <a:pt x="39443" y="58196"/>
                            </a:cubicBezTo>
                            <a:cubicBezTo>
                              <a:pt x="59569" y="33661"/>
                              <a:pt x="82883" y="9823"/>
                              <a:pt x="113007" y="0"/>
                            </a:cubicBezTo>
                            <a:cubicBezTo>
                              <a:pt x="112920" y="12530"/>
                              <a:pt x="103795" y="23095"/>
                              <a:pt x="94103" y="31041"/>
                            </a:cubicBezTo>
                            <a:cubicBezTo>
                              <a:pt x="84411" y="38987"/>
                              <a:pt x="73365" y="45928"/>
                              <a:pt x="66860" y="56625"/>
                            </a:cubicBezTo>
                            <a:cubicBezTo>
                              <a:pt x="65638" y="58633"/>
                              <a:pt x="64547" y="60859"/>
                              <a:pt x="64634" y="63217"/>
                            </a:cubicBezTo>
                            <a:cubicBezTo>
                              <a:pt x="64808" y="67845"/>
                              <a:pt x="69567" y="71250"/>
                              <a:pt x="74195" y="71556"/>
                            </a:cubicBezTo>
                            <a:cubicBezTo>
                              <a:pt x="78823" y="71861"/>
                              <a:pt x="83276" y="69940"/>
                              <a:pt x="87511" y="67976"/>
                            </a:cubicBezTo>
                            <a:cubicBezTo>
                              <a:pt x="102878" y="60859"/>
                              <a:pt x="135404" y="35800"/>
                              <a:pt x="150247" y="37502"/>
                            </a:cubicBezTo>
                            <a:cubicBezTo>
                              <a:pt x="125886" y="51648"/>
                              <a:pt x="108816" y="72735"/>
                              <a:pt x="87292" y="90329"/>
                            </a:cubicBezTo>
                            <a:close/>
                          </a:path>
                        </a:pathLst>
                      </a:custGeom>
                      <a:solidFill>
                        <a:srgbClr val="45524E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6" name="Freeform: Shape 375">
                        <a:extLst>
                          <a:ext uri="{FF2B5EF4-FFF2-40B4-BE49-F238E27FC236}">
                            <a16:creationId xmlns:a16="http://schemas.microsoft.com/office/drawing/2014/main" id="{C3C2F164-3CBB-404E-83D2-1F37313E6C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8479" y="5832064"/>
                        <a:ext cx="150329" cy="215147"/>
                      </a:xfrm>
                      <a:custGeom>
                        <a:avLst/>
                        <a:gdLst>
                          <a:gd name="connsiteX0" fmla="*/ 47983 w 150329"/>
                          <a:gd name="connsiteY0" fmla="*/ 86050 h 215147"/>
                          <a:gd name="connsiteX1" fmla="*/ 24146 w 150329"/>
                          <a:gd name="connsiteY1" fmla="*/ 103601 h 215147"/>
                          <a:gd name="connsiteX2" fmla="*/ 19430 w 150329"/>
                          <a:gd name="connsiteY2" fmla="*/ 215147 h 215147"/>
                          <a:gd name="connsiteX3" fmla="*/ 96487 w 150329"/>
                          <a:gd name="connsiteY3" fmla="*/ 124338 h 215147"/>
                          <a:gd name="connsiteX4" fmla="*/ 107227 w 150329"/>
                          <a:gd name="connsiteY4" fmla="*/ 116131 h 215147"/>
                          <a:gd name="connsiteX5" fmla="*/ 104040 w 150329"/>
                          <a:gd name="connsiteY5" fmla="*/ 104911 h 215147"/>
                          <a:gd name="connsiteX6" fmla="*/ 98714 w 150329"/>
                          <a:gd name="connsiteY6" fmla="*/ 105696 h 215147"/>
                          <a:gd name="connsiteX7" fmla="*/ 43879 w 150329"/>
                          <a:gd name="connsiteY7" fmla="*/ 128006 h 215147"/>
                          <a:gd name="connsiteX8" fmla="*/ 70467 w 150329"/>
                          <a:gd name="connsiteY8" fmla="*/ 98013 h 215147"/>
                          <a:gd name="connsiteX9" fmla="*/ 106878 w 150329"/>
                          <a:gd name="connsiteY9" fmla="*/ 78978 h 215147"/>
                          <a:gd name="connsiteX10" fmla="*/ 147043 w 150329"/>
                          <a:gd name="connsiteY10" fmla="*/ 0 h 215147"/>
                          <a:gd name="connsiteX11" fmla="*/ 47983 w 150329"/>
                          <a:gd name="connsiteY11" fmla="*/ 86050 h 215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50329" h="215147">
                            <a:moveTo>
                              <a:pt x="47983" y="86050"/>
                            </a:moveTo>
                            <a:cubicBezTo>
                              <a:pt x="39775" y="91551"/>
                              <a:pt x="31393" y="96877"/>
                              <a:pt x="24146" y="103601"/>
                            </a:cubicBezTo>
                            <a:cubicBezTo>
                              <a:pt x="-6022" y="131717"/>
                              <a:pt x="-8292" y="184587"/>
                              <a:pt x="19430" y="215147"/>
                            </a:cubicBezTo>
                            <a:cubicBezTo>
                              <a:pt x="50733" y="190219"/>
                              <a:pt x="61779" y="144290"/>
                              <a:pt x="96487" y="124338"/>
                            </a:cubicBezTo>
                            <a:cubicBezTo>
                              <a:pt x="100460" y="122068"/>
                              <a:pt x="104826" y="120016"/>
                              <a:pt x="107227" y="116131"/>
                            </a:cubicBezTo>
                            <a:cubicBezTo>
                              <a:pt x="109628" y="112245"/>
                              <a:pt x="108493" y="105871"/>
                              <a:pt x="104040" y="104911"/>
                            </a:cubicBezTo>
                            <a:cubicBezTo>
                              <a:pt x="102250" y="104518"/>
                              <a:pt x="100416" y="105085"/>
                              <a:pt x="98714" y="105696"/>
                            </a:cubicBezTo>
                            <a:cubicBezTo>
                              <a:pt x="79766" y="112944"/>
                              <a:pt x="63438" y="133419"/>
                              <a:pt x="43879" y="128006"/>
                            </a:cubicBezTo>
                            <a:cubicBezTo>
                              <a:pt x="47590" y="114821"/>
                              <a:pt x="58635" y="104954"/>
                              <a:pt x="70467" y="98013"/>
                            </a:cubicBezTo>
                            <a:cubicBezTo>
                              <a:pt x="82298" y="91115"/>
                              <a:pt x="95352" y="86356"/>
                              <a:pt x="106878" y="78978"/>
                            </a:cubicBezTo>
                            <a:cubicBezTo>
                              <a:pt x="126044" y="66753"/>
                              <a:pt x="161232" y="24361"/>
                              <a:pt x="147043" y="0"/>
                            </a:cubicBezTo>
                            <a:cubicBezTo>
                              <a:pt x="112859" y="27548"/>
                              <a:pt x="85092" y="61078"/>
                              <a:pt x="47983" y="86050"/>
                            </a:cubicBezTo>
                            <a:close/>
                          </a:path>
                        </a:pathLst>
                      </a:custGeom>
                      <a:solidFill>
                        <a:srgbClr val="45524E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7" name="Freeform: Shape 376">
                        <a:extLst>
                          <a:ext uri="{FF2B5EF4-FFF2-40B4-BE49-F238E27FC236}">
                            <a16:creationId xmlns:a16="http://schemas.microsoft.com/office/drawing/2014/main" id="{BF3552A7-1843-47DA-B298-135CD0927A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4913" y="5898997"/>
                        <a:ext cx="84726" cy="141403"/>
                      </a:xfrm>
                      <a:custGeom>
                        <a:avLst/>
                        <a:gdLst>
                          <a:gd name="connsiteX0" fmla="*/ 19240 w 84726"/>
                          <a:gd name="connsiteY0" fmla="*/ 141404 h 141403"/>
                          <a:gd name="connsiteX1" fmla="*/ 2257 w 84726"/>
                          <a:gd name="connsiteY1" fmla="*/ 118221 h 141403"/>
                          <a:gd name="connsiteX2" fmla="*/ 5531 w 84726"/>
                          <a:gd name="connsiteY2" fmla="*/ 52559 h 141403"/>
                          <a:gd name="connsiteX3" fmla="*/ 11512 w 84726"/>
                          <a:gd name="connsiteY3" fmla="*/ 36581 h 141403"/>
                          <a:gd name="connsiteX4" fmla="*/ 22645 w 84726"/>
                          <a:gd name="connsiteY4" fmla="*/ 29028 h 141403"/>
                          <a:gd name="connsiteX5" fmla="*/ 78265 w 84726"/>
                          <a:gd name="connsiteY5" fmla="*/ 1436 h 141403"/>
                          <a:gd name="connsiteX6" fmla="*/ 84727 w 84726"/>
                          <a:gd name="connsiteY6" fmla="*/ 388 h 141403"/>
                          <a:gd name="connsiteX7" fmla="*/ 70407 w 84726"/>
                          <a:gd name="connsiteY7" fmla="*/ 17895 h 141403"/>
                          <a:gd name="connsiteX8" fmla="*/ 49233 w 84726"/>
                          <a:gd name="connsiteY8" fmla="*/ 28067 h 141403"/>
                          <a:gd name="connsiteX9" fmla="*/ 25526 w 84726"/>
                          <a:gd name="connsiteY9" fmla="*/ 56183 h 141403"/>
                          <a:gd name="connsiteX10" fmla="*/ 22034 w 84726"/>
                          <a:gd name="connsiteY10" fmla="*/ 82902 h 141403"/>
                          <a:gd name="connsiteX11" fmla="*/ 43950 w 84726"/>
                          <a:gd name="connsiteY11" fmla="*/ 82946 h 141403"/>
                          <a:gd name="connsiteX12" fmla="*/ 60802 w 84726"/>
                          <a:gd name="connsiteY12" fmla="*/ 65919 h 141403"/>
                          <a:gd name="connsiteX13" fmla="*/ 81933 w 84726"/>
                          <a:gd name="connsiteY13" fmla="*/ 60112 h 141403"/>
                          <a:gd name="connsiteX14" fmla="*/ 19240 w 84726"/>
                          <a:gd name="connsiteY14" fmla="*/ 141404 h 141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84726" h="141403">
                            <a:moveTo>
                              <a:pt x="19240" y="141404"/>
                            </a:moveTo>
                            <a:cubicBezTo>
                              <a:pt x="9679" y="138392"/>
                              <a:pt x="4527" y="128001"/>
                              <a:pt x="2257" y="118221"/>
                            </a:cubicBezTo>
                            <a:cubicBezTo>
                              <a:pt x="-2677" y="96698"/>
                              <a:pt x="1427" y="74258"/>
                              <a:pt x="5531" y="52559"/>
                            </a:cubicBezTo>
                            <a:cubicBezTo>
                              <a:pt x="6579" y="46884"/>
                              <a:pt x="7801" y="40946"/>
                              <a:pt x="11512" y="36581"/>
                            </a:cubicBezTo>
                            <a:cubicBezTo>
                              <a:pt x="14437" y="33132"/>
                              <a:pt x="18585" y="31036"/>
                              <a:pt x="22645" y="29028"/>
                            </a:cubicBezTo>
                            <a:cubicBezTo>
                              <a:pt x="41200" y="19816"/>
                              <a:pt x="59711" y="10648"/>
                              <a:pt x="78265" y="1436"/>
                            </a:cubicBezTo>
                            <a:cubicBezTo>
                              <a:pt x="80317" y="432"/>
                              <a:pt x="82675" y="-572"/>
                              <a:pt x="84727" y="388"/>
                            </a:cubicBezTo>
                            <a:cubicBezTo>
                              <a:pt x="83723" y="8159"/>
                              <a:pt x="77261" y="14184"/>
                              <a:pt x="70407" y="17895"/>
                            </a:cubicBezTo>
                            <a:cubicBezTo>
                              <a:pt x="63509" y="21649"/>
                              <a:pt x="55825" y="23832"/>
                              <a:pt x="49233" y="28067"/>
                            </a:cubicBezTo>
                            <a:cubicBezTo>
                              <a:pt x="38798" y="34703"/>
                              <a:pt x="31988" y="45618"/>
                              <a:pt x="25526" y="56183"/>
                            </a:cubicBezTo>
                            <a:cubicBezTo>
                              <a:pt x="20462" y="64435"/>
                              <a:pt x="15616" y="75698"/>
                              <a:pt x="22034" y="82902"/>
                            </a:cubicBezTo>
                            <a:cubicBezTo>
                              <a:pt x="27360" y="88883"/>
                              <a:pt x="37401" y="87530"/>
                              <a:pt x="43950" y="82946"/>
                            </a:cubicBezTo>
                            <a:cubicBezTo>
                              <a:pt x="50499" y="78362"/>
                              <a:pt x="54952" y="71376"/>
                              <a:pt x="60802" y="65919"/>
                            </a:cubicBezTo>
                            <a:cubicBezTo>
                              <a:pt x="66609" y="60505"/>
                              <a:pt x="74511" y="56882"/>
                              <a:pt x="81933" y="60112"/>
                            </a:cubicBezTo>
                            <a:cubicBezTo>
                              <a:pt x="76912" y="68669"/>
                              <a:pt x="13477" y="139614"/>
                              <a:pt x="19240" y="141404"/>
                            </a:cubicBezTo>
                            <a:close/>
                          </a:path>
                        </a:pathLst>
                      </a:custGeom>
                      <a:solidFill>
                        <a:srgbClr val="3E4F49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8" name="Freeform: Shape 377">
                        <a:extLst>
                          <a:ext uri="{FF2B5EF4-FFF2-40B4-BE49-F238E27FC236}">
                            <a16:creationId xmlns:a16="http://schemas.microsoft.com/office/drawing/2014/main" id="{86B3D7E8-CA9A-4470-B75D-A8D0F58716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6809" y="5736191"/>
                        <a:ext cx="142317" cy="224752"/>
                      </a:xfrm>
                      <a:custGeom>
                        <a:avLst/>
                        <a:gdLst>
                          <a:gd name="connsiteX0" fmla="*/ 75193 w 142317"/>
                          <a:gd name="connsiteY0" fmla="*/ 155467 h 224752"/>
                          <a:gd name="connsiteX1" fmla="*/ 56813 w 142317"/>
                          <a:gd name="connsiteY1" fmla="*/ 169219 h 224752"/>
                          <a:gd name="connsiteX2" fmla="*/ 36992 w 142317"/>
                          <a:gd name="connsiteY2" fmla="*/ 177951 h 224752"/>
                          <a:gd name="connsiteX3" fmla="*/ 494 w 142317"/>
                          <a:gd name="connsiteY3" fmla="*/ 224752 h 224752"/>
                          <a:gd name="connsiteX4" fmla="*/ 23458 w 142317"/>
                          <a:gd name="connsiteY4" fmla="*/ 172231 h 224752"/>
                          <a:gd name="connsiteX5" fmla="*/ 39961 w 142317"/>
                          <a:gd name="connsiteY5" fmla="*/ 159920 h 224752"/>
                          <a:gd name="connsiteX6" fmla="*/ 48168 w 142317"/>
                          <a:gd name="connsiteY6" fmla="*/ 144421 h 224752"/>
                          <a:gd name="connsiteX7" fmla="*/ 91215 w 142317"/>
                          <a:gd name="connsiteY7" fmla="*/ 116349 h 224752"/>
                          <a:gd name="connsiteX8" fmla="*/ 122606 w 142317"/>
                          <a:gd name="connsiteY8" fmla="*/ 78716 h 224752"/>
                          <a:gd name="connsiteX9" fmla="*/ 102261 w 142317"/>
                          <a:gd name="connsiteY9" fmla="*/ 87666 h 224752"/>
                          <a:gd name="connsiteX10" fmla="*/ 108329 w 142317"/>
                          <a:gd name="connsiteY10" fmla="*/ 61383 h 224752"/>
                          <a:gd name="connsiteX11" fmla="*/ 128237 w 142317"/>
                          <a:gd name="connsiteY11" fmla="*/ 39511 h 224752"/>
                          <a:gd name="connsiteX12" fmla="*/ 134917 w 142317"/>
                          <a:gd name="connsiteY12" fmla="*/ 10653 h 224752"/>
                          <a:gd name="connsiteX13" fmla="*/ 120554 w 142317"/>
                          <a:gd name="connsiteY13" fmla="*/ 25409 h 224752"/>
                          <a:gd name="connsiteX14" fmla="*/ 135703 w 142317"/>
                          <a:gd name="connsiteY14" fmla="*/ 0 h 224752"/>
                          <a:gd name="connsiteX15" fmla="*/ 138846 w 142317"/>
                          <a:gd name="connsiteY15" fmla="*/ 44139 h 224752"/>
                          <a:gd name="connsiteX16" fmla="*/ 135179 w 142317"/>
                          <a:gd name="connsiteY16" fmla="*/ 102728 h 224752"/>
                          <a:gd name="connsiteX17" fmla="*/ 75193 w 142317"/>
                          <a:gd name="connsiteY17" fmla="*/ 155467 h 224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142317" h="224752">
                            <a:moveTo>
                              <a:pt x="75193" y="155467"/>
                            </a:moveTo>
                            <a:cubicBezTo>
                              <a:pt x="69386" y="160487"/>
                              <a:pt x="63536" y="165552"/>
                              <a:pt x="56813" y="169219"/>
                            </a:cubicBezTo>
                            <a:cubicBezTo>
                              <a:pt x="50482" y="172668"/>
                              <a:pt x="43497" y="174764"/>
                              <a:pt x="36992" y="177951"/>
                            </a:cubicBezTo>
                            <a:cubicBezTo>
                              <a:pt x="18568" y="186901"/>
                              <a:pt x="4685" y="204713"/>
                              <a:pt x="494" y="224752"/>
                            </a:cubicBezTo>
                            <a:cubicBezTo>
                              <a:pt x="-2300" y="204844"/>
                              <a:pt x="6955" y="183714"/>
                              <a:pt x="23458" y="172231"/>
                            </a:cubicBezTo>
                            <a:cubicBezTo>
                              <a:pt x="29133" y="168302"/>
                              <a:pt x="35682" y="165290"/>
                              <a:pt x="39961" y="159920"/>
                            </a:cubicBezTo>
                            <a:cubicBezTo>
                              <a:pt x="43628" y="155336"/>
                              <a:pt x="45243" y="149486"/>
                              <a:pt x="48168" y="144421"/>
                            </a:cubicBezTo>
                            <a:cubicBezTo>
                              <a:pt x="56944" y="129316"/>
                              <a:pt x="75280" y="123509"/>
                              <a:pt x="91215" y="116349"/>
                            </a:cubicBezTo>
                            <a:cubicBezTo>
                              <a:pt x="107151" y="109233"/>
                              <a:pt x="123959" y="96092"/>
                              <a:pt x="122606" y="78716"/>
                            </a:cubicBezTo>
                            <a:cubicBezTo>
                              <a:pt x="114965" y="78585"/>
                              <a:pt x="107325" y="81946"/>
                              <a:pt x="102261" y="87666"/>
                            </a:cubicBezTo>
                            <a:cubicBezTo>
                              <a:pt x="95494" y="80287"/>
                              <a:pt x="100907" y="68151"/>
                              <a:pt x="108329" y="61383"/>
                            </a:cubicBezTo>
                            <a:cubicBezTo>
                              <a:pt x="115708" y="54616"/>
                              <a:pt x="125356" y="49072"/>
                              <a:pt x="128237" y="39511"/>
                            </a:cubicBezTo>
                            <a:cubicBezTo>
                              <a:pt x="131163" y="29775"/>
                              <a:pt x="126884" y="16896"/>
                              <a:pt x="134917" y="10653"/>
                            </a:cubicBezTo>
                            <a:cubicBezTo>
                              <a:pt x="130115" y="15586"/>
                              <a:pt x="125356" y="20476"/>
                              <a:pt x="120554" y="25409"/>
                            </a:cubicBezTo>
                            <a:cubicBezTo>
                              <a:pt x="125618" y="16939"/>
                              <a:pt x="130639" y="8470"/>
                              <a:pt x="135703" y="0"/>
                            </a:cubicBezTo>
                            <a:cubicBezTo>
                              <a:pt x="145570" y="11744"/>
                              <a:pt x="142426" y="29207"/>
                              <a:pt x="138846" y="44139"/>
                            </a:cubicBezTo>
                            <a:cubicBezTo>
                              <a:pt x="134612" y="61951"/>
                              <a:pt x="142252" y="88190"/>
                              <a:pt x="135179" y="102728"/>
                            </a:cubicBezTo>
                            <a:cubicBezTo>
                              <a:pt x="126011" y="121719"/>
                              <a:pt x="91215" y="141540"/>
                              <a:pt x="75193" y="155467"/>
                            </a:cubicBezTo>
                            <a:close/>
                          </a:path>
                        </a:pathLst>
                      </a:custGeom>
                      <a:solidFill>
                        <a:srgbClr val="3E4D48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79" name="Freeform: Shape 378">
                        <a:extLst>
                          <a:ext uri="{FF2B5EF4-FFF2-40B4-BE49-F238E27FC236}">
                            <a16:creationId xmlns:a16="http://schemas.microsoft.com/office/drawing/2014/main" id="{298309CD-E57F-4F1F-808F-14E1CAB14B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6296" y="5935472"/>
                        <a:ext cx="125162" cy="182104"/>
                      </a:xfrm>
                      <a:custGeom>
                        <a:avLst/>
                        <a:gdLst>
                          <a:gd name="connsiteX0" fmla="*/ 50551 w 125162"/>
                          <a:gd name="connsiteY0" fmla="*/ 42978 h 182104"/>
                          <a:gd name="connsiteX1" fmla="*/ 29421 w 125162"/>
                          <a:gd name="connsiteY1" fmla="*/ 70308 h 182104"/>
                          <a:gd name="connsiteX2" fmla="*/ 10910 w 125162"/>
                          <a:gd name="connsiteY2" fmla="*/ 97551 h 182104"/>
                          <a:gd name="connsiteX3" fmla="*/ 2527 w 125162"/>
                          <a:gd name="connsiteY3" fmla="*/ 134267 h 182104"/>
                          <a:gd name="connsiteX4" fmla="*/ 18332 w 125162"/>
                          <a:gd name="connsiteY4" fmla="*/ 148151 h 182104"/>
                          <a:gd name="connsiteX5" fmla="*/ 37235 w 125162"/>
                          <a:gd name="connsiteY5" fmla="*/ 173080 h 182104"/>
                          <a:gd name="connsiteX6" fmla="*/ 41427 w 125162"/>
                          <a:gd name="connsiteY6" fmla="*/ 180414 h 182104"/>
                          <a:gd name="connsiteX7" fmla="*/ 60680 w 125162"/>
                          <a:gd name="connsiteY7" fmla="*/ 171289 h 182104"/>
                          <a:gd name="connsiteX8" fmla="*/ 87617 w 125162"/>
                          <a:gd name="connsiteY8" fmla="*/ 122305 h 182104"/>
                          <a:gd name="connsiteX9" fmla="*/ 96174 w 125162"/>
                          <a:gd name="connsiteY9" fmla="*/ 79520 h 182104"/>
                          <a:gd name="connsiteX10" fmla="*/ 72031 w 125162"/>
                          <a:gd name="connsiteY10" fmla="*/ 82707 h 182104"/>
                          <a:gd name="connsiteX11" fmla="*/ 82072 w 125162"/>
                          <a:gd name="connsiteY11" fmla="*/ 64676 h 182104"/>
                          <a:gd name="connsiteX12" fmla="*/ 71900 w 125162"/>
                          <a:gd name="connsiteY12" fmla="*/ 60049 h 182104"/>
                          <a:gd name="connsiteX13" fmla="*/ 91110 w 125162"/>
                          <a:gd name="connsiteY13" fmla="*/ 41450 h 182104"/>
                          <a:gd name="connsiteX14" fmla="*/ 125163 w 125162"/>
                          <a:gd name="connsiteY14" fmla="*/ 1372 h 182104"/>
                          <a:gd name="connsiteX15" fmla="*/ 50551 w 125162"/>
                          <a:gd name="connsiteY15" fmla="*/ 42978 h 1821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5162" h="182104">
                            <a:moveTo>
                              <a:pt x="50551" y="42978"/>
                            </a:moveTo>
                            <a:cubicBezTo>
                              <a:pt x="42562" y="51273"/>
                              <a:pt x="35969" y="60791"/>
                              <a:pt x="29421" y="70308"/>
                            </a:cubicBezTo>
                            <a:cubicBezTo>
                              <a:pt x="23221" y="79345"/>
                              <a:pt x="17022" y="88426"/>
                              <a:pt x="10910" y="97551"/>
                            </a:cubicBezTo>
                            <a:cubicBezTo>
                              <a:pt x="3488" y="108553"/>
                              <a:pt x="-4065" y="122742"/>
                              <a:pt x="2527" y="134267"/>
                            </a:cubicBezTo>
                            <a:cubicBezTo>
                              <a:pt x="6020" y="140423"/>
                              <a:pt x="12700" y="143872"/>
                              <a:pt x="18332" y="148151"/>
                            </a:cubicBezTo>
                            <a:cubicBezTo>
                              <a:pt x="26758" y="154525"/>
                              <a:pt x="33394" y="163257"/>
                              <a:pt x="37235" y="173080"/>
                            </a:cubicBezTo>
                            <a:cubicBezTo>
                              <a:pt x="38283" y="175743"/>
                              <a:pt x="39200" y="178581"/>
                              <a:pt x="41427" y="180414"/>
                            </a:cubicBezTo>
                            <a:cubicBezTo>
                              <a:pt x="47670" y="185522"/>
                              <a:pt x="56314" y="178057"/>
                              <a:pt x="60680" y="171289"/>
                            </a:cubicBezTo>
                            <a:cubicBezTo>
                              <a:pt x="70721" y="155573"/>
                              <a:pt x="79759" y="139201"/>
                              <a:pt x="87617" y="122305"/>
                            </a:cubicBezTo>
                            <a:cubicBezTo>
                              <a:pt x="93904" y="108858"/>
                              <a:pt x="99579" y="93971"/>
                              <a:pt x="96174" y="79520"/>
                            </a:cubicBezTo>
                            <a:cubicBezTo>
                              <a:pt x="90018" y="85720"/>
                              <a:pt x="79584" y="87117"/>
                              <a:pt x="72031" y="82707"/>
                            </a:cubicBezTo>
                            <a:cubicBezTo>
                              <a:pt x="75393" y="76682"/>
                              <a:pt x="78711" y="70657"/>
                              <a:pt x="82072" y="64676"/>
                            </a:cubicBezTo>
                            <a:cubicBezTo>
                              <a:pt x="79147" y="62275"/>
                              <a:pt x="75611" y="60660"/>
                              <a:pt x="71900" y="60049"/>
                            </a:cubicBezTo>
                            <a:cubicBezTo>
                              <a:pt x="75655" y="51841"/>
                              <a:pt x="83862" y="46820"/>
                              <a:pt x="91110" y="41450"/>
                            </a:cubicBezTo>
                            <a:cubicBezTo>
                              <a:pt x="104163" y="31715"/>
                              <a:pt x="120099" y="17089"/>
                              <a:pt x="125163" y="1372"/>
                            </a:cubicBezTo>
                            <a:cubicBezTo>
                              <a:pt x="106172" y="-7622"/>
                              <a:pt x="62994" y="30055"/>
                              <a:pt x="50551" y="42978"/>
                            </a:cubicBezTo>
                            <a:close/>
                          </a:path>
                        </a:pathLst>
                      </a:custGeom>
                      <a:solidFill>
                        <a:srgbClr val="3E4D48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0" name="Freeform: Shape 379">
                        <a:extLst>
                          <a:ext uri="{FF2B5EF4-FFF2-40B4-BE49-F238E27FC236}">
                            <a16:creationId xmlns:a16="http://schemas.microsoft.com/office/drawing/2014/main" id="{F303B4E8-C85A-446D-B35F-E3A8AAD34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8053" y="5827698"/>
                        <a:ext cx="88407" cy="293815"/>
                      </a:xfrm>
                      <a:custGeom>
                        <a:avLst/>
                        <a:gdLst>
                          <a:gd name="connsiteX0" fmla="*/ 36954 w 88407"/>
                          <a:gd name="connsiteY0" fmla="*/ 265311 h 293815"/>
                          <a:gd name="connsiteX1" fmla="*/ 26825 w 88407"/>
                          <a:gd name="connsiteY1" fmla="*/ 287358 h 293815"/>
                          <a:gd name="connsiteX2" fmla="*/ 4952 w 88407"/>
                          <a:gd name="connsiteY2" fmla="*/ 291244 h 293815"/>
                          <a:gd name="connsiteX3" fmla="*/ 3599 w 88407"/>
                          <a:gd name="connsiteY3" fmla="*/ 267930 h 293815"/>
                          <a:gd name="connsiteX4" fmla="*/ 21630 w 88407"/>
                          <a:gd name="connsiteY4" fmla="*/ 249768 h 293815"/>
                          <a:gd name="connsiteX5" fmla="*/ 47737 w 88407"/>
                          <a:gd name="connsiteY5" fmla="*/ 186027 h 293815"/>
                          <a:gd name="connsiteX6" fmla="*/ 15605 w 88407"/>
                          <a:gd name="connsiteY6" fmla="*/ 202792 h 293815"/>
                          <a:gd name="connsiteX7" fmla="*/ 40970 w 88407"/>
                          <a:gd name="connsiteY7" fmla="*/ 173105 h 293815"/>
                          <a:gd name="connsiteX8" fmla="*/ 22678 w 88407"/>
                          <a:gd name="connsiteY8" fmla="*/ 167211 h 293815"/>
                          <a:gd name="connsiteX9" fmla="*/ 40883 w 88407"/>
                          <a:gd name="connsiteY9" fmla="*/ 143242 h 293815"/>
                          <a:gd name="connsiteX10" fmla="*/ 65681 w 88407"/>
                          <a:gd name="connsiteY10" fmla="*/ 124338 h 293815"/>
                          <a:gd name="connsiteX11" fmla="*/ 57299 w 88407"/>
                          <a:gd name="connsiteY11" fmla="*/ 99279 h 293815"/>
                          <a:gd name="connsiteX12" fmla="*/ 37128 w 88407"/>
                          <a:gd name="connsiteY12" fmla="*/ 101723 h 293815"/>
                          <a:gd name="connsiteX13" fmla="*/ 70134 w 88407"/>
                          <a:gd name="connsiteY13" fmla="*/ 0 h 293815"/>
                          <a:gd name="connsiteX14" fmla="*/ 79608 w 88407"/>
                          <a:gd name="connsiteY14" fmla="*/ 80506 h 293815"/>
                          <a:gd name="connsiteX15" fmla="*/ 88121 w 88407"/>
                          <a:gd name="connsiteY15" fmla="*/ 155554 h 293815"/>
                          <a:gd name="connsiteX16" fmla="*/ 69174 w 88407"/>
                          <a:gd name="connsiteY16" fmla="*/ 195632 h 293815"/>
                          <a:gd name="connsiteX17" fmla="*/ 36954 w 88407"/>
                          <a:gd name="connsiteY17" fmla="*/ 265311 h 2938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88407" h="293815">
                            <a:moveTo>
                              <a:pt x="36954" y="265311"/>
                            </a:moveTo>
                            <a:cubicBezTo>
                              <a:pt x="34553" y="273125"/>
                              <a:pt x="32326" y="281333"/>
                              <a:pt x="26825" y="287358"/>
                            </a:cubicBezTo>
                            <a:cubicBezTo>
                              <a:pt x="21324" y="293383"/>
                              <a:pt x="11370" y="296264"/>
                              <a:pt x="4952" y="291244"/>
                            </a:cubicBezTo>
                            <a:cubicBezTo>
                              <a:pt x="-1815" y="286005"/>
                              <a:pt x="-1029" y="275134"/>
                              <a:pt x="3599" y="267930"/>
                            </a:cubicBezTo>
                            <a:cubicBezTo>
                              <a:pt x="8227" y="260727"/>
                              <a:pt x="15605" y="255880"/>
                              <a:pt x="21630" y="249768"/>
                            </a:cubicBezTo>
                            <a:cubicBezTo>
                              <a:pt x="38002" y="233178"/>
                              <a:pt x="43241" y="208904"/>
                              <a:pt x="47737" y="186027"/>
                            </a:cubicBezTo>
                            <a:cubicBezTo>
                              <a:pt x="37041" y="191616"/>
                              <a:pt x="26345" y="197204"/>
                              <a:pt x="15605" y="202792"/>
                            </a:cubicBezTo>
                            <a:cubicBezTo>
                              <a:pt x="16784" y="188953"/>
                              <a:pt x="27480" y="176423"/>
                              <a:pt x="40970" y="173105"/>
                            </a:cubicBezTo>
                            <a:cubicBezTo>
                              <a:pt x="34858" y="171140"/>
                              <a:pt x="28790" y="169175"/>
                              <a:pt x="22678" y="167211"/>
                            </a:cubicBezTo>
                            <a:cubicBezTo>
                              <a:pt x="22721" y="156689"/>
                              <a:pt x="31846" y="148569"/>
                              <a:pt x="40883" y="143242"/>
                            </a:cubicBezTo>
                            <a:cubicBezTo>
                              <a:pt x="49920" y="137873"/>
                              <a:pt x="60180" y="133332"/>
                              <a:pt x="65681" y="124338"/>
                            </a:cubicBezTo>
                            <a:cubicBezTo>
                              <a:pt x="71138" y="115345"/>
                              <a:pt x="67733" y="100370"/>
                              <a:pt x="57299" y="99279"/>
                            </a:cubicBezTo>
                            <a:cubicBezTo>
                              <a:pt x="50488" y="98580"/>
                              <a:pt x="43634" y="103994"/>
                              <a:pt x="37128" y="101723"/>
                            </a:cubicBezTo>
                            <a:cubicBezTo>
                              <a:pt x="61271" y="74175"/>
                              <a:pt x="73496" y="36498"/>
                              <a:pt x="70134" y="0"/>
                            </a:cubicBezTo>
                            <a:cubicBezTo>
                              <a:pt x="73277" y="26850"/>
                              <a:pt x="76377" y="53699"/>
                              <a:pt x="79608" y="80506"/>
                            </a:cubicBezTo>
                            <a:cubicBezTo>
                              <a:pt x="82489" y="104343"/>
                              <a:pt x="89955" y="131542"/>
                              <a:pt x="88121" y="155554"/>
                            </a:cubicBezTo>
                            <a:cubicBezTo>
                              <a:pt x="86855" y="171751"/>
                              <a:pt x="77600" y="182273"/>
                              <a:pt x="69174" y="195632"/>
                            </a:cubicBezTo>
                            <a:cubicBezTo>
                              <a:pt x="55465" y="217374"/>
                              <a:pt x="44507" y="240731"/>
                              <a:pt x="36954" y="265311"/>
                            </a:cubicBezTo>
                            <a:close/>
                          </a:path>
                        </a:pathLst>
                      </a:custGeom>
                      <a:solidFill>
                        <a:srgbClr val="4D5854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1" name="Freeform: Shape 380">
                        <a:extLst>
                          <a:ext uri="{FF2B5EF4-FFF2-40B4-BE49-F238E27FC236}">
                            <a16:creationId xmlns:a16="http://schemas.microsoft.com/office/drawing/2014/main" id="{49BF77F7-DD04-4F42-B1BC-FA03F0BAFB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8159" y="5873409"/>
                        <a:ext cx="61999" cy="159963"/>
                      </a:xfrm>
                      <a:custGeom>
                        <a:avLst/>
                        <a:gdLst>
                          <a:gd name="connsiteX0" fmla="*/ 26887 w 61999"/>
                          <a:gd name="connsiteY0" fmla="*/ 154244 h 159963"/>
                          <a:gd name="connsiteX1" fmla="*/ 11781 w 61999"/>
                          <a:gd name="connsiteY1" fmla="*/ 137130 h 159963"/>
                          <a:gd name="connsiteX2" fmla="*/ 299 w 61999"/>
                          <a:gd name="connsiteY2" fmla="*/ 136781 h 159963"/>
                          <a:gd name="connsiteX3" fmla="*/ 9729 w 61999"/>
                          <a:gd name="connsiteY3" fmla="*/ 125037 h 159963"/>
                          <a:gd name="connsiteX4" fmla="*/ 22870 w 61999"/>
                          <a:gd name="connsiteY4" fmla="*/ 115869 h 159963"/>
                          <a:gd name="connsiteX5" fmla="*/ 11301 w 61999"/>
                          <a:gd name="connsiteY5" fmla="*/ 117746 h 159963"/>
                          <a:gd name="connsiteX6" fmla="*/ 6804 w 61999"/>
                          <a:gd name="connsiteY6" fmla="*/ 106919 h 159963"/>
                          <a:gd name="connsiteX7" fmla="*/ 12567 w 61999"/>
                          <a:gd name="connsiteY7" fmla="*/ 98973 h 159963"/>
                          <a:gd name="connsiteX8" fmla="*/ 35880 w 61999"/>
                          <a:gd name="connsiteY8" fmla="*/ 76489 h 159963"/>
                          <a:gd name="connsiteX9" fmla="*/ 41774 w 61999"/>
                          <a:gd name="connsiteY9" fmla="*/ 68456 h 159963"/>
                          <a:gd name="connsiteX10" fmla="*/ 34003 w 61999"/>
                          <a:gd name="connsiteY10" fmla="*/ 53874 h 159963"/>
                          <a:gd name="connsiteX11" fmla="*/ 16322 w 61999"/>
                          <a:gd name="connsiteY11" fmla="*/ 53743 h 159963"/>
                          <a:gd name="connsiteX12" fmla="*/ 36797 w 61999"/>
                          <a:gd name="connsiteY12" fmla="*/ 21916 h 159963"/>
                          <a:gd name="connsiteX13" fmla="*/ 38238 w 61999"/>
                          <a:gd name="connsiteY13" fmla="*/ 0 h 159963"/>
                          <a:gd name="connsiteX14" fmla="*/ 49414 w 61999"/>
                          <a:gd name="connsiteY14" fmla="*/ 23750 h 159963"/>
                          <a:gd name="connsiteX15" fmla="*/ 47886 w 61999"/>
                          <a:gd name="connsiteY15" fmla="*/ 51080 h 159963"/>
                          <a:gd name="connsiteX16" fmla="*/ 55177 w 61999"/>
                          <a:gd name="connsiteY16" fmla="*/ 85352 h 159963"/>
                          <a:gd name="connsiteX17" fmla="*/ 60809 w 61999"/>
                          <a:gd name="connsiteY17" fmla="*/ 159963 h 159963"/>
                          <a:gd name="connsiteX18" fmla="*/ 51903 w 61999"/>
                          <a:gd name="connsiteY18" fmla="*/ 147477 h 159963"/>
                          <a:gd name="connsiteX19" fmla="*/ 53169 w 61999"/>
                          <a:gd name="connsiteY19" fmla="*/ 130713 h 159963"/>
                          <a:gd name="connsiteX20" fmla="*/ 48498 w 61999"/>
                          <a:gd name="connsiteY20" fmla="*/ 115825 h 159963"/>
                          <a:gd name="connsiteX21" fmla="*/ 49589 w 61999"/>
                          <a:gd name="connsiteY21" fmla="*/ 104168 h 159963"/>
                          <a:gd name="connsiteX22" fmla="*/ 26887 w 61999"/>
                          <a:gd name="connsiteY22" fmla="*/ 154244 h 1599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61999" h="159963">
                            <a:moveTo>
                              <a:pt x="26887" y="154244"/>
                            </a:moveTo>
                            <a:cubicBezTo>
                              <a:pt x="28371" y="145644"/>
                              <a:pt x="20513" y="136737"/>
                              <a:pt x="11781" y="137130"/>
                            </a:cubicBezTo>
                            <a:cubicBezTo>
                              <a:pt x="7852" y="137305"/>
                              <a:pt x="3530" y="138964"/>
                              <a:pt x="299" y="136781"/>
                            </a:cubicBezTo>
                            <a:cubicBezTo>
                              <a:pt x="-1404" y="131455"/>
                              <a:pt x="4490" y="126871"/>
                              <a:pt x="9729" y="125037"/>
                            </a:cubicBezTo>
                            <a:cubicBezTo>
                              <a:pt x="14968" y="123159"/>
                              <a:pt x="21386" y="121238"/>
                              <a:pt x="22870" y="115869"/>
                            </a:cubicBezTo>
                            <a:cubicBezTo>
                              <a:pt x="20033" y="118968"/>
                              <a:pt x="15012" y="119798"/>
                              <a:pt x="11301" y="117746"/>
                            </a:cubicBezTo>
                            <a:cubicBezTo>
                              <a:pt x="7634" y="115694"/>
                              <a:pt x="5669" y="110979"/>
                              <a:pt x="6804" y="106919"/>
                            </a:cubicBezTo>
                            <a:cubicBezTo>
                              <a:pt x="7721" y="103732"/>
                              <a:pt x="10166" y="101287"/>
                              <a:pt x="12567" y="98973"/>
                            </a:cubicBezTo>
                            <a:cubicBezTo>
                              <a:pt x="20338" y="91464"/>
                              <a:pt x="28109" y="83955"/>
                              <a:pt x="35880" y="76489"/>
                            </a:cubicBezTo>
                            <a:cubicBezTo>
                              <a:pt x="38282" y="74131"/>
                              <a:pt x="40814" y="71687"/>
                              <a:pt x="41774" y="68456"/>
                            </a:cubicBezTo>
                            <a:cubicBezTo>
                              <a:pt x="43521" y="62693"/>
                              <a:pt x="39504" y="56363"/>
                              <a:pt x="34003" y="53874"/>
                            </a:cubicBezTo>
                            <a:cubicBezTo>
                              <a:pt x="28502" y="51385"/>
                              <a:pt x="22128" y="52040"/>
                              <a:pt x="16322" y="53743"/>
                            </a:cubicBezTo>
                            <a:cubicBezTo>
                              <a:pt x="18723" y="41126"/>
                              <a:pt x="35226" y="34665"/>
                              <a:pt x="36797" y="21916"/>
                            </a:cubicBezTo>
                            <a:cubicBezTo>
                              <a:pt x="37714" y="14451"/>
                              <a:pt x="33348" y="5719"/>
                              <a:pt x="38238" y="0"/>
                            </a:cubicBezTo>
                            <a:cubicBezTo>
                              <a:pt x="46009" y="4802"/>
                              <a:pt x="49153" y="14625"/>
                              <a:pt x="49414" y="23750"/>
                            </a:cubicBezTo>
                            <a:cubicBezTo>
                              <a:pt x="49676" y="32874"/>
                              <a:pt x="47625" y="41955"/>
                              <a:pt x="47886" y="51080"/>
                            </a:cubicBezTo>
                            <a:cubicBezTo>
                              <a:pt x="48192" y="62780"/>
                              <a:pt x="52209" y="74044"/>
                              <a:pt x="55177" y="85352"/>
                            </a:cubicBezTo>
                            <a:cubicBezTo>
                              <a:pt x="61595" y="109582"/>
                              <a:pt x="63516" y="135035"/>
                              <a:pt x="60809" y="159963"/>
                            </a:cubicBezTo>
                            <a:cubicBezTo>
                              <a:pt x="55221" y="159570"/>
                              <a:pt x="51990" y="153109"/>
                              <a:pt x="51903" y="147477"/>
                            </a:cubicBezTo>
                            <a:cubicBezTo>
                              <a:pt x="51859" y="141845"/>
                              <a:pt x="53737" y="136301"/>
                              <a:pt x="53169" y="130713"/>
                            </a:cubicBezTo>
                            <a:cubicBezTo>
                              <a:pt x="52645" y="125517"/>
                              <a:pt x="50026" y="120802"/>
                              <a:pt x="48498" y="115825"/>
                            </a:cubicBezTo>
                            <a:cubicBezTo>
                              <a:pt x="47188" y="111459"/>
                              <a:pt x="47013" y="107486"/>
                              <a:pt x="49589" y="104168"/>
                            </a:cubicBezTo>
                            <a:cubicBezTo>
                              <a:pt x="48192" y="123116"/>
                              <a:pt x="29725" y="137567"/>
                              <a:pt x="26887" y="154244"/>
                            </a:cubicBezTo>
                            <a:close/>
                          </a:path>
                        </a:pathLst>
                      </a:custGeom>
                      <a:solidFill>
                        <a:srgbClr val="646C69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2" name="Freeform: Shape 381">
                        <a:extLst>
                          <a:ext uri="{FF2B5EF4-FFF2-40B4-BE49-F238E27FC236}">
                            <a16:creationId xmlns:a16="http://schemas.microsoft.com/office/drawing/2014/main" id="{1B7E361A-0BAB-4FA4-B98E-C5A43D2EFE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78015" y="5645120"/>
                        <a:ext cx="70266" cy="512909"/>
                      </a:xfrm>
                      <a:custGeom>
                        <a:avLst/>
                        <a:gdLst>
                          <a:gd name="connsiteX0" fmla="*/ 49334 w 70266"/>
                          <a:gd name="connsiteY0" fmla="*/ 472163 h 512909"/>
                          <a:gd name="connsiteX1" fmla="*/ 28814 w 70266"/>
                          <a:gd name="connsiteY1" fmla="*/ 349309 h 512909"/>
                          <a:gd name="connsiteX2" fmla="*/ 5676 w 70266"/>
                          <a:gd name="connsiteY2" fmla="*/ 208206 h 512909"/>
                          <a:gd name="connsiteX3" fmla="*/ 1484 w 70266"/>
                          <a:gd name="connsiteY3" fmla="*/ 173323 h 512909"/>
                          <a:gd name="connsiteX4" fmla="*/ 4497 w 70266"/>
                          <a:gd name="connsiteY4" fmla="*/ 113642 h 512909"/>
                          <a:gd name="connsiteX5" fmla="*/ 0 w 70266"/>
                          <a:gd name="connsiteY5" fmla="*/ 50120 h 512909"/>
                          <a:gd name="connsiteX6" fmla="*/ 8382 w 70266"/>
                          <a:gd name="connsiteY6" fmla="*/ 0 h 512909"/>
                          <a:gd name="connsiteX7" fmla="*/ 16328 w 70266"/>
                          <a:gd name="connsiteY7" fmla="*/ 49072 h 512909"/>
                          <a:gd name="connsiteX8" fmla="*/ 49508 w 70266"/>
                          <a:gd name="connsiteY8" fmla="*/ 376945 h 512909"/>
                          <a:gd name="connsiteX9" fmla="*/ 65967 w 70266"/>
                          <a:gd name="connsiteY9" fmla="*/ 480240 h 512909"/>
                          <a:gd name="connsiteX10" fmla="*/ 62126 w 70266"/>
                          <a:gd name="connsiteY10" fmla="*/ 512503 h 512909"/>
                          <a:gd name="connsiteX11" fmla="*/ 49334 w 70266"/>
                          <a:gd name="connsiteY11" fmla="*/ 472163 h 5129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70266" h="512909">
                            <a:moveTo>
                              <a:pt x="49334" y="472163"/>
                            </a:moveTo>
                            <a:cubicBezTo>
                              <a:pt x="42261" y="431255"/>
                              <a:pt x="35538" y="390304"/>
                              <a:pt x="28814" y="349309"/>
                            </a:cubicBezTo>
                            <a:cubicBezTo>
                              <a:pt x="21087" y="302289"/>
                              <a:pt x="13403" y="255226"/>
                              <a:pt x="5676" y="208206"/>
                            </a:cubicBezTo>
                            <a:cubicBezTo>
                              <a:pt x="3798" y="196636"/>
                              <a:pt x="1877" y="185023"/>
                              <a:pt x="1484" y="173323"/>
                            </a:cubicBezTo>
                            <a:cubicBezTo>
                              <a:pt x="830" y="153415"/>
                              <a:pt x="4584" y="133594"/>
                              <a:pt x="4497" y="113642"/>
                            </a:cubicBezTo>
                            <a:cubicBezTo>
                              <a:pt x="4410" y="92424"/>
                              <a:pt x="0" y="71338"/>
                              <a:pt x="0" y="50120"/>
                            </a:cubicBezTo>
                            <a:cubicBezTo>
                              <a:pt x="0" y="33093"/>
                              <a:pt x="2838" y="16110"/>
                              <a:pt x="8382" y="0"/>
                            </a:cubicBezTo>
                            <a:cubicBezTo>
                              <a:pt x="16983" y="14407"/>
                              <a:pt x="16590" y="32263"/>
                              <a:pt x="16328" y="49072"/>
                            </a:cubicBezTo>
                            <a:cubicBezTo>
                              <a:pt x="14800" y="159047"/>
                              <a:pt x="32176" y="268323"/>
                              <a:pt x="49508" y="376945"/>
                            </a:cubicBezTo>
                            <a:cubicBezTo>
                              <a:pt x="55009" y="411391"/>
                              <a:pt x="60467" y="445793"/>
                              <a:pt x="65967" y="480240"/>
                            </a:cubicBezTo>
                            <a:cubicBezTo>
                              <a:pt x="67103" y="487225"/>
                              <a:pt x="77057" y="516694"/>
                              <a:pt x="62126" y="512503"/>
                            </a:cubicBezTo>
                            <a:cubicBezTo>
                              <a:pt x="52346" y="509753"/>
                              <a:pt x="50774" y="480458"/>
                              <a:pt x="49334" y="472163"/>
                            </a:cubicBezTo>
                            <a:close/>
                          </a:path>
                        </a:pathLst>
                      </a:custGeom>
                      <a:solidFill>
                        <a:srgbClr val="506A60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3" name="Freeform: Shape 382">
                        <a:extLst>
                          <a:ext uri="{FF2B5EF4-FFF2-40B4-BE49-F238E27FC236}">
                            <a16:creationId xmlns:a16="http://schemas.microsoft.com/office/drawing/2014/main" id="{BF759F9B-5BFB-497B-A51C-82050FB397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83691" y="5646430"/>
                        <a:ext cx="63540" cy="526648"/>
                      </a:xfrm>
                      <a:custGeom>
                        <a:avLst/>
                        <a:gdLst>
                          <a:gd name="connsiteX0" fmla="*/ 16284 w 63540"/>
                          <a:gd name="connsiteY0" fmla="*/ 210127 h 526648"/>
                          <a:gd name="connsiteX1" fmla="*/ 11307 w 63540"/>
                          <a:gd name="connsiteY1" fmla="*/ 162889 h 526648"/>
                          <a:gd name="connsiteX2" fmla="*/ 11307 w 63540"/>
                          <a:gd name="connsiteY2" fmla="*/ 84173 h 526648"/>
                          <a:gd name="connsiteX3" fmla="*/ 0 w 63540"/>
                          <a:gd name="connsiteY3" fmla="*/ 0 h 526648"/>
                          <a:gd name="connsiteX4" fmla="*/ 28727 w 63540"/>
                          <a:gd name="connsiteY4" fmla="*/ 214886 h 526648"/>
                          <a:gd name="connsiteX5" fmla="*/ 59157 w 63540"/>
                          <a:gd name="connsiteY5" fmla="*/ 400695 h 526648"/>
                          <a:gd name="connsiteX6" fmla="*/ 58808 w 63540"/>
                          <a:gd name="connsiteY6" fmla="*/ 526648 h 526648"/>
                          <a:gd name="connsiteX7" fmla="*/ 37109 w 63540"/>
                          <a:gd name="connsiteY7" fmla="*/ 367820 h 526648"/>
                          <a:gd name="connsiteX8" fmla="*/ 16284 w 63540"/>
                          <a:gd name="connsiteY8" fmla="*/ 210127 h 5266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3540" h="526648">
                            <a:moveTo>
                              <a:pt x="16284" y="210127"/>
                            </a:moveTo>
                            <a:cubicBezTo>
                              <a:pt x="14233" y="194410"/>
                              <a:pt x="12137" y="178693"/>
                              <a:pt x="11307" y="162889"/>
                            </a:cubicBezTo>
                            <a:cubicBezTo>
                              <a:pt x="9910" y="136694"/>
                              <a:pt x="11919" y="110412"/>
                              <a:pt x="11307" y="84173"/>
                            </a:cubicBezTo>
                            <a:cubicBezTo>
                              <a:pt x="10609" y="55795"/>
                              <a:pt x="6811" y="27548"/>
                              <a:pt x="0" y="0"/>
                            </a:cubicBezTo>
                            <a:cubicBezTo>
                              <a:pt x="30561" y="66011"/>
                              <a:pt x="21654" y="142500"/>
                              <a:pt x="28727" y="214886"/>
                            </a:cubicBezTo>
                            <a:cubicBezTo>
                              <a:pt x="34839" y="277360"/>
                              <a:pt x="53263" y="338176"/>
                              <a:pt x="59157" y="400695"/>
                            </a:cubicBezTo>
                            <a:cubicBezTo>
                              <a:pt x="62868" y="439943"/>
                              <a:pt x="66972" y="488055"/>
                              <a:pt x="58808" y="526648"/>
                            </a:cubicBezTo>
                            <a:cubicBezTo>
                              <a:pt x="43833" y="477708"/>
                              <a:pt x="43789" y="418725"/>
                              <a:pt x="37109" y="367820"/>
                            </a:cubicBezTo>
                            <a:cubicBezTo>
                              <a:pt x="30168" y="315256"/>
                              <a:pt x="23226" y="262691"/>
                              <a:pt x="16284" y="210127"/>
                            </a:cubicBezTo>
                            <a:close/>
                          </a:path>
                        </a:pathLst>
                      </a:custGeom>
                      <a:solidFill>
                        <a:srgbClr val="25483B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4" name="Freeform: Shape 383">
                        <a:extLst>
                          <a:ext uri="{FF2B5EF4-FFF2-40B4-BE49-F238E27FC236}">
                            <a16:creationId xmlns:a16="http://schemas.microsoft.com/office/drawing/2014/main" id="{3066D701-9C30-4FD1-9267-7B76DCAB27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93863" y="5674153"/>
                        <a:ext cx="53569" cy="489625"/>
                      </a:xfrm>
                      <a:custGeom>
                        <a:avLst/>
                        <a:gdLst>
                          <a:gd name="connsiteX0" fmla="*/ 40209 w 53569"/>
                          <a:gd name="connsiteY0" fmla="*/ 323725 h 489625"/>
                          <a:gd name="connsiteX1" fmla="*/ 23444 w 53569"/>
                          <a:gd name="connsiteY1" fmla="*/ 212004 h 489625"/>
                          <a:gd name="connsiteX2" fmla="*/ 0 w 53569"/>
                          <a:gd name="connsiteY2" fmla="*/ 0 h 489625"/>
                          <a:gd name="connsiteX3" fmla="*/ 8732 w 53569"/>
                          <a:gd name="connsiteY3" fmla="*/ 87447 h 489625"/>
                          <a:gd name="connsiteX4" fmla="*/ 13316 w 53569"/>
                          <a:gd name="connsiteY4" fmla="*/ 121413 h 489625"/>
                          <a:gd name="connsiteX5" fmla="*/ 11307 w 53569"/>
                          <a:gd name="connsiteY5" fmla="*/ 152629 h 489625"/>
                          <a:gd name="connsiteX6" fmla="*/ 17245 w 53569"/>
                          <a:gd name="connsiteY6" fmla="*/ 203316 h 489625"/>
                          <a:gd name="connsiteX7" fmla="*/ 42043 w 53569"/>
                          <a:gd name="connsiteY7" fmla="*/ 366423 h 489625"/>
                          <a:gd name="connsiteX8" fmla="*/ 45666 w 53569"/>
                          <a:gd name="connsiteY8" fmla="*/ 463257 h 489625"/>
                          <a:gd name="connsiteX9" fmla="*/ 48417 w 53569"/>
                          <a:gd name="connsiteY9" fmla="*/ 489626 h 489625"/>
                          <a:gd name="connsiteX10" fmla="*/ 48941 w 53569"/>
                          <a:gd name="connsiteY10" fmla="*/ 407549 h 489625"/>
                          <a:gd name="connsiteX11" fmla="*/ 40209 w 53569"/>
                          <a:gd name="connsiteY11" fmla="*/ 323725 h 489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53569" h="489625">
                            <a:moveTo>
                              <a:pt x="40209" y="323725"/>
                            </a:moveTo>
                            <a:cubicBezTo>
                              <a:pt x="34752" y="286485"/>
                              <a:pt x="27243" y="249506"/>
                              <a:pt x="23444" y="212004"/>
                            </a:cubicBezTo>
                            <a:cubicBezTo>
                              <a:pt x="16241" y="141059"/>
                              <a:pt x="22222" y="67757"/>
                              <a:pt x="0" y="0"/>
                            </a:cubicBezTo>
                            <a:cubicBezTo>
                              <a:pt x="568" y="29294"/>
                              <a:pt x="3493" y="58589"/>
                              <a:pt x="8732" y="87447"/>
                            </a:cubicBezTo>
                            <a:cubicBezTo>
                              <a:pt x="10784" y="98711"/>
                              <a:pt x="13185" y="109975"/>
                              <a:pt x="13316" y="121413"/>
                            </a:cubicBezTo>
                            <a:cubicBezTo>
                              <a:pt x="13447" y="131848"/>
                              <a:pt x="11657" y="142195"/>
                              <a:pt x="11307" y="152629"/>
                            </a:cubicBezTo>
                            <a:cubicBezTo>
                              <a:pt x="10740" y="169656"/>
                              <a:pt x="14014" y="186551"/>
                              <a:pt x="17245" y="203316"/>
                            </a:cubicBezTo>
                            <a:cubicBezTo>
                              <a:pt x="27636" y="257365"/>
                              <a:pt x="37764" y="311544"/>
                              <a:pt x="42043" y="366423"/>
                            </a:cubicBezTo>
                            <a:cubicBezTo>
                              <a:pt x="44575" y="398643"/>
                              <a:pt x="45099" y="430949"/>
                              <a:pt x="45666" y="463257"/>
                            </a:cubicBezTo>
                            <a:cubicBezTo>
                              <a:pt x="45797" y="472032"/>
                              <a:pt x="44400" y="482728"/>
                              <a:pt x="48417" y="489626"/>
                            </a:cubicBezTo>
                            <a:cubicBezTo>
                              <a:pt x="59026" y="474346"/>
                              <a:pt x="50163" y="427282"/>
                              <a:pt x="48941" y="407549"/>
                            </a:cubicBezTo>
                            <a:cubicBezTo>
                              <a:pt x="47194" y="379564"/>
                              <a:pt x="44488" y="351492"/>
                              <a:pt x="40209" y="323725"/>
                            </a:cubicBezTo>
                            <a:close/>
                          </a:path>
                        </a:pathLst>
                      </a:custGeom>
                      <a:solidFill>
                        <a:srgbClr val="243631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5" name="Freeform: Shape 384">
                        <a:extLst>
                          <a:ext uri="{FF2B5EF4-FFF2-40B4-BE49-F238E27FC236}">
                            <a16:creationId xmlns:a16="http://schemas.microsoft.com/office/drawing/2014/main" id="{0AF1D625-5981-46FA-BD9D-87C61713FF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7542" y="5927414"/>
                        <a:ext cx="123267" cy="135733"/>
                      </a:xfrm>
                      <a:custGeom>
                        <a:avLst/>
                        <a:gdLst>
                          <a:gd name="connsiteX0" fmla="*/ 56990 w 123267"/>
                          <a:gd name="connsiteY0" fmla="*/ 41475 h 135733"/>
                          <a:gd name="connsiteX1" fmla="*/ 40575 w 123267"/>
                          <a:gd name="connsiteY1" fmla="*/ 50119 h 135733"/>
                          <a:gd name="connsiteX2" fmla="*/ 22282 w 123267"/>
                          <a:gd name="connsiteY2" fmla="*/ 66928 h 135733"/>
                          <a:gd name="connsiteX3" fmla="*/ 147 w 123267"/>
                          <a:gd name="connsiteY3" fmla="*/ 135733 h 135733"/>
                          <a:gd name="connsiteX4" fmla="*/ 20841 w 123267"/>
                          <a:gd name="connsiteY4" fmla="*/ 81117 h 135733"/>
                          <a:gd name="connsiteX5" fmla="*/ 61443 w 123267"/>
                          <a:gd name="connsiteY5" fmla="*/ 40165 h 135733"/>
                          <a:gd name="connsiteX6" fmla="*/ 77116 w 123267"/>
                          <a:gd name="connsiteY6" fmla="*/ 33180 h 135733"/>
                          <a:gd name="connsiteX7" fmla="*/ 93881 w 123267"/>
                          <a:gd name="connsiteY7" fmla="*/ 23444 h 135733"/>
                          <a:gd name="connsiteX8" fmla="*/ 123132 w 123267"/>
                          <a:gd name="connsiteY8" fmla="*/ 4890 h 135733"/>
                          <a:gd name="connsiteX9" fmla="*/ 122259 w 123267"/>
                          <a:gd name="connsiteY9" fmla="*/ 0 h 135733"/>
                          <a:gd name="connsiteX10" fmla="*/ 56990 w 123267"/>
                          <a:gd name="connsiteY10" fmla="*/ 41475 h 1357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23267" h="135733">
                            <a:moveTo>
                              <a:pt x="56990" y="41475"/>
                            </a:moveTo>
                            <a:cubicBezTo>
                              <a:pt x="51489" y="44313"/>
                              <a:pt x="45770" y="46801"/>
                              <a:pt x="40575" y="50119"/>
                            </a:cubicBezTo>
                            <a:cubicBezTo>
                              <a:pt x="33546" y="54573"/>
                              <a:pt x="27477" y="60423"/>
                              <a:pt x="22282" y="66928"/>
                            </a:cubicBezTo>
                            <a:cubicBezTo>
                              <a:pt x="6827" y="86137"/>
                              <a:pt x="-1206" y="111153"/>
                              <a:pt x="147" y="135733"/>
                            </a:cubicBezTo>
                            <a:cubicBezTo>
                              <a:pt x="5342" y="116916"/>
                              <a:pt x="11236" y="98143"/>
                              <a:pt x="20841" y="81117"/>
                            </a:cubicBezTo>
                            <a:cubicBezTo>
                              <a:pt x="30402" y="64134"/>
                              <a:pt x="43980" y="48853"/>
                              <a:pt x="61443" y="40165"/>
                            </a:cubicBezTo>
                            <a:cubicBezTo>
                              <a:pt x="66551" y="37633"/>
                              <a:pt x="71965" y="35669"/>
                              <a:pt x="77116" y="33180"/>
                            </a:cubicBezTo>
                            <a:cubicBezTo>
                              <a:pt x="82923" y="30386"/>
                              <a:pt x="88424" y="26893"/>
                              <a:pt x="93881" y="23444"/>
                            </a:cubicBezTo>
                            <a:cubicBezTo>
                              <a:pt x="103617" y="17245"/>
                              <a:pt x="113396" y="11089"/>
                              <a:pt x="123132" y="4890"/>
                            </a:cubicBezTo>
                            <a:cubicBezTo>
                              <a:pt x="121560" y="1484"/>
                              <a:pt x="124791" y="2663"/>
                              <a:pt x="122259" y="0"/>
                            </a:cubicBezTo>
                            <a:cubicBezTo>
                              <a:pt x="100954" y="13578"/>
                              <a:pt x="80172" y="29556"/>
                              <a:pt x="56990" y="41475"/>
                            </a:cubicBezTo>
                            <a:close/>
                          </a:path>
                        </a:pathLst>
                      </a:custGeom>
                      <a:solidFill>
                        <a:srgbClr val="21302C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6" name="Freeform: Shape 385">
                        <a:extLst>
                          <a:ext uri="{FF2B5EF4-FFF2-40B4-BE49-F238E27FC236}">
                            <a16:creationId xmlns:a16="http://schemas.microsoft.com/office/drawing/2014/main" id="{AA9B9FD4-AB79-4904-BB88-49070E31EE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0667" y="5843372"/>
                        <a:ext cx="130363" cy="114820"/>
                      </a:xfrm>
                      <a:custGeom>
                        <a:avLst/>
                        <a:gdLst>
                          <a:gd name="connsiteX0" fmla="*/ 101418 w 130363"/>
                          <a:gd name="connsiteY0" fmla="*/ 30910 h 114820"/>
                          <a:gd name="connsiteX1" fmla="*/ 59855 w 130363"/>
                          <a:gd name="connsiteY1" fmla="*/ 57454 h 114820"/>
                          <a:gd name="connsiteX2" fmla="*/ 51124 w 130363"/>
                          <a:gd name="connsiteY2" fmla="*/ 61994 h 114820"/>
                          <a:gd name="connsiteX3" fmla="*/ 0 w 130363"/>
                          <a:gd name="connsiteY3" fmla="*/ 114821 h 114820"/>
                          <a:gd name="connsiteX4" fmla="*/ 14975 w 130363"/>
                          <a:gd name="connsiteY4" fmla="*/ 89848 h 114820"/>
                          <a:gd name="connsiteX5" fmla="*/ 27024 w 130363"/>
                          <a:gd name="connsiteY5" fmla="*/ 73913 h 114820"/>
                          <a:gd name="connsiteX6" fmla="*/ 45186 w 130363"/>
                          <a:gd name="connsiteY6" fmla="*/ 63784 h 114820"/>
                          <a:gd name="connsiteX7" fmla="*/ 102204 w 130363"/>
                          <a:gd name="connsiteY7" fmla="*/ 22615 h 114820"/>
                          <a:gd name="connsiteX8" fmla="*/ 130363 w 130363"/>
                          <a:gd name="connsiteY8" fmla="*/ 0 h 114820"/>
                          <a:gd name="connsiteX9" fmla="*/ 101418 w 130363"/>
                          <a:gd name="connsiteY9" fmla="*/ 30910 h 1148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30363" h="114820">
                            <a:moveTo>
                              <a:pt x="101418" y="30910"/>
                            </a:moveTo>
                            <a:cubicBezTo>
                              <a:pt x="89848" y="42698"/>
                              <a:pt x="74655" y="50076"/>
                              <a:pt x="59855" y="57454"/>
                            </a:cubicBezTo>
                            <a:cubicBezTo>
                              <a:pt x="56930" y="58939"/>
                              <a:pt x="54005" y="60379"/>
                              <a:pt x="51124" y="61994"/>
                            </a:cubicBezTo>
                            <a:cubicBezTo>
                              <a:pt x="29600" y="74219"/>
                              <a:pt x="13709" y="94214"/>
                              <a:pt x="0" y="114821"/>
                            </a:cubicBezTo>
                            <a:cubicBezTo>
                              <a:pt x="4977" y="106482"/>
                              <a:pt x="9998" y="98187"/>
                              <a:pt x="14975" y="89848"/>
                            </a:cubicBezTo>
                            <a:cubicBezTo>
                              <a:pt x="18424" y="84129"/>
                              <a:pt x="21960" y="78279"/>
                              <a:pt x="27024" y="73913"/>
                            </a:cubicBezTo>
                            <a:cubicBezTo>
                              <a:pt x="32307" y="69373"/>
                              <a:pt x="38856" y="66710"/>
                              <a:pt x="45186" y="63784"/>
                            </a:cubicBezTo>
                            <a:cubicBezTo>
                              <a:pt x="66579" y="53830"/>
                              <a:pt x="86050" y="39773"/>
                              <a:pt x="102204" y="22615"/>
                            </a:cubicBezTo>
                            <a:cubicBezTo>
                              <a:pt x="110280" y="14014"/>
                              <a:pt x="118750" y="3361"/>
                              <a:pt x="130363" y="0"/>
                            </a:cubicBezTo>
                            <a:cubicBezTo>
                              <a:pt x="127394" y="9299"/>
                              <a:pt x="109102" y="23095"/>
                              <a:pt x="101418" y="30910"/>
                            </a:cubicBezTo>
                            <a:close/>
                          </a:path>
                        </a:pathLst>
                      </a:custGeom>
                      <a:solidFill>
                        <a:srgbClr val="2A3835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7" name="Freeform: Shape 386">
                        <a:extLst>
                          <a:ext uri="{FF2B5EF4-FFF2-40B4-BE49-F238E27FC236}">
                            <a16:creationId xmlns:a16="http://schemas.microsoft.com/office/drawing/2014/main" id="{6962A913-4612-4AAE-987C-3708AB9EDC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43068" y="5756841"/>
                        <a:ext cx="126695" cy="134990"/>
                      </a:xfrm>
                      <a:custGeom>
                        <a:avLst/>
                        <a:gdLst>
                          <a:gd name="connsiteX0" fmla="*/ 99672 w 126695"/>
                          <a:gd name="connsiteY0" fmla="*/ 26457 h 134990"/>
                          <a:gd name="connsiteX1" fmla="*/ 61907 w 126695"/>
                          <a:gd name="connsiteY1" fmla="*/ 58502 h 134990"/>
                          <a:gd name="connsiteX2" fmla="*/ 45143 w 126695"/>
                          <a:gd name="connsiteY2" fmla="*/ 73389 h 134990"/>
                          <a:gd name="connsiteX3" fmla="*/ 24623 w 126695"/>
                          <a:gd name="connsiteY3" fmla="*/ 99671 h 134990"/>
                          <a:gd name="connsiteX4" fmla="*/ 0 w 126695"/>
                          <a:gd name="connsiteY4" fmla="*/ 134991 h 134990"/>
                          <a:gd name="connsiteX5" fmla="*/ 23183 w 126695"/>
                          <a:gd name="connsiteY5" fmla="*/ 97532 h 134990"/>
                          <a:gd name="connsiteX6" fmla="*/ 34446 w 126695"/>
                          <a:gd name="connsiteY6" fmla="*/ 81248 h 134990"/>
                          <a:gd name="connsiteX7" fmla="*/ 46321 w 126695"/>
                          <a:gd name="connsiteY7" fmla="*/ 69591 h 134990"/>
                          <a:gd name="connsiteX8" fmla="*/ 126696 w 126695"/>
                          <a:gd name="connsiteY8" fmla="*/ 0 h 134990"/>
                          <a:gd name="connsiteX9" fmla="*/ 99672 w 126695"/>
                          <a:gd name="connsiteY9" fmla="*/ 26457 h 1349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26695" h="134990">
                            <a:moveTo>
                              <a:pt x="99672" y="26457"/>
                            </a:moveTo>
                            <a:cubicBezTo>
                              <a:pt x="87404" y="37502"/>
                              <a:pt x="74655" y="48024"/>
                              <a:pt x="61907" y="58502"/>
                            </a:cubicBezTo>
                            <a:cubicBezTo>
                              <a:pt x="56144" y="63261"/>
                              <a:pt x="50338" y="68019"/>
                              <a:pt x="45143" y="73389"/>
                            </a:cubicBezTo>
                            <a:cubicBezTo>
                              <a:pt x="37371" y="81379"/>
                              <a:pt x="30997" y="90547"/>
                              <a:pt x="24623" y="99671"/>
                            </a:cubicBezTo>
                            <a:cubicBezTo>
                              <a:pt x="16416" y="111459"/>
                              <a:pt x="8208" y="123203"/>
                              <a:pt x="0" y="134991"/>
                            </a:cubicBezTo>
                            <a:cubicBezTo>
                              <a:pt x="7728" y="122505"/>
                              <a:pt x="15455" y="110019"/>
                              <a:pt x="23183" y="97532"/>
                            </a:cubicBezTo>
                            <a:cubicBezTo>
                              <a:pt x="26675" y="91900"/>
                              <a:pt x="30168" y="86269"/>
                              <a:pt x="34446" y="81248"/>
                            </a:cubicBezTo>
                            <a:cubicBezTo>
                              <a:pt x="38070" y="77056"/>
                              <a:pt x="42174" y="73302"/>
                              <a:pt x="46321" y="69591"/>
                            </a:cubicBezTo>
                            <a:cubicBezTo>
                              <a:pt x="70508" y="47849"/>
                              <a:pt x="97620" y="14363"/>
                              <a:pt x="126696" y="0"/>
                            </a:cubicBezTo>
                            <a:cubicBezTo>
                              <a:pt x="118707" y="9561"/>
                              <a:pt x="108971" y="18118"/>
                              <a:pt x="99672" y="26457"/>
                            </a:cubicBezTo>
                            <a:close/>
                          </a:path>
                        </a:pathLst>
                      </a:custGeom>
                      <a:solidFill>
                        <a:srgbClr val="2A3835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8" name="Freeform: Shape 387">
                        <a:extLst>
                          <a:ext uri="{FF2B5EF4-FFF2-40B4-BE49-F238E27FC236}">
                            <a16:creationId xmlns:a16="http://schemas.microsoft.com/office/drawing/2014/main" id="{35849EE3-7B49-4D9C-8C6E-0EF4785CC1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93013" y="5689913"/>
                        <a:ext cx="83387" cy="82339"/>
                      </a:xfrm>
                      <a:custGeom>
                        <a:avLst/>
                        <a:gdLst>
                          <a:gd name="connsiteX0" fmla="*/ 51342 w 83387"/>
                          <a:gd name="connsiteY0" fmla="*/ 27854 h 82339"/>
                          <a:gd name="connsiteX1" fmla="*/ 0 w 83387"/>
                          <a:gd name="connsiteY1" fmla="*/ 82339 h 82339"/>
                          <a:gd name="connsiteX2" fmla="*/ 69111 w 83387"/>
                          <a:gd name="connsiteY2" fmla="*/ 8382 h 82339"/>
                          <a:gd name="connsiteX3" fmla="*/ 83387 w 83387"/>
                          <a:gd name="connsiteY3" fmla="*/ 0 h 82339"/>
                          <a:gd name="connsiteX4" fmla="*/ 51342 w 83387"/>
                          <a:gd name="connsiteY4" fmla="*/ 27854 h 823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3387" h="82339">
                            <a:moveTo>
                              <a:pt x="51342" y="27854"/>
                            </a:moveTo>
                            <a:cubicBezTo>
                              <a:pt x="34053" y="45885"/>
                              <a:pt x="16939" y="64046"/>
                              <a:pt x="0" y="82339"/>
                            </a:cubicBezTo>
                            <a:cubicBezTo>
                              <a:pt x="19253" y="54573"/>
                              <a:pt x="44313" y="31347"/>
                              <a:pt x="69111" y="8382"/>
                            </a:cubicBezTo>
                            <a:cubicBezTo>
                              <a:pt x="73564" y="4235"/>
                              <a:pt x="77712" y="917"/>
                              <a:pt x="83387" y="0"/>
                            </a:cubicBezTo>
                            <a:cubicBezTo>
                              <a:pt x="75747" y="9867"/>
                              <a:pt x="60729" y="18031"/>
                              <a:pt x="51342" y="27854"/>
                            </a:cubicBezTo>
                            <a:close/>
                          </a:path>
                        </a:pathLst>
                      </a:custGeom>
                      <a:solidFill>
                        <a:srgbClr val="2A3835"/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389" name="Freeform: Shape 388">
                        <a:extLst>
                          <a:ext uri="{FF2B5EF4-FFF2-40B4-BE49-F238E27FC236}">
                            <a16:creationId xmlns:a16="http://schemas.microsoft.com/office/drawing/2014/main" id="{4661EB3A-A172-4E0C-80F5-A051078C4D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21478" y="5660051"/>
                        <a:ext cx="117131" cy="510249"/>
                      </a:xfrm>
                      <a:custGeom>
                        <a:avLst/>
                        <a:gdLst>
                          <a:gd name="connsiteX0" fmla="*/ 84522 w 117131"/>
                          <a:gd name="connsiteY0" fmla="*/ 315037 h 510249"/>
                          <a:gd name="connsiteX1" fmla="*/ 76882 w 117131"/>
                          <a:gd name="connsiteY1" fmla="*/ 280242 h 510249"/>
                          <a:gd name="connsiteX2" fmla="*/ 76183 w 117131"/>
                          <a:gd name="connsiteY2" fmla="*/ 269153 h 510249"/>
                          <a:gd name="connsiteX3" fmla="*/ 72211 w 117131"/>
                          <a:gd name="connsiteY3" fmla="*/ 259111 h 510249"/>
                          <a:gd name="connsiteX4" fmla="*/ 61776 w 117131"/>
                          <a:gd name="connsiteY4" fmla="*/ 196593 h 510249"/>
                          <a:gd name="connsiteX5" fmla="*/ 58982 w 117131"/>
                          <a:gd name="connsiteY5" fmla="*/ 120759 h 510249"/>
                          <a:gd name="connsiteX6" fmla="*/ 52433 w 117131"/>
                          <a:gd name="connsiteY6" fmla="*/ 16677 h 510249"/>
                          <a:gd name="connsiteX7" fmla="*/ 47762 w 117131"/>
                          <a:gd name="connsiteY7" fmla="*/ 0 h 510249"/>
                          <a:gd name="connsiteX8" fmla="*/ 27679 w 117131"/>
                          <a:gd name="connsiteY8" fmla="*/ 50469 h 510249"/>
                          <a:gd name="connsiteX9" fmla="*/ 44488 w 117131"/>
                          <a:gd name="connsiteY9" fmla="*/ 59244 h 510249"/>
                          <a:gd name="connsiteX10" fmla="*/ 37721 w 117131"/>
                          <a:gd name="connsiteY10" fmla="*/ 80419 h 510249"/>
                          <a:gd name="connsiteX11" fmla="*/ 0 w 117131"/>
                          <a:gd name="connsiteY11" fmla="*/ 123989 h 510249"/>
                          <a:gd name="connsiteX12" fmla="*/ 25933 w 117131"/>
                          <a:gd name="connsiteY12" fmla="*/ 120366 h 510249"/>
                          <a:gd name="connsiteX13" fmla="*/ 51255 w 117131"/>
                          <a:gd name="connsiteY13" fmla="*/ 119667 h 510249"/>
                          <a:gd name="connsiteX14" fmla="*/ 28290 w 117131"/>
                          <a:gd name="connsiteY14" fmla="*/ 166992 h 510249"/>
                          <a:gd name="connsiteX15" fmla="*/ 31390 w 117131"/>
                          <a:gd name="connsiteY15" fmla="*/ 186857 h 510249"/>
                          <a:gd name="connsiteX16" fmla="*/ 14058 w 117131"/>
                          <a:gd name="connsiteY16" fmla="*/ 211829 h 510249"/>
                          <a:gd name="connsiteX17" fmla="*/ 38375 w 117131"/>
                          <a:gd name="connsiteY17" fmla="*/ 200566 h 510249"/>
                          <a:gd name="connsiteX18" fmla="*/ 44400 w 117131"/>
                          <a:gd name="connsiteY18" fmla="*/ 198950 h 510249"/>
                          <a:gd name="connsiteX19" fmla="*/ 50381 w 117131"/>
                          <a:gd name="connsiteY19" fmla="*/ 211961 h 510249"/>
                          <a:gd name="connsiteX20" fmla="*/ 43789 w 117131"/>
                          <a:gd name="connsiteY20" fmla="*/ 226979 h 510249"/>
                          <a:gd name="connsiteX21" fmla="*/ 68194 w 117131"/>
                          <a:gd name="connsiteY21" fmla="*/ 273562 h 510249"/>
                          <a:gd name="connsiteX22" fmla="*/ 52346 w 117131"/>
                          <a:gd name="connsiteY22" fmla="*/ 331977 h 510249"/>
                          <a:gd name="connsiteX23" fmla="*/ 73477 w 117131"/>
                          <a:gd name="connsiteY23" fmla="*/ 321019 h 510249"/>
                          <a:gd name="connsiteX24" fmla="*/ 94258 w 117131"/>
                          <a:gd name="connsiteY24" fmla="*/ 433744 h 510249"/>
                          <a:gd name="connsiteX25" fmla="*/ 82427 w 117131"/>
                          <a:gd name="connsiteY25" fmla="*/ 499318 h 510249"/>
                          <a:gd name="connsiteX26" fmla="*/ 116829 w 117131"/>
                          <a:gd name="connsiteY26" fmla="*/ 496611 h 510249"/>
                          <a:gd name="connsiteX27" fmla="*/ 105609 w 117131"/>
                          <a:gd name="connsiteY27" fmla="*/ 440205 h 510249"/>
                          <a:gd name="connsiteX28" fmla="*/ 84522 w 117131"/>
                          <a:gd name="connsiteY28" fmla="*/ 315037 h 5102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117131" h="510249">
                            <a:moveTo>
                              <a:pt x="84522" y="315037"/>
                            </a:moveTo>
                            <a:cubicBezTo>
                              <a:pt x="81248" y="303599"/>
                              <a:pt x="77275" y="292161"/>
                              <a:pt x="76882" y="280242"/>
                            </a:cubicBezTo>
                            <a:cubicBezTo>
                              <a:pt x="76751" y="276531"/>
                              <a:pt x="76969" y="272776"/>
                              <a:pt x="76183" y="269153"/>
                            </a:cubicBezTo>
                            <a:cubicBezTo>
                              <a:pt x="75398" y="265616"/>
                              <a:pt x="73695" y="262429"/>
                              <a:pt x="72211" y="259111"/>
                            </a:cubicBezTo>
                            <a:cubicBezTo>
                              <a:pt x="63479" y="239727"/>
                              <a:pt x="62562" y="217854"/>
                              <a:pt x="61776" y="196593"/>
                            </a:cubicBezTo>
                            <a:cubicBezTo>
                              <a:pt x="60859" y="171315"/>
                              <a:pt x="59899" y="146037"/>
                              <a:pt x="58982" y="120759"/>
                            </a:cubicBezTo>
                            <a:cubicBezTo>
                              <a:pt x="57716" y="86007"/>
                              <a:pt x="56406" y="51211"/>
                              <a:pt x="52433" y="16677"/>
                            </a:cubicBezTo>
                            <a:cubicBezTo>
                              <a:pt x="51779" y="10871"/>
                              <a:pt x="50949" y="4890"/>
                              <a:pt x="47762" y="0"/>
                            </a:cubicBezTo>
                            <a:cubicBezTo>
                              <a:pt x="44575" y="17944"/>
                              <a:pt x="37677" y="35232"/>
                              <a:pt x="27679" y="50469"/>
                            </a:cubicBezTo>
                            <a:cubicBezTo>
                              <a:pt x="33660" y="45754"/>
                              <a:pt x="43134" y="51735"/>
                              <a:pt x="44488" y="59244"/>
                            </a:cubicBezTo>
                            <a:cubicBezTo>
                              <a:pt x="45841" y="66710"/>
                              <a:pt x="41868" y="74044"/>
                              <a:pt x="37721" y="80419"/>
                            </a:cubicBezTo>
                            <a:cubicBezTo>
                              <a:pt x="27155" y="96528"/>
                              <a:pt x="14451" y="111241"/>
                              <a:pt x="0" y="123989"/>
                            </a:cubicBezTo>
                            <a:cubicBezTo>
                              <a:pt x="5981" y="131629"/>
                              <a:pt x="17987" y="125954"/>
                              <a:pt x="25933" y="120366"/>
                            </a:cubicBezTo>
                            <a:cubicBezTo>
                              <a:pt x="33835" y="114777"/>
                              <a:pt x="47194" y="110848"/>
                              <a:pt x="51255" y="119667"/>
                            </a:cubicBezTo>
                            <a:cubicBezTo>
                              <a:pt x="43615" y="135428"/>
                              <a:pt x="35931" y="151188"/>
                              <a:pt x="28290" y="166992"/>
                            </a:cubicBezTo>
                            <a:cubicBezTo>
                              <a:pt x="24841" y="174065"/>
                              <a:pt x="23619" y="185766"/>
                              <a:pt x="31390" y="186857"/>
                            </a:cubicBezTo>
                            <a:cubicBezTo>
                              <a:pt x="25627" y="195196"/>
                              <a:pt x="19864" y="203491"/>
                              <a:pt x="14058" y="211829"/>
                            </a:cubicBezTo>
                            <a:cubicBezTo>
                              <a:pt x="22178" y="208075"/>
                              <a:pt x="30255" y="204320"/>
                              <a:pt x="38375" y="200566"/>
                            </a:cubicBezTo>
                            <a:cubicBezTo>
                              <a:pt x="40296" y="199693"/>
                              <a:pt x="42305" y="198776"/>
                              <a:pt x="44400" y="198950"/>
                            </a:cubicBezTo>
                            <a:cubicBezTo>
                              <a:pt x="49858" y="199431"/>
                              <a:pt x="51997" y="206721"/>
                              <a:pt x="50381" y="211961"/>
                            </a:cubicBezTo>
                            <a:cubicBezTo>
                              <a:pt x="48766" y="217199"/>
                              <a:pt x="45012" y="221653"/>
                              <a:pt x="43789" y="226979"/>
                            </a:cubicBezTo>
                            <a:cubicBezTo>
                              <a:pt x="39816" y="244617"/>
                              <a:pt x="64046" y="255968"/>
                              <a:pt x="68194" y="273562"/>
                            </a:cubicBezTo>
                            <a:cubicBezTo>
                              <a:pt x="72909" y="293601"/>
                              <a:pt x="50120" y="311545"/>
                              <a:pt x="52346" y="331977"/>
                            </a:cubicBezTo>
                            <a:cubicBezTo>
                              <a:pt x="59375" y="328309"/>
                              <a:pt x="66404" y="324686"/>
                              <a:pt x="73477" y="321019"/>
                            </a:cubicBezTo>
                            <a:cubicBezTo>
                              <a:pt x="80418" y="358608"/>
                              <a:pt x="87360" y="396154"/>
                              <a:pt x="94258" y="433744"/>
                            </a:cubicBezTo>
                            <a:cubicBezTo>
                              <a:pt x="98493" y="456664"/>
                              <a:pt x="100457" y="481899"/>
                              <a:pt x="82427" y="499318"/>
                            </a:cubicBezTo>
                            <a:cubicBezTo>
                              <a:pt x="94389" y="511586"/>
                              <a:pt x="114079" y="517044"/>
                              <a:pt x="116829" y="496611"/>
                            </a:cubicBezTo>
                            <a:cubicBezTo>
                              <a:pt x="119056" y="479978"/>
                              <a:pt x="108359" y="456752"/>
                              <a:pt x="105609" y="440205"/>
                            </a:cubicBezTo>
                            <a:cubicBezTo>
                              <a:pt x="98886" y="398424"/>
                              <a:pt x="96179" y="355858"/>
                              <a:pt x="84522" y="315037"/>
                            </a:cubicBezTo>
                            <a:close/>
                          </a:path>
                        </a:pathLst>
                      </a:custGeom>
                      <a:solidFill>
                        <a:srgbClr val="435750">
                          <a:alpha val="36000"/>
                        </a:srgbClr>
                      </a:solidFill>
                      <a:ln w="436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sp>
                  <p:nvSpPr>
                    <p:cNvPr id="369" name="Freeform: Shape 368">
                      <a:extLst>
                        <a:ext uri="{FF2B5EF4-FFF2-40B4-BE49-F238E27FC236}">
                          <a16:creationId xmlns:a16="http://schemas.microsoft.com/office/drawing/2014/main" id="{4860B91F-1C5F-43A4-9A2D-78EDFB860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7754" y="5627613"/>
                      <a:ext cx="41299" cy="151537"/>
                    </a:xfrm>
                    <a:custGeom>
                      <a:avLst/>
                      <a:gdLst>
                        <a:gd name="connsiteX0" fmla="*/ 12442 w 41299"/>
                        <a:gd name="connsiteY0" fmla="*/ 9256 h 151537"/>
                        <a:gd name="connsiteX1" fmla="*/ 41300 w 41299"/>
                        <a:gd name="connsiteY1" fmla="*/ 0 h 151537"/>
                        <a:gd name="connsiteX2" fmla="*/ 27460 w 41299"/>
                        <a:gd name="connsiteY2" fmla="*/ 10085 h 151537"/>
                        <a:gd name="connsiteX3" fmla="*/ 4103 w 41299"/>
                        <a:gd name="connsiteY3" fmla="*/ 39729 h 151537"/>
                        <a:gd name="connsiteX4" fmla="*/ 6068 w 41299"/>
                        <a:gd name="connsiteY4" fmla="*/ 67976 h 151537"/>
                        <a:gd name="connsiteX5" fmla="*/ 7072 w 41299"/>
                        <a:gd name="connsiteY5" fmla="*/ 151538 h 151537"/>
                        <a:gd name="connsiteX6" fmla="*/ 479 w 41299"/>
                        <a:gd name="connsiteY6" fmla="*/ 83780 h 151537"/>
                        <a:gd name="connsiteX7" fmla="*/ 12442 w 41299"/>
                        <a:gd name="connsiteY7" fmla="*/ 9256 h 151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1299" h="151537">
                          <a:moveTo>
                            <a:pt x="12442" y="9256"/>
                          </a:moveTo>
                          <a:cubicBezTo>
                            <a:pt x="21130" y="3798"/>
                            <a:pt x="34140" y="7378"/>
                            <a:pt x="41300" y="0"/>
                          </a:cubicBezTo>
                          <a:cubicBezTo>
                            <a:pt x="40339" y="5938"/>
                            <a:pt x="33092" y="7902"/>
                            <a:pt x="27460" y="10085"/>
                          </a:cubicBezTo>
                          <a:cubicBezTo>
                            <a:pt x="15149" y="14844"/>
                            <a:pt x="5849" y="26675"/>
                            <a:pt x="4103" y="39729"/>
                          </a:cubicBezTo>
                          <a:cubicBezTo>
                            <a:pt x="2837" y="49115"/>
                            <a:pt x="5195" y="58546"/>
                            <a:pt x="6068" y="67976"/>
                          </a:cubicBezTo>
                          <a:cubicBezTo>
                            <a:pt x="8513" y="95655"/>
                            <a:pt x="-2577" y="124557"/>
                            <a:pt x="7072" y="151538"/>
                          </a:cubicBezTo>
                          <a:cubicBezTo>
                            <a:pt x="2182" y="129053"/>
                            <a:pt x="-699" y="106744"/>
                            <a:pt x="479" y="83780"/>
                          </a:cubicBezTo>
                          <a:cubicBezTo>
                            <a:pt x="1440" y="65225"/>
                            <a:pt x="-5283" y="20389"/>
                            <a:pt x="12442" y="9256"/>
                          </a:cubicBezTo>
                          <a:close/>
                        </a:path>
                      </a:pathLst>
                    </a:custGeom>
                    <a:solidFill>
                      <a:srgbClr val="79807E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362" name="Graphic 2180">
                    <a:extLst>
                      <a:ext uri="{FF2B5EF4-FFF2-40B4-BE49-F238E27FC236}">
                        <a16:creationId xmlns:a16="http://schemas.microsoft.com/office/drawing/2014/main" id="{0ACDC10F-8903-43F7-AEEB-7375D121AA43}"/>
                      </a:ext>
                    </a:extLst>
                  </p:cNvPr>
                  <p:cNvGrpSpPr/>
                  <p:nvPr/>
                </p:nvGrpSpPr>
                <p:grpSpPr>
                  <a:xfrm>
                    <a:off x="2270878" y="5990019"/>
                    <a:ext cx="171794" cy="182196"/>
                    <a:chOff x="2270878" y="5990019"/>
                    <a:chExt cx="171794" cy="182196"/>
                  </a:xfrm>
                </p:grpSpPr>
                <p:sp>
                  <p:nvSpPr>
                    <p:cNvPr id="363" name="Freeform: Shape 362">
                      <a:extLst>
                        <a:ext uri="{FF2B5EF4-FFF2-40B4-BE49-F238E27FC236}">
                          <a16:creationId xmlns:a16="http://schemas.microsoft.com/office/drawing/2014/main" id="{19800478-C686-464A-9E0B-B8C387087C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0878" y="6056336"/>
                      <a:ext cx="171794" cy="115879"/>
                    </a:xfrm>
                    <a:custGeom>
                      <a:avLst/>
                      <a:gdLst>
                        <a:gd name="connsiteX0" fmla="*/ 130581 w 171794"/>
                        <a:gd name="connsiteY0" fmla="*/ 103514 h 115879"/>
                        <a:gd name="connsiteX1" fmla="*/ 55053 w 171794"/>
                        <a:gd name="connsiteY1" fmla="*/ 65182 h 115879"/>
                        <a:gd name="connsiteX2" fmla="*/ 34927 w 171794"/>
                        <a:gd name="connsiteY2" fmla="*/ 44138 h 115879"/>
                        <a:gd name="connsiteX3" fmla="*/ 0 w 171794"/>
                        <a:gd name="connsiteY3" fmla="*/ 0 h 115879"/>
                        <a:gd name="connsiteX4" fmla="*/ 133769 w 171794"/>
                        <a:gd name="connsiteY4" fmla="*/ 111590 h 115879"/>
                        <a:gd name="connsiteX5" fmla="*/ 171795 w 171794"/>
                        <a:gd name="connsiteY5" fmla="*/ 114210 h 115879"/>
                        <a:gd name="connsiteX6" fmla="*/ 130581 w 171794"/>
                        <a:gd name="connsiteY6" fmla="*/ 103514 h 1158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1794" h="115879">
                          <a:moveTo>
                            <a:pt x="130581" y="103514"/>
                          </a:moveTo>
                          <a:cubicBezTo>
                            <a:pt x="103819" y="93909"/>
                            <a:pt x="76402" y="83911"/>
                            <a:pt x="55053" y="65182"/>
                          </a:cubicBezTo>
                          <a:cubicBezTo>
                            <a:pt x="47762" y="58764"/>
                            <a:pt x="41344" y="51429"/>
                            <a:pt x="34927" y="44138"/>
                          </a:cubicBezTo>
                          <a:cubicBezTo>
                            <a:pt x="22528" y="30037"/>
                            <a:pt x="10085" y="15848"/>
                            <a:pt x="0" y="0"/>
                          </a:cubicBezTo>
                          <a:cubicBezTo>
                            <a:pt x="25758" y="54093"/>
                            <a:pt x="75922" y="95961"/>
                            <a:pt x="133769" y="111590"/>
                          </a:cubicBezTo>
                          <a:cubicBezTo>
                            <a:pt x="145818" y="114821"/>
                            <a:pt x="159832" y="117877"/>
                            <a:pt x="171795" y="114210"/>
                          </a:cubicBezTo>
                          <a:cubicBezTo>
                            <a:pt x="166949" y="101243"/>
                            <a:pt x="142020" y="107617"/>
                            <a:pt x="130581" y="103514"/>
                          </a:cubicBezTo>
                          <a:close/>
                        </a:path>
                      </a:pathLst>
                    </a:custGeom>
                    <a:solidFill>
                      <a:srgbClr val="6B7D76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4" name="Freeform: Shape 363">
                      <a:extLst>
                        <a:ext uri="{FF2B5EF4-FFF2-40B4-BE49-F238E27FC236}">
                          <a16:creationId xmlns:a16="http://schemas.microsoft.com/office/drawing/2014/main" id="{96AE0779-0C98-4A7B-AEE8-35F34A9AE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0148" y="6003684"/>
                      <a:ext cx="65748" cy="139356"/>
                    </a:xfrm>
                    <a:custGeom>
                      <a:avLst/>
                      <a:gdLst>
                        <a:gd name="connsiteX0" fmla="*/ 29216 w 65748"/>
                        <a:gd name="connsiteY0" fmla="*/ 21655 h 139356"/>
                        <a:gd name="connsiteX1" fmla="*/ 9 w 65748"/>
                        <a:gd name="connsiteY1" fmla="*/ 80069 h 139356"/>
                        <a:gd name="connsiteX2" fmla="*/ 7125 w 65748"/>
                        <a:gd name="connsiteY2" fmla="*/ 90591 h 139356"/>
                        <a:gd name="connsiteX3" fmla="*/ 13674 w 65748"/>
                        <a:gd name="connsiteY3" fmla="*/ 83649 h 139356"/>
                        <a:gd name="connsiteX4" fmla="*/ 19437 w 65748"/>
                        <a:gd name="connsiteY4" fmla="*/ 92250 h 139356"/>
                        <a:gd name="connsiteX5" fmla="*/ 20659 w 65748"/>
                        <a:gd name="connsiteY5" fmla="*/ 103557 h 139356"/>
                        <a:gd name="connsiteX6" fmla="*/ 26160 w 65748"/>
                        <a:gd name="connsiteY6" fmla="*/ 107748 h 139356"/>
                        <a:gd name="connsiteX7" fmla="*/ 63924 w 65748"/>
                        <a:gd name="connsiteY7" fmla="*/ 139357 h 139356"/>
                        <a:gd name="connsiteX8" fmla="*/ 62090 w 65748"/>
                        <a:gd name="connsiteY8" fmla="*/ 121195 h 139356"/>
                        <a:gd name="connsiteX9" fmla="*/ 48207 w 65748"/>
                        <a:gd name="connsiteY9" fmla="*/ 76576 h 139356"/>
                        <a:gd name="connsiteX10" fmla="*/ 45238 w 65748"/>
                        <a:gd name="connsiteY10" fmla="*/ 54093 h 139356"/>
                        <a:gd name="connsiteX11" fmla="*/ 48120 w 65748"/>
                        <a:gd name="connsiteY11" fmla="*/ 35843 h 139356"/>
                        <a:gd name="connsiteX12" fmla="*/ 42488 w 65748"/>
                        <a:gd name="connsiteY12" fmla="*/ 0 h 139356"/>
                        <a:gd name="connsiteX13" fmla="*/ 29216 w 65748"/>
                        <a:gd name="connsiteY13" fmla="*/ 21655 h 1393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5748" h="139356">
                          <a:moveTo>
                            <a:pt x="29216" y="21655"/>
                          </a:moveTo>
                          <a:cubicBezTo>
                            <a:pt x="17690" y="40515"/>
                            <a:pt x="794" y="58022"/>
                            <a:pt x="9" y="80069"/>
                          </a:cubicBezTo>
                          <a:cubicBezTo>
                            <a:pt x="-166" y="84915"/>
                            <a:pt x="2322" y="91333"/>
                            <a:pt x="7125" y="90591"/>
                          </a:cubicBezTo>
                          <a:cubicBezTo>
                            <a:pt x="8347" y="87404"/>
                            <a:pt x="10268" y="83693"/>
                            <a:pt x="13674" y="83649"/>
                          </a:cubicBezTo>
                          <a:cubicBezTo>
                            <a:pt x="17559" y="83605"/>
                            <a:pt x="19524" y="88408"/>
                            <a:pt x="19437" y="92250"/>
                          </a:cubicBezTo>
                          <a:cubicBezTo>
                            <a:pt x="19349" y="96135"/>
                            <a:pt x="18476" y="100414"/>
                            <a:pt x="20659" y="103557"/>
                          </a:cubicBezTo>
                          <a:cubicBezTo>
                            <a:pt x="21969" y="105478"/>
                            <a:pt x="24195" y="106526"/>
                            <a:pt x="26160" y="107748"/>
                          </a:cubicBezTo>
                          <a:cubicBezTo>
                            <a:pt x="40392" y="116524"/>
                            <a:pt x="47378" y="136912"/>
                            <a:pt x="63924" y="139357"/>
                          </a:cubicBezTo>
                          <a:cubicBezTo>
                            <a:pt x="67766" y="134249"/>
                            <a:pt x="64754" y="127045"/>
                            <a:pt x="62090" y="121195"/>
                          </a:cubicBezTo>
                          <a:cubicBezTo>
                            <a:pt x="55585" y="107006"/>
                            <a:pt x="51875" y="91726"/>
                            <a:pt x="48207" y="76576"/>
                          </a:cubicBezTo>
                          <a:cubicBezTo>
                            <a:pt x="46417" y="69198"/>
                            <a:pt x="44584" y="61645"/>
                            <a:pt x="45238" y="54093"/>
                          </a:cubicBezTo>
                          <a:cubicBezTo>
                            <a:pt x="45762" y="47937"/>
                            <a:pt x="47858" y="41999"/>
                            <a:pt x="48120" y="35843"/>
                          </a:cubicBezTo>
                          <a:cubicBezTo>
                            <a:pt x="48644" y="24143"/>
                            <a:pt x="44147" y="11308"/>
                            <a:pt x="42488" y="0"/>
                          </a:cubicBezTo>
                          <a:cubicBezTo>
                            <a:pt x="36201" y="3973"/>
                            <a:pt x="33494" y="14626"/>
                            <a:pt x="29216" y="21655"/>
                          </a:cubicBezTo>
                          <a:close/>
                        </a:path>
                      </a:pathLst>
                    </a:custGeom>
                    <a:solidFill>
                      <a:srgbClr val="4D5854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5" name="Freeform: Shape 364">
                      <a:extLst>
                        <a:ext uri="{FF2B5EF4-FFF2-40B4-BE49-F238E27FC236}">
                          <a16:creationId xmlns:a16="http://schemas.microsoft.com/office/drawing/2014/main" id="{2BD8F11D-7BC0-4ABD-90EE-5035E9A616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4837" y="6009011"/>
                      <a:ext cx="44486" cy="112136"/>
                    </a:xfrm>
                    <a:custGeom>
                      <a:avLst/>
                      <a:gdLst>
                        <a:gd name="connsiteX0" fmla="*/ 35833 w 44486"/>
                        <a:gd name="connsiteY0" fmla="*/ 52826 h 112136"/>
                        <a:gd name="connsiteX1" fmla="*/ 22211 w 44486"/>
                        <a:gd name="connsiteY1" fmla="*/ 0 h 112136"/>
                        <a:gd name="connsiteX2" fmla="*/ 14877 w 44486"/>
                        <a:gd name="connsiteY2" fmla="*/ 23139 h 112136"/>
                        <a:gd name="connsiteX3" fmla="*/ 9245 w 44486"/>
                        <a:gd name="connsiteY3" fmla="*/ 35931 h 112136"/>
                        <a:gd name="connsiteX4" fmla="*/ 1692 w 44486"/>
                        <a:gd name="connsiteY4" fmla="*/ 53481 h 112136"/>
                        <a:gd name="connsiteX5" fmla="*/ 164 w 44486"/>
                        <a:gd name="connsiteY5" fmla="*/ 63173 h 112136"/>
                        <a:gd name="connsiteX6" fmla="*/ 6800 w 44486"/>
                        <a:gd name="connsiteY6" fmla="*/ 69416 h 112136"/>
                        <a:gd name="connsiteX7" fmla="*/ 12606 w 44486"/>
                        <a:gd name="connsiteY7" fmla="*/ 67845 h 112136"/>
                        <a:gd name="connsiteX8" fmla="*/ 22604 w 44486"/>
                        <a:gd name="connsiteY8" fmla="*/ 75354 h 112136"/>
                        <a:gd name="connsiteX9" fmla="*/ 23957 w 44486"/>
                        <a:gd name="connsiteY9" fmla="*/ 88844 h 112136"/>
                        <a:gd name="connsiteX10" fmla="*/ 43080 w 44486"/>
                        <a:gd name="connsiteY10" fmla="*/ 108796 h 112136"/>
                        <a:gd name="connsiteX11" fmla="*/ 35833 w 44486"/>
                        <a:gd name="connsiteY11" fmla="*/ 52826 h 112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4486" h="112136">
                          <a:moveTo>
                            <a:pt x="35833" y="52826"/>
                          </a:moveTo>
                          <a:cubicBezTo>
                            <a:pt x="33344" y="34708"/>
                            <a:pt x="30725" y="16197"/>
                            <a:pt x="22211" y="0"/>
                          </a:cubicBezTo>
                          <a:cubicBezTo>
                            <a:pt x="15619" y="5064"/>
                            <a:pt x="16929" y="15062"/>
                            <a:pt x="14877" y="23139"/>
                          </a:cubicBezTo>
                          <a:cubicBezTo>
                            <a:pt x="13742" y="27679"/>
                            <a:pt x="11384" y="31739"/>
                            <a:pt x="9245" y="35931"/>
                          </a:cubicBezTo>
                          <a:cubicBezTo>
                            <a:pt x="6320" y="41606"/>
                            <a:pt x="3831" y="47456"/>
                            <a:pt x="1692" y="53481"/>
                          </a:cubicBezTo>
                          <a:cubicBezTo>
                            <a:pt x="600" y="56581"/>
                            <a:pt x="-404" y="59943"/>
                            <a:pt x="164" y="63173"/>
                          </a:cubicBezTo>
                          <a:cubicBezTo>
                            <a:pt x="775" y="66448"/>
                            <a:pt x="3482" y="69547"/>
                            <a:pt x="6800" y="69416"/>
                          </a:cubicBezTo>
                          <a:cubicBezTo>
                            <a:pt x="8808" y="69329"/>
                            <a:pt x="10598" y="68150"/>
                            <a:pt x="12606" y="67845"/>
                          </a:cubicBezTo>
                          <a:cubicBezTo>
                            <a:pt x="17103" y="67103"/>
                            <a:pt x="21163" y="71032"/>
                            <a:pt x="22604" y="75354"/>
                          </a:cubicBezTo>
                          <a:cubicBezTo>
                            <a:pt x="24045" y="79676"/>
                            <a:pt x="23652" y="84347"/>
                            <a:pt x="23957" y="88844"/>
                          </a:cubicBezTo>
                          <a:cubicBezTo>
                            <a:pt x="24438" y="95393"/>
                            <a:pt x="33038" y="121238"/>
                            <a:pt x="43080" y="108796"/>
                          </a:cubicBezTo>
                          <a:cubicBezTo>
                            <a:pt x="48406" y="102160"/>
                            <a:pt x="36968" y="61340"/>
                            <a:pt x="35833" y="52826"/>
                          </a:cubicBezTo>
                          <a:close/>
                        </a:path>
                      </a:pathLst>
                    </a:custGeom>
                    <a:solidFill>
                      <a:srgbClr val="646C69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6" name="Freeform: Shape 365">
                      <a:extLst>
                        <a:ext uri="{FF2B5EF4-FFF2-40B4-BE49-F238E27FC236}">
                          <a16:creationId xmlns:a16="http://schemas.microsoft.com/office/drawing/2014/main" id="{09582987-1689-4C1E-8F7D-A6103770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4432" y="5990019"/>
                      <a:ext cx="81742" cy="119710"/>
                    </a:xfrm>
                    <a:custGeom>
                      <a:avLst/>
                      <a:gdLst>
                        <a:gd name="connsiteX0" fmla="*/ 45506 w 81742"/>
                        <a:gd name="connsiteY0" fmla="*/ 50207 h 119710"/>
                        <a:gd name="connsiteX1" fmla="*/ 13635 w 81742"/>
                        <a:gd name="connsiteY1" fmla="*/ 83605 h 119710"/>
                        <a:gd name="connsiteX2" fmla="*/ 2066 w 81742"/>
                        <a:gd name="connsiteY2" fmla="*/ 119711 h 119710"/>
                        <a:gd name="connsiteX3" fmla="*/ 14596 w 81742"/>
                        <a:gd name="connsiteY3" fmla="*/ 93909 h 119710"/>
                        <a:gd name="connsiteX4" fmla="*/ 11016 w 81742"/>
                        <a:gd name="connsiteY4" fmla="*/ 98231 h 119710"/>
                        <a:gd name="connsiteX5" fmla="*/ 63668 w 81742"/>
                        <a:gd name="connsiteY5" fmla="*/ 19515 h 119710"/>
                        <a:gd name="connsiteX6" fmla="*/ 81742 w 81742"/>
                        <a:gd name="connsiteY6" fmla="*/ 0 h 119710"/>
                        <a:gd name="connsiteX7" fmla="*/ 45506 w 81742"/>
                        <a:gd name="connsiteY7" fmla="*/ 50207 h 1197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1742" h="119710">
                          <a:moveTo>
                            <a:pt x="45506" y="50207"/>
                          </a:moveTo>
                          <a:cubicBezTo>
                            <a:pt x="36687" y="62824"/>
                            <a:pt x="24244" y="72429"/>
                            <a:pt x="13635" y="83605"/>
                          </a:cubicBezTo>
                          <a:cubicBezTo>
                            <a:pt x="4336" y="93385"/>
                            <a:pt x="-4002" y="107617"/>
                            <a:pt x="2066" y="119711"/>
                          </a:cubicBezTo>
                          <a:cubicBezTo>
                            <a:pt x="6257" y="111110"/>
                            <a:pt x="10405" y="102510"/>
                            <a:pt x="14596" y="93909"/>
                          </a:cubicBezTo>
                          <a:cubicBezTo>
                            <a:pt x="12719" y="94520"/>
                            <a:pt x="11234" y="96266"/>
                            <a:pt x="11016" y="98231"/>
                          </a:cubicBezTo>
                          <a:cubicBezTo>
                            <a:pt x="28567" y="71992"/>
                            <a:pt x="46117" y="45754"/>
                            <a:pt x="63668" y="19515"/>
                          </a:cubicBezTo>
                          <a:cubicBezTo>
                            <a:pt x="68776" y="11875"/>
                            <a:pt x="75761" y="5807"/>
                            <a:pt x="81742" y="0"/>
                          </a:cubicBezTo>
                          <a:cubicBezTo>
                            <a:pt x="62751" y="6942"/>
                            <a:pt x="56333" y="34708"/>
                            <a:pt x="45506" y="50207"/>
                          </a:cubicBezTo>
                          <a:close/>
                        </a:path>
                      </a:pathLst>
                    </a:custGeom>
                    <a:solidFill>
                      <a:srgbClr val="21302C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7" name="Freeform: Shape 366">
                      <a:extLst>
                        <a:ext uri="{FF2B5EF4-FFF2-40B4-BE49-F238E27FC236}">
                          <a16:creationId xmlns:a16="http://schemas.microsoft.com/office/drawing/2014/main" id="{521252D5-6755-4900-9FB8-D43FBCF3F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8967" y="6065941"/>
                      <a:ext cx="51222" cy="75266"/>
                    </a:xfrm>
                    <a:custGeom>
                      <a:avLst/>
                      <a:gdLst>
                        <a:gd name="connsiteX0" fmla="*/ 17169 w 51222"/>
                        <a:gd name="connsiteY0" fmla="*/ 33791 h 75266"/>
                        <a:gd name="connsiteX1" fmla="*/ 11 w 51222"/>
                        <a:gd name="connsiteY1" fmla="*/ 75267 h 75266"/>
                        <a:gd name="connsiteX2" fmla="*/ 18304 w 51222"/>
                        <a:gd name="connsiteY2" fmla="*/ 38201 h 75266"/>
                        <a:gd name="connsiteX3" fmla="*/ 42971 w 51222"/>
                        <a:gd name="connsiteY3" fmla="*/ 7902 h 75266"/>
                        <a:gd name="connsiteX4" fmla="*/ 51222 w 51222"/>
                        <a:gd name="connsiteY4" fmla="*/ 0 h 75266"/>
                        <a:gd name="connsiteX5" fmla="*/ 17169 w 51222"/>
                        <a:gd name="connsiteY5" fmla="*/ 33791 h 75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222" h="75266">
                          <a:moveTo>
                            <a:pt x="17169" y="33791"/>
                          </a:moveTo>
                          <a:cubicBezTo>
                            <a:pt x="7608" y="45710"/>
                            <a:pt x="-338" y="60030"/>
                            <a:pt x="11" y="75267"/>
                          </a:cubicBezTo>
                          <a:cubicBezTo>
                            <a:pt x="6123" y="62911"/>
                            <a:pt x="12235" y="50556"/>
                            <a:pt x="18304" y="38201"/>
                          </a:cubicBezTo>
                          <a:cubicBezTo>
                            <a:pt x="24198" y="26282"/>
                            <a:pt x="30921" y="13534"/>
                            <a:pt x="42971" y="7902"/>
                          </a:cubicBezTo>
                          <a:cubicBezTo>
                            <a:pt x="47249" y="5894"/>
                            <a:pt x="50524" y="4540"/>
                            <a:pt x="51222" y="0"/>
                          </a:cubicBezTo>
                          <a:cubicBezTo>
                            <a:pt x="39172" y="2183"/>
                            <a:pt x="25202" y="23794"/>
                            <a:pt x="17169" y="33791"/>
                          </a:cubicBezTo>
                          <a:close/>
                        </a:path>
                      </a:pathLst>
                    </a:custGeom>
                    <a:solidFill>
                      <a:srgbClr val="21302C"/>
                    </a:solidFill>
                    <a:ln w="436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14" name="Graphic 3512">
              <a:extLst>
                <a:ext uri="{FF2B5EF4-FFF2-40B4-BE49-F238E27FC236}">
                  <a16:creationId xmlns:a16="http://schemas.microsoft.com/office/drawing/2014/main" id="{812A777A-993F-43E8-B6E7-865C1417AA1B}"/>
                </a:ext>
              </a:extLst>
            </p:cNvPr>
            <p:cNvGrpSpPr/>
            <p:nvPr/>
          </p:nvGrpSpPr>
          <p:grpSpPr>
            <a:xfrm>
              <a:off x="3099921" y="2473774"/>
              <a:ext cx="1218222" cy="1239859"/>
              <a:chOff x="4692675" y="4122640"/>
              <a:chExt cx="2271848" cy="2312200"/>
            </a:xfrm>
          </p:grpSpPr>
          <p:grpSp>
            <p:nvGrpSpPr>
              <p:cNvPr id="291" name="Graphic 3512">
                <a:extLst>
                  <a:ext uri="{FF2B5EF4-FFF2-40B4-BE49-F238E27FC236}">
                    <a16:creationId xmlns:a16="http://schemas.microsoft.com/office/drawing/2014/main" id="{C7DC3B0A-A968-46DC-B2CB-E700CFA96555}"/>
                  </a:ext>
                </a:extLst>
              </p:cNvPr>
              <p:cNvGrpSpPr/>
              <p:nvPr/>
            </p:nvGrpSpPr>
            <p:grpSpPr>
              <a:xfrm>
                <a:off x="4692675" y="4122640"/>
                <a:ext cx="2271848" cy="2312200"/>
                <a:chOff x="4692675" y="4122640"/>
                <a:chExt cx="2271848" cy="2312200"/>
              </a:xfrm>
              <a:solidFill>
                <a:srgbClr val="938F50"/>
              </a:solidFill>
            </p:grpSpPr>
            <p:pic>
              <p:nvPicPr>
                <p:cNvPr id="310" name="Picture 309">
                  <a:extLst>
                    <a:ext uri="{FF2B5EF4-FFF2-40B4-BE49-F238E27FC236}">
                      <a16:creationId xmlns:a16="http://schemas.microsoft.com/office/drawing/2014/main" id="{77099140-ECAF-4A47-A0C1-B90C185DEB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70969" y="4199310"/>
                  <a:ext cx="492301" cy="952319"/>
                </a:xfrm>
                <a:custGeom>
                  <a:avLst/>
                  <a:gdLst>
                    <a:gd name="connsiteX0" fmla="*/ 291 w 492301"/>
                    <a:gd name="connsiteY0" fmla="*/ 19 h 952319"/>
                    <a:gd name="connsiteX1" fmla="*/ 492592 w 492301"/>
                    <a:gd name="connsiteY1" fmla="*/ 19 h 952319"/>
                    <a:gd name="connsiteX2" fmla="*/ 492592 w 492301"/>
                    <a:gd name="connsiteY2" fmla="*/ 952339 h 952319"/>
                    <a:gd name="connsiteX3" fmla="*/ 291 w 492301"/>
                    <a:gd name="connsiteY3" fmla="*/ 952339 h 95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301" h="952319">
                      <a:moveTo>
                        <a:pt x="291" y="19"/>
                      </a:moveTo>
                      <a:lnTo>
                        <a:pt x="492592" y="19"/>
                      </a:lnTo>
                      <a:lnTo>
                        <a:pt x="492592" y="952339"/>
                      </a:lnTo>
                      <a:lnTo>
                        <a:pt x="291" y="95233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1" name="Picture 310">
                  <a:extLst>
                    <a:ext uri="{FF2B5EF4-FFF2-40B4-BE49-F238E27FC236}">
                      <a16:creationId xmlns:a16="http://schemas.microsoft.com/office/drawing/2014/main" id="{2EFC92B6-77BD-4C93-882A-F5C5FB612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4976" y="5760953"/>
                  <a:ext cx="464054" cy="568970"/>
                </a:xfrm>
                <a:custGeom>
                  <a:avLst/>
                  <a:gdLst>
                    <a:gd name="connsiteX0" fmla="*/ 121 w 464054"/>
                    <a:gd name="connsiteY0" fmla="*/ 406 h 568970"/>
                    <a:gd name="connsiteX1" fmla="*/ 464176 w 464054"/>
                    <a:gd name="connsiteY1" fmla="*/ 406 h 568970"/>
                    <a:gd name="connsiteX2" fmla="*/ 464176 w 464054"/>
                    <a:gd name="connsiteY2" fmla="*/ 569377 h 568970"/>
                    <a:gd name="connsiteX3" fmla="*/ 121 w 464054"/>
                    <a:gd name="connsiteY3" fmla="*/ 569377 h 56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054" h="568970">
                      <a:moveTo>
                        <a:pt x="121" y="406"/>
                      </a:moveTo>
                      <a:lnTo>
                        <a:pt x="464176" y="406"/>
                      </a:lnTo>
                      <a:lnTo>
                        <a:pt x="464176" y="569377"/>
                      </a:lnTo>
                      <a:lnTo>
                        <a:pt x="121" y="5693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2" name="Picture 311">
                  <a:extLst>
                    <a:ext uri="{FF2B5EF4-FFF2-40B4-BE49-F238E27FC236}">
                      <a16:creationId xmlns:a16="http://schemas.microsoft.com/office/drawing/2014/main" id="{485E40BE-F4D2-4B2D-BA9D-71C7277337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56219" y="5672177"/>
                  <a:ext cx="532653" cy="762662"/>
                </a:xfrm>
                <a:custGeom>
                  <a:avLst/>
                  <a:gdLst>
                    <a:gd name="connsiteX0" fmla="*/ 213 w 532653"/>
                    <a:gd name="connsiteY0" fmla="*/ 384 h 762662"/>
                    <a:gd name="connsiteX1" fmla="*/ 532867 w 532653"/>
                    <a:gd name="connsiteY1" fmla="*/ 384 h 762662"/>
                    <a:gd name="connsiteX2" fmla="*/ 532867 w 532653"/>
                    <a:gd name="connsiteY2" fmla="*/ 763047 h 762662"/>
                    <a:gd name="connsiteX3" fmla="*/ 213 w 532653"/>
                    <a:gd name="connsiteY3" fmla="*/ 763047 h 7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53" h="762662">
                      <a:moveTo>
                        <a:pt x="213" y="384"/>
                      </a:moveTo>
                      <a:lnTo>
                        <a:pt x="532867" y="384"/>
                      </a:lnTo>
                      <a:lnTo>
                        <a:pt x="532867" y="763047"/>
                      </a:lnTo>
                      <a:lnTo>
                        <a:pt x="213" y="76304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3" name="Picture 312">
                  <a:extLst>
                    <a:ext uri="{FF2B5EF4-FFF2-40B4-BE49-F238E27FC236}">
                      <a16:creationId xmlns:a16="http://schemas.microsoft.com/office/drawing/2014/main" id="{B508D062-8327-4B8F-8AC6-1E2CB33A9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5319" y="5490591"/>
                  <a:ext cx="657746" cy="685993"/>
                </a:xfrm>
                <a:custGeom>
                  <a:avLst/>
                  <a:gdLst>
                    <a:gd name="connsiteX0" fmla="*/ 74 w 657746"/>
                    <a:gd name="connsiteY0" fmla="*/ 339 h 685993"/>
                    <a:gd name="connsiteX1" fmla="*/ 657821 w 657746"/>
                    <a:gd name="connsiteY1" fmla="*/ 339 h 685993"/>
                    <a:gd name="connsiteX2" fmla="*/ 657821 w 657746"/>
                    <a:gd name="connsiteY2" fmla="*/ 686332 h 685993"/>
                    <a:gd name="connsiteX3" fmla="*/ 74 w 657746"/>
                    <a:gd name="connsiteY3" fmla="*/ 686332 h 6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746" h="685993">
                      <a:moveTo>
                        <a:pt x="74" y="339"/>
                      </a:moveTo>
                      <a:lnTo>
                        <a:pt x="657821" y="339"/>
                      </a:lnTo>
                      <a:lnTo>
                        <a:pt x="657821" y="686332"/>
                      </a:lnTo>
                      <a:lnTo>
                        <a:pt x="74" y="6863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4" name="Picture 313">
                  <a:extLst>
                    <a:ext uri="{FF2B5EF4-FFF2-40B4-BE49-F238E27FC236}">
                      <a16:creationId xmlns:a16="http://schemas.microsoft.com/office/drawing/2014/main" id="{312ABCB7-9606-44C0-BDC5-E9CB834DDF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92165" y="5506732"/>
                  <a:ext cx="645640" cy="548794"/>
                </a:xfrm>
                <a:custGeom>
                  <a:avLst/>
                  <a:gdLst>
                    <a:gd name="connsiteX0" fmla="*/ 98 w 645640"/>
                    <a:gd name="connsiteY0" fmla="*/ 343 h 548794"/>
                    <a:gd name="connsiteX1" fmla="*/ 645739 w 645640"/>
                    <a:gd name="connsiteY1" fmla="*/ 343 h 548794"/>
                    <a:gd name="connsiteX2" fmla="*/ 645739 w 645640"/>
                    <a:gd name="connsiteY2" fmla="*/ 549137 h 548794"/>
                    <a:gd name="connsiteX3" fmla="*/ 98 w 645640"/>
                    <a:gd name="connsiteY3" fmla="*/ 549137 h 54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548794">
                      <a:moveTo>
                        <a:pt x="98" y="343"/>
                      </a:moveTo>
                      <a:lnTo>
                        <a:pt x="645739" y="343"/>
                      </a:lnTo>
                      <a:lnTo>
                        <a:pt x="645739" y="549137"/>
                      </a:lnTo>
                      <a:lnTo>
                        <a:pt x="98" y="54913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5" name="Picture 314">
                  <a:extLst>
                    <a:ext uri="{FF2B5EF4-FFF2-40B4-BE49-F238E27FC236}">
                      <a16:creationId xmlns:a16="http://schemas.microsoft.com/office/drawing/2014/main" id="{A13E6A99-7559-4AB4-9913-F34670ABB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93790" y="4853021"/>
                  <a:ext cx="746522" cy="387384"/>
                </a:xfrm>
                <a:custGeom>
                  <a:avLst/>
                  <a:gdLst>
                    <a:gd name="connsiteX0" fmla="*/ 371 w 746522"/>
                    <a:gd name="connsiteY0" fmla="*/ 181 h 387384"/>
                    <a:gd name="connsiteX1" fmla="*/ 746894 w 746522"/>
                    <a:gd name="connsiteY1" fmla="*/ 181 h 387384"/>
                    <a:gd name="connsiteX2" fmla="*/ 746894 w 746522"/>
                    <a:gd name="connsiteY2" fmla="*/ 387565 h 387384"/>
                    <a:gd name="connsiteX3" fmla="*/ 371 w 746522"/>
                    <a:gd name="connsiteY3" fmla="*/ 387565 h 38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22" h="387384">
                      <a:moveTo>
                        <a:pt x="371" y="181"/>
                      </a:moveTo>
                      <a:lnTo>
                        <a:pt x="746894" y="181"/>
                      </a:lnTo>
                      <a:lnTo>
                        <a:pt x="746894" y="387565"/>
                      </a:lnTo>
                      <a:lnTo>
                        <a:pt x="371" y="3875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6" name="Picture 315">
                  <a:extLst>
                    <a:ext uri="{FF2B5EF4-FFF2-40B4-BE49-F238E27FC236}">
                      <a16:creationId xmlns:a16="http://schemas.microsoft.com/office/drawing/2014/main" id="{D27DF8BC-EC69-4CB3-8166-CA0AA96D5C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11693" y="4477742"/>
                  <a:ext cx="286503" cy="431772"/>
                </a:xfrm>
                <a:custGeom>
                  <a:avLst/>
                  <a:gdLst>
                    <a:gd name="connsiteX0" fmla="*/ 425 w 286503"/>
                    <a:gd name="connsiteY0" fmla="*/ 88 h 431772"/>
                    <a:gd name="connsiteX1" fmla="*/ 286928 w 286503"/>
                    <a:gd name="connsiteY1" fmla="*/ 88 h 431772"/>
                    <a:gd name="connsiteX2" fmla="*/ 286928 w 286503"/>
                    <a:gd name="connsiteY2" fmla="*/ 431860 h 431772"/>
                    <a:gd name="connsiteX3" fmla="*/ 425 w 286503"/>
                    <a:gd name="connsiteY3" fmla="*/ 431860 h 43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03" h="431772">
                      <a:moveTo>
                        <a:pt x="425" y="88"/>
                      </a:moveTo>
                      <a:lnTo>
                        <a:pt x="286928" y="88"/>
                      </a:lnTo>
                      <a:lnTo>
                        <a:pt x="286928" y="431860"/>
                      </a:lnTo>
                      <a:lnTo>
                        <a:pt x="425" y="4318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7" name="Picture 316">
                  <a:extLst>
                    <a:ext uri="{FF2B5EF4-FFF2-40B4-BE49-F238E27FC236}">
                      <a16:creationId xmlns:a16="http://schemas.microsoft.com/office/drawing/2014/main" id="{B8E50F58-E9CC-45BA-823B-899F4321F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37296" y="5397780"/>
                  <a:ext cx="673887" cy="447913"/>
                </a:xfrm>
                <a:custGeom>
                  <a:avLst/>
                  <a:gdLst>
                    <a:gd name="connsiteX0" fmla="*/ 357 w 673887"/>
                    <a:gd name="connsiteY0" fmla="*/ 316 h 447913"/>
                    <a:gd name="connsiteX1" fmla="*/ 674245 w 673887"/>
                    <a:gd name="connsiteY1" fmla="*/ 316 h 447913"/>
                    <a:gd name="connsiteX2" fmla="*/ 674245 w 673887"/>
                    <a:gd name="connsiteY2" fmla="*/ 448229 h 447913"/>
                    <a:gd name="connsiteX3" fmla="*/ 357 w 673887"/>
                    <a:gd name="connsiteY3" fmla="*/ 448229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887" h="447913">
                      <a:moveTo>
                        <a:pt x="357" y="316"/>
                      </a:moveTo>
                      <a:lnTo>
                        <a:pt x="674245" y="316"/>
                      </a:lnTo>
                      <a:lnTo>
                        <a:pt x="674245" y="448229"/>
                      </a:lnTo>
                      <a:lnTo>
                        <a:pt x="357" y="4482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8" name="Picture 317">
                  <a:extLst>
                    <a:ext uri="{FF2B5EF4-FFF2-40B4-BE49-F238E27FC236}">
                      <a16:creationId xmlns:a16="http://schemas.microsoft.com/office/drawing/2014/main" id="{FDA0ADE0-D618-4564-A304-B9B212A627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39569" y="5478485"/>
                  <a:ext cx="706169" cy="706169"/>
                </a:xfrm>
                <a:custGeom>
                  <a:avLst/>
                  <a:gdLst>
                    <a:gd name="connsiteX0" fmla="*/ 308 w 706169"/>
                    <a:gd name="connsiteY0" fmla="*/ 336 h 706169"/>
                    <a:gd name="connsiteX1" fmla="*/ 706478 w 706169"/>
                    <a:gd name="connsiteY1" fmla="*/ 336 h 706169"/>
                    <a:gd name="connsiteX2" fmla="*/ 706478 w 706169"/>
                    <a:gd name="connsiteY2" fmla="*/ 706505 h 706169"/>
                    <a:gd name="connsiteX3" fmla="*/ 308 w 706169"/>
                    <a:gd name="connsiteY3" fmla="*/ 706505 h 70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169" h="706169">
                      <a:moveTo>
                        <a:pt x="308" y="336"/>
                      </a:moveTo>
                      <a:lnTo>
                        <a:pt x="706478" y="336"/>
                      </a:lnTo>
                      <a:lnTo>
                        <a:pt x="706478" y="706505"/>
                      </a:lnTo>
                      <a:lnTo>
                        <a:pt x="308" y="706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19" name="Picture 318">
                  <a:extLst>
                    <a:ext uri="{FF2B5EF4-FFF2-40B4-BE49-F238E27FC236}">
                      <a16:creationId xmlns:a16="http://schemas.microsoft.com/office/drawing/2014/main" id="{57B397C8-BD69-4378-9A5D-9C718B022D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12713" y="5595508"/>
                  <a:ext cx="560900" cy="625464"/>
                </a:xfrm>
                <a:custGeom>
                  <a:avLst/>
                  <a:gdLst>
                    <a:gd name="connsiteX0" fmla="*/ 227 w 560900"/>
                    <a:gd name="connsiteY0" fmla="*/ 365 h 625464"/>
                    <a:gd name="connsiteX1" fmla="*/ 561128 w 560900"/>
                    <a:gd name="connsiteY1" fmla="*/ 365 h 625464"/>
                    <a:gd name="connsiteX2" fmla="*/ 561128 w 560900"/>
                    <a:gd name="connsiteY2" fmla="*/ 625829 h 625464"/>
                    <a:gd name="connsiteX3" fmla="*/ 227 w 560900"/>
                    <a:gd name="connsiteY3" fmla="*/ 625829 h 62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00" h="625464">
                      <a:moveTo>
                        <a:pt x="227" y="365"/>
                      </a:moveTo>
                      <a:lnTo>
                        <a:pt x="561128" y="365"/>
                      </a:lnTo>
                      <a:lnTo>
                        <a:pt x="561128" y="625829"/>
                      </a:lnTo>
                      <a:lnTo>
                        <a:pt x="227" y="6258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0" name="Picture 319">
                  <a:extLst>
                    <a:ext uri="{FF2B5EF4-FFF2-40B4-BE49-F238E27FC236}">
                      <a16:creationId xmlns:a16="http://schemas.microsoft.com/office/drawing/2014/main" id="{F843DAC7-2F91-4171-81B3-A028BFF08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17630" y="5369534"/>
                  <a:ext cx="540724" cy="593182"/>
                </a:xfrm>
                <a:custGeom>
                  <a:avLst/>
                  <a:gdLst>
                    <a:gd name="connsiteX0" fmla="*/ 253 w 540724"/>
                    <a:gd name="connsiteY0" fmla="*/ 309 h 593182"/>
                    <a:gd name="connsiteX1" fmla="*/ 540978 w 540724"/>
                    <a:gd name="connsiteY1" fmla="*/ 309 h 593182"/>
                    <a:gd name="connsiteX2" fmla="*/ 540978 w 540724"/>
                    <a:gd name="connsiteY2" fmla="*/ 593491 h 593182"/>
                    <a:gd name="connsiteX3" fmla="*/ 253 w 540724"/>
                    <a:gd name="connsiteY3" fmla="*/ 593491 h 59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724" h="593182">
                      <a:moveTo>
                        <a:pt x="253" y="309"/>
                      </a:moveTo>
                      <a:lnTo>
                        <a:pt x="540978" y="309"/>
                      </a:lnTo>
                      <a:lnTo>
                        <a:pt x="540978" y="593491"/>
                      </a:lnTo>
                      <a:lnTo>
                        <a:pt x="253" y="59349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1" name="Picture 320">
                  <a:extLst>
                    <a:ext uri="{FF2B5EF4-FFF2-40B4-BE49-F238E27FC236}">
                      <a16:creationId xmlns:a16="http://schemas.microsoft.com/office/drawing/2014/main" id="{D427255D-3A77-4F87-86E6-7A350E9322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53437" y="5010396"/>
                  <a:ext cx="811086" cy="516512"/>
                </a:xfrm>
                <a:custGeom>
                  <a:avLst/>
                  <a:gdLst>
                    <a:gd name="connsiteX0" fmla="*/ 361 w 811086"/>
                    <a:gd name="connsiteY0" fmla="*/ 220 h 516512"/>
                    <a:gd name="connsiteX1" fmla="*/ 811448 w 811086"/>
                    <a:gd name="connsiteY1" fmla="*/ 220 h 516512"/>
                    <a:gd name="connsiteX2" fmla="*/ 811448 w 811086"/>
                    <a:gd name="connsiteY2" fmla="*/ 516732 h 516512"/>
                    <a:gd name="connsiteX3" fmla="*/ 361 w 811086"/>
                    <a:gd name="connsiteY3" fmla="*/ 516732 h 51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1086" h="516512">
                      <a:moveTo>
                        <a:pt x="361" y="220"/>
                      </a:moveTo>
                      <a:lnTo>
                        <a:pt x="811448" y="220"/>
                      </a:lnTo>
                      <a:lnTo>
                        <a:pt x="811448" y="516732"/>
                      </a:lnTo>
                      <a:lnTo>
                        <a:pt x="361" y="5167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2" name="Picture 321">
                  <a:extLst>
                    <a:ext uri="{FF2B5EF4-FFF2-40B4-BE49-F238E27FC236}">
                      <a16:creationId xmlns:a16="http://schemas.microsoft.com/office/drawing/2014/main" id="{B03DDAF4-6887-4B0B-B5A2-9593545D4D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28344" y="4784422"/>
                  <a:ext cx="637570" cy="464054"/>
                </a:xfrm>
                <a:custGeom>
                  <a:avLst/>
                  <a:gdLst>
                    <a:gd name="connsiteX0" fmla="*/ 330 w 637570"/>
                    <a:gd name="connsiteY0" fmla="*/ 164 h 464054"/>
                    <a:gd name="connsiteX1" fmla="*/ 637901 w 637570"/>
                    <a:gd name="connsiteY1" fmla="*/ 164 h 464054"/>
                    <a:gd name="connsiteX2" fmla="*/ 637901 w 637570"/>
                    <a:gd name="connsiteY2" fmla="*/ 464218 h 464054"/>
                    <a:gd name="connsiteX3" fmla="*/ 330 w 637570"/>
                    <a:gd name="connsiteY3" fmla="*/ 464218 h 4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570" h="464054">
                      <a:moveTo>
                        <a:pt x="330" y="164"/>
                      </a:moveTo>
                      <a:lnTo>
                        <a:pt x="637901" y="164"/>
                      </a:lnTo>
                      <a:lnTo>
                        <a:pt x="637901" y="464218"/>
                      </a:lnTo>
                      <a:lnTo>
                        <a:pt x="330" y="4642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3" name="Picture 322">
                  <a:extLst>
                    <a:ext uri="{FF2B5EF4-FFF2-40B4-BE49-F238E27FC236}">
                      <a16:creationId xmlns:a16="http://schemas.microsoft.com/office/drawing/2014/main" id="{DE469814-7802-45CB-82DC-B7FBD772A6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55710" y="5208123"/>
                  <a:ext cx="431772" cy="492300"/>
                </a:xfrm>
                <a:custGeom>
                  <a:avLst/>
                  <a:gdLst>
                    <a:gd name="connsiteX0" fmla="*/ 312 w 431772"/>
                    <a:gd name="connsiteY0" fmla="*/ 269 h 492300"/>
                    <a:gd name="connsiteX1" fmla="*/ 432085 w 431772"/>
                    <a:gd name="connsiteY1" fmla="*/ 269 h 492300"/>
                    <a:gd name="connsiteX2" fmla="*/ 432085 w 431772"/>
                    <a:gd name="connsiteY2" fmla="*/ 492570 h 492300"/>
                    <a:gd name="connsiteX3" fmla="*/ 312 w 431772"/>
                    <a:gd name="connsiteY3" fmla="*/ 492570 h 49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772" h="492300">
                      <a:moveTo>
                        <a:pt x="312" y="269"/>
                      </a:moveTo>
                      <a:lnTo>
                        <a:pt x="432085" y="269"/>
                      </a:lnTo>
                      <a:lnTo>
                        <a:pt x="432085" y="492570"/>
                      </a:lnTo>
                      <a:lnTo>
                        <a:pt x="312" y="4925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4" name="Picture 323">
                  <a:extLst>
                    <a:ext uri="{FF2B5EF4-FFF2-40B4-BE49-F238E27FC236}">
                      <a16:creationId xmlns:a16="http://schemas.microsoft.com/office/drawing/2014/main" id="{7953C208-1ED1-43F4-BAF2-2667C55F7C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92675" y="5151630"/>
                  <a:ext cx="827227" cy="500371"/>
                </a:xfrm>
                <a:custGeom>
                  <a:avLst/>
                  <a:gdLst>
                    <a:gd name="connsiteX0" fmla="*/ -1 w 827227"/>
                    <a:gd name="connsiteY0" fmla="*/ 255 h 500371"/>
                    <a:gd name="connsiteX1" fmla="*/ 827227 w 827227"/>
                    <a:gd name="connsiteY1" fmla="*/ 255 h 500371"/>
                    <a:gd name="connsiteX2" fmla="*/ 827227 w 827227"/>
                    <a:gd name="connsiteY2" fmla="*/ 500626 h 500371"/>
                    <a:gd name="connsiteX3" fmla="*/ -1 w 827227"/>
                    <a:gd name="connsiteY3" fmla="*/ 500626 h 50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227" h="500371">
                      <a:moveTo>
                        <a:pt x="-1" y="255"/>
                      </a:moveTo>
                      <a:lnTo>
                        <a:pt x="827227" y="255"/>
                      </a:lnTo>
                      <a:lnTo>
                        <a:pt x="827227" y="500626"/>
                      </a:lnTo>
                      <a:lnTo>
                        <a:pt x="-1" y="50062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5" name="Picture 324">
                  <a:extLst>
                    <a:ext uri="{FF2B5EF4-FFF2-40B4-BE49-F238E27FC236}">
                      <a16:creationId xmlns:a16="http://schemas.microsoft.com/office/drawing/2014/main" id="{8B0B8015-B1B2-4B66-B483-3A9F5A69A4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02508" y="5208123"/>
                  <a:ext cx="790909" cy="355102"/>
                </a:xfrm>
                <a:custGeom>
                  <a:avLst/>
                  <a:gdLst>
                    <a:gd name="connsiteX0" fmla="*/ 51 w 790909"/>
                    <a:gd name="connsiteY0" fmla="*/ 269 h 355102"/>
                    <a:gd name="connsiteX1" fmla="*/ 790961 w 790909"/>
                    <a:gd name="connsiteY1" fmla="*/ 269 h 355102"/>
                    <a:gd name="connsiteX2" fmla="*/ 790961 w 790909"/>
                    <a:gd name="connsiteY2" fmla="*/ 355371 h 355102"/>
                    <a:gd name="connsiteX3" fmla="*/ 51 w 790909"/>
                    <a:gd name="connsiteY3" fmla="*/ 355371 h 35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909" h="355102">
                      <a:moveTo>
                        <a:pt x="51" y="269"/>
                      </a:moveTo>
                      <a:lnTo>
                        <a:pt x="790961" y="269"/>
                      </a:lnTo>
                      <a:lnTo>
                        <a:pt x="790961" y="355371"/>
                      </a:lnTo>
                      <a:lnTo>
                        <a:pt x="51" y="3553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6" name="Picture 325">
                  <a:extLst>
                    <a:ext uri="{FF2B5EF4-FFF2-40B4-BE49-F238E27FC236}">
                      <a16:creationId xmlns:a16="http://schemas.microsoft.com/office/drawing/2014/main" id="{DBF08C26-32F0-4B48-A91E-119A595858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18649" y="5401816"/>
                  <a:ext cx="758627" cy="165445"/>
                </a:xfrm>
                <a:custGeom>
                  <a:avLst/>
                  <a:gdLst>
                    <a:gd name="connsiteX0" fmla="*/ 55 w 758627"/>
                    <a:gd name="connsiteY0" fmla="*/ 317 h 165445"/>
                    <a:gd name="connsiteX1" fmla="*/ 758683 w 758627"/>
                    <a:gd name="connsiteY1" fmla="*/ 317 h 165445"/>
                    <a:gd name="connsiteX2" fmla="*/ 758683 w 758627"/>
                    <a:gd name="connsiteY2" fmla="*/ 165762 h 165445"/>
                    <a:gd name="connsiteX3" fmla="*/ 55 w 758627"/>
                    <a:gd name="connsiteY3" fmla="*/ 165762 h 16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627" h="165445">
                      <a:moveTo>
                        <a:pt x="55" y="317"/>
                      </a:moveTo>
                      <a:lnTo>
                        <a:pt x="758683" y="317"/>
                      </a:lnTo>
                      <a:lnTo>
                        <a:pt x="758683" y="165762"/>
                      </a:lnTo>
                      <a:lnTo>
                        <a:pt x="55" y="1657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7" name="Picture 326">
                  <a:extLst>
                    <a:ext uri="{FF2B5EF4-FFF2-40B4-BE49-F238E27FC236}">
                      <a16:creationId xmlns:a16="http://schemas.microsoft.com/office/drawing/2014/main" id="{001D5B79-103C-4C27-AF03-335E182A3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10579" y="4606870"/>
                  <a:ext cx="516512" cy="738451"/>
                </a:xfrm>
                <a:custGeom>
                  <a:avLst/>
                  <a:gdLst>
                    <a:gd name="connsiteX0" fmla="*/ 53 w 516512"/>
                    <a:gd name="connsiteY0" fmla="*/ 120 h 738451"/>
                    <a:gd name="connsiteX1" fmla="*/ 516566 w 516512"/>
                    <a:gd name="connsiteY1" fmla="*/ 120 h 738451"/>
                    <a:gd name="connsiteX2" fmla="*/ 516566 w 516512"/>
                    <a:gd name="connsiteY2" fmla="*/ 738571 h 738451"/>
                    <a:gd name="connsiteX3" fmla="*/ 53 w 516512"/>
                    <a:gd name="connsiteY3" fmla="*/ 738571 h 73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512" h="738451">
                      <a:moveTo>
                        <a:pt x="53" y="120"/>
                      </a:moveTo>
                      <a:lnTo>
                        <a:pt x="516566" y="120"/>
                      </a:lnTo>
                      <a:lnTo>
                        <a:pt x="516566" y="738571"/>
                      </a:lnTo>
                      <a:lnTo>
                        <a:pt x="53" y="7385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8" name="Picture 327">
                  <a:extLst>
                    <a:ext uri="{FF2B5EF4-FFF2-40B4-BE49-F238E27FC236}">
                      <a16:creationId xmlns:a16="http://schemas.microsoft.com/office/drawing/2014/main" id="{D9ED8F39-1F9A-427E-A569-9D9412BEE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39707" y="4356685"/>
                  <a:ext cx="468089" cy="1049165"/>
                </a:xfrm>
                <a:custGeom>
                  <a:avLst/>
                  <a:gdLst>
                    <a:gd name="connsiteX0" fmla="*/ 85 w 468089"/>
                    <a:gd name="connsiteY0" fmla="*/ 58 h 1049165"/>
                    <a:gd name="connsiteX1" fmla="*/ 468175 w 468089"/>
                    <a:gd name="connsiteY1" fmla="*/ 58 h 1049165"/>
                    <a:gd name="connsiteX2" fmla="*/ 468175 w 468089"/>
                    <a:gd name="connsiteY2" fmla="*/ 1049224 h 1049165"/>
                    <a:gd name="connsiteX3" fmla="*/ 85 w 468089"/>
                    <a:gd name="connsiteY3" fmla="*/ 1049224 h 104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89" h="1049165">
                      <a:moveTo>
                        <a:pt x="85" y="58"/>
                      </a:moveTo>
                      <a:lnTo>
                        <a:pt x="468175" y="58"/>
                      </a:lnTo>
                      <a:lnTo>
                        <a:pt x="468175" y="1049224"/>
                      </a:lnTo>
                      <a:lnTo>
                        <a:pt x="85" y="104922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29" name="Picture 328">
                  <a:extLst>
                    <a:ext uri="{FF2B5EF4-FFF2-40B4-BE49-F238E27FC236}">
                      <a16:creationId xmlns:a16="http://schemas.microsoft.com/office/drawing/2014/main" id="{B0074FFB-C3AA-400B-BEBC-2231F38C13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33771" y="4122640"/>
                  <a:ext cx="310714" cy="573005"/>
                </a:xfrm>
                <a:custGeom>
                  <a:avLst/>
                  <a:gdLst>
                    <a:gd name="connsiteX0" fmla="*/ 257 w 310714"/>
                    <a:gd name="connsiteY0" fmla="*/ 0 h 573005"/>
                    <a:gd name="connsiteX1" fmla="*/ 310972 w 310714"/>
                    <a:gd name="connsiteY1" fmla="*/ 0 h 573005"/>
                    <a:gd name="connsiteX2" fmla="*/ 310972 w 310714"/>
                    <a:gd name="connsiteY2" fmla="*/ 573006 h 573005"/>
                    <a:gd name="connsiteX3" fmla="*/ 257 w 310714"/>
                    <a:gd name="connsiteY3" fmla="*/ 573006 h 57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714" h="573005">
                      <a:moveTo>
                        <a:pt x="257" y="0"/>
                      </a:moveTo>
                      <a:lnTo>
                        <a:pt x="310972" y="0"/>
                      </a:lnTo>
                      <a:lnTo>
                        <a:pt x="310972" y="573006"/>
                      </a:lnTo>
                      <a:lnTo>
                        <a:pt x="257" y="57300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0" name="Picture 329">
                  <a:extLst>
                    <a:ext uri="{FF2B5EF4-FFF2-40B4-BE49-F238E27FC236}">
                      <a16:creationId xmlns:a16="http://schemas.microsoft.com/office/drawing/2014/main" id="{54445538-AFE1-4F9A-94DB-D68E3688FB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70598" y="4191239"/>
                  <a:ext cx="613358" cy="976531"/>
                </a:xfrm>
                <a:custGeom>
                  <a:avLst/>
                  <a:gdLst>
                    <a:gd name="connsiteX0" fmla="*/ 167 w 613358"/>
                    <a:gd name="connsiteY0" fmla="*/ 17 h 976531"/>
                    <a:gd name="connsiteX1" fmla="*/ 613526 w 613358"/>
                    <a:gd name="connsiteY1" fmla="*/ 17 h 976531"/>
                    <a:gd name="connsiteX2" fmla="*/ 613526 w 613358"/>
                    <a:gd name="connsiteY2" fmla="*/ 976548 h 976531"/>
                    <a:gd name="connsiteX3" fmla="*/ 167 w 613358"/>
                    <a:gd name="connsiteY3" fmla="*/ 976548 h 97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358" h="976531">
                      <a:moveTo>
                        <a:pt x="167" y="17"/>
                      </a:moveTo>
                      <a:lnTo>
                        <a:pt x="613526" y="17"/>
                      </a:lnTo>
                      <a:lnTo>
                        <a:pt x="613526" y="976548"/>
                      </a:lnTo>
                      <a:lnTo>
                        <a:pt x="167" y="9765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1" name="Picture 330">
                  <a:extLst>
                    <a:ext uri="{FF2B5EF4-FFF2-40B4-BE49-F238E27FC236}">
                      <a16:creationId xmlns:a16="http://schemas.microsoft.com/office/drawing/2014/main" id="{9CB9626E-F3A7-4B27-8648-CCCF54F709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59002" y="5002325"/>
                  <a:ext cx="633534" cy="504406"/>
                </a:xfrm>
                <a:custGeom>
                  <a:avLst/>
                  <a:gdLst>
                    <a:gd name="connsiteX0" fmla="*/ 65 w 633534"/>
                    <a:gd name="connsiteY0" fmla="*/ 218 h 504406"/>
                    <a:gd name="connsiteX1" fmla="*/ 633600 w 633534"/>
                    <a:gd name="connsiteY1" fmla="*/ 218 h 504406"/>
                    <a:gd name="connsiteX2" fmla="*/ 633600 w 633534"/>
                    <a:gd name="connsiteY2" fmla="*/ 504625 h 504406"/>
                    <a:gd name="connsiteX3" fmla="*/ 65 w 633534"/>
                    <a:gd name="connsiteY3" fmla="*/ 504625 h 50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534" h="504406">
                      <a:moveTo>
                        <a:pt x="65" y="218"/>
                      </a:moveTo>
                      <a:lnTo>
                        <a:pt x="633600" y="218"/>
                      </a:lnTo>
                      <a:lnTo>
                        <a:pt x="633600" y="504625"/>
                      </a:lnTo>
                      <a:lnTo>
                        <a:pt x="65" y="50462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2" name="Picture 331">
                  <a:extLst>
                    <a:ext uri="{FF2B5EF4-FFF2-40B4-BE49-F238E27FC236}">
                      <a16:creationId xmlns:a16="http://schemas.microsoft.com/office/drawing/2014/main" id="{9EE12F49-19B3-436D-A570-6AE730A6F8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96062" y="4421249"/>
                  <a:ext cx="500371" cy="944249"/>
                </a:xfrm>
                <a:custGeom>
                  <a:avLst/>
                  <a:gdLst>
                    <a:gd name="connsiteX0" fmla="*/ 322 w 500371"/>
                    <a:gd name="connsiteY0" fmla="*/ 74 h 944249"/>
                    <a:gd name="connsiteX1" fmla="*/ 500694 w 500371"/>
                    <a:gd name="connsiteY1" fmla="*/ 74 h 944249"/>
                    <a:gd name="connsiteX2" fmla="*/ 500694 w 500371"/>
                    <a:gd name="connsiteY2" fmla="*/ 944323 h 944249"/>
                    <a:gd name="connsiteX3" fmla="*/ 322 w 500371"/>
                    <a:gd name="connsiteY3" fmla="*/ 944323 h 9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371" h="944249">
                      <a:moveTo>
                        <a:pt x="322" y="74"/>
                      </a:moveTo>
                      <a:lnTo>
                        <a:pt x="500694" y="74"/>
                      </a:lnTo>
                      <a:lnTo>
                        <a:pt x="500694" y="944323"/>
                      </a:lnTo>
                      <a:lnTo>
                        <a:pt x="322" y="94432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3" name="Picture 332">
                  <a:extLst>
                    <a:ext uri="{FF2B5EF4-FFF2-40B4-BE49-F238E27FC236}">
                      <a16:creationId xmlns:a16="http://schemas.microsoft.com/office/drawing/2014/main" id="{A7D8DD25-78AE-44E3-8F7D-002BE7811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81312" y="4324403"/>
                  <a:ext cx="629499" cy="1012848"/>
                </a:xfrm>
                <a:custGeom>
                  <a:avLst/>
                  <a:gdLst>
                    <a:gd name="connsiteX0" fmla="*/ 244 w 629499"/>
                    <a:gd name="connsiteY0" fmla="*/ 50 h 1012848"/>
                    <a:gd name="connsiteX1" fmla="*/ 629744 w 629499"/>
                    <a:gd name="connsiteY1" fmla="*/ 50 h 1012848"/>
                    <a:gd name="connsiteX2" fmla="*/ 629744 w 629499"/>
                    <a:gd name="connsiteY2" fmla="*/ 1012898 h 1012848"/>
                    <a:gd name="connsiteX3" fmla="*/ 244 w 629499"/>
                    <a:gd name="connsiteY3" fmla="*/ 1012898 h 10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9499" h="1012848">
                      <a:moveTo>
                        <a:pt x="244" y="50"/>
                      </a:moveTo>
                      <a:lnTo>
                        <a:pt x="629744" y="50"/>
                      </a:lnTo>
                      <a:lnTo>
                        <a:pt x="629744" y="1012898"/>
                      </a:lnTo>
                      <a:lnTo>
                        <a:pt x="244" y="10128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34" name="Picture 333">
                  <a:extLst>
                    <a:ext uri="{FF2B5EF4-FFF2-40B4-BE49-F238E27FC236}">
                      <a16:creationId xmlns:a16="http://schemas.microsoft.com/office/drawing/2014/main" id="{E3B5B4AA-4203-479C-9771-65CFABC241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82194" y="4316332"/>
                  <a:ext cx="548794" cy="992672"/>
                </a:xfrm>
                <a:custGeom>
                  <a:avLst/>
                  <a:gdLst>
                    <a:gd name="connsiteX0" fmla="*/ 269 w 548794"/>
                    <a:gd name="connsiteY0" fmla="*/ 48 h 992672"/>
                    <a:gd name="connsiteX1" fmla="*/ 549064 w 548794"/>
                    <a:gd name="connsiteY1" fmla="*/ 48 h 992672"/>
                    <a:gd name="connsiteX2" fmla="*/ 549064 w 548794"/>
                    <a:gd name="connsiteY2" fmla="*/ 992720 h 992672"/>
                    <a:gd name="connsiteX3" fmla="*/ 269 w 548794"/>
                    <a:gd name="connsiteY3" fmla="*/ 992720 h 99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4" h="992672">
                      <a:moveTo>
                        <a:pt x="269" y="48"/>
                      </a:moveTo>
                      <a:lnTo>
                        <a:pt x="549064" y="48"/>
                      </a:lnTo>
                      <a:lnTo>
                        <a:pt x="549064" y="992720"/>
                      </a:lnTo>
                      <a:lnTo>
                        <a:pt x="269" y="99272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335" name="Graphic 3512">
                  <a:extLst>
                    <a:ext uri="{FF2B5EF4-FFF2-40B4-BE49-F238E27FC236}">
                      <a16:creationId xmlns:a16="http://schemas.microsoft.com/office/drawing/2014/main" id="{734AD4F2-02F0-4579-A1F8-70796D654023}"/>
                    </a:ext>
                  </a:extLst>
                </p:cNvPr>
                <p:cNvGrpSpPr/>
                <p:nvPr/>
              </p:nvGrpSpPr>
              <p:grpSpPr>
                <a:xfrm>
                  <a:off x="5088130" y="4659329"/>
                  <a:ext cx="1028989" cy="1004778"/>
                  <a:chOff x="5088130" y="4659329"/>
                  <a:chExt cx="1028989" cy="1004778"/>
                </a:xfrm>
                <a:solidFill>
                  <a:srgbClr val="938F50"/>
                </a:solidFill>
              </p:grpSpPr>
              <p:pic>
                <p:nvPicPr>
                  <p:cNvPr id="336" name="Picture 335">
                    <a:extLst>
                      <a:ext uri="{FF2B5EF4-FFF2-40B4-BE49-F238E27FC236}">
                        <a16:creationId xmlns:a16="http://schemas.microsoft.com/office/drawing/2014/main" id="{65D19253-D974-4844-9FB0-F7C8C3256B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423056" y="4881268"/>
                    <a:ext cx="221938" cy="359137"/>
                  </a:xfrm>
                  <a:custGeom>
                    <a:avLst/>
                    <a:gdLst>
                      <a:gd name="connsiteX0" fmla="*/ 180 w 221938"/>
                      <a:gd name="connsiteY0" fmla="*/ 188 h 359137"/>
                      <a:gd name="connsiteX1" fmla="*/ 222119 w 221938"/>
                      <a:gd name="connsiteY1" fmla="*/ 188 h 359137"/>
                      <a:gd name="connsiteX2" fmla="*/ 222119 w 221938"/>
                      <a:gd name="connsiteY2" fmla="*/ 359325 h 359137"/>
                      <a:gd name="connsiteX3" fmla="*/ 180 w 221938"/>
                      <a:gd name="connsiteY3" fmla="*/ 359325 h 35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8" h="359137">
                        <a:moveTo>
                          <a:pt x="180" y="188"/>
                        </a:moveTo>
                        <a:lnTo>
                          <a:pt x="222119" y="188"/>
                        </a:lnTo>
                        <a:lnTo>
                          <a:pt x="222119" y="359325"/>
                        </a:lnTo>
                        <a:lnTo>
                          <a:pt x="180" y="35932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E82911F9-C746-4079-BA10-291BFE0EA9BA}"/>
                      </a:ext>
                    </a:extLst>
                  </p:cNvPr>
                  <p:cNvSpPr/>
                  <p:nvPr/>
                </p:nvSpPr>
                <p:spPr>
                  <a:xfrm>
                    <a:off x="5445344" y="4935746"/>
                    <a:ext cx="420070" cy="413599"/>
                  </a:xfrm>
                  <a:custGeom>
                    <a:avLst/>
                    <a:gdLst>
                      <a:gd name="connsiteX0" fmla="*/ 163630 w 420070"/>
                      <a:gd name="connsiteY0" fmla="*/ 35739 h 413599"/>
                      <a:gd name="connsiteX1" fmla="*/ 124649 w 420070"/>
                      <a:gd name="connsiteY1" fmla="*/ 74114 h 413599"/>
                      <a:gd name="connsiteX2" fmla="*/ 93093 w 420070"/>
                      <a:gd name="connsiteY2" fmla="*/ 121407 h 413599"/>
                      <a:gd name="connsiteX3" fmla="*/ 62627 w 420070"/>
                      <a:gd name="connsiteY3" fmla="*/ 130769 h 413599"/>
                      <a:gd name="connsiteX4" fmla="*/ 55001 w 420070"/>
                      <a:gd name="connsiteY4" fmla="*/ 155223 h 413599"/>
                      <a:gd name="connsiteX5" fmla="*/ 66380 w 420070"/>
                      <a:gd name="connsiteY5" fmla="*/ 272326 h 413599"/>
                      <a:gd name="connsiteX6" fmla="*/ 0 w 420070"/>
                      <a:gd name="connsiteY6" fmla="*/ 229673 h 413599"/>
                      <a:gd name="connsiteX7" fmla="*/ 138086 w 420070"/>
                      <a:gd name="connsiteY7" fmla="*/ 413600 h 413599"/>
                      <a:gd name="connsiteX8" fmla="*/ 175655 w 420070"/>
                      <a:gd name="connsiteY8" fmla="*/ 343104 h 413599"/>
                      <a:gd name="connsiteX9" fmla="*/ 102617 w 420070"/>
                      <a:gd name="connsiteY9" fmla="*/ 285682 h 413599"/>
                      <a:gd name="connsiteX10" fmla="*/ 117870 w 420070"/>
                      <a:gd name="connsiteY10" fmla="*/ 177215 h 413599"/>
                      <a:gd name="connsiteX11" fmla="*/ 142606 w 420070"/>
                      <a:gd name="connsiteY11" fmla="*/ 121891 h 413599"/>
                      <a:gd name="connsiteX12" fmla="*/ 170651 w 420070"/>
                      <a:gd name="connsiteY12" fmla="*/ 96913 h 413599"/>
                      <a:gd name="connsiteX13" fmla="*/ 193854 w 420070"/>
                      <a:gd name="connsiteY13" fmla="*/ 139525 h 413599"/>
                      <a:gd name="connsiteX14" fmla="*/ 241631 w 420070"/>
                      <a:gd name="connsiteY14" fmla="*/ 183671 h 413599"/>
                      <a:gd name="connsiteX15" fmla="*/ 305832 w 420070"/>
                      <a:gd name="connsiteY15" fmla="*/ 203726 h 413599"/>
                      <a:gd name="connsiteX16" fmla="*/ 374956 w 420070"/>
                      <a:gd name="connsiteY16" fmla="*/ 260502 h 413599"/>
                      <a:gd name="connsiteX17" fmla="*/ 420070 w 420070"/>
                      <a:gd name="connsiteY17" fmla="*/ 221360 h 413599"/>
                      <a:gd name="connsiteX18" fmla="*/ 316889 w 420070"/>
                      <a:gd name="connsiteY18" fmla="*/ 188715 h 413599"/>
                      <a:gd name="connsiteX19" fmla="*/ 259991 w 420070"/>
                      <a:gd name="connsiteY19" fmla="*/ 137629 h 413599"/>
                      <a:gd name="connsiteX20" fmla="*/ 200714 w 420070"/>
                      <a:gd name="connsiteY20" fmla="*/ 91102 h 413599"/>
                      <a:gd name="connsiteX21" fmla="*/ 192199 w 420070"/>
                      <a:gd name="connsiteY21" fmla="*/ 22503 h 413599"/>
                      <a:gd name="connsiteX22" fmla="*/ 198736 w 420070"/>
                      <a:gd name="connsiteY22" fmla="*/ 13424 h 413599"/>
                      <a:gd name="connsiteX23" fmla="*/ 173798 w 420070"/>
                      <a:gd name="connsiteY23" fmla="*/ 3779 h 413599"/>
                      <a:gd name="connsiteX24" fmla="*/ 162177 w 420070"/>
                      <a:gd name="connsiteY24" fmla="*/ 37474 h 413599"/>
                      <a:gd name="connsiteX25" fmla="*/ 140871 w 420070"/>
                      <a:gd name="connsiteY25" fmla="*/ 63380 h 41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20070" h="413599">
                        <a:moveTo>
                          <a:pt x="163630" y="35739"/>
                        </a:moveTo>
                        <a:cubicBezTo>
                          <a:pt x="144018" y="34407"/>
                          <a:pt x="130984" y="55471"/>
                          <a:pt x="124649" y="74114"/>
                        </a:cubicBezTo>
                        <a:cubicBezTo>
                          <a:pt x="118314" y="92716"/>
                          <a:pt x="111575" y="114709"/>
                          <a:pt x="93093" y="121407"/>
                        </a:cubicBezTo>
                        <a:cubicBezTo>
                          <a:pt x="82965" y="125079"/>
                          <a:pt x="70536" y="123465"/>
                          <a:pt x="62627" y="130769"/>
                        </a:cubicBezTo>
                        <a:cubicBezTo>
                          <a:pt x="56171" y="136741"/>
                          <a:pt x="55243" y="146426"/>
                          <a:pt x="55001" y="155223"/>
                        </a:cubicBezTo>
                        <a:cubicBezTo>
                          <a:pt x="53871" y="194526"/>
                          <a:pt x="57704" y="233991"/>
                          <a:pt x="66380" y="272326"/>
                        </a:cubicBezTo>
                        <a:cubicBezTo>
                          <a:pt x="52499" y="248881"/>
                          <a:pt x="27117" y="232578"/>
                          <a:pt x="0" y="229673"/>
                        </a:cubicBezTo>
                        <a:cubicBezTo>
                          <a:pt x="58794" y="280961"/>
                          <a:pt x="120816" y="337495"/>
                          <a:pt x="138086" y="413600"/>
                        </a:cubicBezTo>
                        <a:cubicBezTo>
                          <a:pt x="138732" y="385999"/>
                          <a:pt x="153098" y="359003"/>
                          <a:pt x="175655" y="343104"/>
                        </a:cubicBezTo>
                        <a:cubicBezTo>
                          <a:pt x="146843" y="329949"/>
                          <a:pt x="115731" y="314534"/>
                          <a:pt x="102617" y="285682"/>
                        </a:cubicBezTo>
                        <a:cubicBezTo>
                          <a:pt x="86960" y="251383"/>
                          <a:pt x="102455" y="211635"/>
                          <a:pt x="117870" y="177215"/>
                        </a:cubicBezTo>
                        <a:cubicBezTo>
                          <a:pt x="126102" y="158774"/>
                          <a:pt x="134374" y="140332"/>
                          <a:pt x="142606" y="121891"/>
                        </a:cubicBezTo>
                        <a:cubicBezTo>
                          <a:pt x="148094" y="109584"/>
                          <a:pt x="157294" y="95097"/>
                          <a:pt x="170651" y="96913"/>
                        </a:cubicBezTo>
                        <a:cubicBezTo>
                          <a:pt x="187760" y="99254"/>
                          <a:pt x="188729" y="123021"/>
                          <a:pt x="193854" y="139525"/>
                        </a:cubicBezTo>
                        <a:cubicBezTo>
                          <a:pt x="200552" y="160953"/>
                          <a:pt x="220769" y="175439"/>
                          <a:pt x="241631" y="183671"/>
                        </a:cubicBezTo>
                        <a:cubicBezTo>
                          <a:pt x="262493" y="191903"/>
                          <a:pt x="285010" y="195414"/>
                          <a:pt x="305832" y="203726"/>
                        </a:cubicBezTo>
                        <a:cubicBezTo>
                          <a:pt x="333958" y="214985"/>
                          <a:pt x="358452" y="235121"/>
                          <a:pt x="374956" y="260502"/>
                        </a:cubicBezTo>
                        <a:cubicBezTo>
                          <a:pt x="387667" y="245088"/>
                          <a:pt x="403001" y="231771"/>
                          <a:pt x="420070" y="221360"/>
                        </a:cubicBezTo>
                        <a:cubicBezTo>
                          <a:pt x="387869" y="204816"/>
                          <a:pt x="348162" y="206995"/>
                          <a:pt x="316889" y="188715"/>
                        </a:cubicBezTo>
                        <a:cubicBezTo>
                          <a:pt x="294816" y="175802"/>
                          <a:pt x="279482" y="154173"/>
                          <a:pt x="259991" y="137629"/>
                        </a:cubicBezTo>
                        <a:cubicBezTo>
                          <a:pt x="240784" y="121326"/>
                          <a:pt x="217460" y="109907"/>
                          <a:pt x="200714" y="91102"/>
                        </a:cubicBezTo>
                        <a:cubicBezTo>
                          <a:pt x="183967" y="72298"/>
                          <a:pt x="175897" y="41670"/>
                          <a:pt x="192199" y="22503"/>
                        </a:cubicBezTo>
                        <a:cubicBezTo>
                          <a:pt x="194620" y="19638"/>
                          <a:pt x="197606" y="17015"/>
                          <a:pt x="198736" y="13424"/>
                        </a:cubicBezTo>
                        <a:cubicBezTo>
                          <a:pt x="202328" y="1843"/>
                          <a:pt x="182636" y="-4533"/>
                          <a:pt x="173798" y="3779"/>
                        </a:cubicBezTo>
                        <a:cubicBezTo>
                          <a:pt x="164961" y="12092"/>
                          <a:pt x="164356" y="25570"/>
                          <a:pt x="162177" y="37474"/>
                        </a:cubicBezTo>
                        <a:cubicBezTo>
                          <a:pt x="159998" y="49378"/>
                          <a:pt x="152977" y="62977"/>
                          <a:pt x="140871" y="63380"/>
                        </a:cubicBezTo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338" name="Picture 337">
                    <a:extLst>
                      <a:ext uri="{FF2B5EF4-FFF2-40B4-BE49-F238E27FC236}">
                        <a16:creationId xmlns:a16="http://schemas.microsoft.com/office/drawing/2014/main" id="{163409F7-5608-4693-BCAC-48331BFF82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5536043" y="5018467"/>
                    <a:ext cx="347031" cy="270361"/>
                  </a:xfrm>
                  <a:custGeom>
                    <a:avLst/>
                    <a:gdLst>
                      <a:gd name="connsiteX0" fmla="*/ 208 w 347031"/>
                      <a:gd name="connsiteY0" fmla="*/ 222 h 270361"/>
                      <a:gd name="connsiteX1" fmla="*/ 347240 w 347031"/>
                      <a:gd name="connsiteY1" fmla="*/ 222 h 270361"/>
                      <a:gd name="connsiteX2" fmla="*/ 347240 w 347031"/>
                      <a:gd name="connsiteY2" fmla="*/ 270584 h 270361"/>
                      <a:gd name="connsiteX3" fmla="*/ 208 w 347031"/>
                      <a:gd name="connsiteY3" fmla="*/ 270584 h 270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31" h="270361">
                        <a:moveTo>
                          <a:pt x="208" y="222"/>
                        </a:moveTo>
                        <a:lnTo>
                          <a:pt x="347240" y="222"/>
                        </a:lnTo>
                        <a:lnTo>
                          <a:pt x="347240" y="270584"/>
                        </a:lnTo>
                        <a:lnTo>
                          <a:pt x="208" y="27058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39" name="Picture 338">
                    <a:extLst>
                      <a:ext uri="{FF2B5EF4-FFF2-40B4-BE49-F238E27FC236}">
                        <a16:creationId xmlns:a16="http://schemas.microsoft.com/office/drawing/2014/main" id="{B610C1FA-DFEB-4D24-AB24-A88CDF40B3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576396" y="5151630"/>
                    <a:ext cx="351067" cy="242115"/>
                  </a:xfrm>
                  <a:custGeom>
                    <a:avLst/>
                    <a:gdLst>
                      <a:gd name="connsiteX0" fmla="*/ 218 w 351067"/>
                      <a:gd name="connsiteY0" fmla="*/ 255 h 242115"/>
                      <a:gd name="connsiteX1" fmla="*/ 351286 w 351067"/>
                      <a:gd name="connsiteY1" fmla="*/ 255 h 242115"/>
                      <a:gd name="connsiteX2" fmla="*/ 351286 w 351067"/>
                      <a:gd name="connsiteY2" fmla="*/ 242370 h 242115"/>
                      <a:gd name="connsiteX3" fmla="*/ 218 w 351067"/>
                      <a:gd name="connsiteY3" fmla="*/ 242370 h 24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067" h="242115">
                        <a:moveTo>
                          <a:pt x="218" y="255"/>
                        </a:moveTo>
                        <a:lnTo>
                          <a:pt x="351286" y="255"/>
                        </a:lnTo>
                        <a:lnTo>
                          <a:pt x="351286" y="242370"/>
                        </a:lnTo>
                        <a:lnTo>
                          <a:pt x="218" y="24237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2ACDF854-B224-41AD-B0DA-AD720215E0D1}"/>
                      </a:ext>
                    </a:extLst>
                  </p:cNvPr>
                  <p:cNvSpPr/>
                  <p:nvPr/>
                </p:nvSpPr>
                <p:spPr>
                  <a:xfrm>
                    <a:off x="5755010" y="5137858"/>
                    <a:ext cx="177107" cy="82198"/>
                  </a:xfrm>
                  <a:custGeom>
                    <a:avLst/>
                    <a:gdLst>
                      <a:gd name="connsiteX0" fmla="*/ 91076 w 177107"/>
                      <a:gd name="connsiteY0" fmla="*/ 24655 h 82198"/>
                      <a:gd name="connsiteX1" fmla="*/ 94102 w 177107"/>
                      <a:gd name="connsiteY1" fmla="*/ 31717 h 82198"/>
                      <a:gd name="connsiteX2" fmla="*/ 87888 w 177107"/>
                      <a:gd name="connsiteY2" fmla="*/ 39142 h 82198"/>
                      <a:gd name="connsiteX3" fmla="*/ 0 w 177107"/>
                      <a:gd name="connsiteY3" fmla="*/ 82198 h 82198"/>
                      <a:gd name="connsiteX4" fmla="*/ 96564 w 177107"/>
                      <a:gd name="connsiteY4" fmla="*/ 45437 h 82198"/>
                      <a:gd name="connsiteX5" fmla="*/ 177107 w 177107"/>
                      <a:gd name="connsiteY5" fmla="*/ 33573 h 82198"/>
                      <a:gd name="connsiteX6" fmla="*/ 150676 w 177107"/>
                      <a:gd name="connsiteY6" fmla="*/ 16464 h 82198"/>
                      <a:gd name="connsiteX7" fmla="*/ 47818 w 177107"/>
                      <a:gd name="connsiteY7" fmla="*/ 0 h 82198"/>
                      <a:gd name="connsiteX8" fmla="*/ 91076 w 177107"/>
                      <a:gd name="connsiteY8" fmla="*/ 24655 h 8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07" h="82198">
                        <a:moveTo>
                          <a:pt x="91076" y="24655"/>
                        </a:moveTo>
                        <a:cubicBezTo>
                          <a:pt x="92770" y="26673"/>
                          <a:pt x="94344" y="29094"/>
                          <a:pt x="94102" y="31717"/>
                        </a:cubicBezTo>
                        <a:cubicBezTo>
                          <a:pt x="93779" y="35066"/>
                          <a:pt x="90712" y="37326"/>
                          <a:pt x="87888" y="39142"/>
                        </a:cubicBezTo>
                        <a:cubicBezTo>
                          <a:pt x="60367" y="56776"/>
                          <a:pt x="30103" y="69527"/>
                          <a:pt x="0" y="82198"/>
                        </a:cubicBezTo>
                        <a:cubicBezTo>
                          <a:pt x="32201" y="69931"/>
                          <a:pt x="64362" y="57664"/>
                          <a:pt x="96564" y="45437"/>
                        </a:cubicBezTo>
                        <a:cubicBezTo>
                          <a:pt x="122430" y="35591"/>
                          <a:pt x="150636" y="25624"/>
                          <a:pt x="177107" y="33573"/>
                        </a:cubicBezTo>
                        <a:cubicBezTo>
                          <a:pt x="175372" y="22436"/>
                          <a:pt x="161773" y="18280"/>
                          <a:pt x="150676" y="16464"/>
                        </a:cubicBezTo>
                        <a:cubicBezTo>
                          <a:pt x="116578" y="10855"/>
                          <a:pt x="82158" y="3430"/>
                          <a:pt x="47818" y="0"/>
                        </a:cubicBezTo>
                        <a:cubicBezTo>
                          <a:pt x="55485" y="14930"/>
                          <a:pt x="79051" y="10451"/>
                          <a:pt x="91076" y="24655"/>
                        </a:cubicBezTo>
                        <a:close/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341" name="Picture 340">
                    <a:extLst>
                      <a:ext uri="{FF2B5EF4-FFF2-40B4-BE49-F238E27FC236}">
                        <a16:creationId xmlns:a16="http://schemas.microsoft.com/office/drawing/2014/main" id="{16A3DB11-E3C7-4D00-B980-0853CA7DB3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414986" y="4873197"/>
                    <a:ext cx="238080" cy="302643"/>
                  </a:xfrm>
                  <a:custGeom>
                    <a:avLst/>
                    <a:gdLst>
                      <a:gd name="connsiteX0" fmla="*/ 178 w 238080"/>
                      <a:gd name="connsiteY0" fmla="*/ 186 h 302643"/>
                      <a:gd name="connsiteX1" fmla="*/ 238258 w 238080"/>
                      <a:gd name="connsiteY1" fmla="*/ 186 h 302643"/>
                      <a:gd name="connsiteX2" fmla="*/ 238258 w 238080"/>
                      <a:gd name="connsiteY2" fmla="*/ 302830 h 302643"/>
                      <a:gd name="connsiteX3" fmla="*/ 178 w 238080"/>
                      <a:gd name="connsiteY3" fmla="*/ 302830 h 30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080" h="302643">
                        <a:moveTo>
                          <a:pt x="178" y="186"/>
                        </a:moveTo>
                        <a:lnTo>
                          <a:pt x="238258" y="186"/>
                        </a:lnTo>
                        <a:lnTo>
                          <a:pt x="238258" y="302830"/>
                        </a:lnTo>
                        <a:lnTo>
                          <a:pt x="178" y="30283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2" name="Picture 341">
                    <a:extLst>
                      <a:ext uri="{FF2B5EF4-FFF2-40B4-BE49-F238E27FC236}">
                        <a16:creationId xmlns:a16="http://schemas.microsoft.com/office/drawing/2014/main" id="{95B65AA7-1CB9-4488-BA9B-EFD83710DF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14104" y="4756175"/>
                    <a:ext cx="371243" cy="230009"/>
                  </a:xfrm>
                  <a:custGeom>
                    <a:avLst/>
                    <a:gdLst>
                      <a:gd name="connsiteX0" fmla="*/ 153 w 371243"/>
                      <a:gd name="connsiteY0" fmla="*/ 157 h 230009"/>
                      <a:gd name="connsiteX1" fmla="*/ 371397 w 371243"/>
                      <a:gd name="connsiteY1" fmla="*/ 157 h 230009"/>
                      <a:gd name="connsiteX2" fmla="*/ 371397 w 371243"/>
                      <a:gd name="connsiteY2" fmla="*/ 230166 h 230009"/>
                      <a:gd name="connsiteX3" fmla="*/ 153 w 371243"/>
                      <a:gd name="connsiteY3" fmla="*/ 230166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43" h="230009">
                        <a:moveTo>
                          <a:pt x="153" y="157"/>
                        </a:moveTo>
                        <a:lnTo>
                          <a:pt x="371397" y="157"/>
                        </a:lnTo>
                        <a:lnTo>
                          <a:pt x="371397" y="230166"/>
                        </a:lnTo>
                        <a:lnTo>
                          <a:pt x="153" y="23016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3" name="Picture 342">
                    <a:extLst>
                      <a:ext uri="{FF2B5EF4-FFF2-40B4-BE49-F238E27FC236}">
                        <a16:creationId xmlns:a16="http://schemas.microsoft.com/office/drawing/2014/main" id="{014ACCF5-2511-4C78-8840-0ACBBD5A0B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318139" y="4869162"/>
                    <a:ext cx="117022" cy="230009"/>
                  </a:xfrm>
                  <a:custGeom>
                    <a:avLst/>
                    <a:gdLst>
                      <a:gd name="connsiteX0" fmla="*/ 154 w 117022"/>
                      <a:gd name="connsiteY0" fmla="*/ 185 h 230009"/>
                      <a:gd name="connsiteX1" fmla="*/ 117177 w 117022"/>
                      <a:gd name="connsiteY1" fmla="*/ 185 h 230009"/>
                      <a:gd name="connsiteX2" fmla="*/ 117177 w 117022"/>
                      <a:gd name="connsiteY2" fmla="*/ 230194 h 230009"/>
                      <a:gd name="connsiteX3" fmla="*/ 154 w 117022"/>
                      <a:gd name="connsiteY3" fmla="*/ 230194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22" h="230009">
                        <a:moveTo>
                          <a:pt x="154" y="185"/>
                        </a:moveTo>
                        <a:lnTo>
                          <a:pt x="117177" y="185"/>
                        </a:lnTo>
                        <a:lnTo>
                          <a:pt x="117177" y="230194"/>
                        </a:lnTo>
                        <a:lnTo>
                          <a:pt x="154" y="23019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4" name="Picture 343">
                    <a:extLst>
                      <a:ext uri="{FF2B5EF4-FFF2-40B4-BE49-F238E27FC236}">
                        <a16:creationId xmlns:a16="http://schemas.microsoft.com/office/drawing/2014/main" id="{B5528286-1516-4649-B1C5-6AC79D328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225329" y="4836880"/>
                    <a:ext cx="193692" cy="411595"/>
                  </a:xfrm>
                  <a:custGeom>
                    <a:avLst/>
                    <a:gdLst>
                      <a:gd name="connsiteX0" fmla="*/ 131 w 193692"/>
                      <a:gd name="connsiteY0" fmla="*/ 177 h 411595"/>
                      <a:gd name="connsiteX1" fmla="*/ 193824 w 193692"/>
                      <a:gd name="connsiteY1" fmla="*/ 177 h 411595"/>
                      <a:gd name="connsiteX2" fmla="*/ 193824 w 193692"/>
                      <a:gd name="connsiteY2" fmla="*/ 411773 h 411595"/>
                      <a:gd name="connsiteX3" fmla="*/ 131 w 193692"/>
                      <a:gd name="connsiteY3" fmla="*/ 411773 h 4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92" h="411595">
                        <a:moveTo>
                          <a:pt x="131" y="177"/>
                        </a:moveTo>
                        <a:lnTo>
                          <a:pt x="193824" y="177"/>
                        </a:lnTo>
                        <a:lnTo>
                          <a:pt x="193824" y="411773"/>
                        </a:lnTo>
                        <a:lnTo>
                          <a:pt x="131" y="4117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5" name="Picture 344">
                    <a:extLst>
                      <a:ext uri="{FF2B5EF4-FFF2-40B4-BE49-F238E27FC236}">
                        <a16:creationId xmlns:a16="http://schemas.microsoft.com/office/drawing/2014/main" id="{F5D7C3B7-689E-4156-A0C3-21DBEBAAE2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479550" y="4756175"/>
                    <a:ext cx="568970" cy="234044"/>
                  </a:xfrm>
                  <a:custGeom>
                    <a:avLst/>
                    <a:gdLst>
                      <a:gd name="connsiteX0" fmla="*/ 194 w 568970"/>
                      <a:gd name="connsiteY0" fmla="*/ 157 h 234044"/>
                      <a:gd name="connsiteX1" fmla="*/ 569165 w 568970"/>
                      <a:gd name="connsiteY1" fmla="*/ 157 h 234044"/>
                      <a:gd name="connsiteX2" fmla="*/ 569165 w 568970"/>
                      <a:gd name="connsiteY2" fmla="*/ 234202 h 234044"/>
                      <a:gd name="connsiteX3" fmla="*/ 194 w 568970"/>
                      <a:gd name="connsiteY3" fmla="*/ 234202 h 23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8970" h="234044">
                        <a:moveTo>
                          <a:pt x="194" y="157"/>
                        </a:moveTo>
                        <a:lnTo>
                          <a:pt x="569165" y="157"/>
                        </a:lnTo>
                        <a:lnTo>
                          <a:pt x="569165" y="234202"/>
                        </a:lnTo>
                        <a:lnTo>
                          <a:pt x="194" y="23420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6" name="Picture 345">
                    <a:extLst>
                      <a:ext uri="{FF2B5EF4-FFF2-40B4-BE49-F238E27FC236}">
                        <a16:creationId xmlns:a16="http://schemas.microsoft.com/office/drawing/2014/main" id="{C7AF5676-EBF3-49B0-AFC2-C4C341AB25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511832" y="4659329"/>
                    <a:ext cx="577041" cy="290538"/>
                  </a:xfrm>
                  <a:custGeom>
                    <a:avLst/>
                    <a:gdLst>
                      <a:gd name="connsiteX0" fmla="*/ 202 w 577041"/>
                      <a:gd name="connsiteY0" fmla="*/ 133 h 290538"/>
                      <a:gd name="connsiteX1" fmla="*/ 577244 w 577041"/>
                      <a:gd name="connsiteY1" fmla="*/ 133 h 290538"/>
                      <a:gd name="connsiteX2" fmla="*/ 577244 w 577041"/>
                      <a:gd name="connsiteY2" fmla="*/ 290671 h 290538"/>
                      <a:gd name="connsiteX3" fmla="*/ 202 w 577041"/>
                      <a:gd name="connsiteY3" fmla="*/ 290671 h 290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041" h="290538">
                        <a:moveTo>
                          <a:pt x="202" y="133"/>
                        </a:moveTo>
                        <a:lnTo>
                          <a:pt x="577244" y="133"/>
                        </a:lnTo>
                        <a:lnTo>
                          <a:pt x="577244" y="290671"/>
                        </a:lnTo>
                        <a:lnTo>
                          <a:pt x="202" y="2906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7" name="Picture 346">
                    <a:extLst>
                      <a:ext uri="{FF2B5EF4-FFF2-40B4-BE49-F238E27FC236}">
                        <a16:creationId xmlns:a16="http://schemas.microsoft.com/office/drawing/2014/main" id="{4C36320F-851F-408B-BDF4-3E038DED99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354457" y="4820739"/>
                    <a:ext cx="314749" cy="439842"/>
                  </a:xfrm>
                  <a:custGeom>
                    <a:avLst/>
                    <a:gdLst>
                      <a:gd name="connsiteX0" fmla="*/ 163 w 314749"/>
                      <a:gd name="connsiteY0" fmla="*/ 173 h 439842"/>
                      <a:gd name="connsiteX1" fmla="*/ 314913 w 314749"/>
                      <a:gd name="connsiteY1" fmla="*/ 173 h 439842"/>
                      <a:gd name="connsiteX2" fmla="*/ 314913 w 314749"/>
                      <a:gd name="connsiteY2" fmla="*/ 440015 h 439842"/>
                      <a:gd name="connsiteX3" fmla="*/ 163 w 314749"/>
                      <a:gd name="connsiteY3" fmla="*/ 440015 h 43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749" h="439842">
                        <a:moveTo>
                          <a:pt x="163" y="173"/>
                        </a:moveTo>
                        <a:lnTo>
                          <a:pt x="314913" y="173"/>
                        </a:lnTo>
                        <a:lnTo>
                          <a:pt x="314913" y="440015"/>
                        </a:lnTo>
                        <a:lnTo>
                          <a:pt x="163" y="4400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8" name="Picture 347">
                    <a:extLst>
                      <a:ext uri="{FF2B5EF4-FFF2-40B4-BE49-F238E27FC236}">
                        <a16:creationId xmlns:a16="http://schemas.microsoft.com/office/drawing/2014/main" id="{90F81605-800A-4E87-A1B8-D1BB34AB24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628854" y="4796528"/>
                    <a:ext cx="379313" cy="375278"/>
                  </a:xfrm>
                  <a:custGeom>
                    <a:avLst/>
                    <a:gdLst>
                      <a:gd name="connsiteX0" fmla="*/ 231 w 379313"/>
                      <a:gd name="connsiteY0" fmla="*/ 167 h 375278"/>
                      <a:gd name="connsiteX1" fmla="*/ 379545 w 379313"/>
                      <a:gd name="connsiteY1" fmla="*/ 167 h 375278"/>
                      <a:gd name="connsiteX2" fmla="*/ 379545 w 379313"/>
                      <a:gd name="connsiteY2" fmla="*/ 375445 h 375278"/>
                      <a:gd name="connsiteX3" fmla="*/ 231 w 379313"/>
                      <a:gd name="connsiteY3" fmla="*/ 375445 h 37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313" h="375278">
                        <a:moveTo>
                          <a:pt x="231" y="167"/>
                        </a:moveTo>
                        <a:lnTo>
                          <a:pt x="379545" y="167"/>
                        </a:lnTo>
                        <a:lnTo>
                          <a:pt x="379545" y="375445"/>
                        </a:lnTo>
                        <a:lnTo>
                          <a:pt x="231" y="37544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49" name="Picture 348">
                    <a:extLst>
                      <a:ext uri="{FF2B5EF4-FFF2-40B4-BE49-F238E27FC236}">
                        <a16:creationId xmlns:a16="http://schemas.microsoft.com/office/drawing/2014/main" id="{F1E6D1BE-D58E-49A8-872A-8EADA7F56B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536043" y="5139524"/>
                    <a:ext cx="419666" cy="447913"/>
                  </a:xfrm>
                  <a:custGeom>
                    <a:avLst/>
                    <a:gdLst>
                      <a:gd name="connsiteX0" fmla="*/ 208 w 419666"/>
                      <a:gd name="connsiteY0" fmla="*/ 252 h 447913"/>
                      <a:gd name="connsiteX1" fmla="*/ 419875 w 419666"/>
                      <a:gd name="connsiteY1" fmla="*/ 252 h 447913"/>
                      <a:gd name="connsiteX2" fmla="*/ 419875 w 419666"/>
                      <a:gd name="connsiteY2" fmla="*/ 448165 h 447913"/>
                      <a:gd name="connsiteX3" fmla="*/ 208 w 419666"/>
                      <a:gd name="connsiteY3" fmla="*/ 448165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666" h="447913">
                        <a:moveTo>
                          <a:pt x="208" y="252"/>
                        </a:moveTo>
                        <a:lnTo>
                          <a:pt x="419875" y="252"/>
                        </a:lnTo>
                        <a:lnTo>
                          <a:pt x="419875" y="448165"/>
                        </a:lnTo>
                        <a:lnTo>
                          <a:pt x="208" y="4481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0" name="Picture 349">
                    <a:extLst>
                      <a:ext uri="{FF2B5EF4-FFF2-40B4-BE49-F238E27FC236}">
                        <a16:creationId xmlns:a16="http://schemas.microsoft.com/office/drawing/2014/main" id="{007D9144-BE7A-4CE1-932B-8C7C296FA2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088130" y="5179877"/>
                    <a:ext cx="504406" cy="371243"/>
                  </a:xfrm>
                  <a:custGeom>
                    <a:avLst/>
                    <a:gdLst>
                      <a:gd name="connsiteX0" fmla="*/ 97 w 504406"/>
                      <a:gd name="connsiteY0" fmla="*/ 262 h 371243"/>
                      <a:gd name="connsiteX1" fmla="*/ 504504 w 504406"/>
                      <a:gd name="connsiteY1" fmla="*/ 262 h 371243"/>
                      <a:gd name="connsiteX2" fmla="*/ 504504 w 504406"/>
                      <a:gd name="connsiteY2" fmla="*/ 371505 h 371243"/>
                      <a:gd name="connsiteX3" fmla="*/ 97 w 504406"/>
                      <a:gd name="connsiteY3" fmla="*/ 371505 h 37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406" h="371243">
                        <a:moveTo>
                          <a:pt x="97" y="262"/>
                        </a:moveTo>
                        <a:lnTo>
                          <a:pt x="504504" y="262"/>
                        </a:lnTo>
                        <a:lnTo>
                          <a:pt x="504504" y="371505"/>
                        </a:lnTo>
                        <a:lnTo>
                          <a:pt x="97" y="371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1" name="Picture 350">
                    <a:extLst>
                      <a:ext uri="{FF2B5EF4-FFF2-40B4-BE49-F238E27FC236}">
                        <a16:creationId xmlns:a16="http://schemas.microsoft.com/office/drawing/2014/main" id="{CC52D1B0-72C9-4791-846B-8A1CC618AB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50421" y="5518838"/>
                    <a:ext cx="645640" cy="145269"/>
                  </a:xfrm>
                  <a:custGeom>
                    <a:avLst/>
                    <a:gdLst>
                      <a:gd name="connsiteX0" fmla="*/ 162 w 645640"/>
                      <a:gd name="connsiteY0" fmla="*/ 346 h 145269"/>
                      <a:gd name="connsiteX1" fmla="*/ 645803 w 645640"/>
                      <a:gd name="connsiteY1" fmla="*/ 346 h 145269"/>
                      <a:gd name="connsiteX2" fmla="*/ 645803 w 645640"/>
                      <a:gd name="connsiteY2" fmla="*/ 145615 h 145269"/>
                      <a:gd name="connsiteX3" fmla="*/ 162 w 645640"/>
                      <a:gd name="connsiteY3" fmla="*/ 145615 h 14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145269">
                        <a:moveTo>
                          <a:pt x="162" y="346"/>
                        </a:moveTo>
                        <a:lnTo>
                          <a:pt x="645803" y="346"/>
                        </a:lnTo>
                        <a:lnTo>
                          <a:pt x="645803" y="145615"/>
                        </a:lnTo>
                        <a:lnTo>
                          <a:pt x="162" y="1456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352" name="Picture 351">
                    <a:extLst>
                      <a:ext uri="{FF2B5EF4-FFF2-40B4-BE49-F238E27FC236}">
                        <a16:creationId xmlns:a16="http://schemas.microsoft.com/office/drawing/2014/main" id="{D92CE282-064F-4662-9EEB-0BFD3E0E28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911322" y="4925656"/>
                    <a:ext cx="205797" cy="665816"/>
                  </a:xfrm>
                  <a:custGeom>
                    <a:avLst/>
                    <a:gdLst>
                      <a:gd name="connsiteX0" fmla="*/ 301 w 205797"/>
                      <a:gd name="connsiteY0" fmla="*/ 199 h 665816"/>
                      <a:gd name="connsiteX1" fmla="*/ 206099 w 205797"/>
                      <a:gd name="connsiteY1" fmla="*/ 199 h 665816"/>
                      <a:gd name="connsiteX2" fmla="*/ 206099 w 205797"/>
                      <a:gd name="connsiteY2" fmla="*/ 666016 h 665816"/>
                      <a:gd name="connsiteX3" fmla="*/ 301 w 205797"/>
                      <a:gd name="connsiteY3" fmla="*/ 666016 h 66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797" h="665816">
                        <a:moveTo>
                          <a:pt x="301" y="199"/>
                        </a:moveTo>
                        <a:lnTo>
                          <a:pt x="206099" y="199"/>
                        </a:lnTo>
                        <a:lnTo>
                          <a:pt x="206099" y="666016"/>
                        </a:lnTo>
                        <a:lnTo>
                          <a:pt x="301" y="666016"/>
                        </a:lnTo>
                        <a:close/>
                      </a:path>
                    </a:pathLst>
                  </a:custGeom>
                </p:spPr>
              </p:pic>
            </p:grpSp>
          </p:grp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15E3805-E280-4676-BAA8-DF23DBB7D60B}"/>
                  </a:ext>
                </a:extLst>
              </p:cNvPr>
              <p:cNvSpPr/>
              <p:nvPr/>
            </p:nvSpPr>
            <p:spPr>
              <a:xfrm>
                <a:off x="6128432" y="4787604"/>
                <a:ext cx="353849" cy="432291"/>
              </a:xfrm>
              <a:custGeom>
                <a:avLst/>
                <a:gdLst>
                  <a:gd name="connsiteX0" fmla="*/ 168472 w 353849"/>
                  <a:gd name="connsiteY0" fmla="*/ 232909 h 432291"/>
                  <a:gd name="connsiteX1" fmla="*/ 0 w 353849"/>
                  <a:gd name="connsiteY1" fmla="*/ 432291 h 432291"/>
                  <a:gd name="connsiteX2" fmla="*/ 197324 w 353849"/>
                  <a:gd name="connsiteY2" fmla="*/ 259744 h 432291"/>
                  <a:gd name="connsiteX3" fmla="*/ 334240 w 353849"/>
                  <a:gd name="connsiteY3" fmla="*/ 104588 h 432291"/>
                  <a:gd name="connsiteX4" fmla="*/ 303451 w 353849"/>
                  <a:gd name="connsiteY4" fmla="*/ 17265 h 432291"/>
                  <a:gd name="connsiteX5" fmla="*/ 168472 w 353849"/>
                  <a:gd name="connsiteY5" fmla="*/ 232909 h 43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849" h="432291">
                    <a:moveTo>
                      <a:pt x="168472" y="232909"/>
                    </a:moveTo>
                    <a:cubicBezTo>
                      <a:pt x="110566" y="298361"/>
                      <a:pt x="37972" y="353563"/>
                      <a:pt x="0" y="432291"/>
                    </a:cubicBezTo>
                    <a:cubicBezTo>
                      <a:pt x="65775" y="374789"/>
                      <a:pt x="131549" y="317246"/>
                      <a:pt x="197324" y="259744"/>
                    </a:cubicBezTo>
                    <a:cubicBezTo>
                      <a:pt x="249581" y="214024"/>
                      <a:pt x="303169" y="166691"/>
                      <a:pt x="334240" y="104588"/>
                    </a:cubicBezTo>
                    <a:cubicBezTo>
                      <a:pt x="360268" y="52614"/>
                      <a:pt x="369468" y="-38018"/>
                      <a:pt x="303451" y="17265"/>
                    </a:cubicBezTo>
                    <a:cubicBezTo>
                      <a:pt x="249823" y="62097"/>
                      <a:pt x="218630" y="176214"/>
                      <a:pt x="168472" y="23290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7A7C894-E923-44BF-B160-F40EB1AF6EDA}"/>
                  </a:ext>
                </a:extLst>
              </p:cNvPr>
              <p:cNvSpPr/>
              <p:nvPr/>
            </p:nvSpPr>
            <p:spPr>
              <a:xfrm>
                <a:off x="6332213" y="4996543"/>
                <a:ext cx="299496" cy="552953"/>
              </a:xfrm>
              <a:custGeom>
                <a:avLst/>
                <a:gdLst>
                  <a:gd name="connsiteX0" fmla="*/ 154268 w 299496"/>
                  <a:gd name="connsiteY0" fmla="*/ 164356 h 552953"/>
                  <a:gd name="connsiteX1" fmla="*/ 85870 w 299496"/>
                  <a:gd name="connsiteY1" fmla="*/ 221132 h 552953"/>
                  <a:gd name="connsiteX2" fmla="*/ 0 w 299496"/>
                  <a:gd name="connsiteY2" fmla="*/ 228557 h 552953"/>
                  <a:gd name="connsiteX3" fmla="*/ 42168 w 299496"/>
                  <a:gd name="connsiteY3" fmla="*/ 381695 h 552953"/>
                  <a:gd name="connsiteX4" fmla="*/ 39182 w 299496"/>
                  <a:gd name="connsiteY4" fmla="*/ 447509 h 552953"/>
                  <a:gd name="connsiteX5" fmla="*/ 72635 w 299496"/>
                  <a:gd name="connsiteY5" fmla="*/ 536003 h 552953"/>
                  <a:gd name="connsiteX6" fmla="*/ 159635 w 299496"/>
                  <a:gd name="connsiteY6" fmla="*/ 534671 h 552953"/>
                  <a:gd name="connsiteX7" fmla="*/ 91641 w 299496"/>
                  <a:gd name="connsiteY7" fmla="*/ 362810 h 552953"/>
                  <a:gd name="connsiteX8" fmla="*/ 96079 w 299496"/>
                  <a:gd name="connsiteY8" fmla="*/ 284041 h 552953"/>
                  <a:gd name="connsiteX9" fmla="*/ 218348 w 299496"/>
                  <a:gd name="connsiteY9" fmla="*/ 134253 h 552953"/>
                  <a:gd name="connsiteX10" fmla="*/ 299497 w 299496"/>
                  <a:gd name="connsiteY10" fmla="*/ 0 h 552953"/>
                  <a:gd name="connsiteX11" fmla="*/ 154268 w 299496"/>
                  <a:gd name="connsiteY11" fmla="*/ 164356 h 5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496" h="552953">
                    <a:moveTo>
                      <a:pt x="154268" y="164356"/>
                    </a:moveTo>
                    <a:cubicBezTo>
                      <a:pt x="133406" y="185581"/>
                      <a:pt x="112099" y="207089"/>
                      <a:pt x="85870" y="221132"/>
                    </a:cubicBezTo>
                    <a:cubicBezTo>
                      <a:pt x="59641" y="235134"/>
                      <a:pt x="27157" y="240703"/>
                      <a:pt x="0" y="228557"/>
                    </a:cubicBezTo>
                    <a:cubicBezTo>
                      <a:pt x="28207" y="274195"/>
                      <a:pt x="43056" y="328026"/>
                      <a:pt x="42168" y="381695"/>
                    </a:cubicBezTo>
                    <a:cubicBezTo>
                      <a:pt x="41805" y="403646"/>
                      <a:pt x="38860" y="425558"/>
                      <a:pt x="39182" y="447509"/>
                    </a:cubicBezTo>
                    <a:cubicBezTo>
                      <a:pt x="39626" y="479993"/>
                      <a:pt x="48383" y="514414"/>
                      <a:pt x="72635" y="536003"/>
                    </a:cubicBezTo>
                    <a:cubicBezTo>
                      <a:pt x="96887" y="557591"/>
                      <a:pt x="139378" y="560053"/>
                      <a:pt x="159635" y="534671"/>
                    </a:cubicBezTo>
                    <a:cubicBezTo>
                      <a:pt x="111978" y="493068"/>
                      <a:pt x="96281" y="425881"/>
                      <a:pt x="91641" y="362810"/>
                    </a:cubicBezTo>
                    <a:cubicBezTo>
                      <a:pt x="89704" y="336459"/>
                      <a:pt x="89260" y="309585"/>
                      <a:pt x="96079" y="284041"/>
                    </a:cubicBezTo>
                    <a:cubicBezTo>
                      <a:pt x="112987" y="220809"/>
                      <a:pt x="169723" y="178116"/>
                      <a:pt x="218348" y="134253"/>
                    </a:cubicBezTo>
                    <a:cubicBezTo>
                      <a:pt x="256804" y="99550"/>
                      <a:pt x="298084" y="53427"/>
                      <a:pt x="299497" y="0"/>
                    </a:cubicBezTo>
                    <a:cubicBezTo>
                      <a:pt x="246312" y="38052"/>
                      <a:pt x="202489" y="115327"/>
                      <a:pt x="154268" y="164356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7BEE5793-98E7-478C-8F82-239CB6301EAD}"/>
                  </a:ext>
                </a:extLst>
              </p:cNvPr>
              <p:cNvSpPr/>
              <p:nvPr/>
            </p:nvSpPr>
            <p:spPr>
              <a:xfrm>
                <a:off x="5991796" y="5193680"/>
                <a:ext cx="297279" cy="445638"/>
              </a:xfrm>
              <a:custGeom>
                <a:avLst/>
                <a:gdLst>
                  <a:gd name="connsiteX0" fmla="*/ 930 w 297279"/>
                  <a:gd name="connsiteY0" fmla="*/ 379541 h 445638"/>
                  <a:gd name="connsiteX1" fmla="*/ 19815 w 297279"/>
                  <a:gd name="connsiteY1" fmla="*/ 445639 h 445638"/>
                  <a:gd name="connsiteX2" fmla="*/ 101771 w 297279"/>
                  <a:gd name="connsiteY2" fmla="*/ 184517 h 445638"/>
                  <a:gd name="connsiteX3" fmla="*/ 297279 w 297279"/>
                  <a:gd name="connsiteY3" fmla="*/ 1720 h 445638"/>
                  <a:gd name="connsiteX4" fmla="*/ 930 w 297279"/>
                  <a:gd name="connsiteY4" fmla="*/ 379541 h 44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279" h="445638">
                    <a:moveTo>
                      <a:pt x="930" y="379541"/>
                    </a:moveTo>
                    <a:cubicBezTo>
                      <a:pt x="-1531" y="403551"/>
                      <a:pt x="-321" y="432322"/>
                      <a:pt x="19815" y="445639"/>
                    </a:cubicBezTo>
                    <a:cubicBezTo>
                      <a:pt x="39628" y="356338"/>
                      <a:pt x="59885" y="265868"/>
                      <a:pt x="101771" y="184517"/>
                    </a:cubicBezTo>
                    <a:cubicBezTo>
                      <a:pt x="143698" y="103207"/>
                      <a:pt x="210481" y="30693"/>
                      <a:pt x="297279" y="1720"/>
                    </a:cubicBezTo>
                    <a:cubicBezTo>
                      <a:pt x="104475" y="-22733"/>
                      <a:pt x="17273" y="218978"/>
                      <a:pt x="930" y="379541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BE3B093B-9B1E-45B5-8382-A9F9E1CD170A}"/>
                  </a:ext>
                </a:extLst>
              </p:cNvPr>
              <p:cNvSpPr/>
              <p:nvPr/>
            </p:nvSpPr>
            <p:spPr>
              <a:xfrm>
                <a:off x="5598916" y="5617698"/>
                <a:ext cx="383964" cy="160232"/>
              </a:xfrm>
              <a:custGeom>
                <a:avLst/>
                <a:gdLst>
                  <a:gd name="connsiteX0" fmla="*/ 294301 w 383964"/>
                  <a:gd name="connsiteY0" fmla="*/ 28360 h 160232"/>
                  <a:gd name="connsiteX1" fmla="*/ 182565 w 383964"/>
                  <a:gd name="connsiteY1" fmla="*/ 39336 h 160232"/>
                  <a:gd name="connsiteX2" fmla="*/ 156215 w 383964"/>
                  <a:gd name="connsiteY2" fmla="*/ 20451 h 160232"/>
                  <a:gd name="connsiteX3" fmla="*/ 3198 w 383964"/>
                  <a:gd name="connsiteY3" fmla="*/ 39578 h 160232"/>
                  <a:gd name="connsiteX4" fmla="*/ 7637 w 383964"/>
                  <a:gd name="connsiteY4" fmla="*/ 160232 h 160232"/>
                  <a:gd name="connsiteX5" fmla="*/ 93224 w 383964"/>
                  <a:gd name="connsiteY5" fmla="*/ 32678 h 160232"/>
                  <a:gd name="connsiteX6" fmla="*/ 119534 w 383964"/>
                  <a:gd name="connsiteY6" fmla="*/ 88001 h 160232"/>
                  <a:gd name="connsiteX7" fmla="*/ 168643 w 383964"/>
                  <a:gd name="connsiteY7" fmla="*/ 47850 h 160232"/>
                  <a:gd name="connsiteX8" fmla="*/ 190313 w 383964"/>
                  <a:gd name="connsiteY8" fmla="*/ 58100 h 160232"/>
                  <a:gd name="connsiteX9" fmla="*/ 383965 w 383964"/>
                  <a:gd name="connsiteY9" fmla="*/ 44340 h 160232"/>
                  <a:gd name="connsiteX10" fmla="*/ 294301 w 383964"/>
                  <a:gd name="connsiteY10" fmla="*/ 28360 h 1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964" h="160232">
                    <a:moveTo>
                      <a:pt x="294301" y="28360"/>
                    </a:moveTo>
                    <a:cubicBezTo>
                      <a:pt x="256168" y="29087"/>
                      <a:pt x="216905" y="55881"/>
                      <a:pt x="182565" y="39336"/>
                    </a:cubicBezTo>
                    <a:cubicBezTo>
                      <a:pt x="172800" y="34655"/>
                      <a:pt x="164931" y="26907"/>
                      <a:pt x="156215" y="20451"/>
                    </a:cubicBezTo>
                    <a:cubicBezTo>
                      <a:pt x="110576" y="-13203"/>
                      <a:pt x="39152" y="-4285"/>
                      <a:pt x="3198" y="39578"/>
                    </a:cubicBezTo>
                    <a:cubicBezTo>
                      <a:pt x="-2250" y="79648"/>
                      <a:pt x="-716" y="120687"/>
                      <a:pt x="7637" y="160232"/>
                    </a:cubicBezTo>
                    <a:cubicBezTo>
                      <a:pt x="21881" y="110155"/>
                      <a:pt x="52307" y="64839"/>
                      <a:pt x="93224" y="32678"/>
                    </a:cubicBezTo>
                    <a:cubicBezTo>
                      <a:pt x="110172" y="45470"/>
                      <a:pt x="120301" y="66776"/>
                      <a:pt x="119534" y="88001"/>
                    </a:cubicBezTo>
                    <a:cubicBezTo>
                      <a:pt x="128493" y="66937"/>
                      <a:pt x="146086" y="43775"/>
                      <a:pt x="168643" y="47850"/>
                    </a:cubicBezTo>
                    <a:cubicBezTo>
                      <a:pt x="176552" y="49263"/>
                      <a:pt x="183412" y="53944"/>
                      <a:pt x="190313" y="58100"/>
                    </a:cubicBezTo>
                    <a:cubicBezTo>
                      <a:pt x="247452" y="92238"/>
                      <a:pt x="334573" y="89736"/>
                      <a:pt x="383965" y="44340"/>
                    </a:cubicBezTo>
                    <a:cubicBezTo>
                      <a:pt x="357695" y="34938"/>
                      <a:pt x="323678" y="27836"/>
                      <a:pt x="294301" y="2836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51AAFE80-EEF4-4A02-AACF-BCC3425C3B91}"/>
                  </a:ext>
                </a:extLst>
              </p:cNvPr>
              <p:cNvSpPr/>
              <p:nvPr/>
            </p:nvSpPr>
            <p:spPr>
              <a:xfrm>
                <a:off x="5850468" y="4790297"/>
                <a:ext cx="188062" cy="774692"/>
              </a:xfrm>
              <a:custGeom>
                <a:avLst/>
                <a:gdLst>
                  <a:gd name="connsiteX0" fmla="*/ 121840 w 188062"/>
                  <a:gd name="connsiteY0" fmla="*/ 202938 h 774692"/>
                  <a:gd name="connsiteX1" fmla="*/ 82658 w 188062"/>
                  <a:gd name="connsiteY1" fmla="*/ 330734 h 774692"/>
                  <a:gd name="connsiteX2" fmla="*/ 73458 w 188062"/>
                  <a:gd name="connsiteY2" fmla="*/ 659648 h 774692"/>
                  <a:gd name="connsiteX3" fmla="*/ 86371 w 188062"/>
                  <a:gd name="connsiteY3" fmla="*/ 774693 h 774692"/>
                  <a:gd name="connsiteX4" fmla="*/ 11234 w 188062"/>
                  <a:gd name="connsiteY4" fmla="*/ 714689 h 774692"/>
                  <a:gd name="connsiteX5" fmla="*/ 1630 w 188062"/>
                  <a:gd name="connsiteY5" fmla="*/ 698184 h 774692"/>
                  <a:gd name="connsiteX6" fmla="*/ 2034 w 188062"/>
                  <a:gd name="connsiteY6" fmla="*/ 668969 h 774692"/>
                  <a:gd name="connsiteX7" fmla="*/ 74709 w 188062"/>
                  <a:gd name="connsiteY7" fmla="*/ 220531 h 774692"/>
                  <a:gd name="connsiteX8" fmla="*/ 82013 w 188062"/>
                  <a:gd name="connsiteY8" fmla="*/ 179332 h 774692"/>
                  <a:gd name="connsiteX9" fmla="*/ 106466 w 188062"/>
                  <a:gd name="connsiteY9" fmla="*/ 152780 h 774692"/>
                  <a:gd name="connsiteX10" fmla="*/ 88227 w 188062"/>
                  <a:gd name="connsiteY10" fmla="*/ 5412 h 774692"/>
                  <a:gd name="connsiteX11" fmla="*/ 154607 w 188062"/>
                  <a:gd name="connsiteY11" fmla="*/ 29947 h 774692"/>
                  <a:gd name="connsiteX12" fmla="*/ 121840 w 188062"/>
                  <a:gd name="connsiteY12" fmla="*/ 202938 h 77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062" h="774692">
                    <a:moveTo>
                      <a:pt x="121840" y="202938"/>
                    </a:moveTo>
                    <a:cubicBezTo>
                      <a:pt x="98032" y="240990"/>
                      <a:pt x="89518" y="286387"/>
                      <a:pt x="82658" y="330734"/>
                    </a:cubicBezTo>
                    <a:cubicBezTo>
                      <a:pt x="65831" y="439565"/>
                      <a:pt x="56550" y="550817"/>
                      <a:pt x="73458" y="659648"/>
                    </a:cubicBezTo>
                    <a:cubicBezTo>
                      <a:pt x="79390" y="697862"/>
                      <a:pt x="88590" y="736075"/>
                      <a:pt x="86371" y="774693"/>
                    </a:cubicBezTo>
                    <a:cubicBezTo>
                      <a:pt x="57034" y="761013"/>
                      <a:pt x="31047" y="740232"/>
                      <a:pt x="11234" y="714689"/>
                    </a:cubicBezTo>
                    <a:cubicBezTo>
                      <a:pt x="7320" y="709645"/>
                      <a:pt x="3567" y="704278"/>
                      <a:pt x="1630" y="698184"/>
                    </a:cubicBezTo>
                    <a:cubicBezTo>
                      <a:pt x="-1315" y="688782"/>
                      <a:pt x="299" y="678654"/>
                      <a:pt x="2034" y="668969"/>
                    </a:cubicBezTo>
                    <a:cubicBezTo>
                      <a:pt x="28586" y="519665"/>
                      <a:pt x="71682" y="372136"/>
                      <a:pt x="74709" y="220531"/>
                    </a:cubicBezTo>
                    <a:cubicBezTo>
                      <a:pt x="74991" y="206448"/>
                      <a:pt x="75112" y="191639"/>
                      <a:pt x="82013" y="179332"/>
                    </a:cubicBezTo>
                    <a:cubicBezTo>
                      <a:pt x="87944" y="168800"/>
                      <a:pt x="98073" y="161496"/>
                      <a:pt x="106466" y="152780"/>
                    </a:cubicBezTo>
                    <a:cubicBezTo>
                      <a:pt x="145689" y="111902"/>
                      <a:pt x="136246" y="35515"/>
                      <a:pt x="88227" y="5412"/>
                    </a:cubicBezTo>
                    <a:cubicBezTo>
                      <a:pt x="110219" y="-9034"/>
                      <a:pt x="140685" y="7591"/>
                      <a:pt x="154607" y="29947"/>
                    </a:cubicBezTo>
                    <a:cubicBezTo>
                      <a:pt x="222318" y="138858"/>
                      <a:pt x="174783" y="118238"/>
                      <a:pt x="121840" y="20293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7E12F545-ED38-4122-8947-2A6729464509}"/>
                  </a:ext>
                </a:extLst>
              </p:cNvPr>
              <p:cNvSpPr/>
              <p:nvPr/>
            </p:nvSpPr>
            <p:spPr>
              <a:xfrm>
                <a:off x="5347449" y="5327797"/>
                <a:ext cx="520507" cy="238929"/>
              </a:xfrm>
              <a:custGeom>
                <a:avLst/>
                <a:gdLst>
                  <a:gd name="connsiteX0" fmla="*/ 447510 w 520507"/>
                  <a:gd name="connsiteY0" fmla="*/ 230130 h 238929"/>
                  <a:gd name="connsiteX1" fmla="*/ 172830 w 520507"/>
                  <a:gd name="connsiteY1" fmla="*/ 212214 h 238929"/>
                  <a:gd name="connsiteX2" fmla="*/ 129572 w 520507"/>
                  <a:gd name="connsiteY2" fmla="*/ 207372 h 238929"/>
                  <a:gd name="connsiteX3" fmla="*/ 106369 w 520507"/>
                  <a:gd name="connsiteY3" fmla="*/ 184573 h 238929"/>
                  <a:gd name="connsiteX4" fmla="*/ 0 w 520507"/>
                  <a:gd name="connsiteY4" fmla="*/ 107459 h 238929"/>
                  <a:gd name="connsiteX5" fmla="*/ 135585 w 520507"/>
                  <a:gd name="connsiteY5" fmla="*/ 169319 h 238929"/>
                  <a:gd name="connsiteX6" fmla="*/ 227508 w 520507"/>
                  <a:gd name="connsiteY6" fmla="*/ 107419 h 238929"/>
                  <a:gd name="connsiteX7" fmla="*/ 265116 w 520507"/>
                  <a:gd name="connsiteY7" fmla="*/ 0 h 238929"/>
                  <a:gd name="connsiteX8" fmla="*/ 249903 w 520507"/>
                  <a:gd name="connsiteY8" fmla="*/ 90309 h 238929"/>
                  <a:gd name="connsiteX9" fmla="*/ 260960 w 520507"/>
                  <a:gd name="connsiteY9" fmla="*/ 177551 h 238929"/>
                  <a:gd name="connsiteX10" fmla="*/ 318503 w 520507"/>
                  <a:gd name="connsiteY10" fmla="*/ 195670 h 238929"/>
                  <a:gd name="connsiteX11" fmla="*/ 520508 w 520507"/>
                  <a:gd name="connsiteY11" fmla="*/ 199463 h 238929"/>
                  <a:gd name="connsiteX12" fmla="*/ 447510 w 520507"/>
                  <a:gd name="connsiteY12" fmla="*/ 230130 h 2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507" h="238929">
                    <a:moveTo>
                      <a:pt x="447510" y="230130"/>
                    </a:moveTo>
                    <a:cubicBezTo>
                      <a:pt x="359380" y="258418"/>
                      <a:pt x="265318" y="209188"/>
                      <a:pt x="172830" y="212214"/>
                    </a:cubicBezTo>
                    <a:cubicBezTo>
                      <a:pt x="158142" y="212698"/>
                      <a:pt x="142525" y="214312"/>
                      <a:pt x="129572" y="207372"/>
                    </a:cubicBezTo>
                    <a:cubicBezTo>
                      <a:pt x="119968" y="202207"/>
                      <a:pt x="113270" y="193006"/>
                      <a:pt x="106369" y="184573"/>
                    </a:cubicBezTo>
                    <a:cubicBezTo>
                      <a:pt x="78365" y="150233"/>
                      <a:pt x="41321" y="123398"/>
                      <a:pt x="0" y="107459"/>
                    </a:cubicBezTo>
                    <a:cubicBezTo>
                      <a:pt x="51288" y="107176"/>
                      <a:pt x="102213" y="130419"/>
                      <a:pt x="135585" y="169319"/>
                    </a:cubicBezTo>
                    <a:cubicBezTo>
                      <a:pt x="173556" y="165203"/>
                      <a:pt x="206686" y="139418"/>
                      <a:pt x="227508" y="107419"/>
                    </a:cubicBezTo>
                    <a:cubicBezTo>
                      <a:pt x="248289" y="75379"/>
                      <a:pt x="258256" y="37568"/>
                      <a:pt x="265116" y="0"/>
                    </a:cubicBezTo>
                    <a:cubicBezTo>
                      <a:pt x="272218" y="30103"/>
                      <a:pt x="258781" y="60690"/>
                      <a:pt x="249903" y="90309"/>
                    </a:cubicBezTo>
                    <a:cubicBezTo>
                      <a:pt x="241026" y="119928"/>
                      <a:pt x="238282" y="156487"/>
                      <a:pt x="260960" y="177551"/>
                    </a:cubicBezTo>
                    <a:cubicBezTo>
                      <a:pt x="275971" y="191513"/>
                      <a:pt x="297963" y="194459"/>
                      <a:pt x="318503" y="195670"/>
                    </a:cubicBezTo>
                    <a:cubicBezTo>
                      <a:pt x="367612" y="198575"/>
                      <a:pt x="491655" y="165889"/>
                      <a:pt x="520508" y="199463"/>
                    </a:cubicBezTo>
                    <a:cubicBezTo>
                      <a:pt x="497668" y="211165"/>
                      <a:pt x="472407" y="222141"/>
                      <a:pt x="447510" y="2301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20C4157-2ECB-4CE0-8FB8-A264D009B1AD}"/>
                  </a:ext>
                </a:extLst>
              </p:cNvPr>
              <p:cNvSpPr/>
              <p:nvPr/>
            </p:nvSpPr>
            <p:spPr>
              <a:xfrm>
                <a:off x="5643637" y="4475269"/>
                <a:ext cx="352963" cy="274114"/>
              </a:xfrm>
              <a:custGeom>
                <a:avLst/>
                <a:gdLst>
                  <a:gd name="connsiteX0" fmla="*/ 218267 w 352963"/>
                  <a:gd name="connsiteY0" fmla="*/ 85789 h 274114"/>
                  <a:gd name="connsiteX1" fmla="*/ 234368 w 352963"/>
                  <a:gd name="connsiteY1" fmla="*/ 116821 h 274114"/>
                  <a:gd name="connsiteX2" fmla="*/ 352964 w 352963"/>
                  <a:gd name="connsiteY2" fmla="*/ 274115 h 274114"/>
                  <a:gd name="connsiteX3" fmla="*/ 188648 w 352963"/>
                  <a:gd name="connsiteY3" fmla="*/ 190182 h 274114"/>
                  <a:gd name="connsiteX4" fmla="*/ 0 w 352963"/>
                  <a:gd name="connsiteY4" fmla="*/ 213465 h 274114"/>
                  <a:gd name="connsiteX5" fmla="*/ 249217 w 352963"/>
                  <a:gd name="connsiteY5" fmla="*/ 0 h 274114"/>
                  <a:gd name="connsiteX6" fmla="*/ 218267 w 352963"/>
                  <a:gd name="connsiteY6" fmla="*/ 85789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963" h="274114">
                    <a:moveTo>
                      <a:pt x="218267" y="85789"/>
                    </a:moveTo>
                    <a:cubicBezTo>
                      <a:pt x="219921" y="97451"/>
                      <a:pt x="227266" y="107418"/>
                      <a:pt x="234368" y="116821"/>
                    </a:cubicBezTo>
                    <a:cubicBezTo>
                      <a:pt x="273913" y="169239"/>
                      <a:pt x="313418" y="221697"/>
                      <a:pt x="352964" y="274115"/>
                    </a:cubicBezTo>
                    <a:cubicBezTo>
                      <a:pt x="316969" y="221656"/>
                      <a:pt x="252082" y="194983"/>
                      <a:pt x="188648" y="190182"/>
                    </a:cubicBezTo>
                    <a:cubicBezTo>
                      <a:pt x="125214" y="185380"/>
                      <a:pt x="62022" y="199463"/>
                      <a:pt x="0" y="213465"/>
                    </a:cubicBezTo>
                    <a:cubicBezTo>
                      <a:pt x="112261" y="188123"/>
                      <a:pt x="157213" y="30466"/>
                      <a:pt x="249217" y="0"/>
                    </a:cubicBezTo>
                    <a:cubicBezTo>
                      <a:pt x="240057" y="22194"/>
                      <a:pt x="214635" y="60246"/>
                      <a:pt x="218267" y="8578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B4CA06E-ED8F-461A-8D32-CBAC702A8287}"/>
                  </a:ext>
                </a:extLst>
              </p:cNvPr>
              <p:cNvSpPr/>
              <p:nvPr/>
            </p:nvSpPr>
            <p:spPr>
              <a:xfrm>
                <a:off x="5175270" y="4608635"/>
                <a:ext cx="275479" cy="647980"/>
              </a:xfrm>
              <a:custGeom>
                <a:avLst/>
                <a:gdLst>
                  <a:gd name="connsiteX0" fmla="*/ 249010 w 275479"/>
                  <a:gd name="connsiteY0" fmla="*/ 72554 h 647980"/>
                  <a:gd name="connsiteX1" fmla="*/ 275320 w 275479"/>
                  <a:gd name="connsiteY1" fmla="*/ 124609 h 647980"/>
                  <a:gd name="connsiteX2" fmla="*/ 201434 w 275479"/>
                  <a:gd name="connsiteY2" fmla="*/ 205596 h 647980"/>
                  <a:gd name="connsiteX3" fmla="*/ 45835 w 275479"/>
                  <a:gd name="connsiteY3" fmla="*/ 408811 h 647980"/>
                  <a:gd name="connsiteX4" fmla="*/ 87479 w 275479"/>
                  <a:gd name="connsiteY4" fmla="*/ 584506 h 647980"/>
                  <a:gd name="connsiteX5" fmla="*/ 113748 w 275479"/>
                  <a:gd name="connsiteY5" fmla="*/ 647981 h 647980"/>
                  <a:gd name="connsiteX6" fmla="*/ 923 w 275479"/>
                  <a:gd name="connsiteY6" fmla="*/ 480034 h 647980"/>
                  <a:gd name="connsiteX7" fmla="*/ 114999 w 275479"/>
                  <a:gd name="connsiteY7" fmla="*/ 231664 h 647980"/>
                  <a:gd name="connsiteX8" fmla="*/ 162736 w 275479"/>
                  <a:gd name="connsiteY8" fmla="*/ 182918 h 647980"/>
                  <a:gd name="connsiteX9" fmla="*/ 214912 w 275479"/>
                  <a:gd name="connsiteY9" fmla="*/ 0 h 647980"/>
                  <a:gd name="connsiteX10" fmla="*/ 249010 w 275479"/>
                  <a:gd name="connsiteY10" fmla="*/ 72554 h 6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479" h="647980">
                    <a:moveTo>
                      <a:pt x="249010" y="72554"/>
                    </a:moveTo>
                    <a:cubicBezTo>
                      <a:pt x="259986" y="88897"/>
                      <a:pt x="273746" y="104997"/>
                      <a:pt x="275320" y="124609"/>
                    </a:cubicBezTo>
                    <a:cubicBezTo>
                      <a:pt x="278427" y="163347"/>
                      <a:pt x="235694" y="187195"/>
                      <a:pt x="201434" y="205596"/>
                    </a:cubicBezTo>
                    <a:cubicBezTo>
                      <a:pt x="123029" y="247643"/>
                      <a:pt x="53623" y="320197"/>
                      <a:pt x="45835" y="408811"/>
                    </a:cubicBezTo>
                    <a:cubicBezTo>
                      <a:pt x="40508" y="469381"/>
                      <a:pt x="64195" y="528336"/>
                      <a:pt x="87479" y="584506"/>
                    </a:cubicBezTo>
                    <a:cubicBezTo>
                      <a:pt x="96235" y="605651"/>
                      <a:pt x="104992" y="626836"/>
                      <a:pt x="113748" y="647981"/>
                    </a:cubicBezTo>
                    <a:cubicBezTo>
                      <a:pt x="51404" y="615457"/>
                      <a:pt x="7460" y="550045"/>
                      <a:pt x="923" y="480034"/>
                    </a:cubicBezTo>
                    <a:cubicBezTo>
                      <a:pt x="-7834" y="386133"/>
                      <a:pt x="46924" y="296914"/>
                      <a:pt x="114999" y="231664"/>
                    </a:cubicBezTo>
                    <a:cubicBezTo>
                      <a:pt x="131423" y="215886"/>
                      <a:pt x="148855" y="200956"/>
                      <a:pt x="162736" y="182918"/>
                    </a:cubicBezTo>
                    <a:cubicBezTo>
                      <a:pt x="204461" y="128725"/>
                      <a:pt x="200829" y="61901"/>
                      <a:pt x="214912" y="0"/>
                    </a:cubicBezTo>
                    <a:cubicBezTo>
                      <a:pt x="223669" y="23687"/>
                      <a:pt x="234362" y="50723"/>
                      <a:pt x="249010" y="72554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8F70FF6A-7546-41B2-B511-D9488DA4D978}"/>
                  </a:ext>
                </a:extLst>
              </p:cNvPr>
              <p:cNvSpPr/>
              <p:nvPr/>
            </p:nvSpPr>
            <p:spPr>
              <a:xfrm>
                <a:off x="6096755" y="4757091"/>
                <a:ext cx="244668" cy="507029"/>
              </a:xfrm>
              <a:custGeom>
                <a:avLst/>
                <a:gdLst>
                  <a:gd name="connsiteX0" fmla="*/ 62748 w 244668"/>
                  <a:gd name="connsiteY0" fmla="*/ 242398 h 507029"/>
                  <a:gd name="connsiteX1" fmla="*/ 30910 w 244668"/>
                  <a:gd name="connsiteY1" fmla="*/ 275971 h 507029"/>
                  <a:gd name="connsiteX2" fmla="*/ 22194 w 244668"/>
                  <a:gd name="connsiteY2" fmla="*/ 359824 h 507029"/>
                  <a:gd name="connsiteX3" fmla="*/ 0 w 244668"/>
                  <a:gd name="connsiteY3" fmla="*/ 507030 h 507029"/>
                  <a:gd name="connsiteX4" fmla="*/ 193127 w 244668"/>
                  <a:gd name="connsiteY4" fmla="*/ 274115 h 507029"/>
                  <a:gd name="connsiteX5" fmla="*/ 224804 w 244668"/>
                  <a:gd name="connsiteY5" fmla="*/ 0 h 507029"/>
                  <a:gd name="connsiteX6" fmla="*/ 62748 w 244668"/>
                  <a:gd name="connsiteY6" fmla="*/ 242398 h 5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68" h="507029">
                    <a:moveTo>
                      <a:pt x="62748" y="242398"/>
                    </a:moveTo>
                    <a:cubicBezTo>
                      <a:pt x="51167" y="252688"/>
                      <a:pt x="38738" y="262574"/>
                      <a:pt x="30910" y="275971"/>
                    </a:cubicBezTo>
                    <a:cubicBezTo>
                      <a:pt x="16545" y="300626"/>
                      <a:pt x="20782" y="331335"/>
                      <a:pt x="22194" y="359824"/>
                    </a:cubicBezTo>
                    <a:cubicBezTo>
                      <a:pt x="24696" y="409699"/>
                      <a:pt x="17110" y="460100"/>
                      <a:pt x="0" y="507030"/>
                    </a:cubicBezTo>
                    <a:cubicBezTo>
                      <a:pt x="71263" y="435162"/>
                      <a:pt x="144745" y="363011"/>
                      <a:pt x="193127" y="274115"/>
                    </a:cubicBezTo>
                    <a:cubicBezTo>
                      <a:pt x="235215" y="196759"/>
                      <a:pt x="266932" y="82884"/>
                      <a:pt x="224804" y="0"/>
                    </a:cubicBezTo>
                    <a:cubicBezTo>
                      <a:pt x="167302" y="79010"/>
                      <a:pt x="140467" y="173395"/>
                      <a:pt x="62748" y="24239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FB3612C-47D9-4F41-B088-C612EFB7C4EF}"/>
                  </a:ext>
                </a:extLst>
              </p:cNvPr>
              <p:cNvSpPr/>
              <p:nvPr/>
            </p:nvSpPr>
            <p:spPr>
              <a:xfrm>
                <a:off x="6154654" y="5488400"/>
                <a:ext cx="598072" cy="600033"/>
              </a:xfrm>
              <a:custGeom>
                <a:avLst/>
                <a:gdLst>
                  <a:gd name="connsiteX0" fmla="*/ 128893 w 598072"/>
                  <a:gd name="connsiteY0" fmla="*/ 101930 h 600033"/>
                  <a:gd name="connsiteX1" fmla="*/ 86483 w 598072"/>
                  <a:gd name="connsiteY1" fmla="*/ 176340 h 600033"/>
                  <a:gd name="connsiteX2" fmla="*/ 98427 w 598072"/>
                  <a:gd name="connsiteY2" fmla="*/ 205394 h 600033"/>
                  <a:gd name="connsiteX3" fmla="*/ 81802 w 598072"/>
                  <a:gd name="connsiteY3" fmla="*/ 255956 h 600033"/>
                  <a:gd name="connsiteX4" fmla="*/ 936 w 598072"/>
                  <a:gd name="connsiteY4" fmla="*/ 576396 h 600033"/>
                  <a:gd name="connsiteX5" fmla="*/ 4567 w 598072"/>
                  <a:gd name="connsiteY5" fmla="*/ 591891 h 600033"/>
                  <a:gd name="connsiteX6" fmla="*/ 36970 w 598072"/>
                  <a:gd name="connsiteY6" fmla="*/ 594917 h 600033"/>
                  <a:gd name="connsiteX7" fmla="*/ 56420 w 598072"/>
                  <a:gd name="connsiteY7" fmla="*/ 564532 h 600033"/>
                  <a:gd name="connsiteX8" fmla="*/ 310883 w 598072"/>
                  <a:gd name="connsiteY8" fmla="*/ 174162 h 600033"/>
                  <a:gd name="connsiteX9" fmla="*/ 422458 w 598072"/>
                  <a:gd name="connsiteY9" fmla="*/ 169965 h 600033"/>
                  <a:gd name="connsiteX10" fmla="*/ 598073 w 598072"/>
                  <a:gd name="connsiteY10" fmla="*/ 0 h 600033"/>
                  <a:gd name="connsiteX11" fmla="*/ 128893 w 598072"/>
                  <a:gd name="connsiteY11" fmla="*/ 101930 h 60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072" h="600033">
                    <a:moveTo>
                      <a:pt x="128893" y="101930"/>
                    </a:moveTo>
                    <a:cubicBezTo>
                      <a:pt x="103996" y="119645"/>
                      <a:pt x="77969" y="147004"/>
                      <a:pt x="86483" y="176340"/>
                    </a:cubicBezTo>
                    <a:cubicBezTo>
                      <a:pt x="89388" y="186429"/>
                      <a:pt x="96248" y="195105"/>
                      <a:pt x="98427" y="205394"/>
                    </a:cubicBezTo>
                    <a:cubicBezTo>
                      <a:pt x="102221" y="223230"/>
                      <a:pt x="91406" y="240461"/>
                      <a:pt x="81802" y="255956"/>
                    </a:cubicBezTo>
                    <a:cubicBezTo>
                      <a:pt x="22968" y="351148"/>
                      <a:pt x="-5682" y="464700"/>
                      <a:pt x="936" y="576396"/>
                    </a:cubicBezTo>
                    <a:cubicBezTo>
                      <a:pt x="1258" y="581762"/>
                      <a:pt x="1743" y="587331"/>
                      <a:pt x="4567" y="591891"/>
                    </a:cubicBezTo>
                    <a:cubicBezTo>
                      <a:pt x="11024" y="602221"/>
                      <a:pt x="27165" y="602140"/>
                      <a:pt x="36970" y="594917"/>
                    </a:cubicBezTo>
                    <a:cubicBezTo>
                      <a:pt x="46776" y="587694"/>
                      <a:pt x="51820" y="575831"/>
                      <a:pt x="56420" y="564532"/>
                    </a:cubicBezTo>
                    <a:cubicBezTo>
                      <a:pt x="115900" y="418617"/>
                      <a:pt x="182280" y="265197"/>
                      <a:pt x="310883" y="174162"/>
                    </a:cubicBezTo>
                    <a:cubicBezTo>
                      <a:pt x="344981" y="150031"/>
                      <a:pt x="399901" y="134777"/>
                      <a:pt x="422458" y="169965"/>
                    </a:cubicBezTo>
                    <a:cubicBezTo>
                      <a:pt x="456879" y="93981"/>
                      <a:pt x="520999" y="31919"/>
                      <a:pt x="598073" y="0"/>
                    </a:cubicBezTo>
                    <a:cubicBezTo>
                      <a:pt x="438438" y="66097"/>
                      <a:pt x="268191" y="2905"/>
                      <a:pt x="128893" y="1019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B8BA391-7F77-4B26-B236-7C16823457BD}"/>
                  </a:ext>
                </a:extLst>
              </p:cNvPr>
              <p:cNvSpPr/>
              <p:nvPr/>
            </p:nvSpPr>
            <p:spPr>
              <a:xfrm>
                <a:off x="5233937" y="5672932"/>
                <a:ext cx="741316" cy="576928"/>
              </a:xfrm>
              <a:custGeom>
                <a:avLst/>
                <a:gdLst>
                  <a:gd name="connsiteX0" fmla="*/ 600244 w 741316"/>
                  <a:gd name="connsiteY0" fmla="*/ 576880 h 576928"/>
                  <a:gd name="connsiteX1" fmla="*/ 421886 w 741316"/>
                  <a:gd name="connsiteY1" fmla="*/ 495448 h 576928"/>
                  <a:gd name="connsiteX2" fmla="*/ 381654 w 741316"/>
                  <a:gd name="connsiteY2" fmla="*/ 424751 h 576928"/>
                  <a:gd name="connsiteX3" fmla="*/ 314427 w 741316"/>
                  <a:gd name="connsiteY3" fmla="*/ 385932 h 576928"/>
                  <a:gd name="connsiteX4" fmla="*/ 268385 w 741316"/>
                  <a:gd name="connsiteY4" fmla="*/ 400660 h 576928"/>
                  <a:gd name="connsiteX5" fmla="*/ 167423 w 741316"/>
                  <a:gd name="connsiteY5" fmla="*/ 386577 h 576928"/>
                  <a:gd name="connsiteX6" fmla="*/ 0 w 741316"/>
                  <a:gd name="connsiteY6" fmla="*/ 316969 h 576928"/>
                  <a:gd name="connsiteX7" fmla="*/ 148618 w 741316"/>
                  <a:gd name="connsiteY7" fmla="*/ 366441 h 576928"/>
                  <a:gd name="connsiteX8" fmla="*/ 299376 w 741316"/>
                  <a:gd name="connsiteY8" fmla="*/ 338517 h 576928"/>
                  <a:gd name="connsiteX9" fmla="*/ 353730 w 741316"/>
                  <a:gd name="connsiteY9" fmla="*/ 202086 h 576928"/>
                  <a:gd name="connsiteX10" fmla="*/ 339163 w 741316"/>
                  <a:gd name="connsiteY10" fmla="*/ 163307 h 576928"/>
                  <a:gd name="connsiteX11" fmla="*/ 390250 w 741316"/>
                  <a:gd name="connsiteY11" fmla="*/ 0 h 576928"/>
                  <a:gd name="connsiteX12" fmla="*/ 363576 w 741316"/>
                  <a:gd name="connsiteY12" fmla="*/ 137320 h 576928"/>
                  <a:gd name="connsiteX13" fmla="*/ 532412 w 741316"/>
                  <a:gd name="connsiteY13" fmla="*/ 502107 h 576928"/>
                  <a:gd name="connsiteX14" fmla="*/ 562434 w 741316"/>
                  <a:gd name="connsiteY14" fmla="*/ 529506 h 576928"/>
                  <a:gd name="connsiteX15" fmla="*/ 599437 w 741316"/>
                  <a:gd name="connsiteY15" fmla="*/ 536366 h 576928"/>
                  <a:gd name="connsiteX16" fmla="*/ 741317 w 741316"/>
                  <a:gd name="connsiteY16" fmla="*/ 546817 h 576928"/>
                  <a:gd name="connsiteX17" fmla="*/ 600244 w 741316"/>
                  <a:gd name="connsiteY17" fmla="*/ 576880 h 57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316" h="576928">
                    <a:moveTo>
                      <a:pt x="600244" y="576880"/>
                    </a:moveTo>
                    <a:cubicBezTo>
                      <a:pt x="532169" y="577445"/>
                      <a:pt x="460302" y="551619"/>
                      <a:pt x="421886" y="495448"/>
                    </a:cubicBezTo>
                    <a:cubicBezTo>
                      <a:pt x="406552" y="473053"/>
                      <a:pt x="397150" y="447025"/>
                      <a:pt x="381654" y="424751"/>
                    </a:cubicBezTo>
                    <a:cubicBezTo>
                      <a:pt x="366119" y="402476"/>
                      <a:pt x="341463" y="383430"/>
                      <a:pt x="314427" y="385932"/>
                    </a:cubicBezTo>
                    <a:cubicBezTo>
                      <a:pt x="298326" y="387425"/>
                      <a:pt x="283961" y="396262"/>
                      <a:pt x="268385" y="400660"/>
                    </a:cubicBezTo>
                    <a:cubicBezTo>
                      <a:pt x="235094" y="410103"/>
                      <a:pt x="199826" y="398643"/>
                      <a:pt x="167423" y="386577"/>
                    </a:cubicBezTo>
                    <a:cubicBezTo>
                      <a:pt x="110768" y="365513"/>
                      <a:pt x="54879" y="342270"/>
                      <a:pt x="0" y="316969"/>
                    </a:cubicBezTo>
                    <a:cubicBezTo>
                      <a:pt x="48100" y="337630"/>
                      <a:pt x="96887" y="358452"/>
                      <a:pt x="148618" y="366441"/>
                    </a:cubicBezTo>
                    <a:cubicBezTo>
                      <a:pt x="200350" y="374431"/>
                      <a:pt x="256279" y="368257"/>
                      <a:pt x="299376" y="338517"/>
                    </a:cubicBezTo>
                    <a:cubicBezTo>
                      <a:pt x="342472" y="308778"/>
                      <a:pt x="368943" y="252203"/>
                      <a:pt x="353730" y="202086"/>
                    </a:cubicBezTo>
                    <a:cubicBezTo>
                      <a:pt x="349736" y="188890"/>
                      <a:pt x="343077" y="176583"/>
                      <a:pt x="339163" y="163307"/>
                    </a:cubicBezTo>
                    <a:cubicBezTo>
                      <a:pt x="322376" y="106692"/>
                      <a:pt x="357120" y="48867"/>
                      <a:pt x="390250" y="0"/>
                    </a:cubicBezTo>
                    <a:cubicBezTo>
                      <a:pt x="352237" y="31031"/>
                      <a:pt x="354094" y="89179"/>
                      <a:pt x="363576" y="137320"/>
                    </a:cubicBezTo>
                    <a:cubicBezTo>
                      <a:pt x="389685" y="270039"/>
                      <a:pt x="448115" y="396302"/>
                      <a:pt x="532412" y="502107"/>
                    </a:cubicBezTo>
                    <a:cubicBezTo>
                      <a:pt x="540926" y="512800"/>
                      <a:pt x="550126" y="523615"/>
                      <a:pt x="562434" y="529506"/>
                    </a:cubicBezTo>
                    <a:cubicBezTo>
                      <a:pt x="573813" y="534954"/>
                      <a:pt x="586807" y="535720"/>
                      <a:pt x="599437" y="536366"/>
                    </a:cubicBezTo>
                    <a:cubicBezTo>
                      <a:pt x="646650" y="538827"/>
                      <a:pt x="695073" y="538505"/>
                      <a:pt x="741317" y="546817"/>
                    </a:cubicBezTo>
                    <a:cubicBezTo>
                      <a:pt x="700157" y="566469"/>
                      <a:pt x="646811" y="577768"/>
                      <a:pt x="600244" y="57688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15AC89C-12B0-48AF-82BC-805AA2F37B8E}"/>
                  </a:ext>
                </a:extLst>
              </p:cNvPr>
              <p:cNvSpPr/>
              <p:nvPr/>
            </p:nvSpPr>
            <p:spPr>
              <a:xfrm>
                <a:off x="6224480" y="5520210"/>
                <a:ext cx="504283" cy="564041"/>
              </a:xfrm>
              <a:custGeom>
                <a:avLst/>
                <a:gdLst>
                  <a:gd name="connsiteX0" fmla="*/ 176291 w 504283"/>
                  <a:gd name="connsiteY0" fmla="*/ 282698 h 564041"/>
                  <a:gd name="connsiteX1" fmla="*/ 215675 w 504283"/>
                  <a:gd name="connsiteY1" fmla="*/ 422076 h 564041"/>
                  <a:gd name="connsiteX2" fmla="*/ 299851 w 504283"/>
                  <a:gd name="connsiteY2" fmla="*/ 543941 h 564041"/>
                  <a:gd name="connsiteX3" fmla="*/ 257965 w 504283"/>
                  <a:gd name="connsiteY3" fmla="*/ 562785 h 564041"/>
                  <a:gd name="connsiteX4" fmla="*/ 216442 w 504283"/>
                  <a:gd name="connsiteY4" fmla="*/ 534498 h 564041"/>
                  <a:gd name="connsiteX5" fmla="*/ 132953 w 504283"/>
                  <a:gd name="connsiteY5" fmla="*/ 453753 h 564041"/>
                  <a:gd name="connsiteX6" fmla="*/ 61730 w 504283"/>
                  <a:gd name="connsiteY6" fmla="*/ 424134 h 564041"/>
                  <a:gd name="connsiteX7" fmla="*/ 3461 w 504283"/>
                  <a:gd name="connsiteY7" fmla="*/ 553020 h 564041"/>
                  <a:gd name="connsiteX8" fmla="*/ 168866 w 504283"/>
                  <a:gd name="connsiteY8" fmla="*/ 154377 h 564041"/>
                  <a:gd name="connsiteX9" fmla="*/ 215393 w 504283"/>
                  <a:gd name="connsiteY9" fmla="*/ 114025 h 564041"/>
                  <a:gd name="connsiteX10" fmla="*/ 373615 w 504283"/>
                  <a:gd name="connsiteY10" fmla="*/ 71009 h 564041"/>
                  <a:gd name="connsiteX11" fmla="*/ 428212 w 504283"/>
                  <a:gd name="connsiteY11" fmla="*/ 19923 h 564041"/>
                  <a:gd name="connsiteX12" fmla="*/ 497013 w 504283"/>
                  <a:gd name="connsiteY12" fmla="*/ 5234 h 564041"/>
                  <a:gd name="connsiteX13" fmla="*/ 503994 w 504283"/>
                  <a:gd name="connsiteY13" fmla="*/ 12700 h 564041"/>
                  <a:gd name="connsiteX14" fmla="*/ 498466 w 504283"/>
                  <a:gd name="connsiteY14" fmla="*/ 26258 h 564041"/>
                  <a:gd name="connsiteX15" fmla="*/ 176291 w 504283"/>
                  <a:gd name="connsiteY15" fmla="*/ 282698 h 5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283" h="564041">
                    <a:moveTo>
                      <a:pt x="176291" y="282698"/>
                    </a:moveTo>
                    <a:cubicBezTo>
                      <a:pt x="168503" y="331485"/>
                      <a:pt x="188841" y="380594"/>
                      <a:pt x="215675" y="422076"/>
                    </a:cubicBezTo>
                    <a:cubicBezTo>
                      <a:pt x="242469" y="463558"/>
                      <a:pt x="276123" y="500602"/>
                      <a:pt x="299851" y="543941"/>
                    </a:cubicBezTo>
                    <a:cubicBezTo>
                      <a:pt x="295008" y="560162"/>
                      <a:pt x="274348" y="567103"/>
                      <a:pt x="257965" y="562785"/>
                    </a:cubicBezTo>
                    <a:cubicBezTo>
                      <a:pt x="241582" y="558508"/>
                      <a:pt x="228629" y="546281"/>
                      <a:pt x="216442" y="534498"/>
                    </a:cubicBezTo>
                    <a:cubicBezTo>
                      <a:pt x="188599" y="507583"/>
                      <a:pt x="160796" y="480668"/>
                      <a:pt x="132953" y="453753"/>
                    </a:cubicBezTo>
                    <a:cubicBezTo>
                      <a:pt x="113382" y="434827"/>
                      <a:pt x="87152" y="414328"/>
                      <a:pt x="61730" y="424134"/>
                    </a:cubicBezTo>
                    <a:cubicBezTo>
                      <a:pt x="15728" y="441849"/>
                      <a:pt x="43088" y="523724"/>
                      <a:pt x="3461" y="553020"/>
                    </a:cubicBezTo>
                    <a:cubicBezTo>
                      <a:pt x="-18612" y="405814"/>
                      <a:pt x="68227" y="264096"/>
                      <a:pt x="168866" y="154377"/>
                    </a:cubicBezTo>
                    <a:cubicBezTo>
                      <a:pt x="182788" y="139164"/>
                      <a:pt x="197355" y="124073"/>
                      <a:pt x="215393" y="114025"/>
                    </a:cubicBezTo>
                    <a:cubicBezTo>
                      <a:pt x="263533" y="87231"/>
                      <a:pt x="327533" y="101193"/>
                      <a:pt x="373615" y="71009"/>
                    </a:cubicBezTo>
                    <a:cubicBezTo>
                      <a:pt x="394518" y="57330"/>
                      <a:pt x="409166" y="36064"/>
                      <a:pt x="428212" y="19923"/>
                    </a:cubicBezTo>
                    <a:cubicBezTo>
                      <a:pt x="447299" y="3782"/>
                      <a:pt x="475183" y="-6912"/>
                      <a:pt x="497013" y="5234"/>
                    </a:cubicBezTo>
                    <a:cubicBezTo>
                      <a:pt x="500080" y="6929"/>
                      <a:pt x="503066" y="9310"/>
                      <a:pt x="503994" y="12700"/>
                    </a:cubicBezTo>
                    <a:cubicBezTo>
                      <a:pt x="505326" y="17623"/>
                      <a:pt x="501815" y="22425"/>
                      <a:pt x="498466" y="26258"/>
                    </a:cubicBezTo>
                    <a:cubicBezTo>
                      <a:pt x="408238" y="128875"/>
                      <a:pt x="200906" y="128431"/>
                      <a:pt x="176291" y="282698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EA8D632F-4845-4530-9EF7-C4B19A5ABD58}"/>
                  </a:ext>
                </a:extLst>
              </p:cNvPr>
              <p:cNvSpPr/>
              <p:nvPr/>
            </p:nvSpPr>
            <p:spPr>
              <a:xfrm>
                <a:off x="5700574" y="5619990"/>
                <a:ext cx="444040" cy="456669"/>
              </a:xfrm>
              <a:custGeom>
                <a:avLst/>
                <a:gdLst>
                  <a:gd name="connsiteX0" fmla="*/ 64242 w 444040"/>
                  <a:gd name="connsiteY0" fmla="*/ 130097 h 456669"/>
                  <a:gd name="connsiteX1" fmla="*/ 15294 w 444040"/>
                  <a:gd name="connsiteY1" fmla="*/ 0 h 456669"/>
                  <a:gd name="connsiteX2" fmla="*/ 929 w 444040"/>
                  <a:gd name="connsiteY2" fmla="*/ 135706 h 456669"/>
                  <a:gd name="connsiteX3" fmla="*/ 60772 w 444040"/>
                  <a:gd name="connsiteY3" fmla="*/ 254181 h 456669"/>
                  <a:gd name="connsiteX4" fmla="*/ 122511 w 444040"/>
                  <a:gd name="connsiteY4" fmla="*/ 287996 h 456669"/>
                  <a:gd name="connsiteX5" fmla="*/ 162420 w 444040"/>
                  <a:gd name="connsiteY5" fmla="*/ 342754 h 456669"/>
                  <a:gd name="connsiteX6" fmla="*/ 144826 w 444040"/>
                  <a:gd name="connsiteY6" fmla="*/ 399773 h 456669"/>
                  <a:gd name="connsiteX7" fmla="*/ 147166 w 444040"/>
                  <a:gd name="connsiteY7" fmla="*/ 456670 h 456669"/>
                  <a:gd name="connsiteX8" fmla="*/ 291467 w 444040"/>
                  <a:gd name="connsiteY8" fmla="*/ 350220 h 456669"/>
                  <a:gd name="connsiteX9" fmla="*/ 305429 w 444040"/>
                  <a:gd name="connsiteY9" fmla="*/ 345902 h 456669"/>
                  <a:gd name="connsiteX10" fmla="*/ 313459 w 444040"/>
                  <a:gd name="connsiteY10" fmla="*/ 360187 h 456669"/>
                  <a:gd name="connsiteX11" fmla="*/ 379799 w 444040"/>
                  <a:gd name="connsiteY11" fmla="*/ 304621 h 456669"/>
                  <a:gd name="connsiteX12" fmla="*/ 216250 w 444040"/>
                  <a:gd name="connsiteY12" fmla="*/ 262856 h 456669"/>
                  <a:gd name="connsiteX13" fmla="*/ 64242 w 444040"/>
                  <a:gd name="connsiteY13" fmla="*/ 130097 h 45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040" h="456669">
                    <a:moveTo>
                      <a:pt x="64242" y="130097"/>
                    </a:moveTo>
                    <a:cubicBezTo>
                      <a:pt x="34462" y="93941"/>
                      <a:pt x="24414" y="45921"/>
                      <a:pt x="15294" y="0"/>
                    </a:cubicBezTo>
                    <a:cubicBezTo>
                      <a:pt x="6175" y="44751"/>
                      <a:pt x="-2985" y="90228"/>
                      <a:pt x="929" y="135706"/>
                    </a:cubicBezTo>
                    <a:cubicBezTo>
                      <a:pt x="4843" y="181183"/>
                      <a:pt x="23728" y="227508"/>
                      <a:pt x="60772" y="254181"/>
                    </a:cubicBezTo>
                    <a:cubicBezTo>
                      <a:pt x="79818" y="267901"/>
                      <a:pt x="102496" y="275729"/>
                      <a:pt x="122511" y="287996"/>
                    </a:cubicBezTo>
                    <a:cubicBezTo>
                      <a:pt x="142526" y="300263"/>
                      <a:pt x="160927" y="319310"/>
                      <a:pt x="162420" y="342754"/>
                    </a:cubicBezTo>
                    <a:cubicBezTo>
                      <a:pt x="163711" y="362810"/>
                      <a:pt x="152574" y="381210"/>
                      <a:pt x="144826" y="399773"/>
                    </a:cubicBezTo>
                    <a:cubicBezTo>
                      <a:pt x="137119" y="418335"/>
                      <a:pt x="133487" y="441981"/>
                      <a:pt x="147166" y="456670"/>
                    </a:cubicBezTo>
                    <a:cubicBezTo>
                      <a:pt x="195267" y="421200"/>
                      <a:pt x="243367" y="385690"/>
                      <a:pt x="291467" y="350220"/>
                    </a:cubicBezTo>
                    <a:cubicBezTo>
                      <a:pt x="295583" y="347193"/>
                      <a:pt x="300708" y="344005"/>
                      <a:pt x="305429" y="345902"/>
                    </a:cubicBezTo>
                    <a:cubicBezTo>
                      <a:pt x="310715" y="348000"/>
                      <a:pt x="311845" y="354739"/>
                      <a:pt x="313459" y="360187"/>
                    </a:cubicBezTo>
                    <a:cubicBezTo>
                      <a:pt x="331497" y="420594"/>
                      <a:pt x="549441" y="349735"/>
                      <a:pt x="379799" y="304621"/>
                    </a:cubicBezTo>
                    <a:cubicBezTo>
                      <a:pt x="320682" y="288884"/>
                      <a:pt x="268870" y="297963"/>
                      <a:pt x="216250" y="262856"/>
                    </a:cubicBezTo>
                    <a:cubicBezTo>
                      <a:pt x="170450" y="232229"/>
                      <a:pt x="99429" y="172749"/>
                      <a:pt x="64242" y="130097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A38B970C-109E-4DC0-AD7B-9DE1F46ED192}"/>
                  </a:ext>
                </a:extLst>
              </p:cNvPr>
              <p:cNvSpPr/>
              <p:nvPr/>
            </p:nvSpPr>
            <p:spPr>
              <a:xfrm>
                <a:off x="5876060" y="4323060"/>
                <a:ext cx="150718" cy="440689"/>
              </a:xfrm>
              <a:custGeom>
                <a:avLst/>
                <a:gdLst>
                  <a:gd name="connsiteX0" fmla="*/ 124979 w 150718"/>
                  <a:gd name="connsiteY0" fmla="*/ 440690 h 440689"/>
                  <a:gd name="connsiteX1" fmla="*/ 16269 w 150718"/>
                  <a:gd name="connsiteY1" fmla="*/ 268344 h 440689"/>
                  <a:gd name="connsiteX2" fmla="*/ 935 w 150718"/>
                  <a:gd name="connsiteY2" fmla="*/ 240420 h 440689"/>
                  <a:gd name="connsiteX3" fmla="*/ 1500 w 150718"/>
                  <a:gd name="connsiteY3" fmla="*/ 216047 h 440689"/>
                  <a:gd name="connsiteX4" fmla="*/ 148585 w 150718"/>
                  <a:gd name="connsiteY4" fmla="*/ 0 h 440689"/>
                  <a:gd name="connsiteX5" fmla="*/ 94190 w 150718"/>
                  <a:gd name="connsiteY5" fmla="*/ 199019 h 440689"/>
                  <a:gd name="connsiteX6" fmla="*/ 124979 w 150718"/>
                  <a:gd name="connsiteY6" fmla="*/ 440690 h 44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18" h="440689">
                    <a:moveTo>
                      <a:pt x="124979" y="440690"/>
                    </a:moveTo>
                    <a:cubicBezTo>
                      <a:pt x="93262" y="380565"/>
                      <a:pt x="56904" y="322861"/>
                      <a:pt x="16269" y="268344"/>
                    </a:cubicBezTo>
                    <a:cubicBezTo>
                      <a:pt x="9853" y="259749"/>
                      <a:pt x="3195" y="250872"/>
                      <a:pt x="935" y="240420"/>
                    </a:cubicBezTo>
                    <a:cubicBezTo>
                      <a:pt x="-800" y="232431"/>
                      <a:pt x="169" y="224118"/>
                      <a:pt x="1500" y="216047"/>
                    </a:cubicBezTo>
                    <a:cubicBezTo>
                      <a:pt x="14655" y="134374"/>
                      <a:pt x="68970" y="31636"/>
                      <a:pt x="148585" y="0"/>
                    </a:cubicBezTo>
                    <a:cubicBezTo>
                      <a:pt x="162467" y="60408"/>
                      <a:pt x="104440" y="136513"/>
                      <a:pt x="94190" y="199019"/>
                    </a:cubicBezTo>
                    <a:cubicBezTo>
                      <a:pt x="80834" y="280248"/>
                      <a:pt x="90437" y="365634"/>
                      <a:pt x="124979" y="440690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27026418-1AC8-4BE6-AE12-01BA37DB7477}"/>
                  </a:ext>
                </a:extLst>
              </p:cNvPr>
              <p:cNvSpPr/>
              <p:nvPr/>
            </p:nvSpPr>
            <p:spPr>
              <a:xfrm>
                <a:off x="5158962" y="4356309"/>
                <a:ext cx="232763" cy="310151"/>
              </a:xfrm>
              <a:custGeom>
                <a:avLst/>
                <a:gdLst>
                  <a:gd name="connsiteX0" fmla="*/ 63273 w 232763"/>
                  <a:gd name="connsiteY0" fmla="*/ 57060 h 310151"/>
                  <a:gd name="connsiteX1" fmla="*/ 181829 w 232763"/>
                  <a:gd name="connsiteY1" fmla="*/ 158022 h 310151"/>
                  <a:gd name="connsiteX2" fmla="*/ 221414 w 232763"/>
                  <a:gd name="connsiteY2" fmla="*/ 217139 h 310151"/>
                  <a:gd name="connsiteX3" fmla="*/ 222262 w 232763"/>
                  <a:gd name="connsiteY3" fmla="*/ 310151 h 310151"/>
                  <a:gd name="connsiteX4" fmla="*/ 215119 w 232763"/>
                  <a:gd name="connsiteY4" fmla="*/ 204226 h 310151"/>
                  <a:gd name="connsiteX5" fmla="*/ 210721 w 232763"/>
                  <a:gd name="connsiteY5" fmla="*/ 41403 h 310151"/>
                  <a:gd name="connsiteX6" fmla="*/ 212658 w 232763"/>
                  <a:gd name="connsiteY6" fmla="*/ 16909 h 310151"/>
                  <a:gd name="connsiteX7" fmla="*/ 168795 w 232763"/>
                  <a:gd name="connsiteY7" fmla="*/ 244 h 310151"/>
                  <a:gd name="connsiteX8" fmla="*/ 0 w 232763"/>
                  <a:gd name="connsiteY8" fmla="*/ 15134 h 310151"/>
                  <a:gd name="connsiteX9" fmla="*/ 63273 w 232763"/>
                  <a:gd name="connsiteY9" fmla="*/ 57060 h 3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763" h="310151">
                    <a:moveTo>
                      <a:pt x="63273" y="57060"/>
                    </a:moveTo>
                    <a:cubicBezTo>
                      <a:pt x="111413" y="77680"/>
                      <a:pt x="147448" y="118477"/>
                      <a:pt x="181829" y="158022"/>
                    </a:cubicBezTo>
                    <a:cubicBezTo>
                      <a:pt x="197485" y="176019"/>
                      <a:pt x="213465" y="194622"/>
                      <a:pt x="221414" y="217139"/>
                    </a:cubicBezTo>
                    <a:cubicBezTo>
                      <a:pt x="231825" y="246717"/>
                      <a:pt x="227104" y="279201"/>
                      <a:pt x="222262" y="310151"/>
                    </a:cubicBezTo>
                    <a:cubicBezTo>
                      <a:pt x="244254" y="280452"/>
                      <a:pt x="226660" y="239332"/>
                      <a:pt x="215119" y="204226"/>
                    </a:cubicBezTo>
                    <a:cubicBezTo>
                      <a:pt x="197970" y="151888"/>
                      <a:pt x="196396" y="94548"/>
                      <a:pt x="210721" y="41403"/>
                    </a:cubicBezTo>
                    <a:cubicBezTo>
                      <a:pt x="212900" y="33373"/>
                      <a:pt x="215402" y="24778"/>
                      <a:pt x="212658" y="16909"/>
                    </a:cubicBezTo>
                    <a:cubicBezTo>
                      <a:pt x="207130" y="970"/>
                      <a:pt x="185662" y="-806"/>
                      <a:pt x="168795" y="244"/>
                    </a:cubicBezTo>
                    <a:cubicBezTo>
                      <a:pt x="113673" y="3795"/>
                      <a:pt x="52741" y="1495"/>
                      <a:pt x="0" y="15134"/>
                    </a:cubicBezTo>
                    <a:cubicBezTo>
                      <a:pt x="11985" y="44914"/>
                      <a:pt x="33493" y="44228"/>
                      <a:pt x="63273" y="57060"/>
                    </a:cubicBezTo>
                    <a:close/>
                  </a:path>
                </a:pathLst>
              </a:custGeom>
              <a:solidFill>
                <a:srgbClr val="EFF0E8">
                  <a:alpha val="39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74B163F3-9F45-4216-BFB1-4103F77A1E26}"/>
                  </a:ext>
                </a:extLst>
              </p:cNvPr>
              <p:cNvSpPr/>
              <p:nvPr/>
            </p:nvSpPr>
            <p:spPr>
              <a:xfrm>
                <a:off x="5327370" y="4761632"/>
                <a:ext cx="354681" cy="210861"/>
              </a:xfrm>
              <a:custGeom>
                <a:avLst/>
                <a:gdLst>
                  <a:gd name="connsiteX0" fmla="*/ 288868 w 354681"/>
                  <a:gd name="connsiteY0" fmla="*/ 178014 h 210861"/>
                  <a:gd name="connsiteX1" fmla="*/ 287738 w 354681"/>
                  <a:gd name="connsiteY1" fmla="*/ 130197 h 210861"/>
                  <a:gd name="connsiteX2" fmla="*/ 187421 w 354681"/>
                  <a:gd name="connsiteY2" fmla="*/ 83912 h 210861"/>
                  <a:gd name="connsiteX3" fmla="*/ 89526 w 354681"/>
                  <a:gd name="connsiteY3" fmla="*/ 165061 h 210861"/>
                  <a:gd name="connsiteX4" fmla="*/ 8377 w 354681"/>
                  <a:gd name="connsiteY4" fmla="*/ 210861 h 210861"/>
                  <a:gd name="connsiteX5" fmla="*/ 56276 w 354681"/>
                  <a:gd name="connsiteY5" fmla="*/ 48684 h 210861"/>
                  <a:gd name="connsiteX6" fmla="*/ 225837 w 354681"/>
                  <a:gd name="connsiteY6" fmla="*/ 705 h 210861"/>
                  <a:gd name="connsiteX7" fmla="*/ 354602 w 354681"/>
                  <a:gd name="connsiteY7" fmla="*/ 47756 h 210861"/>
                  <a:gd name="connsiteX8" fmla="*/ 288868 w 354681"/>
                  <a:gd name="connsiteY8" fmla="*/ 178014 h 2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681" h="210861">
                    <a:moveTo>
                      <a:pt x="288868" y="178014"/>
                    </a:moveTo>
                    <a:cubicBezTo>
                      <a:pt x="282734" y="163124"/>
                      <a:pt x="289070" y="146217"/>
                      <a:pt x="287738" y="130197"/>
                    </a:cubicBezTo>
                    <a:cubicBezTo>
                      <a:pt x="284187" y="87625"/>
                      <a:pt x="227330" y="68578"/>
                      <a:pt x="187421" y="83912"/>
                    </a:cubicBezTo>
                    <a:cubicBezTo>
                      <a:pt x="147513" y="99246"/>
                      <a:pt x="120073" y="135160"/>
                      <a:pt x="89526" y="165061"/>
                    </a:cubicBezTo>
                    <a:cubicBezTo>
                      <a:pt x="66929" y="187215"/>
                      <a:pt x="39852" y="207512"/>
                      <a:pt x="8377" y="210861"/>
                    </a:cubicBezTo>
                    <a:cubicBezTo>
                      <a:pt x="-13857" y="154892"/>
                      <a:pt x="10233" y="87504"/>
                      <a:pt x="56276" y="48684"/>
                    </a:cubicBezTo>
                    <a:cubicBezTo>
                      <a:pt x="102318" y="9906"/>
                      <a:pt x="165752" y="-3370"/>
                      <a:pt x="225837" y="705"/>
                    </a:cubicBezTo>
                    <a:cubicBezTo>
                      <a:pt x="263688" y="3288"/>
                      <a:pt x="350284" y="504"/>
                      <a:pt x="354602" y="47756"/>
                    </a:cubicBezTo>
                    <a:cubicBezTo>
                      <a:pt x="357750" y="81854"/>
                      <a:pt x="265544" y="121521"/>
                      <a:pt x="288868" y="178014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B9066B73-35FD-4666-8C8F-330D225B6901}"/>
                  </a:ext>
                </a:extLst>
              </p:cNvPr>
              <p:cNvSpPr/>
              <p:nvPr/>
            </p:nvSpPr>
            <p:spPr>
              <a:xfrm>
                <a:off x="5562690" y="4762718"/>
                <a:ext cx="432740" cy="82546"/>
              </a:xfrm>
              <a:custGeom>
                <a:avLst/>
                <a:gdLst>
                  <a:gd name="connsiteX0" fmla="*/ 78687 w 432740"/>
                  <a:gd name="connsiteY0" fmla="*/ 30731 h 82546"/>
                  <a:gd name="connsiteX1" fmla="*/ 41846 w 432740"/>
                  <a:gd name="connsiteY1" fmla="*/ 4179 h 82546"/>
                  <a:gd name="connsiteX2" fmla="*/ 0 w 432740"/>
                  <a:gd name="connsiteY2" fmla="*/ 9828 h 82546"/>
                  <a:gd name="connsiteX3" fmla="*/ 185823 w 432740"/>
                  <a:gd name="connsiteY3" fmla="*/ 4381 h 82546"/>
                  <a:gd name="connsiteX4" fmla="*/ 432741 w 432740"/>
                  <a:gd name="connsiteY4" fmla="*/ 40617 h 82546"/>
                  <a:gd name="connsiteX5" fmla="*/ 78687 w 432740"/>
                  <a:gd name="connsiteY5" fmla="*/ 30731 h 8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40" h="82546">
                    <a:moveTo>
                      <a:pt x="78687" y="30731"/>
                    </a:moveTo>
                    <a:cubicBezTo>
                      <a:pt x="66420" y="21813"/>
                      <a:pt x="55606" y="10514"/>
                      <a:pt x="41846" y="4179"/>
                    </a:cubicBezTo>
                    <a:cubicBezTo>
                      <a:pt x="28045" y="-2197"/>
                      <a:pt x="9483" y="-1995"/>
                      <a:pt x="0" y="9828"/>
                    </a:cubicBezTo>
                    <a:cubicBezTo>
                      <a:pt x="61860" y="6156"/>
                      <a:pt x="123842" y="4340"/>
                      <a:pt x="185823" y="4381"/>
                    </a:cubicBezTo>
                    <a:cubicBezTo>
                      <a:pt x="260516" y="4421"/>
                      <a:pt x="369791" y="-2762"/>
                      <a:pt x="432741" y="40617"/>
                    </a:cubicBezTo>
                    <a:cubicBezTo>
                      <a:pt x="394809" y="118377"/>
                      <a:pt x="135141" y="71729"/>
                      <a:pt x="78687" y="30731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4237D788-72FE-4FBD-9448-88C5C94C70FA}"/>
                  </a:ext>
                </a:extLst>
              </p:cNvPr>
              <p:cNvSpPr/>
              <p:nvPr/>
            </p:nvSpPr>
            <p:spPr>
              <a:xfrm>
                <a:off x="6301504" y="4494189"/>
                <a:ext cx="129502" cy="459500"/>
              </a:xfrm>
              <a:custGeom>
                <a:avLst/>
                <a:gdLst>
                  <a:gd name="connsiteX0" fmla="*/ 0 w 129502"/>
                  <a:gd name="connsiteY0" fmla="*/ 459500 h 459500"/>
                  <a:gd name="connsiteX1" fmla="*/ 122510 w 129502"/>
                  <a:gd name="connsiteY1" fmla="*/ 309873 h 459500"/>
                  <a:gd name="connsiteX2" fmla="*/ 129330 w 129502"/>
                  <a:gd name="connsiteY2" fmla="*/ 297687 h 459500"/>
                  <a:gd name="connsiteX3" fmla="*/ 120654 w 129502"/>
                  <a:gd name="connsiteY3" fmla="*/ 276824 h 459500"/>
                  <a:gd name="connsiteX4" fmla="*/ 18320 w 129502"/>
                  <a:gd name="connsiteY4" fmla="*/ 19698 h 459500"/>
                  <a:gd name="connsiteX5" fmla="*/ 33452 w 129502"/>
                  <a:gd name="connsiteY5" fmla="*/ 238610 h 459500"/>
                  <a:gd name="connsiteX6" fmla="*/ 0 w 129502"/>
                  <a:gd name="connsiteY6" fmla="*/ 459500 h 4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02" h="459500">
                    <a:moveTo>
                      <a:pt x="0" y="459500"/>
                    </a:moveTo>
                    <a:cubicBezTo>
                      <a:pt x="40837" y="409624"/>
                      <a:pt x="81674" y="359749"/>
                      <a:pt x="122510" y="309873"/>
                    </a:cubicBezTo>
                    <a:cubicBezTo>
                      <a:pt x="125496" y="306241"/>
                      <a:pt x="128604" y="302327"/>
                      <a:pt x="129330" y="297687"/>
                    </a:cubicBezTo>
                    <a:cubicBezTo>
                      <a:pt x="130541" y="290019"/>
                      <a:pt x="125133" y="283119"/>
                      <a:pt x="120654" y="276824"/>
                    </a:cubicBezTo>
                    <a:cubicBezTo>
                      <a:pt x="99308" y="246842"/>
                      <a:pt x="100357" y="-82838"/>
                      <a:pt x="18320" y="19698"/>
                    </a:cubicBezTo>
                    <a:cubicBezTo>
                      <a:pt x="-2623" y="45887"/>
                      <a:pt x="34421" y="199751"/>
                      <a:pt x="33452" y="238610"/>
                    </a:cubicBezTo>
                    <a:cubicBezTo>
                      <a:pt x="32080" y="292158"/>
                      <a:pt x="35470" y="416162"/>
                      <a:pt x="0" y="45950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5" name="Graphic 3512">
              <a:extLst>
                <a:ext uri="{FF2B5EF4-FFF2-40B4-BE49-F238E27FC236}">
                  <a16:creationId xmlns:a16="http://schemas.microsoft.com/office/drawing/2014/main" id="{09709641-EFAF-4582-940C-B8FF2D2FC12E}"/>
                </a:ext>
              </a:extLst>
            </p:cNvPr>
            <p:cNvGrpSpPr/>
            <p:nvPr/>
          </p:nvGrpSpPr>
          <p:grpSpPr>
            <a:xfrm flipH="1" flipV="1">
              <a:off x="2338665" y="1988116"/>
              <a:ext cx="925152" cy="941584"/>
              <a:chOff x="4692675" y="4122640"/>
              <a:chExt cx="2271848" cy="2312200"/>
            </a:xfrm>
          </p:grpSpPr>
          <p:grpSp>
            <p:nvGrpSpPr>
              <p:cNvPr id="229" name="Graphic 3512">
                <a:extLst>
                  <a:ext uri="{FF2B5EF4-FFF2-40B4-BE49-F238E27FC236}">
                    <a16:creationId xmlns:a16="http://schemas.microsoft.com/office/drawing/2014/main" id="{EBEAC8B3-2A80-4A61-A38B-28834E63BC31}"/>
                  </a:ext>
                </a:extLst>
              </p:cNvPr>
              <p:cNvGrpSpPr/>
              <p:nvPr/>
            </p:nvGrpSpPr>
            <p:grpSpPr>
              <a:xfrm>
                <a:off x="4692675" y="4122640"/>
                <a:ext cx="2271848" cy="2312200"/>
                <a:chOff x="4692675" y="4122640"/>
                <a:chExt cx="2271848" cy="2312200"/>
              </a:xfrm>
              <a:solidFill>
                <a:srgbClr val="938F50"/>
              </a:solidFill>
            </p:grpSpPr>
            <p:pic>
              <p:nvPicPr>
                <p:cNvPr id="248" name="Picture 247">
                  <a:extLst>
                    <a:ext uri="{FF2B5EF4-FFF2-40B4-BE49-F238E27FC236}">
                      <a16:creationId xmlns:a16="http://schemas.microsoft.com/office/drawing/2014/main" id="{A81D5A6C-6A58-46FB-AAC9-910D1E345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70969" y="4199310"/>
                  <a:ext cx="492301" cy="952319"/>
                </a:xfrm>
                <a:custGeom>
                  <a:avLst/>
                  <a:gdLst>
                    <a:gd name="connsiteX0" fmla="*/ 291 w 492301"/>
                    <a:gd name="connsiteY0" fmla="*/ 19 h 952319"/>
                    <a:gd name="connsiteX1" fmla="*/ 492592 w 492301"/>
                    <a:gd name="connsiteY1" fmla="*/ 19 h 952319"/>
                    <a:gd name="connsiteX2" fmla="*/ 492592 w 492301"/>
                    <a:gd name="connsiteY2" fmla="*/ 952339 h 952319"/>
                    <a:gd name="connsiteX3" fmla="*/ 291 w 492301"/>
                    <a:gd name="connsiteY3" fmla="*/ 952339 h 95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301" h="952319">
                      <a:moveTo>
                        <a:pt x="291" y="19"/>
                      </a:moveTo>
                      <a:lnTo>
                        <a:pt x="492592" y="19"/>
                      </a:lnTo>
                      <a:lnTo>
                        <a:pt x="492592" y="952339"/>
                      </a:lnTo>
                      <a:lnTo>
                        <a:pt x="291" y="95233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49" name="Picture 248">
                  <a:extLst>
                    <a:ext uri="{FF2B5EF4-FFF2-40B4-BE49-F238E27FC236}">
                      <a16:creationId xmlns:a16="http://schemas.microsoft.com/office/drawing/2014/main" id="{689656F4-1DF7-42DE-92EA-18659AA3B8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4976" y="5760953"/>
                  <a:ext cx="464054" cy="568970"/>
                </a:xfrm>
                <a:custGeom>
                  <a:avLst/>
                  <a:gdLst>
                    <a:gd name="connsiteX0" fmla="*/ 121 w 464054"/>
                    <a:gd name="connsiteY0" fmla="*/ 406 h 568970"/>
                    <a:gd name="connsiteX1" fmla="*/ 464176 w 464054"/>
                    <a:gd name="connsiteY1" fmla="*/ 406 h 568970"/>
                    <a:gd name="connsiteX2" fmla="*/ 464176 w 464054"/>
                    <a:gd name="connsiteY2" fmla="*/ 569377 h 568970"/>
                    <a:gd name="connsiteX3" fmla="*/ 121 w 464054"/>
                    <a:gd name="connsiteY3" fmla="*/ 569377 h 56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054" h="568970">
                      <a:moveTo>
                        <a:pt x="121" y="406"/>
                      </a:moveTo>
                      <a:lnTo>
                        <a:pt x="464176" y="406"/>
                      </a:lnTo>
                      <a:lnTo>
                        <a:pt x="464176" y="569377"/>
                      </a:lnTo>
                      <a:lnTo>
                        <a:pt x="121" y="5693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0" name="Picture 249">
                  <a:extLst>
                    <a:ext uri="{FF2B5EF4-FFF2-40B4-BE49-F238E27FC236}">
                      <a16:creationId xmlns:a16="http://schemas.microsoft.com/office/drawing/2014/main" id="{7D9487B1-07FE-4B5E-B291-15AFDDF893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56219" y="5672177"/>
                  <a:ext cx="532653" cy="762662"/>
                </a:xfrm>
                <a:custGeom>
                  <a:avLst/>
                  <a:gdLst>
                    <a:gd name="connsiteX0" fmla="*/ 213 w 532653"/>
                    <a:gd name="connsiteY0" fmla="*/ 384 h 762662"/>
                    <a:gd name="connsiteX1" fmla="*/ 532867 w 532653"/>
                    <a:gd name="connsiteY1" fmla="*/ 384 h 762662"/>
                    <a:gd name="connsiteX2" fmla="*/ 532867 w 532653"/>
                    <a:gd name="connsiteY2" fmla="*/ 763047 h 762662"/>
                    <a:gd name="connsiteX3" fmla="*/ 213 w 532653"/>
                    <a:gd name="connsiteY3" fmla="*/ 763047 h 7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53" h="762662">
                      <a:moveTo>
                        <a:pt x="213" y="384"/>
                      </a:moveTo>
                      <a:lnTo>
                        <a:pt x="532867" y="384"/>
                      </a:lnTo>
                      <a:lnTo>
                        <a:pt x="532867" y="763047"/>
                      </a:lnTo>
                      <a:lnTo>
                        <a:pt x="213" y="76304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1" name="Picture 250">
                  <a:extLst>
                    <a:ext uri="{FF2B5EF4-FFF2-40B4-BE49-F238E27FC236}">
                      <a16:creationId xmlns:a16="http://schemas.microsoft.com/office/drawing/2014/main" id="{FE35A96F-62AE-4A36-83AA-124684343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5319" y="5490591"/>
                  <a:ext cx="657746" cy="685993"/>
                </a:xfrm>
                <a:custGeom>
                  <a:avLst/>
                  <a:gdLst>
                    <a:gd name="connsiteX0" fmla="*/ 74 w 657746"/>
                    <a:gd name="connsiteY0" fmla="*/ 339 h 685993"/>
                    <a:gd name="connsiteX1" fmla="*/ 657821 w 657746"/>
                    <a:gd name="connsiteY1" fmla="*/ 339 h 685993"/>
                    <a:gd name="connsiteX2" fmla="*/ 657821 w 657746"/>
                    <a:gd name="connsiteY2" fmla="*/ 686332 h 685993"/>
                    <a:gd name="connsiteX3" fmla="*/ 74 w 657746"/>
                    <a:gd name="connsiteY3" fmla="*/ 686332 h 6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746" h="685993">
                      <a:moveTo>
                        <a:pt x="74" y="339"/>
                      </a:moveTo>
                      <a:lnTo>
                        <a:pt x="657821" y="339"/>
                      </a:lnTo>
                      <a:lnTo>
                        <a:pt x="657821" y="686332"/>
                      </a:lnTo>
                      <a:lnTo>
                        <a:pt x="74" y="6863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2" name="Picture 251">
                  <a:extLst>
                    <a:ext uri="{FF2B5EF4-FFF2-40B4-BE49-F238E27FC236}">
                      <a16:creationId xmlns:a16="http://schemas.microsoft.com/office/drawing/2014/main" id="{D858A780-CDD5-4784-BB71-B2E7DE6421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92165" y="5506732"/>
                  <a:ext cx="645640" cy="548794"/>
                </a:xfrm>
                <a:custGeom>
                  <a:avLst/>
                  <a:gdLst>
                    <a:gd name="connsiteX0" fmla="*/ 98 w 645640"/>
                    <a:gd name="connsiteY0" fmla="*/ 343 h 548794"/>
                    <a:gd name="connsiteX1" fmla="*/ 645739 w 645640"/>
                    <a:gd name="connsiteY1" fmla="*/ 343 h 548794"/>
                    <a:gd name="connsiteX2" fmla="*/ 645739 w 645640"/>
                    <a:gd name="connsiteY2" fmla="*/ 549137 h 548794"/>
                    <a:gd name="connsiteX3" fmla="*/ 98 w 645640"/>
                    <a:gd name="connsiteY3" fmla="*/ 549137 h 54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548794">
                      <a:moveTo>
                        <a:pt x="98" y="343"/>
                      </a:moveTo>
                      <a:lnTo>
                        <a:pt x="645739" y="343"/>
                      </a:lnTo>
                      <a:lnTo>
                        <a:pt x="645739" y="549137"/>
                      </a:lnTo>
                      <a:lnTo>
                        <a:pt x="98" y="54913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3" name="Picture 252">
                  <a:extLst>
                    <a:ext uri="{FF2B5EF4-FFF2-40B4-BE49-F238E27FC236}">
                      <a16:creationId xmlns:a16="http://schemas.microsoft.com/office/drawing/2014/main" id="{F1065675-1F21-4186-819E-D855F6B54A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93790" y="4853021"/>
                  <a:ext cx="746522" cy="387384"/>
                </a:xfrm>
                <a:custGeom>
                  <a:avLst/>
                  <a:gdLst>
                    <a:gd name="connsiteX0" fmla="*/ 371 w 746522"/>
                    <a:gd name="connsiteY0" fmla="*/ 181 h 387384"/>
                    <a:gd name="connsiteX1" fmla="*/ 746894 w 746522"/>
                    <a:gd name="connsiteY1" fmla="*/ 181 h 387384"/>
                    <a:gd name="connsiteX2" fmla="*/ 746894 w 746522"/>
                    <a:gd name="connsiteY2" fmla="*/ 387565 h 387384"/>
                    <a:gd name="connsiteX3" fmla="*/ 371 w 746522"/>
                    <a:gd name="connsiteY3" fmla="*/ 387565 h 38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22" h="387384">
                      <a:moveTo>
                        <a:pt x="371" y="181"/>
                      </a:moveTo>
                      <a:lnTo>
                        <a:pt x="746894" y="181"/>
                      </a:lnTo>
                      <a:lnTo>
                        <a:pt x="746894" y="387565"/>
                      </a:lnTo>
                      <a:lnTo>
                        <a:pt x="371" y="3875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4" name="Picture 253">
                  <a:extLst>
                    <a:ext uri="{FF2B5EF4-FFF2-40B4-BE49-F238E27FC236}">
                      <a16:creationId xmlns:a16="http://schemas.microsoft.com/office/drawing/2014/main" id="{69BAEFBB-8244-4361-8F19-6D811C6C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11693" y="4477742"/>
                  <a:ext cx="286503" cy="431772"/>
                </a:xfrm>
                <a:custGeom>
                  <a:avLst/>
                  <a:gdLst>
                    <a:gd name="connsiteX0" fmla="*/ 425 w 286503"/>
                    <a:gd name="connsiteY0" fmla="*/ 88 h 431772"/>
                    <a:gd name="connsiteX1" fmla="*/ 286928 w 286503"/>
                    <a:gd name="connsiteY1" fmla="*/ 88 h 431772"/>
                    <a:gd name="connsiteX2" fmla="*/ 286928 w 286503"/>
                    <a:gd name="connsiteY2" fmla="*/ 431860 h 431772"/>
                    <a:gd name="connsiteX3" fmla="*/ 425 w 286503"/>
                    <a:gd name="connsiteY3" fmla="*/ 431860 h 43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03" h="431772">
                      <a:moveTo>
                        <a:pt x="425" y="88"/>
                      </a:moveTo>
                      <a:lnTo>
                        <a:pt x="286928" y="88"/>
                      </a:lnTo>
                      <a:lnTo>
                        <a:pt x="286928" y="431860"/>
                      </a:lnTo>
                      <a:lnTo>
                        <a:pt x="425" y="4318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5" name="Picture 254">
                  <a:extLst>
                    <a:ext uri="{FF2B5EF4-FFF2-40B4-BE49-F238E27FC236}">
                      <a16:creationId xmlns:a16="http://schemas.microsoft.com/office/drawing/2014/main" id="{9A0AF3CA-2C5B-43B6-BC85-216B2F94A8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37296" y="5397780"/>
                  <a:ext cx="673887" cy="447913"/>
                </a:xfrm>
                <a:custGeom>
                  <a:avLst/>
                  <a:gdLst>
                    <a:gd name="connsiteX0" fmla="*/ 357 w 673887"/>
                    <a:gd name="connsiteY0" fmla="*/ 316 h 447913"/>
                    <a:gd name="connsiteX1" fmla="*/ 674245 w 673887"/>
                    <a:gd name="connsiteY1" fmla="*/ 316 h 447913"/>
                    <a:gd name="connsiteX2" fmla="*/ 674245 w 673887"/>
                    <a:gd name="connsiteY2" fmla="*/ 448229 h 447913"/>
                    <a:gd name="connsiteX3" fmla="*/ 357 w 673887"/>
                    <a:gd name="connsiteY3" fmla="*/ 448229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887" h="447913">
                      <a:moveTo>
                        <a:pt x="357" y="316"/>
                      </a:moveTo>
                      <a:lnTo>
                        <a:pt x="674245" y="316"/>
                      </a:lnTo>
                      <a:lnTo>
                        <a:pt x="674245" y="448229"/>
                      </a:lnTo>
                      <a:lnTo>
                        <a:pt x="357" y="4482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6" name="Picture 255">
                  <a:extLst>
                    <a:ext uri="{FF2B5EF4-FFF2-40B4-BE49-F238E27FC236}">
                      <a16:creationId xmlns:a16="http://schemas.microsoft.com/office/drawing/2014/main" id="{9D9B8750-0076-4D8E-AE15-1C549F65A1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39569" y="5478485"/>
                  <a:ext cx="706169" cy="706169"/>
                </a:xfrm>
                <a:custGeom>
                  <a:avLst/>
                  <a:gdLst>
                    <a:gd name="connsiteX0" fmla="*/ 308 w 706169"/>
                    <a:gd name="connsiteY0" fmla="*/ 336 h 706169"/>
                    <a:gd name="connsiteX1" fmla="*/ 706478 w 706169"/>
                    <a:gd name="connsiteY1" fmla="*/ 336 h 706169"/>
                    <a:gd name="connsiteX2" fmla="*/ 706478 w 706169"/>
                    <a:gd name="connsiteY2" fmla="*/ 706505 h 706169"/>
                    <a:gd name="connsiteX3" fmla="*/ 308 w 706169"/>
                    <a:gd name="connsiteY3" fmla="*/ 706505 h 70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169" h="706169">
                      <a:moveTo>
                        <a:pt x="308" y="336"/>
                      </a:moveTo>
                      <a:lnTo>
                        <a:pt x="706478" y="336"/>
                      </a:lnTo>
                      <a:lnTo>
                        <a:pt x="706478" y="706505"/>
                      </a:lnTo>
                      <a:lnTo>
                        <a:pt x="308" y="706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7" name="Picture 256">
                  <a:extLst>
                    <a:ext uri="{FF2B5EF4-FFF2-40B4-BE49-F238E27FC236}">
                      <a16:creationId xmlns:a16="http://schemas.microsoft.com/office/drawing/2014/main" id="{56CEBAB8-EC7B-4F7D-953D-0EF3EA4F19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12713" y="5595508"/>
                  <a:ext cx="560900" cy="625464"/>
                </a:xfrm>
                <a:custGeom>
                  <a:avLst/>
                  <a:gdLst>
                    <a:gd name="connsiteX0" fmla="*/ 227 w 560900"/>
                    <a:gd name="connsiteY0" fmla="*/ 365 h 625464"/>
                    <a:gd name="connsiteX1" fmla="*/ 561128 w 560900"/>
                    <a:gd name="connsiteY1" fmla="*/ 365 h 625464"/>
                    <a:gd name="connsiteX2" fmla="*/ 561128 w 560900"/>
                    <a:gd name="connsiteY2" fmla="*/ 625829 h 625464"/>
                    <a:gd name="connsiteX3" fmla="*/ 227 w 560900"/>
                    <a:gd name="connsiteY3" fmla="*/ 625829 h 62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00" h="625464">
                      <a:moveTo>
                        <a:pt x="227" y="365"/>
                      </a:moveTo>
                      <a:lnTo>
                        <a:pt x="561128" y="365"/>
                      </a:lnTo>
                      <a:lnTo>
                        <a:pt x="561128" y="625829"/>
                      </a:lnTo>
                      <a:lnTo>
                        <a:pt x="227" y="6258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8" name="Picture 257">
                  <a:extLst>
                    <a:ext uri="{FF2B5EF4-FFF2-40B4-BE49-F238E27FC236}">
                      <a16:creationId xmlns:a16="http://schemas.microsoft.com/office/drawing/2014/main" id="{41D3FF9B-7380-4343-8D62-933F29E05F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17630" y="5369534"/>
                  <a:ext cx="540724" cy="593182"/>
                </a:xfrm>
                <a:custGeom>
                  <a:avLst/>
                  <a:gdLst>
                    <a:gd name="connsiteX0" fmla="*/ 253 w 540724"/>
                    <a:gd name="connsiteY0" fmla="*/ 309 h 593182"/>
                    <a:gd name="connsiteX1" fmla="*/ 540978 w 540724"/>
                    <a:gd name="connsiteY1" fmla="*/ 309 h 593182"/>
                    <a:gd name="connsiteX2" fmla="*/ 540978 w 540724"/>
                    <a:gd name="connsiteY2" fmla="*/ 593491 h 593182"/>
                    <a:gd name="connsiteX3" fmla="*/ 253 w 540724"/>
                    <a:gd name="connsiteY3" fmla="*/ 593491 h 59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724" h="593182">
                      <a:moveTo>
                        <a:pt x="253" y="309"/>
                      </a:moveTo>
                      <a:lnTo>
                        <a:pt x="540978" y="309"/>
                      </a:lnTo>
                      <a:lnTo>
                        <a:pt x="540978" y="593491"/>
                      </a:lnTo>
                      <a:lnTo>
                        <a:pt x="253" y="59349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59" name="Picture 258">
                  <a:extLst>
                    <a:ext uri="{FF2B5EF4-FFF2-40B4-BE49-F238E27FC236}">
                      <a16:creationId xmlns:a16="http://schemas.microsoft.com/office/drawing/2014/main" id="{AE4A57B8-E2B5-4C05-AA66-8F1C1186E9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53437" y="5010396"/>
                  <a:ext cx="811086" cy="516512"/>
                </a:xfrm>
                <a:custGeom>
                  <a:avLst/>
                  <a:gdLst>
                    <a:gd name="connsiteX0" fmla="*/ 361 w 811086"/>
                    <a:gd name="connsiteY0" fmla="*/ 220 h 516512"/>
                    <a:gd name="connsiteX1" fmla="*/ 811448 w 811086"/>
                    <a:gd name="connsiteY1" fmla="*/ 220 h 516512"/>
                    <a:gd name="connsiteX2" fmla="*/ 811448 w 811086"/>
                    <a:gd name="connsiteY2" fmla="*/ 516732 h 516512"/>
                    <a:gd name="connsiteX3" fmla="*/ 361 w 811086"/>
                    <a:gd name="connsiteY3" fmla="*/ 516732 h 51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1086" h="516512">
                      <a:moveTo>
                        <a:pt x="361" y="220"/>
                      </a:moveTo>
                      <a:lnTo>
                        <a:pt x="811448" y="220"/>
                      </a:lnTo>
                      <a:lnTo>
                        <a:pt x="811448" y="516732"/>
                      </a:lnTo>
                      <a:lnTo>
                        <a:pt x="361" y="5167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0" name="Picture 259">
                  <a:extLst>
                    <a:ext uri="{FF2B5EF4-FFF2-40B4-BE49-F238E27FC236}">
                      <a16:creationId xmlns:a16="http://schemas.microsoft.com/office/drawing/2014/main" id="{BAC0790F-B5C8-47A1-8785-7CC6EACBF4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28344" y="4784422"/>
                  <a:ext cx="637570" cy="464054"/>
                </a:xfrm>
                <a:custGeom>
                  <a:avLst/>
                  <a:gdLst>
                    <a:gd name="connsiteX0" fmla="*/ 330 w 637570"/>
                    <a:gd name="connsiteY0" fmla="*/ 164 h 464054"/>
                    <a:gd name="connsiteX1" fmla="*/ 637901 w 637570"/>
                    <a:gd name="connsiteY1" fmla="*/ 164 h 464054"/>
                    <a:gd name="connsiteX2" fmla="*/ 637901 w 637570"/>
                    <a:gd name="connsiteY2" fmla="*/ 464218 h 464054"/>
                    <a:gd name="connsiteX3" fmla="*/ 330 w 637570"/>
                    <a:gd name="connsiteY3" fmla="*/ 464218 h 4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570" h="464054">
                      <a:moveTo>
                        <a:pt x="330" y="164"/>
                      </a:moveTo>
                      <a:lnTo>
                        <a:pt x="637901" y="164"/>
                      </a:lnTo>
                      <a:lnTo>
                        <a:pt x="637901" y="464218"/>
                      </a:lnTo>
                      <a:lnTo>
                        <a:pt x="330" y="4642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1" name="Picture 260">
                  <a:extLst>
                    <a:ext uri="{FF2B5EF4-FFF2-40B4-BE49-F238E27FC236}">
                      <a16:creationId xmlns:a16="http://schemas.microsoft.com/office/drawing/2014/main" id="{89472DCC-DD9F-4798-8FF4-0C9713F021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55710" y="5208123"/>
                  <a:ext cx="431772" cy="492300"/>
                </a:xfrm>
                <a:custGeom>
                  <a:avLst/>
                  <a:gdLst>
                    <a:gd name="connsiteX0" fmla="*/ 312 w 431772"/>
                    <a:gd name="connsiteY0" fmla="*/ 269 h 492300"/>
                    <a:gd name="connsiteX1" fmla="*/ 432085 w 431772"/>
                    <a:gd name="connsiteY1" fmla="*/ 269 h 492300"/>
                    <a:gd name="connsiteX2" fmla="*/ 432085 w 431772"/>
                    <a:gd name="connsiteY2" fmla="*/ 492570 h 492300"/>
                    <a:gd name="connsiteX3" fmla="*/ 312 w 431772"/>
                    <a:gd name="connsiteY3" fmla="*/ 492570 h 49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772" h="492300">
                      <a:moveTo>
                        <a:pt x="312" y="269"/>
                      </a:moveTo>
                      <a:lnTo>
                        <a:pt x="432085" y="269"/>
                      </a:lnTo>
                      <a:lnTo>
                        <a:pt x="432085" y="492570"/>
                      </a:lnTo>
                      <a:lnTo>
                        <a:pt x="312" y="4925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2" name="Picture 261">
                  <a:extLst>
                    <a:ext uri="{FF2B5EF4-FFF2-40B4-BE49-F238E27FC236}">
                      <a16:creationId xmlns:a16="http://schemas.microsoft.com/office/drawing/2014/main" id="{E699ACD9-F6A3-4343-BA05-4B0E524F4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92675" y="5151630"/>
                  <a:ext cx="827227" cy="500371"/>
                </a:xfrm>
                <a:custGeom>
                  <a:avLst/>
                  <a:gdLst>
                    <a:gd name="connsiteX0" fmla="*/ -1 w 827227"/>
                    <a:gd name="connsiteY0" fmla="*/ 255 h 500371"/>
                    <a:gd name="connsiteX1" fmla="*/ 827227 w 827227"/>
                    <a:gd name="connsiteY1" fmla="*/ 255 h 500371"/>
                    <a:gd name="connsiteX2" fmla="*/ 827227 w 827227"/>
                    <a:gd name="connsiteY2" fmla="*/ 500626 h 500371"/>
                    <a:gd name="connsiteX3" fmla="*/ -1 w 827227"/>
                    <a:gd name="connsiteY3" fmla="*/ 500626 h 50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227" h="500371">
                      <a:moveTo>
                        <a:pt x="-1" y="255"/>
                      </a:moveTo>
                      <a:lnTo>
                        <a:pt x="827227" y="255"/>
                      </a:lnTo>
                      <a:lnTo>
                        <a:pt x="827227" y="500626"/>
                      </a:lnTo>
                      <a:lnTo>
                        <a:pt x="-1" y="50062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3" name="Picture 262">
                  <a:extLst>
                    <a:ext uri="{FF2B5EF4-FFF2-40B4-BE49-F238E27FC236}">
                      <a16:creationId xmlns:a16="http://schemas.microsoft.com/office/drawing/2014/main" id="{F3044829-01AB-43CA-9186-0194AC07F4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02508" y="5208123"/>
                  <a:ext cx="790909" cy="355102"/>
                </a:xfrm>
                <a:custGeom>
                  <a:avLst/>
                  <a:gdLst>
                    <a:gd name="connsiteX0" fmla="*/ 51 w 790909"/>
                    <a:gd name="connsiteY0" fmla="*/ 269 h 355102"/>
                    <a:gd name="connsiteX1" fmla="*/ 790961 w 790909"/>
                    <a:gd name="connsiteY1" fmla="*/ 269 h 355102"/>
                    <a:gd name="connsiteX2" fmla="*/ 790961 w 790909"/>
                    <a:gd name="connsiteY2" fmla="*/ 355371 h 355102"/>
                    <a:gd name="connsiteX3" fmla="*/ 51 w 790909"/>
                    <a:gd name="connsiteY3" fmla="*/ 355371 h 35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909" h="355102">
                      <a:moveTo>
                        <a:pt x="51" y="269"/>
                      </a:moveTo>
                      <a:lnTo>
                        <a:pt x="790961" y="269"/>
                      </a:lnTo>
                      <a:lnTo>
                        <a:pt x="790961" y="355371"/>
                      </a:lnTo>
                      <a:lnTo>
                        <a:pt x="51" y="3553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4" name="Picture 263">
                  <a:extLst>
                    <a:ext uri="{FF2B5EF4-FFF2-40B4-BE49-F238E27FC236}">
                      <a16:creationId xmlns:a16="http://schemas.microsoft.com/office/drawing/2014/main" id="{820AF543-C2B5-4B8A-8AAF-A0881F887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18649" y="5401816"/>
                  <a:ext cx="758627" cy="165445"/>
                </a:xfrm>
                <a:custGeom>
                  <a:avLst/>
                  <a:gdLst>
                    <a:gd name="connsiteX0" fmla="*/ 55 w 758627"/>
                    <a:gd name="connsiteY0" fmla="*/ 317 h 165445"/>
                    <a:gd name="connsiteX1" fmla="*/ 758683 w 758627"/>
                    <a:gd name="connsiteY1" fmla="*/ 317 h 165445"/>
                    <a:gd name="connsiteX2" fmla="*/ 758683 w 758627"/>
                    <a:gd name="connsiteY2" fmla="*/ 165762 h 165445"/>
                    <a:gd name="connsiteX3" fmla="*/ 55 w 758627"/>
                    <a:gd name="connsiteY3" fmla="*/ 165762 h 16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627" h="165445">
                      <a:moveTo>
                        <a:pt x="55" y="317"/>
                      </a:moveTo>
                      <a:lnTo>
                        <a:pt x="758683" y="317"/>
                      </a:lnTo>
                      <a:lnTo>
                        <a:pt x="758683" y="165762"/>
                      </a:lnTo>
                      <a:lnTo>
                        <a:pt x="55" y="1657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9EB58089-62C8-4313-AAE8-FB1FF9246E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10579" y="4606870"/>
                  <a:ext cx="516512" cy="738451"/>
                </a:xfrm>
                <a:custGeom>
                  <a:avLst/>
                  <a:gdLst>
                    <a:gd name="connsiteX0" fmla="*/ 53 w 516512"/>
                    <a:gd name="connsiteY0" fmla="*/ 120 h 738451"/>
                    <a:gd name="connsiteX1" fmla="*/ 516566 w 516512"/>
                    <a:gd name="connsiteY1" fmla="*/ 120 h 738451"/>
                    <a:gd name="connsiteX2" fmla="*/ 516566 w 516512"/>
                    <a:gd name="connsiteY2" fmla="*/ 738571 h 738451"/>
                    <a:gd name="connsiteX3" fmla="*/ 53 w 516512"/>
                    <a:gd name="connsiteY3" fmla="*/ 738571 h 73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512" h="738451">
                      <a:moveTo>
                        <a:pt x="53" y="120"/>
                      </a:moveTo>
                      <a:lnTo>
                        <a:pt x="516566" y="120"/>
                      </a:lnTo>
                      <a:lnTo>
                        <a:pt x="516566" y="738571"/>
                      </a:lnTo>
                      <a:lnTo>
                        <a:pt x="53" y="7385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6" name="Picture 265">
                  <a:extLst>
                    <a:ext uri="{FF2B5EF4-FFF2-40B4-BE49-F238E27FC236}">
                      <a16:creationId xmlns:a16="http://schemas.microsoft.com/office/drawing/2014/main" id="{AEF36511-246E-43C9-B089-57FC28C37E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39707" y="4356685"/>
                  <a:ext cx="468089" cy="1049165"/>
                </a:xfrm>
                <a:custGeom>
                  <a:avLst/>
                  <a:gdLst>
                    <a:gd name="connsiteX0" fmla="*/ 85 w 468089"/>
                    <a:gd name="connsiteY0" fmla="*/ 58 h 1049165"/>
                    <a:gd name="connsiteX1" fmla="*/ 468175 w 468089"/>
                    <a:gd name="connsiteY1" fmla="*/ 58 h 1049165"/>
                    <a:gd name="connsiteX2" fmla="*/ 468175 w 468089"/>
                    <a:gd name="connsiteY2" fmla="*/ 1049224 h 1049165"/>
                    <a:gd name="connsiteX3" fmla="*/ 85 w 468089"/>
                    <a:gd name="connsiteY3" fmla="*/ 1049224 h 104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89" h="1049165">
                      <a:moveTo>
                        <a:pt x="85" y="58"/>
                      </a:moveTo>
                      <a:lnTo>
                        <a:pt x="468175" y="58"/>
                      </a:lnTo>
                      <a:lnTo>
                        <a:pt x="468175" y="1049224"/>
                      </a:lnTo>
                      <a:lnTo>
                        <a:pt x="85" y="104922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7" name="Picture 266">
                  <a:extLst>
                    <a:ext uri="{FF2B5EF4-FFF2-40B4-BE49-F238E27FC236}">
                      <a16:creationId xmlns:a16="http://schemas.microsoft.com/office/drawing/2014/main" id="{D1398FE9-C42E-44DB-9DB8-A2354B123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33771" y="4122640"/>
                  <a:ext cx="310714" cy="573005"/>
                </a:xfrm>
                <a:custGeom>
                  <a:avLst/>
                  <a:gdLst>
                    <a:gd name="connsiteX0" fmla="*/ 257 w 310714"/>
                    <a:gd name="connsiteY0" fmla="*/ 0 h 573005"/>
                    <a:gd name="connsiteX1" fmla="*/ 310972 w 310714"/>
                    <a:gd name="connsiteY1" fmla="*/ 0 h 573005"/>
                    <a:gd name="connsiteX2" fmla="*/ 310972 w 310714"/>
                    <a:gd name="connsiteY2" fmla="*/ 573006 h 573005"/>
                    <a:gd name="connsiteX3" fmla="*/ 257 w 310714"/>
                    <a:gd name="connsiteY3" fmla="*/ 573006 h 57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714" h="573005">
                      <a:moveTo>
                        <a:pt x="257" y="0"/>
                      </a:moveTo>
                      <a:lnTo>
                        <a:pt x="310972" y="0"/>
                      </a:lnTo>
                      <a:lnTo>
                        <a:pt x="310972" y="573006"/>
                      </a:lnTo>
                      <a:lnTo>
                        <a:pt x="257" y="57300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8" name="Picture 267">
                  <a:extLst>
                    <a:ext uri="{FF2B5EF4-FFF2-40B4-BE49-F238E27FC236}">
                      <a16:creationId xmlns:a16="http://schemas.microsoft.com/office/drawing/2014/main" id="{249BC491-629C-4A6C-864B-E2045F42DD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70598" y="4191239"/>
                  <a:ext cx="613358" cy="976531"/>
                </a:xfrm>
                <a:custGeom>
                  <a:avLst/>
                  <a:gdLst>
                    <a:gd name="connsiteX0" fmla="*/ 167 w 613358"/>
                    <a:gd name="connsiteY0" fmla="*/ 17 h 976531"/>
                    <a:gd name="connsiteX1" fmla="*/ 613526 w 613358"/>
                    <a:gd name="connsiteY1" fmla="*/ 17 h 976531"/>
                    <a:gd name="connsiteX2" fmla="*/ 613526 w 613358"/>
                    <a:gd name="connsiteY2" fmla="*/ 976548 h 976531"/>
                    <a:gd name="connsiteX3" fmla="*/ 167 w 613358"/>
                    <a:gd name="connsiteY3" fmla="*/ 976548 h 97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358" h="976531">
                      <a:moveTo>
                        <a:pt x="167" y="17"/>
                      </a:moveTo>
                      <a:lnTo>
                        <a:pt x="613526" y="17"/>
                      </a:lnTo>
                      <a:lnTo>
                        <a:pt x="613526" y="976548"/>
                      </a:lnTo>
                      <a:lnTo>
                        <a:pt x="167" y="9765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69" name="Picture 268">
                  <a:extLst>
                    <a:ext uri="{FF2B5EF4-FFF2-40B4-BE49-F238E27FC236}">
                      <a16:creationId xmlns:a16="http://schemas.microsoft.com/office/drawing/2014/main" id="{B04B4084-E9F4-41F5-B5C2-69B8D7F6BF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59002" y="5002325"/>
                  <a:ext cx="633534" cy="504406"/>
                </a:xfrm>
                <a:custGeom>
                  <a:avLst/>
                  <a:gdLst>
                    <a:gd name="connsiteX0" fmla="*/ 65 w 633534"/>
                    <a:gd name="connsiteY0" fmla="*/ 218 h 504406"/>
                    <a:gd name="connsiteX1" fmla="*/ 633600 w 633534"/>
                    <a:gd name="connsiteY1" fmla="*/ 218 h 504406"/>
                    <a:gd name="connsiteX2" fmla="*/ 633600 w 633534"/>
                    <a:gd name="connsiteY2" fmla="*/ 504625 h 504406"/>
                    <a:gd name="connsiteX3" fmla="*/ 65 w 633534"/>
                    <a:gd name="connsiteY3" fmla="*/ 504625 h 50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534" h="504406">
                      <a:moveTo>
                        <a:pt x="65" y="218"/>
                      </a:moveTo>
                      <a:lnTo>
                        <a:pt x="633600" y="218"/>
                      </a:lnTo>
                      <a:lnTo>
                        <a:pt x="633600" y="504625"/>
                      </a:lnTo>
                      <a:lnTo>
                        <a:pt x="65" y="50462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0" name="Picture 269">
                  <a:extLst>
                    <a:ext uri="{FF2B5EF4-FFF2-40B4-BE49-F238E27FC236}">
                      <a16:creationId xmlns:a16="http://schemas.microsoft.com/office/drawing/2014/main" id="{2D06B5F8-59B0-4676-94B9-632B620104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96062" y="4421249"/>
                  <a:ext cx="500371" cy="944249"/>
                </a:xfrm>
                <a:custGeom>
                  <a:avLst/>
                  <a:gdLst>
                    <a:gd name="connsiteX0" fmla="*/ 322 w 500371"/>
                    <a:gd name="connsiteY0" fmla="*/ 74 h 944249"/>
                    <a:gd name="connsiteX1" fmla="*/ 500694 w 500371"/>
                    <a:gd name="connsiteY1" fmla="*/ 74 h 944249"/>
                    <a:gd name="connsiteX2" fmla="*/ 500694 w 500371"/>
                    <a:gd name="connsiteY2" fmla="*/ 944323 h 944249"/>
                    <a:gd name="connsiteX3" fmla="*/ 322 w 500371"/>
                    <a:gd name="connsiteY3" fmla="*/ 944323 h 9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371" h="944249">
                      <a:moveTo>
                        <a:pt x="322" y="74"/>
                      </a:moveTo>
                      <a:lnTo>
                        <a:pt x="500694" y="74"/>
                      </a:lnTo>
                      <a:lnTo>
                        <a:pt x="500694" y="944323"/>
                      </a:lnTo>
                      <a:lnTo>
                        <a:pt x="322" y="94432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1" name="Picture 270">
                  <a:extLst>
                    <a:ext uri="{FF2B5EF4-FFF2-40B4-BE49-F238E27FC236}">
                      <a16:creationId xmlns:a16="http://schemas.microsoft.com/office/drawing/2014/main" id="{2BA952E7-9D40-4518-B73A-25EBF3DC2D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81312" y="4324403"/>
                  <a:ext cx="629499" cy="1012848"/>
                </a:xfrm>
                <a:custGeom>
                  <a:avLst/>
                  <a:gdLst>
                    <a:gd name="connsiteX0" fmla="*/ 244 w 629499"/>
                    <a:gd name="connsiteY0" fmla="*/ 50 h 1012848"/>
                    <a:gd name="connsiteX1" fmla="*/ 629744 w 629499"/>
                    <a:gd name="connsiteY1" fmla="*/ 50 h 1012848"/>
                    <a:gd name="connsiteX2" fmla="*/ 629744 w 629499"/>
                    <a:gd name="connsiteY2" fmla="*/ 1012898 h 1012848"/>
                    <a:gd name="connsiteX3" fmla="*/ 244 w 629499"/>
                    <a:gd name="connsiteY3" fmla="*/ 1012898 h 10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9499" h="1012848">
                      <a:moveTo>
                        <a:pt x="244" y="50"/>
                      </a:moveTo>
                      <a:lnTo>
                        <a:pt x="629744" y="50"/>
                      </a:lnTo>
                      <a:lnTo>
                        <a:pt x="629744" y="1012898"/>
                      </a:lnTo>
                      <a:lnTo>
                        <a:pt x="244" y="10128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72" name="Picture 271">
                  <a:extLst>
                    <a:ext uri="{FF2B5EF4-FFF2-40B4-BE49-F238E27FC236}">
                      <a16:creationId xmlns:a16="http://schemas.microsoft.com/office/drawing/2014/main" id="{83810EE2-19B6-4EBA-A7AB-16E85A3AA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82194" y="4316332"/>
                  <a:ext cx="548794" cy="992672"/>
                </a:xfrm>
                <a:custGeom>
                  <a:avLst/>
                  <a:gdLst>
                    <a:gd name="connsiteX0" fmla="*/ 269 w 548794"/>
                    <a:gd name="connsiteY0" fmla="*/ 48 h 992672"/>
                    <a:gd name="connsiteX1" fmla="*/ 549064 w 548794"/>
                    <a:gd name="connsiteY1" fmla="*/ 48 h 992672"/>
                    <a:gd name="connsiteX2" fmla="*/ 549064 w 548794"/>
                    <a:gd name="connsiteY2" fmla="*/ 992720 h 992672"/>
                    <a:gd name="connsiteX3" fmla="*/ 269 w 548794"/>
                    <a:gd name="connsiteY3" fmla="*/ 992720 h 99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4" h="992672">
                      <a:moveTo>
                        <a:pt x="269" y="48"/>
                      </a:moveTo>
                      <a:lnTo>
                        <a:pt x="549064" y="48"/>
                      </a:lnTo>
                      <a:lnTo>
                        <a:pt x="549064" y="992720"/>
                      </a:lnTo>
                      <a:lnTo>
                        <a:pt x="269" y="99272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73" name="Graphic 3512">
                  <a:extLst>
                    <a:ext uri="{FF2B5EF4-FFF2-40B4-BE49-F238E27FC236}">
                      <a16:creationId xmlns:a16="http://schemas.microsoft.com/office/drawing/2014/main" id="{4DBAA1BC-EF30-468B-A610-56A21056A627}"/>
                    </a:ext>
                  </a:extLst>
                </p:cNvPr>
                <p:cNvGrpSpPr/>
                <p:nvPr/>
              </p:nvGrpSpPr>
              <p:grpSpPr>
                <a:xfrm>
                  <a:off x="5088130" y="4659329"/>
                  <a:ext cx="1028989" cy="1004778"/>
                  <a:chOff x="5088130" y="4659329"/>
                  <a:chExt cx="1028989" cy="1004778"/>
                </a:xfrm>
                <a:solidFill>
                  <a:srgbClr val="938F50"/>
                </a:solidFill>
              </p:grpSpPr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33C1218B-8F36-4902-9D06-E5E51734D9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423056" y="4881268"/>
                    <a:ext cx="221938" cy="359137"/>
                  </a:xfrm>
                  <a:custGeom>
                    <a:avLst/>
                    <a:gdLst>
                      <a:gd name="connsiteX0" fmla="*/ 180 w 221938"/>
                      <a:gd name="connsiteY0" fmla="*/ 188 h 359137"/>
                      <a:gd name="connsiteX1" fmla="*/ 222119 w 221938"/>
                      <a:gd name="connsiteY1" fmla="*/ 188 h 359137"/>
                      <a:gd name="connsiteX2" fmla="*/ 222119 w 221938"/>
                      <a:gd name="connsiteY2" fmla="*/ 359325 h 359137"/>
                      <a:gd name="connsiteX3" fmla="*/ 180 w 221938"/>
                      <a:gd name="connsiteY3" fmla="*/ 359325 h 35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8" h="359137">
                        <a:moveTo>
                          <a:pt x="180" y="188"/>
                        </a:moveTo>
                        <a:lnTo>
                          <a:pt x="222119" y="188"/>
                        </a:lnTo>
                        <a:lnTo>
                          <a:pt x="222119" y="359325"/>
                        </a:lnTo>
                        <a:lnTo>
                          <a:pt x="180" y="35932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34933F35-6B36-429D-9D7B-0A923589822F}"/>
                      </a:ext>
                    </a:extLst>
                  </p:cNvPr>
                  <p:cNvSpPr/>
                  <p:nvPr/>
                </p:nvSpPr>
                <p:spPr>
                  <a:xfrm>
                    <a:off x="5445344" y="4935746"/>
                    <a:ext cx="420070" cy="413599"/>
                  </a:xfrm>
                  <a:custGeom>
                    <a:avLst/>
                    <a:gdLst>
                      <a:gd name="connsiteX0" fmla="*/ 163630 w 420070"/>
                      <a:gd name="connsiteY0" fmla="*/ 35739 h 413599"/>
                      <a:gd name="connsiteX1" fmla="*/ 124649 w 420070"/>
                      <a:gd name="connsiteY1" fmla="*/ 74114 h 413599"/>
                      <a:gd name="connsiteX2" fmla="*/ 93093 w 420070"/>
                      <a:gd name="connsiteY2" fmla="*/ 121407 h 413599"/>
                      <a:gd name="connsiteX3" fmla="*/ 62627 w 420070"/>
                      <a:gd name="connsiteY3" fmla="*/ 130769 h 413599"/>
                      <a:gd name="connsiteX4" fmla="*/ 55001 w 420070"/>
                      <a:gd name="connsiteY4" fmla="*/ 155223 h 413599"/>
                      <a:gd name="connsiteX5" fmla="*/ 66380 w 420070"/>
                      <a:gd name="connsiteY5" fmla="*/ 272326 h 413599"/>
                      <a:gd name="connsiteX6" fmla="*/ 0 w 420070"/>
                      <a:gd name="connsiteY6" fmla="*/ 229673 h 413599"/>
                      <a:gd name="connsiteX7" fmla="*/ 138086 w 420070"/>
                      <a:gd name="connsiteY7" fmla="*/ 413600 h 413599"/>
                      <a:gd name="connsiteX8" fmla="*/ 175655 w 420070"/>
                      <a:gd name="connsiteY8" fmla="*/ 343104 h 413599"/>
                      <a:gd name="connsiteX9" fmla="*/ 102617 w 420070"/>
                      <a:gd name="connsiteY9" fmla="*/ 285682 h 413599"/>
                      <a:gd name="connsiteX10" fmla="*/ 117870 w 420070"/>
                      <a:gd name="connsiteY10" fmla="*/ 177215 h 413599"/>
                      <a:gd name="connsiteX11" fmla="*/ 142606 w 420070"/>
                      <a:gd name="connsiteY11" fmla="*/ 121891 h 413599"/>
                      <a:gd name="connsiteX12" fmla="*/ 170651 w 420070"/>
                      <a:gd name="connsiteY12" fmla="*/ 96913 h 413599"/>
                      <a:gd name="connsiteX13" fmla="*/ 193854 w 420070"/>
                      <a:gd name="connsiteY13" fmla="*/ 139525 h 413599"/>
                      <a:gd name="connsiteX14" fmla="*/ 241631 w 420070"/>
                      <a:gd name="connsiteY14" fmla="*/ 183671 h 413599"/>
                      <a:gd name="connsiteX15" fmla="*/ 305832 w 420070"/>
                      <a:gd name="connsiteY15" fmla="*/ 203726 h 413599"/>
                      <a:gd name="connsiteX16" fmla="*/ 374956 w 420070"/>
                      <a:gd name="connsiteY16" fmla="*/ 260502 h 413599"/>
                      <a:gd name="connsiteX17" fmla="*/ 420070 w 420070"/>
                      <a:gd name="connsiteY17" fmla="*/ 221360 h 413599"/>
                      <a:gd name="connsiteX18" fmla="*/ 316889 w 420070"/>
                      <a:gd name="connsiteY18" fmla="*/ 188715 h 413599"/>
                      <a:gd name="connsiteX19" fmla="*/ 259991 w 420070"/>
                      <a:gd name="connsiteY19" fmla="*/ 137629 h 413599"/>
                      <a:gd name="connsiteX20" fmla="*/ 200714 w 420070"/>
                      <a:gd name="connsiteY20" fmla="*/ 91102 h 413599"/>
                      <a:gd name="connsiteX21" fmla="*/ 192199 w 420070"/>
                      <a:gd name="connsiteY21" fmla="*/ 22503 h 413599"/>
                      <a:gd name="connsiteX22" fmla="*/ 198736 w 420070"/>
                      <a:gd name="connsiteY22" fmla="*/ 13424 h 413599"/>
                      <a:gd name="connsiteX23" fmla="*/ 173798 w 420070"/>
                      <a:gd name="connsiteY23" fmla="*/ 3779 h 413599"/>
                      <a:gd name="connsiteX24" fmla="*/ 162177 w 420070"/>
                      <a:gd name="connsiteY24" fmla="*/ 37474 h 413599"/>
                      <a:gd name="connsiteX25" fmla="*/ 140871 w 420070"/>
                      <a:gd name="connsiteY25" fmla="*/ 63380 h 41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20070" h="413599">
                        <a:moveTo>
                          <a:pt x="163630" y="35739"/>
                        </a:moveTo>
                        <a:cubicBezTo>
                          <a:pt x="144018" y="34407"/>
                          <a:pt x="130984" y="55471"/>
                          <a:pt x="124649" y="74114"/>
                        </a:cubicBezTo>
                        <a:cubicBezTo>
                          <a:pt x="118314" y="92716"/>
                          <a:pt x="111575" y="114709"/>
                          <a:pt x="93093" y="121407"/>
                        </a:cubicBezTo>
                        <a:cubicBezTo>
                          <a:pt x="82965" y="125079"/>
                          <a:pt x="70536" y="123465"/>
                          <a:pt x="62627" y="130769"/>
                        </a:cubicBezTo>
                        <a:cubicBezTo>
                          <a:pt x="56171" y="136741"/>
                          <a:pt x="55243" y="146426"/>
                          <a:pt x="55001" y="155223"/>
                        </a:cubicBezTo>
                        <a:cubicBezTo>
                          <a:pt x="53871" y="194526"/>
                          <a:pt x="57704" y="233991"/>
                          <a:pt x="66380" y="272326"/>
                        </a:cubicBezTo>
                        <a:cubicBezTo>
                          <a:pt x="52499" y="248881"/>
                          <a:pt x="27117" y="232578"/>
                          <a:pt x="0" y="229673"/>
                        </a:cubicBezTo>
                        <a:cubicBezTo>
                          <a:pt x="58794" y="280961"/>
                          <a:pt x="120816" y="337495"/>
                          <a:pt x="138086" y="413600"/>
                        </a:cubicBezTo>
                        <a:cubicBezTo>
                          <a:pt x="138732" y="385999"/>
                          <a:pt x="153098" y="359003"/>
                          <a:pt x="175655" y="343104"/>
                        </a:cubicBezTo>
                        <a:cubicBezTo>
                          <a:pt x="146843" y="329949"/>
                          <a:pt x="115731" y="314534"/>
                          <a:pt x="102617" y="285682"/>
                        </a:cubicBezTo>
                        <a:cubicBezTo>
                          <a:pt x="86960" y="251383"/>
                          <a:pt x="102455" y="211635"/>
                          <a:pt x="117870" y="177215"/>
                        </a:cubicBezTo>
                        <a:cubicBezTo>
                          <a:pt x="126102" y="158774"/>
                          <a:pt x="134374" y="140332"/>
                          <a:pt x="142606" y="121891"/>
                        </a:cubicBezTo>
                        <a:cubicBezTo>
                          <a:pt x="148094" y="109584"/>
                          <a:pt x="157294" y="95097"/>
                          <a:pt x="170651" y="96913"/>
                        </a:cubicBezTo>
                        <a:cubicBezTo>
                          <a:pt x="187760" y="99254"/>
                          <a:pt x="188729" y="123021"/>
                          <a:pt x="193854" y="139525"/>
                        </a:cubicBezTo>
                        <a:cubicBezTo>
                          <a:pt x="200552" y="160953"/>
                          <a:pt x="220769" y="175439"/>
                          <a:pt x="241631" y="183671"/>
                        </a:cubicBezTo>
                        <a:cubicBezTo>
                          <a:pt x="262493" y="191903"/>
                          <a:pt x="285010" y="195414"/>
                          <a:pt x="305832" y="203726"/>
                        </a:cubicBezTo>
                        <a:cubicBezTo>
                          <a:pt x="333958" y="214985"/>
                          <a:pt x="358452" y="235121"/>
                          <a:pt x="374956" y="260502"/>
                        </a:cubicBezTo>
                        <a:cubicBezTo>
                          <a:pt x="387667" y="245088"/>
                          <a:pt x="403001" y="231771"/>
                          <a:pt x="420070" y="221360"/>
                        </a:cubicBezTo>
                        <a:cubicBezTo>
                          <a:pt x="387869" y="204816"/>
                          <a:pt x="348162" y="206995"/>
                          <a:pt x="316889" y="188715"/>
                        </a:cubicBezTo>
                        <a:cubicBezTo>
                          <a:pt x="294816" y="175802"/>
                          <a:pt x="279482" y="154173"/>
                          <a:pt x="259991" y="137629"/>
                        </a:cubicBezTo>
                        <a:cubicBezTo>
                          <a:pt x="240784" y="121326"/>
                          <a:pt x="217460" y="109907"/>
                          <a:pt x="200714" y="91102"/>
                        </a:cubicBezTo>
                        <a:cubicBezTo>
                          <a:pt x="183967" y="72298"/>
                          <a:pt x="175897" y="41670"/>
                          <a:pt x="192199" y="22503"/>
                        </a:cubicBezTo>
                        <a:cubicBezTo>
                          <a:pt x="194620" y="19638"/>
                          <a:pt x="197606" y="17015"/>
                          <a:pt x="198736" y="13424"/>
                        </a:cubicBezTo>
                        <a:cubicBezTo>
                          <a:pt x="202328" y="1843"/>
                          <a:pt x="182636" y="-4533"/>
                          <a:pt x="173798" y="3779"/>
                        </a:cubicBezTo>
                        <a:cubicBezTo>
                          <a:pt x="164961" y="12092"/>
                          <a:pt x="164356" y="25570"/>
                          <a:pt x="162177" y="37474"/>
                        </a:cubicBezTo>
                        <a:cubicBezTo>
                          <a:pt x="159998" y="49378"/>
                          <a:pt x="152977" y="62977"/>
                          <a:pt x="140871" y="63380"/>
                        </a:cubicBezTo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276" name="Picture 275">
                    <a:extLst>
                      <a:ext uri="{FF2B5EF4-FFF2-40B4-BE49-F238E27FC236}">
                        <a16:creationId xmlns:a16="http://schemas.microsoft.com/office/drawing/2014/main" id="{3565F0A8-4E84-4358-98CA-69A287F304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5536043" y="5018467"/>
                    <a:ext cx="347031" cy="270361"/>
                  </a:xfrm>
                  <a:custGeom>
                    <a:avLst/>
                    <a:gdLst>
                      <a:gd name="connsiteX0" fmla="*/ 208 w 347031"/>
                      <a:gd name="connsiteY0" fmla="*/ 222 h 270361"/>
                      <a:gd name="connsiteX1" fmla="*/ 347240 w 347031"/>
                      <a:gd name="connsiteY1" fmla="*/ 222 h 270361"/>
                      <a:gd name="connsiteX2" fmla="*/ 347240 w 347031"/>
                      <a:gd name="connsiteY2" fmla="*/ 270584 h 270361"/>
                      <a:gd name="connsiteX3" fmla="*/ 208 w 347031"/>
                      <a:gd name="connsiteY3" fmla="*/ 270584 h 270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31" h="270361">
                        <a:moveTo>
                          <a:pt x="208" y="222"/>
                        </a:moveTo>
                        <a:lnTo>
                          <a:pt x="347240" y="222"/>
                        </a:lnTo>
                        <a:lnTo>
                          <a:pt x="347240" y="270584"/>
                        </a:lnTo>
                        <a:lnTo>
                          <a:pt x="208" y="27058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77" name="Picture 276">
                    <a:extLst>
                      <a:ext uri="{FF2B5EF4-FFF2-40B4-BE49-F238E27FC236}">
                        <a16:creationId xmlns:a16="http://schemas.microsoft.com/office/drawing/2014/main" id="{432ECC94-BAB2-4FF9-9555-95FB848AE7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576396" y="5151630"/>
                    <a:ext cx="351067" cy="242115"/>
                  </a:xfrm>
                  <a:custGeom>
                    <a:avLst/>
                    <a:gdLst>
                      <a:gd name="connsiteX0" fmla="*/ 218 w 351067"/>
                      <a:gd name="connsiteY0" fmla="*/ 255 h 242115"/>
                      <a:gd name="connsiteX1" fmla="*/ 351286 w 351067"/>
                      <a:gd name="connsiteY1" fmla="*/ 255 h 242115"/>
                      <a:gd name="connsiteX2" fmla="*/ 351286 w 351067"/>
                      <a:gd name="connsiteY2" fmla="*/ 242370 h 242115"/>
                      <a:gd name="connsiteX3" fmla="*/ 218 w 351067"/>
                      <a:gd name="connsiteY3" fmla="*/ 242370 h 24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067" h="242115">
                        <a:moveTo>
                          <a:pt x="218" y="255"/>
                        </a:moveTo>
                        <a:lnTo>
                          <a:pt x="351286" y="255"/>
                        </a:lnTo>
                        <a:lnTo>
                          <a:pt x="351286" y="242370"/>
                        </a:lnTo>
                        <a:lnTo>
                          <a:pt x="218" y="24237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CFD8F1E5-397F-4540-93DA-2703C5F840B6}"/>
                      </a:ext>
                    </a:extLst>
                  </p:cNvPr>
                  <p:cNvSpPr/>
                  <p:nvPr/>
                </p:nvSpPr>
                <p:spPr>
                  <a:xfrm>
                    <a:off x="5755010" y="5137858"/>
                    <a:ext cx="177107" cy="82198"/>
                  </a:xfrm>
                  <a:custGeom>
                    <a:avLst/>
                    <a:gdLst>
                      <a:gd name="connsiteX0" fmla="*/ 91076 w 177107"/>
                      <a:gd name="connsiteY0" fmla="*/ 24655 h 82198"/>
                      <a:gd name="connsiteX1" fmla="*/ 94102 w 177107"/>
                      <a:gd name="connsiteY1" fmla="*/ 31717 h 82198"/>
                      <a:gd name="connsiteX2" fmla="*/ 87888 w 177107"/>
                      <a:gd name="connsiteY2" fmla="*/ 39142 h 82198"/>
                      <a:gd name="connsiteX3" fmla="*/ 0 w 177107"/>
                      <a:gd name="connsiteY3" fmla="*/ 82198 h 82198"/>
                      <a:gd name="connsiteX4" fmla="*/ 96564 w 177107"/>
                      <a:gd name="connsiteY4" fmla="*/ 45437 h 82198"/>
                      <a:gd name="connsiteX5" fmla="*/ 177107 w 177107"/>
                      <a:gd name="connsiteY5" fmla="*/ 33573 h 82198"/>
                      <a:gd name="connsiteX6" fmla="*/ 150676 w 177107"/>
                      <a:gd name="connsiteY6" fmla="*/ 16464 h 82198"/>
                      <a:gd name="connsiteX7" fmla="*/ 47818 w 177107"/>
                      <a:gd name="connsiteY7" fmla="*/ 0 h 82198"/>
                      <a:gd name="connsiteX8" fmla="*/ 91076 w 177107"/>
                      <a:gd name="connsiteY8" fmla="*/ 24655 h 8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07" h="82198">
                        <a:moveTo>
                          <a:pt x="91076" y="24655"/>
                        </a:moveTo>
                        <a:cubicBezTo>
                          <a:pt x="92770" y="26673"/>
                          <a:pt x="94344" y="29094"/>
                          <a:pt x="94102" y="31717"/>
                        </a:cubicBezTo>
                        <a:cubicBezTo>
                          <a:pt x="93779" y="35066"/>
                          <a:pt x="90712" y="37326"/>
                          <a:pt x="87888" y="39142"/>
                        </a:cubicBezTo>
                        <a:cubicBezTo>
                          <a:pt x="60367" y="56776"/>
                          <a:pt x="30103" y="69527"/>
                          <a:pt x="0" y="82198"/>
                        </a:cubicBezTo>
                        <a:cubicBezTo>
                          <a:pt x="32201" y="69931"/>
                          <a:pt x="64362" y="57664"/>
                          <a:pt x="96564" y="45437"/>
                        </a:cubicBezTo>
                        <a:cubicBezTo>
                          <a:pt x="122430" y="35591"/>
                          <a:pt x="150636" y="25624"/>
                          <a:pt x="177107" y="33573"/>
                        </a:cubicBezTo>
                        <a:cubicBezTo>
                          <a:pt x="175372" y="22436"/>
                          <a:pt x="161773" y="18280"/>
                          <a:pt x="150676" y="16464"/>
                        </a:cubicBezTo>
                        <a:cubicBezTo>
                          <a:pt x="116578" y="10855"/>
                          <a:pt x="82158" y="3430"/>
                          <a:pt x="47818" y="0"/>
                        </a:cubicBezTo>
                        <a:cubicBezTo>
                          <a:pt x="55485" y="14930"/>
                          <a:pt x="79051" y="10451"/>
                          <a:pt x="91076" y="24655"/>
                        </a:cubicBezTo>
                        <a:close/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279" name="Picture 278">
                    <a:extLst>
                      <a:ext uri="{FF2B5EF4-FFF2-40B4-BE49-F238E27FC236}">
                        <a16:creationId xmlns:a16="http://schemas.microsoft.com/office/drawing/2014/main" id="{66EE8DC5-E592-4279-AAB0-2BBAE690D1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414986" y="4873197"/>
                    <a:ext cx="238080" cy="302643"/>
                  </a:xfrm>
                  <a:custGeom>
                    <a:avLst/>
                    <a:gdLst>
                      <a:gd name="connsiteX0" fmla="*/ 178 w 238080"/>
                      <a:gd name="connsiteY0" fmla="*/ 186 h 302643"/>
                      <a:gd name="connsiteX1" fmla="*/ 238258 w 238080"/>
                      <a:gd name="connsiteY1" fmla="*/ 186 h 302643"/>
                      <a:gd name="connsiteX2" fmla="*/ 238258 w 238080"/>
                      <a:gd name="connsiteY2" fmla="*/ 302830 h 302643"/>
                      <a:gd name="connsiteX3" fmla="*/ 178 w 238080"/>
                      <a:gd name="connsiteY3" fmla="*/ 302830 h 30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080" h="302643">
                        <a:moveTo>
                          <a:pt x="178" y="186"/>
                        </a:moveTo>
                        <a:lnTo>
                          <a:pt x="238258" y="186"/>
                        </a:lnTo>
                        <a:lnTo>
                          <a:pt x="238258" y="302830"/>
                        </a:lnTo>
                        <a:lnTo>
                          <a:pt x="178" y="30283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0" name="Picture 279">
                    <a:extLst>
                      <a:ext uri="{FF2B5EF4-FFF2-40B4-BE49-F238E27FC236}">
                        <a16:creationId xmlns:a16="http://schemas.microsoft.com/office/drawing/2014/main" id="{FA22BE65-63AC-4C85-8C1F-E99310DC5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14104" y="4756175"/>
                    <a:ext cx="371243" cy="230009"/>
                  </a:xfrm>
                  <a:custGeom>
                    <a:avLst/>
                    <a:gdLst>
                      <a:gd name="connsiteX0" fmla="*/ 153 w 371243"/>
                      <a:gd name="connsiteY0" fmla="*/ 157 h 230009"/>
                      <a:gd name="connsiteX1" fmla="*/ 371397 w 371243"/>
                      <a:gd name="connsiteY1" fmla="*/ 157 h 230009"/>
                      <a:gd name="connsiteX2" fmla="*/ 371397 w 371243"/>
                      <a:gd name="connsiteY2" fmla="*/ 230166 h 230009"/>
                      <a:gd name="connsiteX3" fmla="*/ 153 w 371243"/>
                      <a:gd name="connsiteY3" fmla="*/ 230166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43" h="230009">
                        <a:moveTo>
                          <a:pt x="153" y="157"/>
                        </a:moveTo>
                        <a:lnTo>
                          <a:pt x="371397" y="157"/>
                        </a:lnTo>
                        <a:lnTo>
                          <a:pt x="371397" y="230166"/>
                        </a:lnTo>
                        <a:lnTo>
                          <a:pt x="153" y="23016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1" name="Picture 280">
                    <a:extLst>
                      <a:ext uri="{FF2B5EF4-FFF2-40B4-BE49-F238E27FC236}">
                        <a16:creationId xmlns:a16="http://schemas.microsoft.com/office/drawing/2014/main" id="{B091191F-98B1-4C7D-A35D-AE9ED73238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318139" y="4869162"/>
                    <a:ext cx="117022" cy="230009"/>
                  </a:xfrm>
                  <a:custGeom>
                    <a:avLst/>
                    <a:gdLst>
                      <a:gd name="connsiteX0" fmla="*/ 154 w 117022"/>
                      <a:gd name="connsiteY0" fmla="*/ 185 h 230009"/>
                      <a:gd name="connsiteX1" fmla="*/ 117177 w 117022"/>
                      <a:gd name="connsiteY1" fmla="*/ 185 h 230009"/>
                      <a:gd name="connsiteX2" fmla="*/ 117177 w 117022"/>
                      <a:gd name="connsiteY2" fmla="*/ 230194 h 230009"/>
                      <a:gd name="connsiteX3" fmla="*/ 154 w 117022"/>
                      <a:gd name="connsiteY3" fmla="*/ 230194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22" h="230009">
                        <a:moveTo>
                          <a:pt x="154" y="185"/>
                        </a:moveTo>
                        <a:lnTo>
                          <a:pt x="117177" y="185"/>
                        </a:lnTo>
                        <a:lnTo>
                          <a:pt x="117177" y="230194"/>
                        </a:lnTo>
                        <a:lnTo>
                          <a:pt x="154" y="23019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2" name="Picture 281">
                    <a:extLst>
                      <a:ext uri="{FF2B5EF4-FFF2-40B4-BE49-F238E27FC236}">
                        <a16:creationId xmlns:a16="http://schemas.microsoft.com/office/drawing/2014/main" id="{18BC115C-C1EB-4A7D-B74D-DD4FCD201E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225329" y="4836880"/>
                    <a:ext cx="193692" cy="411595"/>
                  </a:xfrm>
                  <a:custGeom>
                    <a:avLst/>
                    <a:gdLst>
                      <a:gd name="connsiteX0" fmla="*/ 131 w 193692"/>
                      <a:gd name="connsiteY0" fmla="*/ 177 h 411595"/>
                      <a:gd name="connsiteX1" fmla="*/ 193824 w 193692"/>
                      <a:gd name="connsiteY1" fmla="*/ 177 h 411595"/>
                      <a:gd name="connsiteX2" fmla="*/ 193824 w 193692"/>
                      <a:gd name="connsiteY2" fmla="*/ 411773 h 411595"/>
                      <a:gd name="connsiteX3" fmla="*/ 131 w 193692"/>
                      <a:gd name="connsiteY3" fmla="*/ 411773 h 4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92" h="411595">
                        <a:moveTo>
                          <a:pt x="131" y="177"/>
                        </a:moveTo>
                        <a:lnTo>
                          <a:pt x="193824" y="177"/>
                        </a:lnTo>
                        <a:lnTo>
                          <a:pt x="193824" y="411773"/>
                        </a:lnTo>
                        <a:lnTo>
                          <a:pt x="131" y="4117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3" name="Picture 282">
                    <a:extLst>
                      <a:ext uri="{FF2B5EF4-FFF2-40B4-BE49-F238E27FC236}">
                        <a16:creationId xmlns:a16="http://schemas.microsoft.com/office/drawing/2014/main" id="{4C9D5E56-5E85-4652-85C7-28A7A1985C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479550" y="4756175"/>
                    <a:ext cx="568970" cy="234044"/>
                  </a:xfrm>
                  <a:custGeom>
                    <a:avLst/>
                    <a:gdLst>
                      <a:gd name="connsiteX0" fmla="*/ 194 w 568970"/>
                      <a:gd name="connsiteY0" fmla="*/ 157 h 234044"/>
                      <a:gd name="connsiteX1" fmla="*/ 569165 w 568970"/>
                      <a:gd name="connsiteY1" fmla="*/ 157 h 234044"/>
                      <a:gd name="connsiteX2" fmla="*/ 569165 w 568970"/>
                      <a:gd name="connsiteY2" fmla="*/ 234202 h 234044"/>
                      <a:gd name="connsiteX3" fmla="*/ 194 w 568970"/>
                      <a:gd name="connsiteY3" fmla="*/ 234202 h 23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8970" h="234044">
                        <a:moveTo>
                          <a:pt x="194" y="157"/>
                        </a:moveTo>
                        <a:lnTo>
                          <a:pt x="569165" y="157"/>
                        </a:lnTo>
                        <a:lnTo>
                          <a:pt x="569165" y="234202"/>
                        </a:lnTo>
                        <a:lnTo>
                          <a:pt x="194" y="23420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4" name="Picture 283">
                    <a:extLst>
                      <a:ext uri="{FF2B5EF4-FFF2-40B4-BE49-F238E27FC236}">
                        <a16:creationId xmlns:a16="http://schemas.microsoft.com/office/drawing/2014/main" id="{9844E446-A43B-4F54-9307-034CE27EEE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511832" y="4659329"/>
                    <a:ext cx="577041" cy="290538"/>
                  </a:xfrm>
                  <a:custGeom>
                    <a:avLst/>
                    <a:gdLst>
                      <a:gd name="connsiteX0" fmla="*/ 202 w 577041"/>
                      <a:gd name="connsiteY0" fmla="*/ 133 h 290538"/>
                      <a:gd name="connsiteX1" fmla="*/ 577244 w 577041"/>
                      <a:gd name="connsiteY1" fmla="*/ 133 h 290538"/>
                      <a:gd name="connsiteX2" fmla="*/ 577244 w 577041"/>
                      <a:gd name="connsiteY2" fmla="*/ 290671 h 290538"/>
                      <a:gd name="connsiteX3" fmla="*/ 202 w 577041"/>
                      <a:gd name="connsiteY3" fmla="*/ 290671 h 290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041" h="290538">
                        <a:moveTo>
                          <a:pt x="202" y="133"/>
                        </a:moveTo>
                        <a:lnTo>
                          <a:pt x="577244" y="133"/>
                        </a:lnTo>
                        <a:lnTo>
                          <a:pt x="577244" y="290671"/>
                        </a:lnTo>
                        <a:lnTo>
                          <a:pt x="202" y="2906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5" name="Picture 284">
                    <a:extLst>
                      <a:ext uri="{FF2B5EF4-FFF2-40B4-BE49-F238E27FC236}">
                        <a16:creationId xmlns:a16="http://schemas.microsoft.com/office/drawing/2014/main" id="{D65FE524-5639-4E11-83EE-054C9B0C66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354457" y="4820739"/>
                    <a:ext cx="314749" cy="439842"/>
                  </a:xfrm>
                  <a:custGeom>
                    <a:avLst/>
                    <a:gdLst>
                      <a:gd name="connsiteX0" fmla="*/ 163 w 314749"/>
                      <a:gd name="connsiteY0" fmla="*/ 173 h 439842"/>
                      <a:gd name="connsiteX1" fmla="*/ 314913 w 314749"/>
                      <a:gd name="connsiteY1" fmla="*/ 173 h 439842"/>
                      <a:gd name="connsiteX2" fmla="*/ 314913 w 314749"/>
                      <a:gd name="connsiteY2" fmla="*/ 440015 h 439842"/>
                      <a:gd name="connsiteX3" fmla="*/ 163 w 314749"/>
                      <a:gd name="connsiteY3" fmla="*/ 440015 h 43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749" h="439842">
                        <a:moveTo>
                          <a:pt x="163" y="173"/>
                        </a:moveTo>
                        <a:lnTo>
                          <a:pt x="314913" y="173"/>
                        </a:lnTo>
                        <a:lnTo>
                          <a:pt x="314913" y="440015"/>
                        </a:lnTo>
                        <a:lnTo>
                          <a:pt x="163" y="4400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6" name="Picture 285">
                    <a:extLst>
                      <a:ext uri="{FF2B5EF4-FFF2-40B4-BE49-F238E27FC236}">
                        <a16:creationId xmlns:a16="http://schemas.microsoft.com/office/drawing/2014/main" id="{F6E65F24-6C4C-49B7-888D-A074358264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628854" y="4796528"/>
                    <a:ext cx="379313" cy="375278"/>
                  </a:xfrm>
                  <a:custGeom>
                    <a:avLst/>
                    <a:gdLst>
                      <a:gd name="connsiteX0" fmla="*/ 231 w 379313"/>
                      <a:gd name="connsiteY0" fmla="*/ 167 h 375278"/>
                      <a:gd name="connsiteX1" fmla="*/ 379545 w 379313"/>
                      <a:gd name="connsiteY1" fmla="*/ 167 h 375278"/>
                      <a:gd name="connsiteX2" fmla="*/ 379545 w 379313"/>
                      <a:gd name="connsiteY2" fmla="*/ 375445 h 375278"/>
                      <a:gd name="connsiteX3" fmla="*/ 231 w 379313"/>
                      <a:gd name="connsiteY3" fmla="*/ 375445 h 37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313" h="375278">
                        <a:moveTo>
                          <a:pt x="231" y="167"/>
                        </a:moveTo>
                        <a:lnTo>
                          <a:pt x="379545" y="167"/>
                        </a:lnTo>
                        <a:lnTo>
                          <a:pt x="379545" y="375445"/>
                        </a:lnTo>
                        <a:lnTo>
                          <a:pt x="231" y="37544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7" name="Picture 286">
                    <a:extLst>
                      <a:ext uri="{FF2B5EF4-FFF2-40B4-BE49-F238E27FC236}">
                        <a16:creationId xmlns:a16="http://schemas.microsoft.com/office/drawing/2014/main" id="{34B62172-2C24-40EA-9E5A-D25814A998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536043" y="5139524"/>
                    <a:ext cx="419666" cy="447913"/>
                  </a:xfrm>
                  <a:custGeom>
                    <a:avLst/>
                    <a:gdLst>
                      <a:gd name="connsiteX0" fmla="*/ 208 w 419666"/>
                      <a:gd name="connsiteY0" fmla="*/ 252 h 447913"/>
                      <a:gd name="connsiteX1" fmla="*/ 419875 w 419666"/>
                      <a:gd name="connsiteY1" fmla="*/ 252 h 447913"/>
                      <a:gd name="connsiteX2" fmla="*/ 419875 w 419666"/>
                      <a:gd name="connsiteY2" fmla="*/ 448165 h 447913"/>
                      <a:gd name="connsiteX3" fmla="*/ 208 w 419666"/>
                      <a:gd name="connsiteY3" fmla="*/ 448165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666" h="447913">
                        <a:moveTo>
                          <a:pt x="208" y="252"/>
                        </a:moveTo>
                        <a:lnTo>
                          <a:pt x="419875" y="252"/>
                        </a:lnTo>
                        <a:lnTo>
                          <a:pt x="419875" y="448165"/>
                        </a:lnTo>
                        <a:lnTo>
                          <a:pt x="208" y="4481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8" name="Picture 287">
                    <a:extLst>
                      <a:ext uri="{FF2B5EF4-FFF2-40B4-BE49-F238E27FC236}">
                        <a16:creationId xmlns:a16="http://schemas.microsoft.com/office/drawing/2014/main" id="{AEF6F77B-32AC-4FBA-894B-639C288568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088130" y="5179877"/>
                    <a:ext cx="504406" cy="371243"/>
                  </a:xfrm>
                  <a:custGeom>
                    <a:avLst/>
                    <a:gdLst>
                      <a:gd name="connsiteX0" fmla="*/ 97 w 504406"/>
                      <a:gd name="connsiteY0" fmla="*/ 262 h 371243"/>
                      <a:gd name="connsiteX1" fmla="*/ 504504 w 504406"/>
                      <a:gd name="connsiteY1" fmla="*/ 262 h 371243"/>
                      <a:gd name="connsiteX2" fmla="*/ 504504 w 504406"/>
                      <a:gd name="connsiteY2" fmla="*/ 371505 h 371243"/>
                      <a:gd name="connsiteX3" fmla="*/ 97 w 504406"/>
                      <a:gd name="connsiteY3" fmla="*/ 371505 h 37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406" h="371243">
                        <a:moveTo>
                          <a:pt x="97" y="262"/>
                        </a:moveTo>
                        <a:lnTo>
                          <a:pt x="504504" y="262"/>
                        </a:lnTo>
                        <a:lnTo>
                          <a:pt x="504504" y="371505"/>
                        </a:lnTo>
                        <a:lnTo>
                          <a:pt x="97" y="371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89" name="Picture 288">
                    <a:extLst>
                      <a:ext uri="{FF2B5EF4-FFF2-40B4-BE49-F238E27FC236}">
                        <a16:creationId xmlns:a16="http://schemas.microsoft.com/office/drawing/2014/main" id="{32764EDF-761A-4004-BFA3-FDBE0D1A10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50421" y="5518838"/>
                    <a:ext cx="645640" cy="145269"/>
                  </a:xfrm>
                  <a:custGeom>
                    <a:avLst/>
                    <a:gdLst>
                      <a:gd name="connsiteX0" fmla="*/ 162 w 645640"/>
                      <a:gd name="connsiteY0" fmla="*/ 346 h 145269"/>
                      <a:gd name="connsiteX1" fmla="*/ 645803 w 645640"/>
                      <a:gd name="connsiteY1" fmla="*/ 346 h 145269"/>
                      <a:gd name="connsiteX2" fmla="*/ 645803 w 645640"/>
                      <a:gd name="connsiteY2" fmla="*/ 145615 h 145269"/>
                      <a:gd name="connsiteX3" fmla="*/ 162 w 645640"/>
                      <a:gd name="connsiteY3" fmla="*/ 145615 h 14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145269">
                        <a:moveTo>
                          <a:pt x="162" y="346"/>
                        </a:moveTo>
                        <a:lnTo>
                          <a:pt x="645803" y="346"/>
                        </a:lnTo>
                        <a:lnTo>
                          <a:pt x="645803" y="145615"/>
                        </a:lnTo>
                        <a:lnTo>
                          <a:pt x="162" y="1456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90" name="Picture 289">
                    <a:extLst>
                      <a:ext uri="{FF2B5EF4-FFF2-40B4-BE49-F238E27FC236}">
                        <a16:creationId xmlns:a16="http://schemas.microsoft.com/office/drawing/2014/main" id="{1A0DAEF6-B0BA-42C3-9CAF-ECD4DA03A6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911322" y="4925656"/>
                    <a:ext cx="205797" cy="665816"/>
                  </a:xfrm>
                  <a:custGeom>
                    <a:avLst/>
                    <a:gdLst>
                      <a:gd name="connsiteX0" fmla="*/ 301 w 205797"/>
                      <a:gd name="connsiteY0" fmla="*/ 199 h 665816"/>
                      <a:gd name="connsiteX1" fmla="*/ 206099 w 205797"/>
                      <a:gd name="connsiteY1" fmla="*/ 199 h 665816"/>
                      <a:gd name="connsiteX2" fmla="*/ 206099 w 205797"/>
                      <a:gd name="connsiteY2" fmla="*/ 666016 h 665816"/>
                      <a:gd name="connsiteX3" fmla="*/ 301 w 205797"/>
                      <a:gd name="connsiteY3" fmla="*/ 666016 h 66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797" h="665816">
                        <a:moveTo>
                          <a:pt x="301" y="199"/>
                        </a:moveTo>
                        <a:lnTo>
                          <a:pt x="206099" y="199"/>
                        </a:lnTo>
                        <a:lnTo>
                          <a:pt x="206099" y="666016"/>
                        </a:lnTo>
                        <a:lnTo>
                          <a:pt x="301" y="666016"/>
                        </a:lnTo>
                        <a:close/>
                      </a:path>
                    </a:pathLst>
                  </a:custGeom>
                </p:spPr>
              </p:pic>
            </p:grpSp>
          </p:grp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1384A4D8-8E43-497C-A1F2-7DD8B4F8F57B}"/>
                  </a:ext>
                </a:extLst>
              </p:cNvPr>
              <p:cNvSpPr/>
              <p:nvPr/>
            </p:nvSpPr>
            <p:spPr>
              <a:xfrm>
                <a:off x="6128432" y="4787604"/>
                <a:ext cx="353849" cy="432291"/>
              </a:xfrm>
              <a:custGeom>
                <a:avLst/>
                <a:gdLst>
                  <a:gd name="connsiteX0" fmla="*/ 168472 w 353849"/>
                  <a:gd name="connsiteY0" fmla="*/ 232909 h 432291"/>
                  <a:gd name="connsiteX1" fmla="*/ 0 w 353849"/>
                  <a:gd name="connsiteY1" fmla="*/ 432291 h 432291"/>
                  <a:gd name="connsiteX2" fmla="*/ 197324 w 353849"/>
                  <a:gd name="connsiteY2" fmla="*/ 259744 h 432291"/>
                  <a:gd name="connsiteX3" fmla="*/ 334240 w 353849"/>
                  <a:gd name="connsiteY3" fmla="*/ 104588 h 432291"/>
                  <a:gd name="connsiteX4" fmla="*/ 303451 w 353849"/>
                  <a:gd name="connsiteY4" fmla="*/ 17265 h 432291"/>
                  <a:gd name="connsiteX5" fmla="*/ 168472 w 353849"/>
                  <a:gd name="connsiteY5" fmla="*/ 232909 h 43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849" h="432291">
                    <a:moveTo>
                      <a:pt x="168472" y="232909"/>
                    </a:moveTo>
                    <a:cubicBezTo>
                      <a:pt x="110566" y="298361"/>
                      <a:pt x="37972" y="353563"/>
                      <a:pt x="0" y="432291"/>
                    </a:cubicBezTo>
                    <a:cubicBezTo>
                      <a:pt x="65775" y="374789"/>
                      <a:pt x="131549" y="317246"/>
                      <a:pt x="197324" y="259744"/>
                    </a:cubicBezTo>
                    <a:cubicBezTo>
                      <a:pt x="249581" y="214024"/>
                      <a:pt x="303169" y="166691"/>
                      <a:pt x="334240" y="104588"/>
                    </a:cubicBezTo>
                    <a:cubicBezTo>
                      <a:pt x="360268" y="52614"/>
                      <a:pt x="369468" y="-38018"/>
                      <a:pt x="303451" y="17265"/>
                    </a:cubicBezTo>
                    <a:cubicBezTo>
                      <a:pt x="249823" y="62097"/>
                      <a:pt x="218630" y="176214"/>
                      <a:pt x="168472" y="23290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78576420-0102-459C-9779-D0143BA77103}"/>
                  </a:ext>
                </a:extLst>
              </p:cNvPr>
              <p:cNvSpPr/>
              <p:nvPr/>
            </p:nvSpPr>
            <p:spPr>
              <a:xfrm>
                <a:off x="6332213" y="4996543"/>
                <a:ext cx="299496" cy="552953"/>
              </a:xfrm>
              <a:custGeom>
                <a:avLst/>
                <a:gdLst>
                  <a:gd name="connsiteX0" fmla="*/ 154268 w 299496"/>
                  <a:gd name="connsiteY0" fmla="*/ 164356 h 552953"/>
                  <a:gd name="connsiteX1" fmla="*/ 85870 w 299496"/>
                  <a:gd name="connsiteY1" fmla="*/ 221132 h 552953"/>
                  <a:gd name="connsiteX2" fmla="*/ 0 w 299496"/>
                  <a:gd name="connsiteY2" fmla="*/ 228557 h 552953"/>
                  <a:gd name="connsiteX3" fmla="*/ 42168 w 299496"/>
                  <a:gd name="connsiteY3" fmla="*/ 381695 h 552953"/>
                  <a:gd name="connsiteX4" fmla="*/ 39182 w 299496"/>
                  <a:gd name="connsiteY4" fmla="*/ 447509 h 552953"/>
                  <a:gd name="connsiteX5" fmla="*/ 72635 w 299496"/>
                  <a:gd name="connsiteY5" fmla="*/ 536003 h 552953"/>
                  <a:gd name="connsiteX6" fmla="*/ 159635 w 299496"/>
                  <a:gd name="connsiteY6" fmla="*/ 534671 h 552953"/>
                  <a:gd name="connsiteX7" fmla="*/ 91641 w 299496"/>
                  <a:gd name="connsiteY7" fmla="*/ 362810 h 552953"/>
                  <a:gd name="connsiteX8" fmla="*/ 96079 w 299496"/>
                  <a:gd name="connsiteY8" fmla="*/ 284041 h 552953"/>
                  <a:gd name="connsiteX9" fmla="*/ 218348 w 299496"/>
                  <a:gd name="connsiteY9" fmla="*/ 134253 h 552953"/>
                  <a:gd name="connsiteX10" fmla="*/ 299497 w 299496"/>
                  <a:gd name="connsiteY10" fmla="*/ 0 h 552953"/>
                  <a:gd name="connsiteX11" fmla="*/ 154268 w 299496"/>
                  <a:gd name="connsiteY11" fmla="*/ 164356 h 5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496" h="552953">
                    <a:moveTo>
                      <a:pt x="154268" y="164356"/>
                    </a:moveTo>
                    <a:cubicBezTo>
                      <a:pt x="133406" y="185581"/>
                      <a:pt x="112099" y="207089"/>
                      <a:pt x="85870" y="221132"/>
                    </a:cubicBezTo>
                    <a:cubicBezTo>
                      <a:pt x="59641" y="235134"/>
                      <a:pt x="27157" y="240703"/>
                      <a:pt x="0" y="228557"/>
                    </a:cubicBezTo>
                    <a:cubicBezTo>
                      <a:pt x="28207" y="274195"/>
                      <a:pt x="43056" y="328026"/>
                      <a:pt x="42168" y="381695"/>
                    </a:cubicBezTo>
                    <a:cubicBezTo>
                      <a:pt x="41805" y="403646"/>
                      <a:pt x="38860" y="425558"/>
                      <a:pt x="39182" y="447509"/>
                    </a:cubicBezTo>
                    <a:cubicBezTo>
                      <a:pt x="39626" y="479993"/>
                      <a:pt x="48383" y="514414"/>
                      <a:pt x="72635" y="536003"/>
                    </a:cubicBezTo>
                    <a:cubicBezTo>
                      <a:pt x="96887" y="557591"/>
                      <a:pt x="139378" y="560053"/>
                      <a:pt x="159635" y="534671"/>
                    </a:cubicBezTo>
                    <a:cubicBezTo>
                      <a:pt x="111978" y="493068"/>
                      <a:pt x="96281" y="425881"/>
                      <a:pt x="91641" y="362810"/>
                    </a:cubicBezTo>
                    <a:cubicBezTo>
                      <a:pt x="89704" y="336459"/>
                      <a:pt x="89260" y="309585"/>
                      <a:pt x="96079" y="284041"/>
                    </a:cubicBezTo>
                    <a:cubicBezTo>
                      <a:pt x="112987" y="220809"/>
                      <a:pt x="169723" y="178116"/>
                      <a:pt x="218348" y="134253"/>
                    </a:cubicBezTo>
                    <a:cubicBezTo>
                      <a:pt x="256804" y="99550"/>
                      <a:pt x="298084" y="53427"/>
                      <a:pt x="299497" y="0"/>
                    </a:cubicBezTo>
                    <a:cubicBezTo>
                      <a:pt x="246312" y="38052"/>
                      <a:pt x="202489" y="115327"/>
                      <a:pt x="154268" y="164356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BA3C02D-91E1-4DA7-AD85-D13291FD3FB0}"/>
                  </a:ext>
                </a:extLst>
              </p:cNvPr>
              <p:cNvSpPr/>
              <p:nvPr/>
            </p:nvSpPr>
            <p:spPr>
              <a:xfrm>
                <a:off x="5991796" y="5193680"/>
                <a:ext cx="297279" cy="445638"/>
              </a:xfrm>
              <a:custGeom>
                <a:avLst/>
                <a:gdLst>
                  <a:gd name="connsiteX0" fmla="*/ 930 w 297279"/>
                  <a:gd name="connsiteY0" fmla="*/ 379541 h 445638"/>
                  <a:gd name="connsiteX1" fmla="*/ 19815 w 297279"/>
                  <a:gd name="connsiteY1" fmla="*/ 445639 h 445638"/>
                  <a:gd name="connsiteX2" fmla="*/ 101771 w 297279"/>
                  <a:gd name="connsiteY2" fmla="*/ 184517 h 445638"/>
                  <a:gd name="connsiteX3" fmla="*/ 297279 w 297279"/>
                  <a:gd name="connsiteY3" fmla="*/ 1720 h 445638"/>
                  <a:gd name="connsiteX4" fmla="*/ 930 w 297279"/>
                  <a:gd name="connsiteY4" fmla="*/ 379541 h 44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279" h="445638">
                    <a:moveTo>
                      <a:pt x="930" y="379541"/>
                    </a:moveTo>
                    <a:cubicBezTo>
                      <a:pt x="-1531" y="403551"/>
                      <a:pt x="-321" y="432322"/>
                      <a:pt x="19815" y="445639"/>
                    </a:cubicBezTo>
                    <a:cubicBezTo>
                      <a:pt x="39628" y="356338"/>
                      <a:pt x="59885" y="265868"/>
                      <a:pt x="101771" y="184517"/>
                    </a:cubicBezTo>
                    <a:cubicBezTo>
                      <a:pt x="143698" y="103207"/>
                      <a:pt x="210481" y="30693"/>
                      <a:pt x="297279" y="1720"/>
                    </a:cubicBezTo>
                    <a:cubicBezTo>
                      <a:pt x="104475" y="-22733"/>
                      <a:pt x="17273" y="218978"/>
                      <a:pt x="930" y="379541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363D418E-8937-44D8-BE31-44D8656893ED}"/>
                  </a:ext>
                </a:extLst>
              </p:cNvPr>
              <p:cNvSpPr/>
              <p:nvPr/>
            </p:nvSpPr>
            <p:spPr>
              <a:xfrm>
                <a:off x="5598916" y="5617698"/>
                <a:ext cx="383964" cy="160232"/>
              </a:xfrm>
              <a:custGeom>
                <a:avLst/>
                <a:gdLst>
                  <a:gd name="connsiteX0" fmla="*/ 294301 w 383964"/>
                  <a:gd name="connsiteY0" fmla="*/ 28360 h 160232"/>
                  <a:gd name="connsiteX1" fmla="*/ 182565 w 383964"/>
                  <a:gd name="connsiteY1" fmla="*/ 39336 h 160232"/>
                  <a:gd name="connsiteX2" fmla="*/ 156215 w 383964"/>
                  <a:gd name="connsiteY2" fmla="*/ 20451 h 160232"/>
                  <a:gd name="connsiteX3" fmla="*/ 3198 w 383964"/>
                  <a:gd name="connsiteY3" fmla="*/ 39578 h 160232"/>
                  <a:gd name="connsiteX4" fmla="*/ 7637 w 383964"/>
                  <a:gd name="connsiteY4" fmla="*/ 160232 h 160232"/>
                  <a:gd name="connsiteX5" fmla="*/ 93224 w 383964"/>
                  <a:gd name="connsiteY5" fmla="*/ 32678 h 160232"/>
                  <a:gd name="connsiteX6" fmla="*/ 119534 w 383964"/>
                  <a:gd name="connsiteY6" fmla="*/ 88001 h 160232"/>
                  <a:gd name="connsiteX7" fmla="*/ 168643 w 383964"/>
                  <a:gd name="connsiteY7" fmla="*/ 47850 h 160232"/>
                  <a:gd name="connsiteX8" fmla="*/ 190313 w 383964"/>
                  <a:gd name="connsiteY8" fmla="*/ 58100 h 160232"/>
                  <a:gd name="connsiteX9" fmla="*/ 383965 w 383964"/>
                  <a:gd name="connsiteY9" fmla="*/ 44340 h 160232"/>
                  <a:gd name="connsiteX10" fmla="*/ 294301 w 383964"/>
                  <a:gd name="connsiteY10" fmla="*/ 28360 h 1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964" h="160232">
                    <a:moveTo>
                      <a:pt x="294301" y="28360"/>
                    </a:moveTo>
                    <a:cubicBezTo>
                      <a:pt x="256168" y="29087"/>
                      <a:pt x="216905" y="55881"/>
                      <a:pt x="182565" y="39336"/>
                    </a:cubicBezTo>
                    <a:cubicBezTo>
                      <a:pt x="172800" y="34655"/>
                      <a:pt x="164931" y="26907"/>
                      <a:pt x="156215" y="20451"/>
                    </a:cubicBezTo>
                    <a:cubicBezTo>
                      <a:pt x="110576" y="-13203"/>
                      <a:pt x="39152" y="-4285"/>
                      <a:pt x="3198" y="39578"/>
                    </a:cubicBezTo>
                    <a:cubicBezTo>
                      <a:pt x="-2250" y="79648"/>
                      <a:pt x="-716" y="120687"/>
                      <a:pt x="7637" y="160232"/>
                    </a:cubicBezTo>
                    <a:cubicBezTo>
                      <a:pt x="21881" y="110155"/>
                      <a:pt x="52307" y="64839"/>
                      <a:pt x="93224" y="32678"/>
                    </a:cubicBezTo>
                    <a:cubicBezTo>
                      <a:pt x="110172" y="45470"/>
                      <a:pt x="120301" y="66776"/>
                      <a:pt x="119534" y="88001"/>
                    </a:cubicBezTo>
                    <a:cubicBezTo>
                      <a:pt x="128493" y="66937"/>
                      <a:pt x="146086" y="43775"/>
                      <a:pt x="168643" y="47850"/>
                    </a:cubicBezTo>
                    <a:cubicBezTo>
                      <a:pt x="176552" y="49263"/>
                      <a:pt x="183412" y="53944"/>
                      <a:pt x="190313" y="58100"/>
                    </a:cubicBezTo>
                    <a:cubicBezTo>
                      <a:pt x="247452" y="92238"/>
                      <a:pt x="334573" y="89736"/>
                      <a:pt x="383965" y="44340"/>
                    </a:cubicBezTo>
                    <a:cubicBezTo>
                      <a:pt x="357695" y="34938"/>
                      <a:pt x="323678" y="27836"/>
                      <a:pt x="294301" y="2836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8749D8D-ED52-43F7-996A-E92C2599881E}"/>
                  </a:ext>
                </a:extLst>
              </p:cNvPr>
              <p:cNvSpPr/>
              <p:nvPr/>
            </p:nvSpPr>
            <p:spPr>
              <a:xfrm>
                <a:off x="5850468" y="4790297"/>
                <a:ext cx="188062" cy="774692"/>
              </a:xfrm>
              <a:custGeom>
                <a:avLst/>
                <a:gdLst>
                  <a:gd name="connsiteX0" fmla="*/ 121840 w 188062"/>
                  <a:gd name="connsiteY0" fmla="*/ 202938 h 774692"/>
                  <a:gd name="connsiteX1" fmla="*/ 82658 w 188062"/>
                  <a:gd name="connsiteY1" fmla="*/ 330734 h 774692"/>
                  <a:gd name="connsiteX2" fmla="*/ 73458 w 188062"/>
                  <a:gd name="connsiteY2" fmla="*/ 659648 h 774692"/>
                  <a:gd name="connsiteX3" fmla="*/ 86371 w 188062"/>
                  <a:gd name="connsiteY3" fmla="*/ 774693 h 774692"/>
                  <a:gd name="connsiteX4" fmla="*/ 11234 w 188062"/>
                  <a:gd name="connsiteY4" fmla="*/ 714689 h 774692"/>
                  <a:gd name="connsiteX5" fmla="*/ 1630 w 188062"/>
                  <a:gd name="connsiteY5" fmla="*/ 698184 h 774692"/>
                  <a:gd name="connsiteX6" fmla="*/ 2034 w 188062"/>
                  <a:gd name="connsiteY6" fmla="*/ 668969 h 774692"/>
                  <a:gd name="connsiteX7" fmla="*/ 74709 w 188062"/>
                  <a:gd name="connsiteY7" fmla="*/ 220531 h 774692"/>
                  <a:gd name="connsiteX8" fmla="*/ 82013 w 188062"/>
                  <a:gd name="connsiteY8" fmla="*/ 179332 h 774692"/>
                  <a:gd name="connsiteX9" fmla="*/ 106466 w 188062"/>
                  <a:gd name="connsiteY9" fmla="*/ 152780 h 774692"/>
                  <a:gd name="connsiteX10" fmla="*/ 88227 w 188062"/>
                  <a:gd name="connsiteY10" fmla="*/ 5412 h 774692"/>
                  <a:gd name="connsiteX11" fmla="*/ 154607 w 188062"/>
                  <a:gd name="connsiteY11" fmla="*/ 29947 h 774692"/>
                  <a:gd name="connsiteX12" fmla="*/ 121840 w 188062"/>
                  <a:gd name="connsiteY12" fmla="*/ 202938 h 77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062" h="774692">
                    <a:moveTo>
                      <a:pt x="121840" y="202938"/>
                    </a:moveTo>
                    <a:cubicBezTo>
                      <a:pt x="98032" y="240990"/>
                      <a:pt x="89518" y="286387"/>
                      <a:pt x="82658" y="330734"/>
                    </a:cubicBezTo>
                    <a:cubicBezTo>
                      <a:pt x="65831" y="439565"/>
                      <a:pt x="56550" y="550817"/>
                      <a:pt x="73458" y="659648"/>
                    </a:cubicBezTo>
                    <a:cubicBezTo>
                      <a:pt x="79390" y="697862"/>
                      <a:pt x="88590" y="736075"/>
                      <a:pt x="86371" y="774693"/>
                    </a:cubicBezTo>
                    <a:cubicBezTo>
                      <a:pt x="57034" y="761013"/>
                      <a:pt x="31047" y="740232"/>
                      <a:pt x="11234" y="714689"/>
                    </a:cubicBezTo>
                    <a:cubicBezTo>
                      <a:pt x="7320" y="709645"/>
                      <a:pt x="3567" y="704278"/>
                      <a:pt x="1630" y="698184"/>
                    </a:cubicBezTo>
                    <a:cubicBezTo>
                      <a:pt x="-1315" y="688782"/>
                      <a:pt x="299" y="678654"/>
                      <a:pt x="2034" y="668969"/>
                    </a:cubicBezTo>
                    <a:cubicBezTo>
                      <a:pt x="28586" y="519665"/>
                      <a:pt x="71682" y="372136"/>
                      <a:pt x="74709" y="220531"/>
                    </a:cubicBezTo>
                    <a:cubicBezTo>
                      <a:pt x="74991" y="206448"/>
                      <a:pt x="75112" y="191639"/>
                      <a:pt x="82013" y="179332"/>
                    </a:cubicBezTo>
                    <a:cubicBezTo>
                      <a:pt x="87944" y="168800"/>
                      <a:pt x="98073" y="161496"/>
                      <a:pt x="106466" y="152780"/>
                    </a:cubicBezTo>
                    <a:cubicBezTo>
                      <a:pt x="145689" y="111902"/>
                      <a:pt x="136246" y="35515"/>
                      <a:pt x="88227" y="5412"/>
                    </a:cubicBezTo>
                    <a:cubicBezTo>
                      <a:pt x="110219" y="-9034"/>
                      <a:pt x="140685" y="7591"/>
                      <a:pt x="154607" y="29947"/>
                    </a:cubicBezTo>
                    <a:cubicBezTo>
                      <a:pt x="222318" y="138858"/>
                      <a:pt x="174783" y="118238"/>
                      <a:pt x="121840" y="20293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FACF7E1E-4A08-456C-9EF3-46F6D393172A}"/>
                  </a:ext>
                </a:extLst>
              </p:cNvPr>
              <p:cNvSpPr/>
              <p:nvPr/>
            </p:nvSpPr>
            <p:spPr>
              <a:xfrm>
                <a:off x="5347449" y="5327797"/>
                <a:ext cx="520507" cy="238929"/>
              </a:xfrm>
              <a:custGeom>
                <a:avLst/>
                <a:gdLst>
                  <a:gd name="connsiteX0" fmla="*/ 447510 w 520507"/>
                  <a:gd name="connsiteY0" fmla="*/ 230130 h 238929"/>
                  <a:gd name="connsiteX1" fmla="*/ 172830 w 520507"/>
                  <a:gd name="connsiteY1" fmla="*/ 212214 h 238929"/>
                  <a:gd name="connsiteX2" fmla="*/ 129572 w 520507"/>
                  <a:gd name="connsiteY2" fmla="*/ 207372 h 238929"/>
                  <a:gd name="connsiteX3" fmla="*/ 106369 w 520507"/>
                  <a:gd name="connsiteY3" fmla="*/ 184573 h 238929"/>
                  <a:gd name="connsiteX4" fmla="*/ 0 w 520507"/>
                  <a:gd name="connsiteY4" fmla="*/ 107459 h 238929"/>
                  <a:gd name="connsiteX5" fmla="*/ 135585 w 520507"/>
                  <a:gd name="connsiteY5" fmla="*/ 169319 h 238929"/>
                  <a:gd name="connsiteX6" fmla="*/ 227508 w 520507"/>
                  <a:gd name="connsiteY6" fmla="*/ 107419 h 238929"/>
                  <a:gd name="connsiteX7" fmla="*/ 265116 w 520507"/>
                  <a:gd name="connsiteY7" fmla="*/ 0 h 238929"/>
                  <a:gd name="connsiteX8" fmla="*/ 249903 w 520507"/>
                  <a:gd name="connsiteY8" fmla="*/ 90309 h 238929"/>
                  <a:gd name="connsiteX9" fmla="*/ 260960 w 520507"/>
                  <a:gd name="connsiteY9" fmla="*/ 177551 h 238929"/>
                  <a:gd name="connsiteX10" fmla="*/ 318503 w 520507"/>
                  <a:gd name="connsiteY10" fmla="*/ 195670 h 238929"/>
                  <a:gd name="connsiteX11" fmla="*/ 520508 w 520507"/>
                  <a:gd name="connsiteY11" fmla="*/ 199463 h 238929"/>
                  <a:gd name="connsiteX12" fmla="*/ 447510 w 520507"/>
                  <a:gd name="connsiteY12" fmla="*/ 230130 h 2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507" h="238929">
                    <a:moveTo>
                      <a:pt x="447510" y="230130"/>
                    </a:moveTo>
                    <a:cubicBezTo>
                      <a:pt x="359380" y="258418"/>
                      <a:pt x="265318" y="209188"/>
                      <a:pt x="172830" y="212214"/>
                    </a:cubicBezTo>
                    <a:cubicBezTo>
                      <a:pt x="158142" y="212698"/>
                      <a:pt x="142525" y="214312"/>
                      <a:pt x="129572" y="207372"/>
                    </a:cubicBezTo>
                    <a:cubicBezTo>
                      <a:pt x="119968" y="202207"/>
                      <a:pt x="113270" y="193006"/>
                      <a:pt x="106369" y="184573"/>
                    </a:cubicBezTo>
                    <a:cubicBezTo>
                      <a:pt x="78365" y="150233"/>
                      <a:pt x="41321" y="123398"/>
                      <a:pt x="0" y="107459"/>
                    </a:cubicBezTo>
                    <a:cubicBezTo>
                      <a:pt x="51288" y="107176"/>
                      <a:pt x="102213" y="130419"/>
                      <a:pt x="135585" y="169319"/>
                    </a:cubicBezTo>
                    <a:cubicBezTo>
                      <a:pt x="173556" y="165203"/>
                      <a:pt x="206686" y="139418"/>
                      <a:pt x="227508" y="107419"/>
                    </a:cubicBezTo>
                    <a:cubicBezTo>
                      <a:pt x="248289" y="75379"/>
                      <a:pt x="258256" y="37568"/>
                      <a:pt x="265116" y="0"/>
                    </a:cubicBezTo>
                    <a:cubicBezTo>
                      <a:pt x="272218" y="30103"/>
                      <a:pt x="258781" y="60690"/>
                      <a:pt x="249903" y="90309"/>
                    </a:cubicBezTo>
                    <a:cubicBezTo>
                      <a:pt x="241026" y="119928"/>
                      <a:pt x="238282" y="156487"/>
                      <a:pt x="260960" y="177551"/>
                    </a:cubicBezTo>
                    <a:cubicBezTo>
                      <a:pt x="275971" y="191513"/>
                      <a:pt x="297963" y="194459"/>
                      <a:pt x="318503" y="195670"/>
                    </a:cubicBezTo>
                    <a:cubicBezTo>
                      <a:pt x="367612" y="198575"/>
                      <a:pt x="491655" y="165889"/>
                      <a:pt x="520508" y="199463"/>
                    </a:cubicBezTo>
                    <a:cubicBezTo>
                      <a:pt x="497668" y="211165"/>
                      <a:pt x="472407" y="222141"/>
                      <a:pt x="447510" y="2301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B3787AB-BF3C-4CA1-949F-40A5E77BC421}"/>
                  </a:ext>
                </a:extLst>
              </p:cNvPr>
              <p:cNvSpPr/>
              <p:nvPr/>
            </p:nvSpPr>
            <p:spPr>
              <a:xfrm>
                <a:off x="5643637" y="4475269"/>
                <a:ext cx="352963" cy="274114"/>
              </a:xfrm>
              <a:custGeom>
                <a:avLst/>
                <a:gdLst>
                  <a:gd name="connsiteX0" fmla="*/ 218267 w 352963"/>
                  <a:gd name="connsiteY0" fmla="*/ 85789 h 274114"/>
                  <a:gd name="connsiteX1" fmla="*/ 234368 w 352963"/>
                  <a:gd name="connsiteY1" fmla="*/ 116821 h 274114"/>
                  <a:gd name="connsiteX2" fmla="*/ 352964 w 352963"/>
                  <a:gd name="connsiteY2" fmla="*/ 274115 h 274114"/>
                  <a:gd name="connsiteX3" fmla="*/ 188648 w 352963"/>
                  <a:gd name="connsiteY3" fmla="*/ 190182 h 274114"/>
                  <a:gd name="connsiteX4" fmla="*/ 0 w 352963"/>
                  <a:gd name="connsiteY4" fmla="*/ 213465 h 274114"/>
                  <a:gd name="connsiteX5" fmla="*/ 249217 w 352963"/>
                  <a:gd name="connsiteY5" fmla="*/ 0 h 274114"/>
                  <a:gd name="connsiteX6" fmla="*/ 218267 w 352963"/>
                  <a:gd name="connsiteY6" fmla="*/ 85789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963" h="274114">
                    <a:moveTo>
                      <a:pt x="218267" y="85789"/>
                    </a:moveTo>
                    <a:cubicBezTo>
                      <a:pt x="219921" y="97451"/>
                      <a:pt x="227266" y="107418"/>
                      <a:pt x="234368" y="116821"/>
                    </a:cubicBezTo>
                    <a:cubicBezTo>
                      <a:pt x="273913" y="169239"/>
                      <a:pt x="313418" y="221697"/>
                      <a:pt x="352964" y="274115"/>
                    </a:cubicBezTo>
                    <a:cubicBezTo>
                      <a:pt x="316969" y="221656"/>
                      <a:pt x="252082" y="194983"/>
                      <a:pt x="188648" y="190182"/>
                    </a:cubicBezTo>
                    <a:cubicBezTo>
                      <a:pt x="125214" y="185380"/>
                      <a:pt x="62022" y="199463"/>
                      <a:pt x="0" y="213465"/>
                    </a:cubicBezTo>
                    <a:cubicBezTo>
                      <a:pt x="112261" y="188123"/>
                      <a:pt x="157213" y="30466"/>
                      <a:pt x="249217" y="0"/>
                    </a:cubicBezTo>
                    <a:cubicBezTo>
                      <a:pt x="240057" y="22194"/>
                      <a:pt x="214635" y="60246"/>
                      <a:pt x="218267" y="8578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1789514-9F4D-4C5D-B889-4EC1CEBA93BC}"/>
                  </a:ext>
                </a:extLst>
              </p:cNvPr>
              <p:cNvSpPr/>
              <p:nvPr/>
            </p:nvSpPr>
            <p:spPr>
              <a:xfrm>
                <a:off x="5175270" y="4608635"/>
                <a:ext cx="275479" cy="647980"/>
              </a:xfrm>
              <a:custGeom>
                <a:avLst/>
                <a:gdLst>
                  <a:gd name="connsiteX0" fmla="*/ 249010 w 275479"/>
                  <a:gd name="connsiteY0" fmla="*/ 72554 h 647980"/>
                  <a:gd name="connsiteX1" fmla="*/ 275320 w 275479"/>
                  <a:gd name="connsiteY1" fmla="*/ 124609 h 647980"/>
                  <a:gd name="connsiteX2" fmla="*/ 201434 w 275479"/>
                  <a:gd name="connsiteY2" fmla="*/ 205596 h 647980"/>
                  <a:gd name="connsiteX3" fmla="*/ 45835 w 275479"/>
                  <a:gd name="connsiteY3" fmla="*/ 408811 h 647980"/>
                  <a:gd name="connsiteX4" fmla="*/ 87479 w 275479"/>
                  <a:gd name="connsiteY4" fmla="*/ 584506 h 647980"/>
                  <a:gd name="connsiteX5" fmla="*/ 113748 w 275479"/>
                  <a:gd name="connsiteY5" fmla="*/ 647981 h 647980"/>
                  <a:gd name="connsiteX6" fmla="*/ 923 w 275479"/>
                  <a:gd name="connsiteY6" fmla="*/ 480034 h 647980"/>
                  <a:gd name="connsiteX7" fmla="*/ 114999 w 275479"/>
                  <a:gd name="connsiteY7" fmla="*/ 231664 h 647980"/>
                  <a:gd name="connsiteX8" fmla="*/ 162736 w 275479"/>
                  <a:gd name="connsiteY8" fmla="*/ 182918 h 647980"/>
                  <a:gd name="connsiteX9" fmla="*/ 214912 w 275479"/>
                  <a:gd name="connsiteY9" fmla="*/ 0 h 647980"/>
                  <a:gd name="connsiteX10" fmla="*/ 249010 w 275479"/>
                  <a:gd name="connsiteY10" fmla="*/ 72554 h 6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479" h="647980">
                    <a:moveTo>
                      <a:pt x="249010" y="72554"/>
                    </a:moveTo>
                    <a:cubicBezTo>
                      <a:pt x="259986" y="88897"/>
                      <a:pt x="273746" y="104997"/>
                      <a:pt x="275320" y="124609"/>
                    </a:cubicBezTo>
                    <a:cubicBezTo>
                      <a:pt x="278427" y="163347"/>
                      <a:pt x="235694" y="187195"/>
                      <a:pt x="201434" y="205596"/>
                    </a:cubicBezTo>
                    <a:cubicBezTo>
                      <a:pt x="123029" y="247643"/>
                      <a:pt x="53623" y="320197"/>
                      <a:pt x="45835" y="408811"/>
                    </a:cubicBezTo>
                    <a:cubicBezTo>
                      <a:pt x="40508" y="469381"/>
                      <a:pt x="64195" y="528336"/>
                      <a:pt x="87479" y="584506"/>
                    </a:cubicBezTo>
                    <a:cubicBezTo>
                      <a:pt x="96235" y="605651"/>
                      <a:pt x="104992" y="626836"/>
                      <a:pt x="113748" y="647981"/>
                    </a:cubicBezTo>
                    <a:cubicBezTo>
                      <a:pt x="51404" y="615457"/>
                      <a:pt x="7460" y="550045"/>
                      <a:pt x="923" y="480034"/>
                    </a:cubicBezTo>
                    <a:cubicBezTo>
                      <a:pt x="-7834" y="386133"/>
                      <a:pt x="46924" y="296914"/>
                      <a:pt x="114999" y="231664"/>
                    </a:cubicBezTo>
                    <a:cubicBezTo>
                      <a:pt x="131423" y="215886"/>
                      <a:pt x="148855" y="200956"/>
                      <a:pt x="162736" y="182918"/>
                    </a:cubicBezTo>
                    <a:cubicBezTo>
                      <a:pt x="204461" y="128725"/>
                      <a:pt x="200829" y="61901"/>
                      <a:pt x="214912" y="0"/>
                    </a:cubicBezTo>
                    <a:cubicBezTo>
                      <a:pt x="223669" y="23687"/>
                      <a:pt x="234362" y="50723"/>
                      <a:pt x="249010" y="72554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B9208688-629E-4423-854D-89F9E8B4DD4F}"/>
                  </a:ext>
                </a:extLst>
              </p:cNvPr>
              <p:cNvSpPr/>
              <p:nvPr/>
            </p:nvSpPr>
            <p:spPr>
              <a:xfrm>
                <a:off x="6096755" y="4757091"/>
                <a:ext cx="244668" cy="507029"/>
              </a:xfrm>
              <a:custGeom>
                <a:avLst/>
                <a:gdLst>
                  <a:gd name="connsiteX0" fmla="*/ 62748 w 244668"/>
                  <a:gd name="connsiteY0" fmla="*/ 242398 h 507029"/>
                  <a:gd name="connsiteX1" fmla="*/ 30910 w 244668"/>
                  <a:gd name="connsiteY1" fmla="*/ 275971 h 507029"/>
                  <a:gd name="connsiteX2" fmla="*/ 22194 w 244668"/>
                  <a:gd name="connsiteY2" fmla="*/ 359824 h 507029"/>
                  <a:gd name="connsiteX3" fmla="*/ 0 w 244668"/>
                  <a:gd name="connsiteY3" fmla="*/ 507030 h 507029"/>
                  <a:gd name="connsiteX4" fmla="*/ 193127 w 244668"/>
                  <a:gd name="connsiteY4" fmla="*/ 274115 h 507029"/>
                  <a:gd name="connsiteX5" fmla="*/ 224804 w 244668"/>
                  <a:gd name="connsiteY5" fmla="*/ 0 h 507029"/>
                  <a:gd name="connsiteX6" fmla="*/ 62748 w 244668"/>
                  <a:gd name="connsiteY6" fmla="*/ 242398 h 5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68" h="507029">
                    <a:moveTo>
                      <a:pt x="62748" y="242398"/>
                    </a:moveTo>
                    <a:cubicBezTo>
                      <a:pt x="51167" y="252688"/>
                      <a:pt x="38738" y="262574"/>
                      <a:pt x="30910" y="275971"/>
                    </a:cubicBezTo>
                    <a:cubicBezTo>
                      <a:pt x="16545" y="300626"/>
                      <a:pt x="20782" y="331335"/>
                      <a:pt x="22194" y="359824"/>
                    </a:cubicBezTo>
                    <a:cubicBezTo>
                      <a:pt x="24696" y="409699"/>
                      <a:pt x="17110" y="460100"/>
                      <a:pt x="0" y="507030"/>
                    </a:cubicBezTo>
                    <a:cubicBezTo>
                      <a:pt x="71263" y="435162"/>
                      <a:pt x="144745" y="363011"/>
                      <a:pt x="193127" y="274115"/>
                    </a:cubicBezTo>
                    <a:cubicBezTo>
                      <a:pt x="235215" y="196759"/>
                      <a:pt x="266932" y="82884"/>
                      <a:pt x="224804" y="0"/>
                    </a:cubicBezTo>
                    <a:cubicBezTo>
                      <a:pt x="167302" y="79010"/>
                      <a:pt x="140467" y="173395"/>
                      <a:pt x="62748" y="24239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7257927-FB39-48AA-86DA-C38B3DFF86C2}"/>
                  </a:ext>
                </a:extLst>
              </p:cNvPr>
              <p:cNvSpPr/>
              <p:nvPr/>
            </p:nvSpPr>
            <p:spPr>
              <a:xfrm>
                <a:off x="6154654" y="5488400"/>
                <a:ext cx="598072" cy="600033"/>
              </a:xfrm>
              <a:custGeom>
                <a:avLst/>
                <a:gdLst>
                  <a:gd name="connsiteX0" fmla="*/ 128893 w 598072"/>
                  <a:gd name="connsiteY0" fmla="*/ 101930 h 600033"/>
                  <a:gd name="connsiteX1" fmla="*/ 86483 w 598072"/>
                  <a:gd name="connsiteY1" fmla="*/ 176340 h 600033"/>
                  <a:gd name="connsiteX2" fmla="*/ 98427 w 598072"/>
                  <a:gd name="connsiteY2" fmla="*/ 205394 h 600033"/>
                  <a:gd name="connsiteX3" fmla="*/ 81802 w 598072"/>
                  <a:gd name="connsiteY3" fmla="*/ 255956 h 600033"/>
                  <a:gd name="connsiteX4" fmla="*/ 936 w 598072"/>
                  <a:gd name="connsiteY4" fmla="*/ 576396 h 600033"/>
                  <a:gd name="connsiteX5" fmla="*/ 4567 w 598072"/>
                  <a:gd name="connsiteY5" fmla="*/ 591891 h 600033"/>
                  <a:gd name="connsiteX6" fmla="*/ 36970 w 598072"/>
                  <a:gd name="connsiteY6" fmla="*/ 594917 h 600033"/>
                  <a:gd name="connsiteX7" fmla="*/ 56420 w 598072"/>
                  <a:gd name="connsiteY7" fmla="*/ 564532 h 600033"/>
                  <a:gd name="connsiteX8" fmla="*/ 310883 w 598072"/>
                  <a:gd name="connsiteY8" fmla="*/ 174162 h 600033"/>
                  <a:gd name="connsiteX9" fmla="*/ 422458 w 598072"/>
                  <a:gd name="connsiteY9" fmla="*/ 169965 h 600033"/>
                  <a:gd name="connsiteX10" fmla="*/ 598073 w 598072"/>
                  <a:gd name="connsiteY10" fmla="*/ 0 h 600033"/>
                  <a:gd name="connsiteX11" fmla="*/ 128893 w 598072"/>
                  <a:gd name="connsiteY11" fmla="*/ 101930 h 60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072" h="600033">
                    <a:moveTo>
                      <a:pt x="128893" y="101930"/>
                    </a:moveTo>
                    <a:cubicBezTo>
                      <a:pt x="103996" y="119645"/>
                      <a:pt x="77969" y="147004"/>
                      <a:pt x="86483" y="176340"/>
                    </a:cubicBezTo>
                    <a:cubicBezTo>
                      <a:pt x="89388" y="186429"/>
                      <a:pt x="96248" y="195105"/>
                      <a:pt x="98427" y="205394"/>
                    </a:cubicBezTo>
                    <a:cubicBezTo>
                      <a:pt x="102221" y="223230"/>
                      <a:pt x="91406" y="240461"/>
                      <a:pt x="81802" y="255956"/>
                    </a:cubicBezTo>
                    <a:cubicBezTo>
                      <a:pt x="22968" y="351148"/>
                      <a:pt x="-5682" y="464700"/>
                      <a:pt x="936" y="576396"/>
                    </a:cubicBezTo>
                    <a:cubicBezTo>
                      <a:pt x="1258" y="581762"/>
                      <a:pt x="1743" y="587331"/>
                      <a:pt x="4567" y="591891"/>
                    </a:cubicBezTo>
                    <a:cubicBezTo>
                      <a:pt x="11024" y="602221"/>
                      <a:pt x="27165" y="602140"/>
                      <a:pt x="36970" y="594917"/>
                    </a:cubicBezTo>
                    <a:cubicBezTo>
                      <a:pt x="46776" y="587694"/>
                      <a:pt x="51820" y="575831"/>
                      <a:pt x="56420" y="564532"/>
                    </a:cubicBezTo>
                    <a:cubicBezTo>
                      <a:pt x="115900" y="418617"/>
                      <a:pt x="182280" y="265197"/>
                      <a:pt x="310883" y="174162"/>
                    </a:cubicBezTo>
                    <a:cubicBezTo>
                      <a:pt x="344981" y="150031"/>
                      <a:pt x="399901" y="134777"/>
                      <a:pt x="422458" y="169965"/>
                    </a:cubicBezTo>
                    <a:cubicBezTo>
                      <a:pt x="456879" y="93981"/>
                      <a:pt x="520999" y="31919"/>
                      <a:pt x="598073" y="0"/>
                    </a:cubicBezTo>
                    <a:cubicBezTo>
                      <a:pt x="438438" y="66097"/>
                      <a:pt x="268191" y="2905"/>
                      <a:pt x="128893" y="1019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83D7C38-028E-43AF-A97E-BE79E13AC573}"/>
                  </a:ext>
                </a:extLst>
              </p:cNvPr>
              <p:cNvSpPr/>
              <p:nvPr/>
            </p:nvSpPr>
            <p:spPr>
              <a:xfrm>
                <a:off x="5233937" y="5672932"/>
                <a:ext cx="741316" cy="576928"/>
              </a:xfrm>
              <a:custGeom>
                <a:avLst/>
                <a:gdLst>
                  <a:gd name="connsiteX0" fmla="*/ 600244 w 741316"/>
                  <a:gd name="connsiteY0" fmla="*/ 576880 h 576928"/>
                  <a:gd name="connsiteX1" fmla="*/ 421886 w 741316"/>
                  <a:gd name="connsiteY1" fmla="*/ 495448 h 576928"/>
                  <a:gd name="connsiteX2" fmla="*/ 381654 w 741316"/>
                  <a:gd name="connsiteY2" fmla="*/ 424751 h 576928"/>
                  <a:gd name="connsiteX3" fmla="*/ 314427 w 741316"/>
                  <a:gd name="connsiteY3" fmla="*/ 385932 h 576928"/>
                  <a:gd name="connsiteX4" fmla="*/ 268385 w 741316"/>
                  <a:gd name="connsiteY4" fmla="*/ 400660 h 576928"/>
                  <a:gd name="connsiteX5" fmla="*/ 167423 w 741316"/>
                  <a:gd name="connsiteY5" fmla="*/ 386577 h 576928"/>
                  <a:gd name="connsiteX6" fmla="*/ 0 w 741316"/>
                  <a:gd name="connsiteY6" fmla="*/ 316969 h 576928"/>
                  <a:gd name="connsiteX7" fmla="*/ 148618 w 741316"/>
                  <a:gd name="connsiteY7" fmla="*/ 366441 h 576928"/>
                  <a:gd name="connsiteX8" fmla="*/ 299376 w 741316"/>
                  <a:gd name="connsiteY8" fmla="*/ 338517 h 576928"/>
                  <a:gd name="connsiteX9" fmla="*/ 353730 w 741316"/>
                  <a:gd name="connsiteY9" fmla="*/ 202086 h 576928"/>
                  <a:gd name="connsiteX10" fmla="*/ 339163 w 741316"/>
                  <a:gd name="connsiteY10" fmla="*/ 163307 h 576928"/>
                  <a:gd name="connsiteX11" fmla="*/ 390250 w 741316"/>
                  <a:gd name="connsiteY11" fmla="*/ 0 h 576928"/>
                  <a:gd name="connsiteX12" fmla="*/ 363576 w 741316"/>
                  <a:gd name="connsiteY12" fmla="*/ 137320 h 576928"/>
                  <a:gd name="connsiteX13" fmla="*/ 532412 w 741316"/>
                  <a:gd name="connsiteY13" fmla="*/ 502107 h 576928"/>
                  <a:gd name="connsiteX14" fmla="*/ 562434 w 741316"/>
                  <a:gd name="connsiteY14" fmla="*/ 529506 h 576928"/>
                  <a:gd name="connsiteX15" fmla="*/ 599437 w 741316"/>
                  <a:gd name="connsiteY15" fmla="*/ 536366 h 576928"/>
                  <a:gd name="connsiteX16" fmla="*/ 741317 w 741316"/>
                  <a:gd name="connsiteY16" fmla="*/ 546817 h 576928"/>
                  <a:gd name="connsiteX17" fmla="*/ 600244 w 741316"/>
                  <a:gd name="connsiteY17" fmla="*/ 576880 h 57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316" h="576928">
                    <a:moveTo>
                      <a:pt x="600244" y="576880"/>
                    </a:moveTo>
                    <a:cubicBezTo>
                      <a:pt x="532169" y="577445"/>
                      <a:pt x="460302" y="551619"/>
                      <a:pt x="421886" y="495448"/>
                    </a:cubicBezTo>
                    <a:cubicBezTo>
                      <a:pt x="406552" y="473053"/>
                      <a:pt x="397150" y="447025"/>
                      <a:pt x="381654" y="424751"/>
                    </a:cubicBezTo>
                    <a:cubicBezTo>
                      <a:pt x="366119" y="402476"/>
                      <a:pt x="341463" y="383430"/>
                      <a:pt x="314427" y="385932"/>
                    </a:cubicBezTo>
                    <a:cubicBezTo>
                      <a:pt x="298326" y="387425"/>
                      <a:pt x="283961" y="396262"/>
                      <a:pt x="268385" y="400660"/>
                    </a:cubicBezTo>
                    <a:cubicBezTo>
                      <a:pt x="235094" y="410103"/>
                      <a:pt x="199826" y="398643"/>
                      <a:pt x="167423" y="386577"/>
                    </a:cubicBezTo>
                    <a:cubicBezTo>
                      <a:pt x="110768" y="365513"/>
                      <a:pt x="54879" y="342270"/>
                      <a:pt x="0" y="316969"/>
                    </a:cubicBezTo>
                    <a:cubicBezTo>
                      <a:pt x="48100" y="337630"/>
                      <a:pt x="96887" y="358452"/>
                      <a:pt x="148618" y="366441"/>
                    </a:cubicBezTo>
                    <a:cubicBezTo>
                      <a:pt x="200350" y="374431"/>
                      <a:pt x="256279" y="368257"/>
                      <a:pt x="299376" y="338517"/>
                    </a:cubicBezTo>
                    <a:cubicBezTo>
                      <a:pt x="342472" y="308778"/>
                      <a:pt x="368943" y="252203"/>
                      <a:pt x="353730" y="202086"/>
                    </a:cubicBezTo>
                    <a:cubicBezTo>
                      <a:pt x="349736" y="188890"/>
                      <a:pt x="343077" y="176583"/>
                      <a:pt x="339163" y="163307"/>
                    </a:cubicBezTo>
                    <a:cubicBezTo>
                      <a:pt x="322376" y="106692"/>
                      <a:pt x="357120" y="48867"/>
                      <a:pt x="390250" y="0"/>
                    </a:cubicBezTo>
                    <a:cubicBezTo>
                      <a:pt x="352237" y="31031"/>
                      <a:pt x="354094" y="89179"/>
                      <a:pt x="363576" y="137320"/>
                    </a:cubicBezTo>
                    <a:cubicBezTo>
                      <a:pt x="389685" y="270039"/>
                      <a:pt x="448115" y="396302"/>
                      <a:pt x="532412" y="502107"/>
                    </a:cubicBezTo>
                    <a:cubicBezTo>
                      <a:pt x="540926" y="512800"/>
                      <a:pt x="550126" y="523615"/>
                      <a:pt x="562434" y="529506"/>
                    </a:cubicBezTo>
                    <a:cubicBezTo>
                      <a:pt x="573813" y="534954"/>
                      <a:pt x="586807" y="535720"/>
                      <a:pt x="599437" y="536366"/>
                    </a:cubicBezTo>
                    <a:cubicBezTo>
                      <a:pt x="646650" y="538827"/>
                      <a:pt x="695073" y="538505"/>
                      <a:pt x="741317" y="546817"/>
                    </a:cubicBezTo>
                    <a:cubicBezTo>
                      <a:pt x="700157" y="566469"/>
                      <a:pt x="646811" y="577768"/>
                      <a:pt x="600244" y="57688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C7DC3B4-E53D-41A6-A29F-970F3C7C2547}"/>
                  </a:ext>
                </a:extLst>
              </p:cNvPr>
              <p:cNvSpPr/>
              <p:nvPr/>
            </p:nvSpPr>
            <p:spPr>
              <a:xfrm>
                <a:off x="6224480" y="5520210"/>
                <a:ext cx="504283" cy="564041"/>
              </a:xfrm>
              <a:custGeom>
                <a:avLst/>
                <a:gdLst>
                  <a:gd name="connsiteX0" fmla="*/ 176291 w 504283"/>
                  <a:gd name="connsiteY0" fmla="*/ 282698 h 564041"/>
                  <a:gd name="connsiteX1" fmla="*/ 215675 w 504283"/>
                  <a:gd name="connsiteY1" fmla="*/ 422076 h 564041"/>
                  <a:gd name="connsiteX2" fmla="*/ 299851 w 504283"/>
                  <a:gd name="connsiteY2" fmla="*/ 543941 h 564041"/>
                  <a:gd name="connsiteX3" fmla="*/ 257965 w 504283"/>
                  <a:gd name="connsiteY3" fmla="*/ 562785 h 564041"/>
                  <a:gd name="connsiteX4" fmla="*/ 216442 w 504283"/>
                  <a:gd name="connsiteY4" fmla="*/ 534498 h 564041"/>
                  <a:gd name="connsiteX5" fmla="*/ 132953 w 504283"/>
                  <a:gd name="connsiteY5" fmla="*/ 453753 h 564041"/>
                  <a:gd name="connsiteX6" fmla="*/ 61730 w 504283"/>
                  <a:gd name="connsiteY6" fmla="*/ 424134 h 564041"/>
                  <a:gd name="connsiteX7" fmla="*/ 3461 w 504283"/>
                  <a:gd name="connsiteY7" fmla="*/ 553020 h 564041"/>
                  <a:gd name="connsiteX8" fmla="*/ 168866 w 504283"/>
                  <a:gd name="connsiteY8" fmla="*/ 154377 h 564041"/>
                  <a:gd name="connsiteX9" fmla="*/ 215393 w 504283"/>
                  <a:gd name="connsiteY9" fmla="*/ 114025 h 564041"/>
                  <a:gd name="connsiteX10" fmla="*/ 373615 w 504283"/>
                  <a:gd name="connsiteY10" fmla="*/ 71009 h 564041"/>
                  <a:gd name="connsiteX11" fmla="*/ 428212 w 504283"/>
                  <a:gd name="connsiteY11" fmla="*/ 19923 h 564041"/>
                  <a:gd name="connsiteX12" fmla="*/ 497013 w 504283"/>
                  <a:gd name="connsiteY12" fmla="*/ 5234 h 564041"/>
                  <a:gd name="connsiteX13" fmla="*/ 503994 w 504283"/>
                  <a:gd name="connsiteY13" fmla="*/ 12700 h 564041"/>
                  <a:gd name="connsiteX14" fmla="*/ 498466 w 504283"/>
                  <a:gd name="connsiteY14" fmla="*/ 26258 h 564041"/>
                  <a:gd name="connsiteX15" fmla="*/ 176291 w 504283"/>
                  <a:gd name="connsiteY15" fmla="*/ 282698 h 5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283" h="564041">
                    <a:moveTo>
                      <a:pt x="176291" y="282698"/>
                    </a:moveTo>
                    <a:cubicBezTo>
                      <a:pt x="168503" y="331485"/>
                      <a:pt x="188841" y="380594"/>
                      <a:pt x="215675" y="422076"/>
                    </a:cubicBezTo>
                    <a:cubicBezTo>
                      <a:pt x="242469" y="463558"/>
                      <a:pt x="276123" y="500602"/>
                      <a:pt x="299851" y="543941"/>
                    </a:cubicBezTo>
                    <a:cubicBezTo>
                      <a:pt x="295008" y="560162"/>
                      <a:pt x="274348" y="567103"/>
                      <a:pt x="257965" y="562785"/>
                    </a:cubicBezTo>
                    <a:cubicBezTo>
                      <a:pt x="241582" y="558508"/>
                      <a:pt x="228629" y="546281"/>
                      <a:pt x="216442" y="534498"/>
                    </a:cubicBezTo>
                    <a:cubicBezTo>
                      <a:pt x="188599" y="507583"/>
                      <a:pt x="160796" y="480668"/>
                      <a:pt x="132953" y="453753"/>
                    </a:cubicBezTo>
                    <a:cubicBezTo>
                      <a:pt x="113382" y="434827"/>
                      <a:pt x="87152" y="414328"/>
                      <a:pt x="61730" y="424134"/>
                    </a:cubicBezTo>
                    <a:cubicBezTo>
                      <a:pt x="15728" y="441849"/>
                      <a:pt x="43088" y="523724"/>
                      <a:pt x="3461" y="553020"/>
                    </a:cubicBezTo>
                    <a:cubicBezTo>
                      <a:pt x="-18612" y="405814"/>
                      <a:pt x="68227" y="264096"/>
                      <a:pt x="168866" y="154377"/>
                    </a:cubicBezTo>
                    <a:cubicBezTo>
                      <a:pt x="182788" y="139164"/>
                      <a:pt x="197355" y="124073"/>
                      <a:pt x="215393" y="114025"/>
                    </a:cubicBezTo>
                    <a:cubicBezTo>
                      <a:pt x="263533" y="87231"/>
                      <a:pt x="327533" y="101193"/>
                      <a:pt x="373615" y="71009"/>
                    </a:cubicBezTo>
                    <a:cubicBezTo>
                      <a:pt x="394518" y="57330"/>
                      <a:pt x="409166" y="36064"/>
                      <a:pt x="428212" y="19923"/>
                    </a:cubicBezTo>
                    <a:cubicBezTo>
                      <a:pt x="447299" y="3782"/>
                      <a:pt x="475183" y="-6912"/>
                      <a:pt x="497013" y="5234"/>
                    </a:cubicBezTo>
                    <a:cubicBezTo>
                      <a:pt x="500080" y="6929"/>
                      <a:pt x="503066" y="9310"/>
                      <a:pt x="503994" y="12700"/>
                    </a:cubicBezTo>
                    <a:cubicBezTo>
                      <a:pt x="505326" y="17623"/>
                      <a:pt x="501815" y="22425"/>
                      <a:pt x="498466" y="26258"/>
                    </a:cubicBezTo>
                    <a:cubicBezTo>
                      <a:pt x="408238" y="128875"/>
                      <a:pt x="200906" y="128431"/>
                      <a:pt x="176291" y="282698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80932CA-BE14-4471-9426-54BA6C1060AB}"/>
                  </a:ext>
                </a:extLst>
              </p:cNvPr>
              <p:cNvSpPr/>
              <p:nvPr/>
            </p:nvSpPr>
            <p:spPr>
              <a:xfrm>
                <a:off x="5700574" y="5619990"/>
                <a:ext cx="444040" cy="456669"/>
              </a:xfrm>
              <a:custGeom>
                <a:avLst/>
                <a:gdLst>
                  <a:gd name="connsiteX0" fmla="*/ 64242 w 444040"/>
                  <a:gd name="connsiteY0" fmla="*/ 130097 h 456669"/>
                  <a:gd name="connsiteX1" fmla="*/ 15294 w 444040"/>
                  <a:gd name="connsiteY1" fmla="*/ 0 h 456669"/>
                  <a:gd name="connsiteX2" fmla="*/ 929 w 444040"/>
                  <a:gd name="connsiteY2" fmla="*/ 135706 h 456669"/>
                  <a:gd name="connsiteX3" fmla="*/ 60772 w 444040"/>
                  <a:gd name="connsiteY3" fmla="*/ 254181 h 456669"/>
                  <a:gd name="connsiteX4" fmla="*/ 122511 w 444040"/>
                  <a:gd name="connsiteY4" fmla="*/ 287996 h 456669"/>
                  <a:gd name="connsiteX5" fmla="*/ 162420 w 444040"/>
                  <a:gd name="connsiteY5" fmla="*/ 342754 h 456669"/>
                  <a:gd name="connsiteX6" fmla="*/ 144826 w 444040"/>
                  <a:gd name="connsiteY6" fmla="*/ 399773 h 456669"/>
                  <a:gd name="connsiteX7" fmla="*/ 147166 w 444040"/>
                  <a:gd name="connsiteY7" fmla="*/ 456670 h 456669"/>
                  <a:gd name="connsiteX8" fmla="*/ 291467 w 444040"/>
                  <a:gd name="connsiteY8" fmla="*/ 350220 h 456669"/>
                  <a:gd name="connsiteX9" fmla="*/ 305429 w 444040"/>
                  <a:gd name="connsiteY9" fmla="*/ 345902 h 456669"/>
                  <a:gd name="connsiteX10" fmla="*/ 313459 w 444040"/>
                  <a:gd name="connsiteY10" fmla="*/ 360187 h 456669"/>
                  <a:gd name="connsiteX11" fmla="*/ 379799 w 444040"/>
                  <a:gd name="connsiteY11" fmla="*/ 304621 h 456669"/>
                  <a:gd name="connsiteX12" fmla="*/ 216250 w 444040"/>
                  <a:gd name="connsiteY12" fmla="*/ 262856 h 456669"/>
                  <a:gd name="connsiteX13" fmla="*/ 64242 w 444040"/>
                  <a:gd name="connsiteY13" fmla="*/ 130097 h 45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040" h="456669">
                    <a:moveTo>
                      <a:pt x="64242" y="130097"/>
                    </a:moveTo>
                    <a:cubicBezTo>
                      <a:pt x="34462" y="93941"/>
                      <a:pt x="24414" y="45921"/>
                      <a:pt x="15294" y="0"/>
                    </a:cubicBezTo>
                    <a:cubicBezTo>
                      <a:pt x="6175" y="44751"/>
                      <a:pt x="-2985" y="90228"/>
                      <a:pt x="929" y="135706"/>
                    </a:cubicBezTo>
                    <a:cubicBezTo>
                      <a:pt x="4843" y="181183"/>
                      <a:pt x="23728" y="227508"/>
                      <a:pt x="60772" y="254181"/>
                    </a:cubicBezTo>
                    <a:cubicBezTo>
                      <a:pt x="79818" y="267901"/>
                      <a:pt x="102496" y="275729"/>
                      <a:pt x="122511" y="287996"/>
                    </a:cubicBezTo>
                    <a:cubicBezTo>
                      <a:pt x="142526" y="300263"/>
                      <a:pt x="160927" y="319310"/>
                      <a:pt x="162420" y="342754"/>
                    </a:cubicBezTo>
                    <a:cubicBezTo>
                      <a:pt x="163711" y="362810"/>
                      <a:pt x="152574" y="381210"/>
                      <a:pt x="144826" y="399773"/>
                    </a:cubicBezTo>
                    <a:cubicBezTo>
                      <a:pt x="137119" y="418335"/>
                      <a:pt x="133487" y="441981"/>
                      <a:pt x="147166" y="456670"/>
                    </a:cubicBezTo>
                    <a:cubicBezTo>
                      <a:pt x="195267" y="421200"/>
                      <a:pt x="243367" y="385690"/>
                      <a:pt x="291467" y="350220"/>
                    </a:cubicBezTo>
                    <a:cubicBezTo>
                      <a:pt x="295583" y="347193"/>
                      <a:pt x="300708" y="344005"/>
                      <a:pt x="305429" y="345902"/>
                    </a:cubicBezTo>
                    <a:cubicBezTo>
                      <a:pt x="310715" y="348000"/>
                      <a:pt x="311845" y="354739"/>
                      <a:pt x="313459" y="360187"/>
                    </a:cubicBezTo>
                    <a:cubicBezTo>
                      <a:pt x="331497" y="420594"/>
                      <a:pt x="549441" y="349735"/>
                      <a:pt x="379799" y="304621"/>
                    </a:cubicBezTo>
                    <a:cubicBezTo>
                      <a:pt x="320682" y="288884"/>
                      <a:pt x="268870" y="297963"/>
                      <a:pt x="216250" y="262856"/>
                    </a:cubicBezTo>
                    <a:cubicBezTo>
                      <a:pt x="170450" y="232229"/>
                      <a:pt x="99429" y="172749"/>
                      <a:pt x="64242" y="130097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5EEA4ADB-7629-4C9A-93CB-ABF13732E3F7}"/>
                  </a:ext>
                </a:extLst>
              </p:cNvPr>
              <p:cNvSpPr/>
              <p:nvPr/>
            </p:nvSpPr>
            <p:spPr>
              <a:xfrm>
                <a:off x="5876060" y="4323060"/>
                <a:ext cx="150718" cy="440689"/>
              </a:xfrm>
              <a:custGeom>
                <a:avLst/>
                <a:gdLst>
                  <a:gd name="connsiteX0" fmla="*/ 124979 w 150718"/>
                  <a:gd name="connsiteY0" fmla="*/ 440690 h 440689"/>
                  <a:gd name="connsiteX1" fmla="*/ 16269 w 150718"/>
                  <a:gd name="connsiteY1" fmla="*/ 268344 h 440689"/>
                  <a:gd name="connsiteX2" fmla="*/ 935 w 150718"/>
                  <a:gd name="connsiteY2" fmla="*/ 240420 h 440689"/>
                  <a:gd name="connsiteX3" fmla="*/ 1500 w 150718"/>
                  <a:gd name="connsiteY3" fmla="*/ 216047 h 440689"/>
                  <a:gd name="connsiteX4" fmla="*/ 148585 w 150718"/>
                  <a:gd name="connsiteY4" fmla="*/ 0 h 440689"/>
                  <a:gd name="connsiteX5" fmla="*/ 94190 w 150718"/>
                  <a:gd name="connsiteY5" fmla="*/ 199019 h 440689"/>
                  <a:gd name="connsiteX6" fmla="*/ 124979 w 150718"/>
                  <a:gd name="connsiteY6" fmla="*/ 440690 h 44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18" h="440689">
                    <a:moveTo>
                      <a:pt x="124979" y="440690"/>
                    </a:moveTo>
                    <a:cubicBezTo>
                      <a:pt x="93262" y="380565"/>
                      <a:pt x="56904" y="322861"/>
                      <a:pt x="16269" y="268344"/>
                    </a:cubicBezTo>
                    <a:cubicBezTo>
                      <a:pt x="9853" y="259749"/>
                      <a:pt x="3195" y="250872"/>
                      <a:pt x="935" y="240420"/>
                    </a:cubicBezTo>
                    <a:cubicBezTo>
                      <a:pt x="-800" y="232431"/>
                      <a:pt x="169" y="224118"/>
                      <a:pt x="1500" y="216047"/>
                    </a:cubicBezTo>
                    <a:cubicBezTo>
                      <a:pt x="14655" y="134374"/>
                      <a:pt x="68970" y="31636"/>
                      <a:pt x="148585" y="0"/>
                    </a:cubicBezTo>
                    <a:cubicBezTo>
                      <a:pt x="162467" y="60408"/>
                      <a:pt x="104440" y="136513"/>
                      <a:pt x="94190" y="199019"/>
                    </a:cubicBezTo>
                    <a:cubicBezTo>
                      <a:pt x="80834" y="280248"/>
                      <a:pt x="90437" y="365634"/>
                      <a:pt x="124979" y="440690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C39CB1E-80AA-42B2-871F-E08528BB8A29}"/>
                  </a:ext>
                </a:extLst>
              </p:cNvPr>
              <p:cNvSpPr/>
              <p:nvPr/>
            </p:nvSpPr>
            <p:spPr>
              <a:xfrm>
                <a:off x="5158962" y="4356309"/>
                <a:ext cx="232763" cy="310151"/>
              </a:xfrm>
              <a:custGeom>
                <a:avLst/>
                <a:gdLst>
                  <a:gd name="connsiteX0" fmla="*/ 63273 w 232763"/>
                  <a:gd name="connsiteY0" fmla="*/ 57060 h 310151"/>
                  <a:gd name="connsiteX1" fmla="*/ 181829 w 232763"/>
                  <a:gd name="connsiteY1" fmla="*/ 158022 h 310151"/>
                  <a:gd name="connsiteX2" fmla="*/ 221414 w 232763"/>
                  <a:gd name="connsiteY2" fmla="*/ 217139 h 310151"/>
                  <a:gd name="connsiteX3" fmla="*/ 222262 w 232763"/>
                  <a:gd name="connsiteY3" fmla="*/ 310151 h 310151"/>
                  <a:gd name="connsiteX4" fmla="*/ 215119 w 232763"/>
                  <a:gd name="connsiteY4" fmla="*/ 204226 h 310151"/>
                  <a:gd name="connsiteX5" fmla="*/ 210721 w 232763"/>
                  <a:gd name="connsiteY5" fmla="*/ 41403 h 310151"/>
                  <a:gd name="connsiteX6" fmla="*/ 212658 w 232763"/>
                  <a:gd name="connsiteY6" fmla="*/ 16909 h 310151"/>
                  <a:gd name="connsiteX7" fmla="*/ 168795 w 232763"/>
                  <a:gd name="connsiteY7" fmla="*/ 244 h 310151"/>
                  <a:gd name="connsiteX8" fmla="*/ 0 w 232763"/>
                  <a:gd name="connsiteY8" fmla="*/ 15134 h 310151"/>
                  <a:gd name="connsiteX9" fmla="*/ 63273 w 232763"/>
                  <a:gd name="connsiteY9" fmla="*/ 57060 h 3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763" h="310151">
                    <a:moveTo>
                      <a:pt x="63273" y="57060"/>
                    </a:moveTo>
                    <a:cubicBezTo>
                      <a:pt x="111413" y="77680"/>
                      <a:pt x="147448" y="118477"/>
                      <a:pt x="181829" y="158022"/>
                    </a:cubicBezTo>
                    <a:cubicBezTo>
                      <a:pt x="197485" y="176019"/>
                      <a:pt x="213465" y="194622"/>
                      <a:pt x="221414" y="217139"/>
                    </a:cubicBezTo>
                    <a:cubicBezTo>
                      <a:pt x="231825" y="246717"/>
                      <a:pt x="227104" y="279201"/>
                      <a:pt x="222262" y="310151"/>
                    </a:cubicBezTo>
                    <a:cubicBezTo>
                      <a:pt x="244254" y="280452"/>
                      <a:pt x="226660" y="239332"/>
                      <a:pt x="215119" y="204226"/>
                    </a:cubicBezTo>
                    <a:cubicBezTo>
                      <a:pt x="197970" y="151888"/>
                      <a:pt x="196396" y="94548"/>
                      <a:pt x="210721" y="41403"/>
                    </a:cubicBezTo>
                    <a:cubicBezTo>
                      <a:pt x="212900" y="33373"/>
                      <a:pt x="215402" y="24778"/>
                      <a:pt x="212658" y="16909"/>
                    </a:cubicBezTo>
                    <a:cubicBezTo>
                      <a:pt x="207130" y="970"/>
                      <a:pt x="185662" y="-806"/>
                      <a:pt x="168795" y="244"/>
                    </a:cubicBezTo>
                    <a:cubicBezTo>
                      <a:pt x="113673" y="3795"/>
                      <a:pt x="52741" y="1495"/>
                      <a:pt x="0" y="15134"/>
                    </a:cubicBezTo>
                    <a:cubicBezTo>
                      <a:pt x="11985" y="44914"/>
                      <a:pt x="33493" y="44228"/>
                      <a:pt x="63273" y="57060"/>
                    </a:cubicBezTo>
                    <a:close/>
                  </a:path>
                </a:pathLst>
              </a:custGeom>
              <a:solidFill>
                <a:srgbClr val="EFF0E8">
                  <a:alpha val="39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9184E67-763C-45DF-A961-645BB71BEE93}"/>
                  </a:ext>
                </a:extLst>
              </p:cNvPr>
              <p:cNvSpPr/>
              <p:nvPr/>
            </p:nvSpPr>
            <p:spPr>
              <a:xfrm>
                <a:off x="5327370" y="4761632"/>
                <a:ext cx="354681" cy="210861"/>
              </a:xfrm>
              <a:custGeom>
                <a:avLst/>
                <a:gdLst>
                  <a:gd name="connsiteX0" fmla="*/ 288868 w 354681"/>
                  <a:gd name="connsiteY0" fmla="*/ 178014 h 210861"/>
                  <a:gd name="connsiteX1" fmla="*/ 287738 w 354681"/>
                  <a:gd name="connsiteY1" fmla="*/ 130197 h 210861"/>
                  <a:gd name="connsiteX2" fmla="*/ 187421 w 354681"/>
                  <a:gd name="connsiteY2" fmla="*/ 83912 h 210861"/>
                  <a:gd name="connsiteX3" fmla="*/ 89526 w 354681"/>
                  <a:gd name="connsiteY3" fmla="*/ 165061 h 210861"/>
                  <a:gd name="connsiteX4" fmla="*/ 8377 w 354681"/>
                  <a:gd name="connsiteY4" fmla="*/ 210861 h 210861"/>
                  <a:gd name="connsiteX5" fmla="*/ 56276 w 354681"/>
                  <a:gd name="connsiteY5" fmla="*/ 48684 h 210861"/>
                  <a:gd name="connsiteX6" fmla="*/ 225837 w 354681"/>
                  <a:gd name="connsiteY6" fmla="*/ 705 h 210861"/>
                  <a:gd name="connsiteX7" fmla="*/ 354602 w 354681"/>
                  <a:gd name="connsiteY7" fmla="*/ 47756 h 210861"/>
                  <a:gd name="connsiteX8" fmla="*/ 288868 w 354681"/>
                  <a:gd name="connsiteY8" fmla="*/ 178014 h 2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681" h="210861">
                    <a:moveTo>
                      <a:pt x="288868" y="178014"/>
                    </a:moveTo>
                    <a:cubicBezTo>
                      <a:pt x="282734" y="163124"/>
                      <a:pt x="289070" y="146217"/>
                      <a:pt x="287738" y="130197"/>
                    </a:cubicBezTo>
                    <a:cubicBezTo>
                      <a:pt x="284187" y="87625"/>
                      <a:pt x="227330" y="68578"/>
                      <a:pt x="187421" y="83912"/>
                    </a:cubicBezTo>
                    <a:cubicBezTo>
                      <a:pt x="147513" y="99246"/>
                      <a:pt x="120073" y="135160"/>
                      <a:pt x="89526" y="165061"/>
                    </a:cubicBezTo>
                    <a:cubicBezTo>
                      <a:pt x="66929" y="187215"/>
                      <a:pt x="39852" y="207512"/>
                      <a:pt x="8377" y="210861"/>
                    </a:cubicBezTo>
                    <a:cubicBezTo>
                      <a:pt x="-13857" y="154892"/>
                      <a:pt x="10233" y="87504"/>
                      <a:pt x="56276" y="48684"/>
                    </a:cubicBezTo>
                    <a:cubicBezTo>
                      <a:pt x="102318" y="9906"/>
                      <a:pt x="165752" y="-3370"/>
                      <a:pt x="225837" y="705"/>
                    </a:cubicBezTo>
                    <a:cubicBezTo>
                      <a:pt x="263688" y="3288"/>
                      <a:pt x="350284" y="504"/>
                      <a:pt x="354602" y="47756"/>
                    </a:cubicBezTo>
                    <a:cubicBezTo>
                      <a:pt x="357750" y="81854"/>
                      <a:pt x="265544" y="121521"/>
                      <a:pt x="288868" y="178014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0BDE37B9-5C1F-4A56-B6B2-E4BF9DB59E5E}"/>
                  </a:ext>
                </a:extLst>
              </p:cNvPr>
              <p:cNvSpPr/>
              <p:nvPr/>
            </p:nvSpPr>
            <p:spPr>
              <a:xfrm>
                <a:off x="5562690" y="4762718"/>
                <a:ext cx="432740" cy="82546"/>
              </a:xfrm>
              <a:custGeom>
                <a:avLst/>
                <a:gdLst>
                  <a:gd name="connsiteX0" fmla="*/ 78687 w 432740"/>
                  <a:gd name="connsiteY0" fmla="*/ 30731 h 82546"/>
                  <a:gd name="connsiteX1" fmla="*/ 41846 w 432740"/>
                  <a:gd name="connsiteY1" fmla="*/ 4179 h 82546"/>
                  <a:gd name="connsiteX2" fmla="*/ 0 w 432740"/>
                  <a:gd name="connsiteY2" fmla="*/ 9828 h 82546"/>
                  <a:gd name="connsiteX3" fmla="*/ 185823 w 432740"/>
                  <a:gd name="connsiteY3" fmla="*/ 4381 h 82546"/>
                  <a:gd name="connsiteX4" fmla="*/ 432741 w 432740"/>
                  <a:gd name="connsiteY4" fmla="*/ 40617 h 82546"/>
                  <a:gd name="connsiteX5" fmla="*/ 78687 w 432740"/>
                  <a:gd name="connsiteY5" fmla="*/ 30731 h 8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40" h="82546">
                    <a:moveTo>
                      <a:pt x="78687" y="30731"/>
                    </a:moveTo>
                    <a:cubicBezTo>
                      <a:pt x="66420" y="21813"/>
                      <a:pt x="55606" y="10514"/>
                      <a:pt x="41846" y="4179"/>
                    </a:cubicBezTo>
                    <a:cubicBezTo>
                      <a:pt x="28045" y="-2197"/>
                      <a:pt x="9483" y="-1995"/>
                      <a:pt x="0" y="9828"/>
                    </a:cubicBezTo>
                    <a:cubicBezTo>
                      <a:pt x="61860" y="6156"/>
                      <a:pt x="123842" y="4340"/>
                      <a:pt x="185823" y="4381"/>
                    </a:cubicBezTo>
                    <a:cubicBezTo>
                      <a:pt x="260516" y="4421"/>
                      <a:pt x="369791" y="-2762"/>
                      <a:pt x="432741" y="40617"/>
                    </a:cubicBezTo>
                    <a:cubicBezTo>
                      <a:pt x="394809" y="118377"/>
                      <a:pt x="135141" y="71729"/>
                      <a:pt x="78687" y="30731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2CCB2CF7-4441-41A4-AF7B-81B0FE0F12FB}"/>
                  </a:ext>
                </a:extLst>
              </p:cNvPr>
              <p:cNvSpPr/>
              <p:nvPr/>
            </p:nvSpPr>
            <p:spPr>
              <a:xfrm>
                <a:off x="6301504" y="4494189"/>
                <a:ext cx="129502" cy="459500"/>
              </a:xfrm>
              <a:custGeom>
                <a:avLst/>
                <a:gdLst>
                  <a:gd name="connsiteX0" fmla="*/ 0 w 129502"/>
                  <a:gd name="connsiteY0" fmla="*/ 459500 h 459500"/>
                  <a:gd name="connsiteX1" fmla="*/ 122510 w 129502"/>
                  <a:gd name="connsiteY1" fmla="*/ 309873 h 459500"/>
                  <a:gd name="connsiteX2" fmla="*/ 129330 w 129502"/>
                  <a:gd name="connsiteY2" fmla="*/ 297687 h 459500"/>
                  <a:gd name="connsiteX3" fmla="*/ 120654 w 129502"/>
                  <a:gd name="connsiteY3" fmla="*/ 276824 h 459500"/>
                  <a:gd name="connsiteX4" fmla="*/ 18320 w 129502"/>
                  <a:gd name="connsiteY4" fmla="*/ 19698 h 459500"/>
                  <a:gd name="connsiteX5" fmla="*/ 33452 w 129502"/>
                  <a:gd name="connsiteY5" fmla="*/ 238610 h 459500"/>
                  <a:gd name="connsiteX6" fmla="*/ 0 w 129502"/>
                  <a:gd name="connsiteY6" fmla="*/ 459500 h 4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02" h="459500">
                    <a:moveTo>
                      <a:pt x="0" y="459500"/>
                    </a:moveTo>
                    <a:cubicBezTo>
                      <a:pt x="40837" y="409624"/>
                      <a:pt x="81674" y="359749"/>
                      <a:pt x="122510" y="309873"/>
                    </a:cubicBezTo>
                    <a:cubicBezTo>
                      <a:pt x="125496" y="306241"/>
                      <a:pt x="128604" y="302327"/>
                      <a:pt x="129330" y="297687"/>
                    </a:cubicBezTo>
                    <a:cubicBezTo>
                      <a:pt x="130541" y="290019"/>
                      <a:pt x="125133" y="283119"/>
                      <a:pt x="120654" y="276824"/>
                    </a:cubicBezTo>
                    <a:cubicBezTo>
                      <a:pt x="99308" y="246842"/>
                      <a:pt x="100357" y="-82838"/>
                      <a:pt x="18320" y="19698"/>
                    </a:cubicBezTo>
                    <a:cubicBezTo>
                      <a:pt x="-2623" y="45887"/>
                      <a:pt x="34421" y="199751"/>
                      <a:pt x="33452" y="238610"/>
                    </a:cubicBezTo>
                    <a:cubicBezTo>
                      <a:pt x="32080" y="292158"/>
                      <a:pt x="35470" y="416162"/>
                      <a:pt x="0" y="45950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6" name="Graphic 3">
              <a:extLst>
                <a:ext uri="{FF2B5EF4-FFF2-40B4-BE49-F238E27FC236}">
                  <a16:creationId xmlns:a16="http://schemas.microsoft.com/office/drawing/2014/main" id="{C763EBD3-04DD-4A80-A4D4-0A9809931073}"/>
                </a:ext>
              </a:extLst>
            </p:cNvPr>
            <p:cNvGrpSpPr/>
            <p:nvPr/>
          </p:nvGrpSpPr>
          <p:grpSpPr>
            <a:xfrm rot="19103960" flipH="1">
              <a:off x="2352411" y="2733006"/>
              <a:ext cx="1118793" cy="1075762"/>
              <a:chOff x="2156671" y="3627022"/>
              <a:chExt cx="3302261" cy="3175251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5FD46322-BD62-4394-BC63-7731978EB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30278" y="5520626"/>
                <a:ext cx="871750" cy="964121"/>
              </a:xfrm>
              <a:custGeom>
                <a:avLst/>
                <a:gdLst>
                  <a:gd name="connsiteX0" fmla="*/ 701 w 871750"/>
                  <a:gd name="connsiteY0" fmla="*/ 396 h 964121"/>
                  <a:gd name="connsiteX1" fmla="*/ 872452 w 871750"/>
                  <a:gd name="connsiteY1" fmla="*/ 396 h 964121"/>
                  <a:gd name="connsiteX2" fmla="*/ 872452 w 871750"/>
                  <a:gd name="connsiteY2" fmla="*/ 964518 h 964121"/>
                  <a:gd name="connsiteX3" fmla="*/ 701 w 871750"/>
                  <a:gd name="connsiteY3" fmla="*/ 964518 h 96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50" h="964121">
                    <a:moveTo>
                      <a:pt x="701" y="396"/>
                    </a:moveTo>
                    <a:lnTo>
                      <a:pt x="872452" y="396"/>
                    </a:lnTo>
                    <a:lnTo>
                      <a:pt x="872452" y="964518"/>
                    </a:lnTo>
                    <a:lnTo>
                      <a:pt x="701" y="964518"/>
                    </a:lnTo>
                    <a:close/>
                  </a:path>
                </a:pathLst>
              </a:cu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98A4CE8C-0B26-4017-AB8A-A3C5D12DD2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582648" y="5595678"/>
                <a:ext cx="727421" cy="1206595"/>
              </a:xfrm>
              <a:custGeom>
                <a:avLst/>
                <a:gdLst>
                  <a:gd name="connsiteX0" fmla="*/ 814 w 727421"/>
                  <a:gd name="connsiteY0" fmla="*/ 409 h 1206595"/>
                  <a:gd name="connsiteX1" fmla="*/ 728236 w 727421"/>
                  <a:gd name="connsiteY1" fmla="*/ 409 h 1206595"/>
                  <a:gd name="connsiteX2" fmla="*/ 728236 w 727421"/>
                  <a:gd name="connsiteY2" fmla="*/ 1207004 h 1206595"/>
                  <a:gd name="connsiteX3" fmla="*/ 814 w 727421"/>
                  <a:gd name="connsiteY3" fmla="*/ 1207004 h 120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1206595">
                    <a:moveTo>
                      <a:pt x="814" y="409"/>
                    </a:moveTo>
                    <a:lnTo>
                      <a:pt x="728236" y="409"/>
                    </a:lnTo>
                    <a:lnTo>
                      <a:pt x="728236" y="1207004"/>
                    </a:lnTo>
                    <a:lnTo>
                      <a:pt x="814" y="1207004"/>
                    </a:lnTo>
                    <a:close/>
                  </a:path>
                </a:pathLst>
              </a:cu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4DB43B33-AFA6-43B3-AD6F-0290A4A58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224710" y="5468668"/>
                <a:ext cx="611957" cy="1270100"/>
              </a:xfrm>
              <a:custGeom>
                <a:avLst/>
                <a:gdLst>
                  <a:gd name="connsiteX0" fmla="*/ 752 w 611957"/>
                  <a:gd name="connsiteY0" fmla="*/ 387 h 1270100"/>
                  <a:gd name="connsiteX1" fmla="*/ 612710 w 611957"/>
                  <a:gd name="connsiteY1" fmla="*/ 387 h 1270100"/>
                  <a:gd name="connsiteX2" fmla="*/ 612710 w 611957"/>
                  <a:gd name="connsiteY2" fmla="*/ 1270487 h 1270100"/>
                  <a:gd name="connsiteX3" fmla="*/ 752 w 611957"/>
                  <a:gd name="connsiteY3" fmla="*/ 1270487 h 127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1270100">
                    <a:moveTo>
                      <a:pt x="752" y="387"/>
                    </a:moveTo>
                    <a:lnTo>
                      <a:pt x="612710" y="387"/>
                    </a:lnTo>
                    <a:lnTo>
                      <a:pt x="612710" y="1270487"/>
                    </a:lnTo>
                    <a:lnTo>
                      <a:pt x="752" y="1270487"/>
                    </a:lnTo>
                    <a:close/>
                  </a:path>
                </a:pathLst>
              </a:cu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2CA8AEEC-8353-46DF-8309-94B97CF0B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67801" y="5237740"/>
                <a:ext cx="1091131" cy="727421"/>
              </a:xfrm>
              <a:custGeom>
                <a:avLst/>
                <a:gdLst>
                  <a:gd name="connsiteX0" fmla="*/ 950 w 1091131"/>
                  <a:gd name="connsiteY0" fmla="*/ 347 h 727421"/>
                  <a:gd name="connsiteX1" fmla="*/ 1092082 w 1091131"/>
                  <a:gd name="connsiteY1" fmla="*/ 347 h 727421"/>
                  <a:gd name="connsiteX2" fmla="*/ 1092082 w 1091131"/>
                  <a:gd name="connsiteY2" fmla="*/ 727768 h 727421"/>
                  <a:gd name="connsiteX3" fmla="*/ 950 w 1091131"/>
                  <a:gd name="connsiteY3" fmla="*/ 727768 h 72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1131" h="727421">
                    <a:moveTo>
                      <a:pt x="950" y="347"/>
                    </a:moveTo>
                    <a:lnTo>
                      <a:pt x="1092082" y="347"/>
                    </a:lnTo>
                    <a:lnTo>
                      <a:pt x="1092082" y="727768"/>
                    </a:lnTo>
                    <a:lnTo>
                      <a:pt x="950" y="727768"/>
                    </a:lnTo>
                    <a:close/>
                  </a:path>
                </a:pathLst>
              </a:cu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FCCCAAAC-4676-486E-B2DE-3CF6A9315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86976" y="4741247"/>
                <a:ext cx="1125770" cy="663916"/>
              </a:xfrm>
              <a:custGeom>
                <a:avLst/>
                <a:gdLst>
                  <a:gd name="connsiteX0" fmla="*/ 936 w 1125770"/>
                  <a:gd name="connsiteY0" fmla="*/ 261 h 663916"/>
                  <a:gd name="connsiteX1" fmla="*/ 1126707 w 1125770"/>
                  <a:gd name="connsiteY1" fmla="*/ 261 h 663916"/>
                  <a:gd name="connsiteX2" fmla="*/ 1126707 w 1125770"/>
                  <a:gd name="connsiteY2" fmla="*/ 664177 h 663916"/>
                  <a:gd name="connsiteX3" fmla="*/ 936 w 1125770"/>
                  <a:gd name="connsiteY3" fmla="*/ 66417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770" h="663916">
                    <a:moveTo>
                      <a:pt x="936" y="261"/>
                    </a:moveTo>
                    <a:lnTo>
                      <a:pt x="1126707" y="261"/>
                    </a:lnTo>
                    <a:lnTo>
                      <a:pt x="1126707" y="664177"/>
                    </a:lnTo>
                    <a:lnTo>
                      <a:pt x="936" y="664177"/>
                    </a:lnTo>
                    <a:close/>
                  </a:path>
                </a:pathLst>
              </a:cu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1CBB42B7-4BF3-4E01-AA97-046906F3A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54398" y="4452587"/>
                <a:ext cx="969894" cy="663916"/>
              </a:xfrm>
              <a:custGeom>
                <a:avLst/>
                <a:gdLst>
                  <a:gd name="connsiteX0" fmla="*/ 965 w 969894"/>
                  <a:gd name="connsiteY0" fmla="*/ 211 h 663916"/>
                  <a:gd name="connsiteX1" fmla="*/ 970860 w 969894"/>
                  <a:gd name="connsiteY1" fmla="*/ 211 h 663916"/>
                  <a:gd name="connsiteX2" fmla="*/ 970860 w 969894"/>
                  <a:gd name="connsiteY2" fmla="*/ 664127 h 663916"/>
                  <a:gd name="connsiteX3" fmla="*/ 965 w 969894"/>
                  <a:gd name="connsiteY3" fmla="*/ 664127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894" h="663916">
                    <a:moveTo>
                      <a:pt x="965" y="211"/>
                    </a:moveTo>
                    <a:lnTo>
                      <a:pt x="970860" y="211"/>
                    </a:lnTo>
                    <a:lnTo>
                      <a:pt x="970860" y="664127"/>
                    </a:lnTo>
                    <a:lnTo>
                      <a:pt x="965" y="664127"/>
                    </a:lnTo>
                    <a:close/>
                  </a:path>
                </a:pathLst>
              </a:cu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419499DB-6899-4549-A65C-92575F3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8111" y="3627022"/>
                <a:ext cx="814018" cy="1108451"/>
              </a:xfrm>
              <a:custGeom>
                <a:avLst/>
                <a:gdLst>
                  <a:gd name="connsiteX0" fmla="*/ 834 w 814018"/>
                  <a:gd name="connsiteY0" fmla="*/ 68 h 1108451"/>
                  <a:gd name="connsiteX1" fmla="*/ 814853 w 814018"/>
                  <a:gd name="connsiteY1" fmla="*/ 68 h 1108451"/>
                  <a:gd name="connsiteX2" fmla="*/ 814853 w 814018"/>
                  <a:gd name="connsiteY2" fmla="*/ 1108519 h 1108451"/>
                  <a:gd name="connsiteX3" fmla="*/ 834 w 814018"/>
                  <a:gd name="connsiteY3" fmla="*/ 1108519 h 110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4018" h="1108451">
                    <a:moveTo>
                      <a:pt x="834" y="68"/>
                    </a:moveTo>
                    <a:lnTo>
                      <a:pt x="814853" y="68"/>
                    </a:lnTo>
                    <a:lnTo>
                      <a:pt x="814853" y="1108519"/>
                    </a:lnTo>
                    <a:lnTo>
                      <a:pt x="834" y="1108519"/>
                    </a:lnTo>
                    <a:close/>
                  </a:path>
                </a:pathLst>
              </a:cu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4E84897E-F492-4F7E-9D22-E06456D1F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79141" y="3811764"/>
                <a:ext cx="698555" cy="1027626"/>
              </a:xfrm>
              <a:custGeom>
                <a:avLst/>
                <a:gdLst>
                  <a:gd name="connsiteX0" fmla="*/ 900 w 698555"/>
                  <a:gd name="connsiteY0" fmla="*/ 100 h 1027626"/>
                  <a:gd name="connsiteX1" fmla="*/ 699456 w 698555"/>
                  <a:gd name="connsiteY1" fmla="*/ 100 h 1027626"/>
                  <a:gd name="connsiteX2" fmla="*/ 699456 w 698555"/>
                  <a:gd name="connsiteY2" fmla="*/ 1027727 h 1027626"/>
                  <a:gd name="connsiteX3" fmla="*/ 900 w 698555"/>
                  <a:gd name="connsiteY3" fmla="*/ 1027727 h 10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55" h="1027626">
                    <a:moveTo>
                      <a:pt x="900" y="100"/>
                    </a:moveTo>
                    <a:lnTo>
                      <a:pt x="699456" y="100"/>
                    </a:lnTo>
                    <a:lnTo>
                      <a:pt x="699456" y="1027727"/>
                    </a:lnTo>
                    <a:lnTo>
                      <a:pt x="900" y="1027727"/>
                    </a:lnTo>
                    <a:close/>
                  </a:path>
                </a:pathLst>
              </a:cu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8D3E7BA3-7980-4B8F-9498-3325EF44D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13781" y="4169701"/>
                <a:ext cx="600411" cy="917936"/>
              </a:xfrm>
              <a:custGeom>
                <a:avLst/>
                <a:gdLst>
                  <a:gd name="connsiteX0" fmla="*/ 906 w 600411"/>
                  <a:gd name="connsiteY0" fmla="*/ 162 h 917936"/>
                  <a:gd name="connsiteX1" fmla="*/ 601317 w 600411"/>
                  <a:gd name="connsiteY1" fmla="*/ 162 h 917936"/>
                  <a:gd name="connsiteX2" fmla="*/ 601317 w 600411"/>
                  <a:gd name="connsiteY2" fmla="*/ 918098 h 917936"/>
                  <a:gd name="connsiteX3" fmla="*/ 906 w 600411"/>
                  <a:gd name="connsiteY3" fmla="*/ 918098 h 91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411" h="917936">
                    <a:moveTo>
                      <a:pt x="906" y="162"/>
                    </a:moveTo>
                    <a:lnTo>
                      <a:pt x="601317" y="162"/>
                    </a:lnTo>
                    <a:lnTo>
                      <a:pt x="601317" y="918098"/>
                    </a:lnTo>
                    <a:lnTo>
                      <a:pt x="906" y="918098"/>
                    </a:lnTo>
                    <a:close/>
                  </a:path>
                </a:pathLst>
              </a:cu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32D67F21-2FAC-4E50-926F-9A47E9900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115020" y="3644342"/>
                <a:ext cx="421442" cy="704328"/>
              </a:xfrm>
              <a:custGeom>
                <a:avLst/>
                <a:gdLst>
                  <a:gd name="connsiteX0" fmla="*/ 733 w 421442"/>
                  <a:gd name="connsiteY0" fmla="*/ 71 h 704328"/>
                  <a:gd name="connsiteX1" fmla="*/ 422176 w 421442"/>
                  <a:gd name="connsiteY1" fmla="*/ 71 h 704328"/>
                  <a:gd name="connsiteX2" fmla="*/ 422176 w 421442"/>
                  <a:gd name="connsiteY2" fmla="*/ 704399 h 704328"/>
                  <a:gd name="connsiteX3" fmla="*/ 733 w 421442"/>
                  <a:gd name="connsiteY3" fmla="*/ 704399 h 70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1442" h="704328">
                    <a:moveTo>
                      <a:pt x="733" y="71"/>
                    </a:moveTo>
                    <a:lnTo>
                      <a:pt x="422176" y="71"/>
                    </a:lnTo>
                    <a:lnTo>
                      <a:pt x="422176" y="704399"/>
                    </a:lnTo>
                    <a:lnTo>
                      <a:pt x="733" y="704399"/>
                    </a:lnTo>
                    <a:close/>
                  </a:path>
                </a:pathLst>
              </a:cu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B8FFF36C-07F0-47F4-9DCF-62F28FA1D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676258" y="3829084"/>
                <a:ext cx="796699" cy="658142"/>
              </a:xfrm>
              <a:custGeom>
                <a:avLst/>
                <a:gdLst>
                  <a:gd name="connsiteX0" fmla="*/ 657 w 796699"/>
                  <a:gd name="connsiteY0" fmla="*/ 103 h 658142"/>
                  <a:gd name="connsiteX1" fmla="*/ 797357 w 796699"/>
                  <a:gd name="connsiteY1" fmla="*/ 103 h 658142"/>
                  <a:gd name="connsiteX2" fmla="*/ 797357 w 796699"/>
                  <a:gd name="connsiteY2" fmla="*/ 658246 h 658142"/>
                  <a:gd name="connsiteX3" fmla="*/ 657 w 796699"/>
                  <a:gd name="connsiteY3" fmla="*/ 658246 h 65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699" h="658142">
                    <a:moveTo>
                      <a:pt x="657" y="103"/>
                    </a:moveTo>
                    <a:lnTo>
                      <a:pt x="797357" y="103"/>
                    </a:lnTo>
                    <a:lnTo>
                      <a:pt x="797357" y="658246"/>
                    </a:lnTo>
                    <a:lnTo>
                      <a:pt x="657" y="658246"/>
                    </a:lnTo>
                    <a:close/>
                  </a:path>
                </a:pathLst>
              </a:custGeom>
            </p:spPr>
          </p:pic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E4CFACFE-46FA-4854-86C9-5CFBA98A2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976463" y="3788671"/>
                <a:ext cx="669689" cy="756287"/>
              </a:xfrm>
              <a:custGeom>
                <a:avLst/>
                <a:gdLst>
                  <a:gd name="connsiteX0" fmla="*/ 709 w 669689"/>
                  <a:gd name="connsiteY0" fmla="*/ 96 h 756287"/>
                  <a:gd name="connsiteX1" fmla="*/ 670399 w 669689"/>
                  <a:gd name="connsiteY1" fmla="*/ 96 h 756287"/>
                  <a:gd name="connsiteX2" fmla="*/ 670399 w 669689"/>
                  <a:gd name="connsiteY2" fmla="*/ 756383 h 756287"/>
                  <a:gd name="connsiteX3" fmla="*/ 709 w 669689"/>
                  <a:gd name="connsiteY3" fmla="*/ 756383 h 75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89" h="756287">
                    <a:moveTo>
                      <a:pt x="709" y="96"/>
                    </a:moveTo>
                    <a:lnTo>
                      <a:pt x="670399" y="96"/>
                    </a:lnTo>
                    <a:lnTo>
                      <a:pt x="670399" y="756383"/>
                    </a:lnTo>
                    <a:lnTo>
                      <a:pt x="709" y="756383"/>
                    </a:lnTo>
                    <a:close/>
                  </a:path>
                </a:pathLst>
              </a:cu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E38FBBF2-3554-4AC1-911B-A10931F8B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363267" y="3713620"/>
                <a:ext cx="565772" cy="889070"/>
              </a:xfrm>
              <a:custGeom>
                <a:avLst/>
                <a:gdLst>
                  <a:gd name="connsiteX0" fmla="*/ 776 w 565772"/>
                  <a:gd name="connsiteY0" fmla="*/ 83 h 889070"/>
                  <a:gd name="connsiteX1" fmla="*/ 566548 w 565772"/>
                  <a:gd name="connsiteY1" fmla="*/ 83 h 889070"/>
                  <a:gd name="connsiteX2" fmla="*/ 566548 w 565772"/>
                  <a:gd name="connsiteY2" fmla="*/ 889153 h 889070"/>
                  <a:gd name="connsiteX3" fmla="*/ 776 w 565772"/>
                  <a:gd name="connsiteY3" fmla="*/ 889153 h 88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772" h="889070">
                    <a:moveTo>
                      <a:pt x="776" y="83"/>
                    </a:moveTo>
                    <a:lnTo>
                      <a:pt x="566548" y="83"/>
                    </a:lnTo>
                    <a:lnTo>
                      <a:pt x="566548" y="889153"/>
                    </a:lnTo>
                    <a:lnTo>
                      <a:pt x="776" y="889153"/>
                    </a:lnTo>
                    <a:close/>
                  </a:path>
                </a:pathLst>
              </a:custGeom>
            </p:spPr>
          </p:pic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6DADAAAC-874A-40AD-B4C0-7541ABBFC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784709" y="3725166"/>
                <a:ext cx="606184" cy="941028"/>
              </a:xfrm>
              <a:custGeom>
                <a:avLst/>
                <a:gdLst>
                  <a:gd name="connsiteX0" fmla="*/ 849 w 606184"/>
                  <a:gd name="connsiteY0" fmla="*/ 85 h 941028"/>
                  <a:gd name="connsiteX1" fmla="*/ 607034 w 606184"/>
                  <a:gd name="connsiteY1" fmla="*/ 85 h 941028"/>
                  <a:gd name="connsiteX2" fmla="*/ 607034 w 606184"/>
                  <a:gd name="connsiteY2" fmla="*/ 941114 h 941028"/>
                  <a:gd name="connsiteX3" fmla="*/ 849 w 606184"/>
                  <a:gd name="connsiteY3" fmla="*/ 941114 h 94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4" h="941028">
                    <a:moveTo>
                      <a:pt x="849" y="85"/>
                    </a:moveTo>
                    <a:lnTo>
                      <a:pt x="607034" y="85"/>
                    </a:lnTo>
                    <a:lnTo>
                      <a:pt x="607034" y="941114"/>
                    </a:lnTo>
                    <a:lnTo>
                      <a:pt x="849" y="941114"/>
                    </a:lnTo>
                    <a:close/>
                  </a:path>
                </a:pathLst>
              </a:custGeom>
            </p:spPr>
          </p:pic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51C00869-D78D-4580-9F84-D8DD6F8AF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84709" y="3875269"/>
                <a:ext cx="733194" cy="1085358"/>
              </a:xfrm>
              <a:custGeom>
                <a:avLst/>
                <a:gdLst>
                  <a:gd name="connsiteX0" fmla="*/ 849 w 733194"/>
                  <a:gd name="connsiteY0" fmla="*/ 111 h 1085358"/>
                  <a:gd name="connsiteX1" fmla="*/ 734044 w 733194"/>
                  <a:gd name="connsiteY1" fmla="*/ 111 h 1085358"/>
                  <a:gd name="connsiteX2" fmla="*/ 734044 w 733194"/>
                  <a:gd name="connsiteY2" fmla="*/ 1085469 h 1085358"/>
                  <a:gd name="connsiteX3" fmla="*/ 849 w 733194"/>
                  <a:gd name="connsiteY3" fmla="*/ 1085469 h 108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194" h="1085358">
                    <a:moveTo>
                      <a:pt x="849" y="111"/>
                    </a:moveTo>
                    <a:lnTo>
                      <a:pt x="734044" y="111"/>
                    </a:lnTo>
                    <a:lnTo>
                      <a:pt x="734044" y="1085469"/>
                    </a:lnTo>
                    <a:lnTo>
                      <a:pt x="849" y="1085469"/>
                    </a:lnTo>
                    <a:close/>
                  </a:path>
                </a:pathLst>
              </a:custGeom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8CD1A1-795F-4706-8FFF-20D0953B3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952131" y="3944547"/>
                <a:ext cx="952575" cy="1235461"/>
              </a:xfrm>
              <a:custGeom>
                <a:avLst/>
                <a:gdLst>
                  <a:gd name="connsiteX0" fmla="*/ 878 w 952575"/>
                  <a:gd name="connsiteY0" fmla="*/ 123 h 1235461"/>
                  <a:gd name="connsiteX1" fmla="*/ 953454 w 952575"/>
                  <a:gd name="connsiteY1" fmla="*/ 123 h 1235461"/>
                  <a:gd name="connsiteX2" fmla="*/ 953454 w 952575"/>
                  <a:gd name="connsiteY2" fmla="*/ 1235584 h 1235461"/>
                  <a:gd name="connsiteX3" fmla="*/ 878 w 952575"/>
                  <a:gd name="connsiteY3" fmla="*/ 1235584 h 123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1235461">
                    <a:moveTo>
                      <a:pt x="878" y="123"/>
                    </a:moveTo>
                    <a:lnTo>
                      <a:pt x="953454" y="123"/>
                    </a:lnTo>
                    <a:lnTo>
                      <a:pt x="953454" y="1235584"/>
                    </a:lnTo>
                    <a:lnTo>
                      <a:pt x="878" y="1235584"/>
                    </a:lnTo>
                    <a:close/>
                  </a:path>
                </a:pathLst>
              </a:custGeom>
            </p:spPr>
          </p:pic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4DB23E99-EE99-4D74-8329-20866ADF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56671" y="5434029"/>
                <a:ext cx="1033400" cy="588864"/>
              </a:xfrm>
              <a:custGeom>
                <a:avLst/>
                <a:gdLst>
                  <a:gd name="connsiteX0" fmla="*/ 567 w 1033400"/>
                  <a:gd name="connsiteY0" fmla="*/ 381 h 588864"/>
                  <a:gd name="connsiteX1" fmla="*/ 1033967 w 1033400"/>
                  <a:gd name="connsiteY1" fmla="*/ 381 h 588864"/>
                  <a:gd name="connsiteX2" fmla="*/ 1033967 w 1033400"/>
                  <a:gd name="connsiteY2" fmla="*/ 589246 h 588864"/>
                  <a:gd name="connsiteX3" fmla="*/ 567 w 1033400"/>
                  <a:gd name="connsiteY3" fmla="*/ 589246 h 58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3400" h="588864">
                    <a:moveTo>
                      <a:pt x="567" y="381"/>
                    </a:moveTo>
                    <a:lnTo>
                      <a:pt x="1033967" y="381"/>
                    </a:lnTo>
                    <a:lnTo>
                      <a:pt x="1033967" y="589246"/>
                    </a:lnTo>
                    <a:lnTo>
                      <a:pt x="567" y="589246"/>
                    </a:lnTo>
                    <a:close/>
                  </a:path>
                </a:pathLst>
              </a:custGeom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2DB10A44-FEFE-40B2-8316-21D5AC75A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664711" y="4060011"/>
                <a:ext cx="508040" cy="842884"/>
              </a:xfrm>
              <a:custGeom>
                <a:avLst/>
                <a:gdLst>
                  <a:gd name="connsiteX0" fmla="*/ 655 w 508040"/>
                  <a:gd name="connsiteY0" fmla="*/ 143 h 842884"/>
                  <a:gd name="connsiteX1" fmla="*/ 508696 w 508040"/>
                  <a:gd name="connsiteY1" fmla="*/ 143 h 842884"/>
                  <a:gd name="connsiteX2" fmla="*/ 508696 w 508040"/>
                  <a:gd name="connsiteY2" fmla="*/ 843028 h 842884"/>
                  <a:gd name="connsiteX3" fmla="*/ 655 w 508040"/>
                  <a:gd name="connsiteY3" fmla="*/ 843028 h 84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842884">
                    <a:moveTo>
                      <a:pt x="655" y="143"/>
                    </a:moveTo>
                    <a:lnTo>
                      <a:pt x="508696" y="143"/>
                    </a:lnTo>
                    <a:lnTo>
                      <a:pt x="508696" y="843028"/>
                    </a:lnTo>
                    <a:lnTo>
                      <a:pt x="655" y="843028"/>
                    </a:lnTo>
                    <a:close/>
                  </a:path>
                </a:pathLst>
              </a:cu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7E02CCFE-0AED-4E03-A3D5-119D5B9C6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97083" y="4804752"/>
                <a:ext cx="952575" cy="479174"/>
              </a:xfrm>
              <a:custGeom>
                <a:avLst/>
                <a:gdLst>
                  <a:gd name="connsiteX0" fmla="*/ 574 w 952575"/>
                  <a:gd name="connsiteY0" fmla="*/ 272 h 479174"/>
                  <a:gd name="connsiteX1" fmla="*/ 953150 w 952575"/>
                  <a:gd name="connsiteY1" fmla="*/ 272 h 479174"/>
                  <a:gd name="connsiteX2" fmla="*/ 953150 w 952575"/>
                  <a:gd name="connsiteY2" fmla="*/ 479446 h 479174"/>
                  <a:gd name="connsiteX3" fmla="*/ 574 w 952575"/>
                  <a:gd name="connsiteY3" fmla="*/ 479446 h 47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75" h="479174">
                    <a:moveTo>
                      <a:pt x="574" y="272"/>
                    </a:moveTo>
                    <a:lnTo>
                      <a:pt x="953150" y="272"/>
                    </a:lnTo>
                    <a:lnTo>
                      <a:pt x="953150" y="479446"/>
                    </a:lnTo>
                    <a:lnTo>
                      <a:pt x="574" y="479446"/>
                    </a:lnTo>
                    <a:close/>
                  </a:path>
                </a:pathLst>
              </a:custGeom>
            </p:spPr>
          </p:pic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B0AF911-F548-4FCE-84BC-55751024DD02}"/>
                  </a:ext>
                </a:extLst>
              </p:cNvPr>
              <p:cNvSpPr/>
              <p:nvPr/>
            </p:nvSpPr>
            <p:spPr>
              <a:xfrm>
                <a:off x="2667367" y="5446751"/>
                <a:ext cx="379037" cy="177883"/>
              </a:xfrm>
              <a:custGeom>
                <a:avLst/>
                <a:gdLst>
                  <a:gd name="connsiteX0" fmla="*/ 62609 w 379037"/>
                  <a:gd name="connsiteY0" fmla="*/ 45550 h 177883"/>
                  <a:gd name="connsiteX1" fmla="*/ 379038 w 379037"/>
                  <a:gd name="connsiteY1" fmla="*/ 146697 h 177883"/>
                  <a:gd name="connsiteX2" fmla="*/ 350691 w 379037"/>
                  <a:gd name="connsiteY2" fmla="*/ 165459 h 177883"/>
                  <a:gd name="connsiteX3" fmla="*/ 142799 w 379037"/>
                  <a:gd name="connsiteY3" fmla="*/ 165402 h 177883"/>
                  <a:gd name="connsiteX4" fmla="*/ 2972 w 379037"/>
                  <a:gd name="connsiteY4" fmla="*/ 0 h 177883"/>
                  <a:gd name="connsiteX5" fmla="*/ 62609 w 379037"/>
                  <a:gd name="connsiteY5" fmla="*/ 45550 h 17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037" h="177883">
                    <a:moveTo>
                      <a:pt x="62609" y="45550"/>
                    </a:moveTo>
                    <a:cubicBezTo>
                      <a:pt x="144415" y="126260"/>
                      <a:pt x="265594" y="164998"/>
                      <a:pt x="379038" y="146697"/>
                    </a:cubicBezTo>
                    <a:cubicBezTo>
                      <a:pt x="377710" y="158878"/>
                      <a:pt x="362815" y="163554"/>
                      <a:pt x="350691" y="165459"/>
                    </a:cubicBezTo>
                    <a:cubicBezTo>
                      <a:pt x="281586" y="176313"/>
                      <a:pt x="209421" y="186936"/>
                      <a:pt x="142799" y="165402"/>
                    </a:cubicBezTo>
                    <a:cubicBezTo>
                      <a:pt x="84721" y="146639"/>
                      <a:pt x="-18850" y="67777"/>
                      <a:pt x="2972" y="0"/>
                    </a:cubicBezTo>
                    <a:cubicBezTo>
                      <a:pt x="28259" y="9757"/>
                      <a:pt x="43154" y="26326"/>
                      <a:pt x="62609" y="45550"/>
                    </a:cubicBezTo>
                    <a:close/>
                  </a:path>
                </a:pathLst>
              </a:custGeom>
              <a:solidFill>
                <a:srgbClr val="DCDDDC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E29DB82A-8E57-497E-9906-0686E9EA1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34812" y="4885576"/>
                <a:ext cx="1189275" cy="617730"/>
              </a:xfrm>
              <a:custGeom>
                <a:avLst/>
                <a:gdLst>
                  <a:gd name="connsiteX0" fmla="*/ 875 w 1189275"/>
                  <a:gd name="connsiteY0" fmla="*/ 286 h 617730"/>
                  <a:gd name="connsiteX1" fmla="*/ 1190151 w 1189275"/>
                  <a:gd name="connsiteY1" fmla="*/ 286 h 617730"/>
                  <a:gd name="connsiteX2" fmla="*/ 1190151 w 1189275"/>
                  <a:gd name="connsiteY2" fmla="*/ 618016 h 617730"/>
                  <a:gd name="connsiteX3" fmla="*/ 875 w 1189275"/>
                  <a:gd name="connsiteY3" fmla="*/ 618016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9275" h="617730">
                    <a:moveTo>
                      <a:pt x="875" y="286"/>
                    </a:moveTo>
                    <a:lnTo>
                      <a:pt x="1190151" y="286"/>
                    </a:lnTo>
                    <a:lnTo>
                      <a:pt x="1190151" y="618016"/>
                    </a:lnTo>
                    <a:lnTo>
                      <a:pt x="875" y="618016"/>
                    </a:lnTo>
                    <a:close/>
                  </a:path>
                </a:pathLst>
              </a:cu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DF3A813A-944A-403A-A33F-A3A3814FC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079141" y="5139596"/>
                <a:ext cx="987214" cy="444535"/>
              </a:xfrm>
              <a:custGeom>
                <a:avLst/>
                <a:gdLst>
                  <a:gd name="connsiteX0" fmla="*/ 900 w 987214"/>
                  <a:gd name="connsiteY0" fmla="*/ 330 h 444535"/>
                  <a:gd name="connsiteX1" fmla="*/ 988115 w 987214"/>
                  <a:gd name="connsiteY1" fmla="*/ 330 h 444535"/>
                  <a:gd name="connsiteX2" fmla="*/ 988115 w 987214"/>
                  <a:gd name="connsiteY2" fmla="*/ 444865 h 444535"/>
                  <a:gd name="connsiteX3" fmla="*/ 900 w 987214"/>
                  <a:gd name="connsiteY3" fmla="*/ 444865 h 444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214" h="444535">
                    <a:moveTo>
                      <a:pt x="900" y="330"/>
                    </a:moveTo>
                    <a:lnTo>
                      <a:pt x="988115" y="330"/>
                    </a:lnTo>
                    <a:lnTo>
                      <a:pt x="988115" y="444865"/>
                    </a:lnTo>
                    <a:lnTo>
                      <a:pt x="900" y="444865"/>
                    </a:lnTo>
                    <a:close/>
                  </a:path>
                </a:pathLst>
              </a:custGeom>
            </p:spPr>
          </p:pic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B4DB3AB-37E6-40F0-B3D9-6DBCCEFA2F8B}"/>
                  </a:ext>
                </a:extLst>
              </p:cNvPr>
              <p:cNvSpPr/>
              <p:nvPr/>
            </p:nvSpPr>
            <p:spPr>
              <a:xfrm>
                <a:off x="3947946" y="5208580"/>
                <a:ext cx="686488" cy="244710"/>
              </a:xfrm>
              <a:custGeom>
                <a:avLst/>
                <a:gdLst>
                  <a:gd name="connsiteX0" fmla="*/ 400831 w 686488"/>
                  <a:gd name="connsiteY0" fmla="*/ 5973 h 244710"/>
                  <a:gd name="connsiteX1" fmla="*/ 434720 w 686488"/>
                  <a:gd name="connsiteY1" fmla="*/ 6666 h 244710"/>
                  <a:gd name="connsiteX2" fmla="*/ 435989 w 686488"/>
                  <a:gd name="connsiteY2" fmla="*/ 21214 h 244710"/>
                  <a:gd name="connsiteX3" fmla="*/ 417919 w 686488"/>
                  <a:gd name="connsiteY3" fmla="*/ 76232 h 244710"/>
                  <a:gd name="connsiteX4" fmla="*/ 357359 w 686488"/>
                  <a:gd name="connsiteY4" fmla="*/ 107812 h 244710"/>
                  <a:gd name="connsiteX5" fmla="*/ 325837 w 686488"/>
                  <a:gd name="connsiteY5" fmla="*/ 161329 h 244710"/>
                  <a:gd name="connsiteX6" fmla="*/ 373870 w 686488"/>
                  <a:gd name="connsiteY6" fmla="*/ 185403 h 244710"/>
                  <a:gd name="connsiteX7" fmla="*/ 686488 w 686488"/>
                  <a:gd name="connsiteY7" fmla="*/ 224084 h 244710"/>
                  <a:gd name="connsiteX8" fmla="*/ 333631 w 686488"/>
                  <a:gd name="connsiteY8" fmla="*/ 234187 h 244710"/>
                  <a:gd name="connsiteX9" fmla="*/ 137343 w 686488"/>
                  <a:gd name="connsiteY9" fmla="*/ 174954 h 244710"/>
                  <a:gd name="connsiteX10" fmla="*/ 49475 w 686488"/>
                  <a:gd name="connsiteY10" fmla="*/ 132290 h 244710"/>
                  <a:gd name="connsiteX11" fmla="*/ 149524 w 686488"/>
                  <a:gd name="connsiteY11" fmla="*/ 53890 h 244710"/>
                  <a:gd name="connsiteX12" fmla="*/ 400831 w 686488"/>
                  <a:gd name="connsiteY12" fmla="*/ 5973 h 2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488" h="244710">
                    <a:moveTo>
                      <a:pt x="400831" y="5973"/>
                    </a:moveTo>
                    <a:cubicBezTo>
                      <a:pt x="412088" y="315"/>
                      <a:pt x="428657" y="-4303"/>
                      <a:pt x="434720" y="6666"/>
                    </a:cubicBezTo>
                    <a:cubicBezTo>
                      <a:pt x="437086" y="10995"/>
                      <a:pt x="436567" y="16307"/>
                      <a:pt x="435989" y="21214"/>
                    </a:cubicBezTo>
                    <a:cubicBezTo>
                      <a:pt x="433680" y="40670"/>
                      <a:pt x="430793" y="61453"/>
                      <a:pt x="417919" y="76232"/>
                    </a:cubicBezTo>
                    <a:cubicBezTo>
                      <a:pt x="402851" y="93552"/>
                      <a:pt x="378200" y="98113"/>
                      <a:pt x="357359" y="107812"/>
                    </a:cubicBezTo>
                    <a:cubicBezTo>
                      <a:pt x="336518" y="117511"/>
                      <a:pt x="316600" y="140315"/>
                      <a:pt x="325837" y="161329"/>
                    </a:cubicBezTo>
                    <a:cubicBezTo>
                      <a:pt x="333400" y="178533"/>
                      <a:pt x="355223" y="183152"/>
                      <a:pt x="373870" y="185403"/>
                    </a:cubicBezTo>
                    <a:cubicBezTo>
                      <a:pt x="478076" y="198278"/>
                      <a:pt x="582282" y="211209"/>
                      <a:pt x="686488" y="224084"/>
                    </a:cubicBezTo>
                    <a:cubicBezTo>
                      <a:pt x="569523" y="241114"/>
                      <a:pt x="449960" y="255143"/>
                      <a:pt x="333631" y="234187"/>
                    </a:cubicBezTo>
                    <a:cubicBezTo>
                      <a:pt x="266315" y="222063"/>
                      <a:pt x="201656" y="198451"/>
                      <a:pt x="137343" y="174954"/>
                    </a:cubicBezTo>
                    <a:cubicBezTo>
                      <a:pt x="106629" y="163696"/>
                      <a:pt x="75396" y="152207"/>
                      <a:pt x="49475" y="132290"/>
                    </a:cubicBezTo>
                    <a:cubicBezTo>
                      <a:pt x="-83366" y="30162"/>
                      <a:pt x="86423" y="48752"/>
                      <a:pt x="149524" y="53890"/>
                    </a:cubicBezTo>
                    <a:cubicBezTo>
                      <a:pt x="235487" y="61049"/>
                      <a:pt x="323701" y="44711"/>
                      <a:pt x="400831" y="5973"/>
                    </a:cubicBezTo>
                    <a:close/>
                  </a:path>
                </a:pathLst>
              </a:custGeom>
              <a:solidFill>
                <a:srgbClr val="E2E2E1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FDA7556E-6CCE-4D29-8675-70EC527F3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669245" y="5480214"/>
                <a:ext cx="1068039" cy="975668"/>
              </a:xfrm>
              <a:custGeom>
                <a:avLst/>
                <a:gdLst>
                  <a:gd name="connsiteX0" fmla="*/ 829 w 1068039"/>
                  <a:gd name="connsiteY0" fmla="*/ 389 h 975668"/>
                  <a:gd name="connsiteX1" fmla="*/ 1068868 w 1068039"/>
                  <a:gd name="connsiteY1" fmla="*/ 389 h 975668"/>
                  <a:gd name="connsiteX2" fmla="*/ 1068868 w 1068039"/>
                  <a:gd name="connsiteY2" fmla="*/ 976057 h 975668"/>
                  <a:gd name="connsiteX3" fmla="*/ 829 w 1068039"/>
                  <a:gd name="connsiteY3" fmla="*/ 976057 h 97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039" h="975668">
                    <a:moveTo>
                      <a:pt x="829" y="389"/>
                    </a:moveTo>
                    <a:lnTo>
                      <a:pt x="1068868" y="389"/>
                    </a:lnTo>
                    <a:lnTo>
                      <a:pt x="1068868" y="976057"/>
                    </a:lnTo>
                    <a:lnTo>
                      <a:pt x="829" y="976057"/>
                    </a:lnTo>
                    <a:close/>
                  </a:path>
                </a:pathLst>
              </a:custGeom>
            </p:spPr>
          </p:pic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B047B4D3-E371-4910-96A3-E199B7C44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056049" y="5237740"/>
                <a:ext cx="877524" cy="750513"/>
              </a:xfrm>
              <a:custGeom>
                <a:avLst/>
                <a:gdLst>
                  <a:gd name="connsiteX0" fmla="*/ 896 w 877524"/>
                  <a:gd name="connsiteY0" fmla="*/ 347 h 750513"/>
                  <a:gd name="connsiteX1" fmla="*/ 878420 w 877524"/>
                  <a:gd name="connsiteY1" fmla="*/ 347 h 750513"/>
                  <a:gd name="connsiteX2" fmla="*/ 878420 w 877524"/>
                  <a:gd name="connsiteY2" fmla="*/ 750861 h 750513"/>
                  <a:gd name="connsiteX3" fmla="*/ 896 w 877524"/>
                  <a:gd name="connsiteY3" fmla="*/ 750861 h 7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524" h="750513">
                    <a:moveTo>
                      <a:pt x="896" y="347"/>
                    </a:moveTo>
                    <a:lnTo>
                      <a:pt x="878420" y="347"/>
                    </a:lnTo>
                    <a:lnTo>
                      <a:pt x="878420" y="750861"/>
                    </a:lnTo>
                    <a:lnTo>
                      <a:pt x="896" y="750861"/>
                    </a:lnTo>
                    <a:close/>
                  </a:path>
                </a:pathLst>
              </a:custGeom>
            </p:spPr>
          </p:pic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8EC95540-63EB-4325-9A02-7F517090F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653165" y="5341658"/>
                <a:ext cx="808245" cy="894843"/>
              </a:xfrm>
              <a:custGeom>
                <a:avLst/>
                <a:gdLst>
                  <a:gd name="connsiteX0" fmla="*/ 653 w 808245"/>
                  <a:gd name="connsiteY0" fmla="*/ 365 h 894843"/>
                  <a:gd name="connsiteX1" fmla="*/ 808899 w 808245"/>
                  <a:gd name="connsiteY1" fmla="*/ 365 h 894843"/>
                  <a:gd name="connsiteX2" fmla="*/ 808899 w 808245"/>
                  <a:gd name="connsiteY2" fmla="*/ 895208 h 894843"/>
                  <a:gd name="connsiteX3" fmla="*/ 653 w 808245"/>
                  <a:gd name="connsiteY3" fmla="*/ 895208 h 89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245" h="894843">
                    <a:moveTo>
                      <a:pt x="653" y="365"/>
                    </a:moveTo>
                    <a:lnTo>
                      <a:pt x="808899" y="365"/>
                    </a:lnTo>
                    <a:lnTo>
                      <a:pt x="808899" y="895208"/>
                    </a:lnTo>
                    <a:lnTo>
                      <a:pt x="653" y="895208"/>
                    </a:lnTo>
                    <a:close/>
                  </a:path>
                </a:pathLst>
              </a:custGeom>
            </p:spPr>
          </p:pic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89ACCA1A-A1C6-4807-8653-53B51D3F7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120793" y="5249287"/>
                <a:ext cx="917936" cy="663916"/>
              </a:xfrm>
              <a:custGeom>
                <a:avLst/>
                <a:gdLst>
                  <a:gd name="connsiteX0" fmla="*/ 734 w 917936"/>
                  <a:gd name="connsiteY0" fmla="*/ 349 h 663916"/>
                  <a:gd name="connsiteX1" fmla="*/ 918671 w 917936"/>
                  <a:gd name="connsiteY1" fmla="*/ 349 h 663916"/>
                  <a:gd name="connsiteX2" fmla="*/ 918671 w 917936"/>
                  <a:gd name="connsiteY2" fmla="*/ 664265 h 663916"/>
                  <a:gd name="connsiteX3" fmla="*/ 734 w 917936"/>
                  <a:gd name="connsiteY3" fmla="*/ 664265 h 66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936" h="663916">
                    <a:moveTo>
                      <a:pt x="734" y="349"/>
                    </a:moveTo>
                    <a:lnTo>
                      <a:pt x="918671" y="349"/>
                    </a:lnTo>
                    <a:lnTo>
                      <a:pt x="918671" y="664265"/>
                    </a:lnTo>
                    <a:lnTo>
                      <a:pt x="734" y="664265"/>
                    </a:lnTo>
                    <a:close/>
                  </a:path>
                </a:pathLst>
              </a:cu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1D602EDF-9711-4F89-8AF7-41E8FF7A1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94194" y="5266606"/>
                <a:ext cx="1039173" cy="508040"/>
              </a:xfrm>
              <a:custGeom>
                <a:avLst/>
                <a:gdLst>
                  <a:gd name="connsiteX0" fmla="*/ 816 w 1039173"/>
                  <a:gd name="connsiteY0" fmla="*/ 352 h 508040"/>
                  <a:gd name="connsiteX1" fmla="*/ 1039989 w 1039173"/>
                  <a:gd name="connsiteY1" fmla="*/ 352 h 508040"/>
                  <a:gd name="connsiteX2" fmla="*/ 1039989 w 1039173"/>
                  <a:gd name="connsiteY2" fmla="*/ 508392 h 508040"/>
                  <a:gd name="connsiteX3" fmla="*/ 816 w 1039173"/>
                  <a:gd name="connsiteY3" fmla="*/ 508392 h 50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173" h="508040">
                    <a:moveTo>
                      <a:pt x="816" y="352"/>
                    </a:moveTo>
                    <a:lnTo>
                      <a:pt x="1039989" y="352"/>
                    </a:lnTo>
                    <a:lnTo>
                      <a:pt x="1039989" y="508392"/>
                    </a:lnTo>
                    <a:lnTo>
                      <a:pt x="816" y="508392"/>
                    </a:lnTo>
                    <a:close/>
                  </a:path>
                </a:pathLst>
              </a:custGeom>
            </p:spPr>
          </p:pic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4CAD3AE8-26A4-411B-9A92-478DC1B7A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560794" y="5070318"/>
                <a:ext cx="715874" cy="531132"/>
              </a:xfrm>
              <a:custGeom>
                <a:avLst/>
                <a:gdLst>
                  <a:gd name="connsiteX0" fmla="*/ 637 w 715874"/>
                  <a:gd name="connsiteY0" fmla="*/ 318 h 531132"/>
                  <a:gd name="connsiteX1" fmla="*/ 716512 w 715874"/>
                  <a:gd name="connsiteY1" fmla="*/ 318 h 531132"/>
                  <a:gd name="connsiteX2" fmla="*/ 716512 w 715874"/>
                  <a:gd name="connsiteY2" fmla="*/ 531451 h 531132"/>
                  <a:gd name="connsiteX3" fmla="*/ 637 w 715874"/>
                  <a:gd name="connsiteY3" fmla="*/ 531451 h 53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874" h="531132">
                    <a:moveTo>
                      <a:pt x="637" y="318"/>
                    </a:moveTo>
                    <a:lnTo>
                      <a:pt x="716512" y="318"/>
                    </a:lnTo>
                    <a:lnTo>
                      <a:pt x="716512" y="531451"/>
                    </a:lnTo>
                    <a:lnTo>
                      <a:pt x="637" y="531451"/>
                    </a:lnTo>
                    <a:close/>
                  </a:path>
                </a:pathLst>
              </a:custGeom>
            </p:spPr>
          </p:pic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2E7641B3-1C03-497C-B5EB-2A8CDC94A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283681" y="4383309"/>
                <a:ext cx="912163" cy="687008"/>
              </a:xfrm>
              <a:custGeom>
                <a:avLst/>
                <a:gdLst>
                  <a:gd name="connsiteX0" fmla="*/ 589 w 912163"/>
                  <a:gd name="connsiteY0" fmla="*/ 199 h 687008"/>
                  <a:gd name="connsiteX1" fmla="*/ 912752 w 912163"/>
                  <a:gd name="connsiteY1" fmla="*/ 199 h 687008"/>
                  <a:gd name="connsiteX2" fmla="*/ 912752 w 912163"/>
                  <a:gd name="connsiteY2" fmla="*/ 687208 h 687008"/>
                  <a:gd name="connsiteX3" fmla="*/ 589 w 912163"/>
                  <a:gd name="connsiteY3" fmla="*/ 687208 h 68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163" h="687008">
                    <a:moveTo>
                      <a:pt x="589" y="199"/>
                    </a:moveTo>
                    <a:lnTo>
                      <a:pt x="912752" y="199"/>
                    </a:lnTo>
                    <a:lnTo>
                      <a:pt x="912752" y="687208"/>
                    </a:lnTo>
                    <a:lnTo>
                      <a:pt x="589" y="687208"/>
                    </a:lnTo>
                    <a:close/>
                  </a:path>
                </a:pathLst>
              </a:cu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3C3664A8-0092-4DB7-A904-B937423A6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55021" y="4423721"/>
                <a:ext cx="675462" cy="698555"/>
              </a:xfrm>
              <a:custGeom>
                <a:avLst/>
                <a:gdLst>
                  <a:gd name="connsiteX0" fmla="*/ 636 w 675462"/>
                  <a:gd name="connsiteY0" fmla="*/ 206 h 698555"/>
                  <a:gd name="connsiteX1" fmla="*/ 676099 w 675462"/>
                  <a:gd name="connsiteY1" fmla="*/ 206 h 698555"/>
                  <a:gd name="connsiteX2" fmla="*/ 676099 w 675462"/>
                  <a:gd name="connsiteY2" fmla="*/ 698761 h 698555"/>
                  <a:gd name="connsiteX3" fmla="*/ 636 w 675462"/>
                  <a:gd name="connsiteY3" fmla="*/ 698761 h 6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462" h="698555">
                    <a:moveTo>
                      <a:pt x="636" y="206"/>
                    </a:moveTo>
                    <a:lnTo>
                      <a:pt x="676099" y="206"/>
                    </a:lnTo>
                    <a:lnTo>
                      <a:pt x="676099" y="698761"/>
                    </a:lnTo>
                    <a:lnTo>
                      <a:pt x="636" y="698761"/>
                    </a:lnTo>
                    <a:close/>
                  </a:path>
                </a:pathLst>
              </a:custGeom>
            </p:spPr>
          </p:pic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A93AC5B2-AD00-442C-8C86-97B21781B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895639" y="4163928"/>
                <a:ext cx="392576" cy="646596"/>
              </a:xfrm>
              <a:custGeom>
                <a:avLst/>
                <a:gdLst>
                  <a:gd name="connsiteX0" fmla="*/ 695 w 392576"/>
                  <a:gd name="connsiteY0" fmla="*/ 161 h 646596"/>
                  <a:gd name="connsiteX1" fmla="*/ 393272 w 392576"/>
                  <a:gd name="connsiteY1" fmla="*/ 161 h 646596"/>
                  <a:gd name="connsiteX2" fmla="*/ 393272 w 392576"/>
                  <a:gd name="connsiteY2" fmla="*/ 646757 h 646596"/>
                  <a:gd name="connsiteX3" fmla="*/ 695 w 392576"/>
                  <a:gd name="connsiteY3" fmla="*/ 646757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576" h="646596">
                    <a:moveTo>
                      <a:pt x="695" y="161"/>
                    </a:moveTo>
                    <a:lnTo>
                      <a:pt x="393272" y="161"/>
                    </a:lnTo>
                    <a:lnTo>
                      <a:pt x="393272" y="646757"/>
                    </a:lnTo>
                    <a:lnTo>
                      <a:pt x="695" y="646757"/>
                    </a:lnTo>
                    <a:close/>
                  </a:path>
                </a:pathLst>
              </a:custGeom>
            </p:spPr>
          </p:pic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793BFF82-40AA-473A-B5C7-63475957C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166978" y="4175475"/>
                <a:ext cx="727421" cy="825565"/>
              </a:xfrm>
              <a:custGeom>
                <a:avLst/>
                <a:gdLst>
                  <a:gd name="connsiteX0" fmla="*/ 742 w 727421"/>
                  <a:gd name="connsiteY0" fmla="*/ 163 h 825565"/>
                  <a:gd name="connsiteX1" fmla="*/ 728164 w 727421"/>
                  <a:gd name="connsiteY1" fmla="*/ 163 h 825565"/>
                  <a:gd name="connsiteX2" fmla="*/ 728164 w 727421"/>
                  <a:gd name="connsiteY2" fmla="*/ 825728 h 825565"/>
                  <a:gd name="connsiteX3" fmla="*/ 742 w 727421"/>
                  <a:gd name="connsiteY3" fmla="*/ 825728 h 82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825565">
                    <a:moveTo>
                      <a:pt x="742" y="163"/>
                    </a:moveTo>
                    <a:lnTo>
                      <a:pt x="728164" y="163"/>
                    </a:lnTo>
                    <a:lnTo>
                      <a:pt x="728164" y="825728"/>
                    </a:lnTo>
                    <a:lnTo>
                      <a:pt x="742" y="825728"/>
                    </a:lnTo>
                    <a:close/>
                  </a:path>
                </a:pathLst>
              </a:custGeom>
            </p:spPr>
          </p:pic>
          <p:grpSp>
            <p:nvGrpSpPr>
              <p:cNvPr id="188" name="Graphic 3">
                <a:extLst>
                  <a:ext uri="{FF2B5EF4-FFF2-40B4-BE49-F238E27FC236}">
                    <a16:creationId xmlns:a16="http://schemas.microsoft.com/office/drawing/2014/main" id="{69EEE684-4835-4378-9328-9326C89635F7}"/>
                  </a:ext>
                </a:extLst>
              </p:cNvPr>
              <p:cNvGrpSpPr/>
              <p:nvPr/>
            </p:nvGrpSpPr>
            <p:grpSpPr>
              <a:xfrm>
                <a:off x="3974671" y="4407714"/>
                <a:ext cx="375810" cy="939716"/>
                <a:chOff x="3974671" y="4407714"/>
                <a:chExt cx="375810" cy="939716"/>
              </a:xfrm>
              <a:solidFill>
                <a:srgbClr val="EEEEEE"/>
              </a:solidFill>
            </p:grpSpPr>
            <p:pic>
              <p:nvPicPr>
                <p:cNvPr id="227" name="Picture 226">
                  <a:extLst>
                    <a:ext uri="{FF2B5EF4-FFF2-40B4-BE49-F238E27FC236}">
                      <a16:creationId xmlns:a16="http://schemas.microsoft.com/office/drawing/2014/main" id="{BB60F29D-60BA-4920-AFAE-CA47FC2F3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21410" y="4441041"/>
                  <a:ext cx="329071" cy="906389"/>
                </a:xfrm>
                <a:custGeom>
                  <a:avLst/>
                  <a:gdLst>
                    <a:gd name="connsiteX0" fmla="*/ 890 w 329071"/>
                    <a:gd name="connsiteY0" fmla="*/ 209 h 906389"/>
                    <a:gd name="connsiteX1" fmla="*/ 329962 w 329071"/>
                    <a:gd name="connsiteY1" fmla="*/ 209 h 906389"/>
                    <a:gd name="connsiteX2" fmla="*/ 329962 w 329071"/>
                    <a:gd name="connsiteY2" fmla="*/ 906599 h 906389"/>
                    <a:gd name="connsiteX3" fmla="*/ 890 w 329071"/>
                    <a:gd name="connsiteY3" fmla="*/ 906599 h 90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071" h="906389">
                      <a:moveTo>
                        <a:pt x="890" y="209"/>
                      </a:moveTo>
                      <a:lnTo>
                        <a:pt x="329962" y="209"/>
                      </a:lnTo>
                      <a:lnTo>
                        <a:pt x="329962" y="906599"/>
                      </a:lnTo>
                      <a:lnTo>
                        <a:pt x="890" y="906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3E27DF3A-016E-4C09-B103-DD5915738123}"/>
                    </a:ext>
                  </a:extLst>
                </p:cNvPr>
                <p:cNvSpPr/>
                <p:nvPr/>
              </p:nvSpPr>
              <p:spPr>
                <a:xfrm>
                  <a:off x="3974671" y="4407714"/>
                  <a:ext cx="298550" cy="118732"/>
                </a:xfrm>
                <a:custGeom>
                  <a:avLst/>
                  <a:gdLst>
                    <a:gd name="connsiteX0" fmla="*/ 41224 w 298550"/>
                    <a:gd name="connsiteY0" fmla="*/ 118733 h 118732"/>
                    <a:gd name="connsiteX1" fmla="*/ 294378 w 298550"/>
                    <a:gd name="connsiteY1" fmla="*/ 83516 h 118732"/>
                    <a:gd name="connsiteX2" fmla="*/ 288548 w 298550"/>
                    <a:gd name="connsiteY2" fmla="*/ 59327 h 118732"/>
                    <a:gd name="connsiteX3" fmla="*/ 48383 w 298550"/>
                    <a:gd name="connsiteY3" fmla="*/ 8465 h 118732"/>
                    <a:gd name="connsiteX4" fmla="*/ 11031 w 298550"/>
                    <a:gd name="connsiteY4" fmla="*/ 26766 h 118732"/>
                    <a:gd name="connsiteX5" fmla="*/ 43130 w 298550"/>
                    <a:gd name="connsiteY5" fmla="*/ 105166 h 11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550" h="118732">
                      <a:moveTo>
                        <a:pt x="41224" y="118733"/>
                      </a:moveTo>
                      <a:cubicBezTo>
                        <a:pt x="94742" y="38832"/>
                        <a:pt x="221117" y="21281"/>
                        <a:pt x="294378" y="83516"/>
                      </a:cubicBezTo>
                      <a:cubicBezTo>
                        <a:pt x="303269" y="79071"/>
                        <a:pt x="296341" y="65504"/>
                        <a:pt x="288548" y="59327"/>
                      </a:cubicBezTo>
                      <a:cubicBezTo>
                        <a:pt x="222098" y="6617"/>
                        <a:pt x="130478" y="-12780"/>
                        <a:pt x="48383" y="8465"/>
                      </a:cubicBezTo>
                      <a:cubicBezTo>
                        <a:pt x="34816" y="11987"/>
                        <a:pt x="20960" y="16836"/>
                        <a:pt x="11031" y="26766"/>
                      </a:cubicBezTo>
                      <a:cubicBezTo>
                        <a:pt x="-14314" y="52226"/>
                        <a:pt x="7220" y="104819"/>
                        <a:pt x="43130" y="105166"/>
                      </a:cubicBezTo>
                    </a:path>
                  </a:pathLst>
                </a:custGeom>
                <a:solidFill>
                  <a:srgbClr val="EEEEE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E5A107C1-9A4B-4D09-B586-192716E31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86565" y="4279392"/>
                <a:ext cx="444535" cy="831338"/>
              </a:xfrm>
              <a:custGeom>
                <a:avLst/>
                <a:gdLst>
                  <a:gd name="connsiteX0" fmla="*/ 832 w 444535"/>
                  <a:gd name="connsiteY0" fmla="*/ 181 h 831338"/>
                  <a:gd name="connsiteX1" fmla="*/ 445367 w 444535"/>
                  <a:gd name="connsiteY1" fmla="*/ 181 h 831338"/>
                  <a:gd name="connsiteX2" fmla="*/ 445367 w 444535"/>
                  <a:gd name="connsiteY2" fmla="*/ 831519 h 831338"/>
                  <a:gd name="connsiteX3" fmla="*/ 832 w 444535"/>
                  <a:gd name="connsiteY3" fmla="*/ 831519 h 83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35" h="831338">
                    <a:moveTo>
                      <a:pt x="832" y="181"/>
                    </a:moveTo>
                    <a:lnTo>
                      <a:pt x="445367" y="181"/>
                    </a:lnTo>
                    <a:lnTo>
                      <a:pt x="445367" y="831519"/>
                    </a:lnTo>
                    <a:lnTo>
                      <a:pt x="832" y="831519"/>
                    </a:lnTo>
                    <a:close/>
                  </a:path>
                </a:pathLst>
              </a:custGeom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F2CD08E2-0452-4B2F-97A0-67D8E7918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30895" y="4954854"/>
                <a:ext cx="727421" cy="565772"/>
              </a:xfrm>
              <a:custGeom>
                <a:avLst/>
                <a:gdLst>
                  <a:gd name="connsiteX0" fmla="*/ 857 w 727421"/>
                  <a:gd name="connsiteY0" fmla="*/ 298 h 565772"/>
                  <a:gd name="connsiteX1" fmla="*/ 728279 w 727421"/>
                  <a:gd name="connsiteY1" fmla="*/ 298 h 565772"/>
                  <a:gd name="connsiteX2" fmla="*/ 728279 w 727421"/>
                  <a:gd name="connsiteY2" fmla="*/ 566070 h 565772"/>
                  <a:gd name="connsiteX3" fmla="*/ 857 w 727421"/>
                  <a:gd name="connsiteY3" fmla="*/ 56607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7421" h="565772">
                    <a:moveTo>
                      <a:pt x="857" y="298"/>
                    </a:moveTo>
                    <a:lnTo>
                      <a:pt x="728279" y="298"/>
                    </a:lnTo>
                    <a:lnTo>
                      <a:pt x="728279" y="566070"/>
                    </a:lnTo>
                    <a:lnTo>
                      <a:pt x="857" y="566070"/>
                    </a:lnTo>
                    <a:close/>
                  </a:path>
                </a:pathLst>
              </a:custGeom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C56A24FE-E7DC-41C3-89E0-CAA06C4E7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830895" y="5220421"/>
                <a:ext cx="508040" cy="282886"/>
              </a:xfrm>
              <a:custGeom>
                <a:avLst/>
                <a:gdLst>
                  <a:gd name="connsiteX0" fmla="*/ 857 w 508040"/>
                  <a:gd name="connsiteY0" fmla="*/ 344 h 282886"/>
                  <a:gd name="connsiteX1" fmla="*/ 508898 w 508040"/>
                  <a:gd name="connsiteY1" fmla="*/ 344 h 282886"/>
                  <a:gd name="connsiteX2" fmla="*/ 508898 w 508040"/>
                  <a:gd name="connsiteY2" fmla="*/ 283230 h 282886"/>
                  <a:gd name="connsiteX3" fmla="*/ 857 w 508040"/>
                  <a:gd name="connsiteY3" fmla="*/ 283230 h 28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40" h="282886">
                    <a:moveTo>
                      <a:pt x="857" y="344"/>
                    </a:moveTo>
                    <a:lnTo>
                      <a:pt x="508898" y="344"/>
                    </a:lnTo>
                    <a:lnTo>
                      <a:pt x="508898" y="283230"/>
                    </a:lnTo>
                    <a:lnTo>
                      <a:pt x="857" y="283230"/>
                    </a:lnTo>
                    <a:close/>
                  </a:path>
                </a:pathLst>
              </a:custGeom>
            </p:spPr>
          </p:pic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9E7208DC-5894-46A7-8625-4AD21AAE2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26360" y="4666195"/>
                <a:ext cx="594637" cy="646596"/>
              </a:xfrm>
              <a:custGeom>
                <a:avLst/>
                <a:gdLst>
                  <a:gd name="connsiteX0" fmla="*/ 683 w 594637"/>
                  <a:gd name="connsiteY0" fmla="*/ 248 h 646596"/>
                  <a:gd name="connsiteX1" fmla="*/ 595321 w 594637"/>
                  <a:gd name="connsiteY1" fmla="*/ 248 h 646596"/>
                  <a:gd name="connsiteX2" fmla="*/ 595321 w 594637"/>
                  <a:gd name="connsiteY2" fmla="*/ 646844 h 646596"/>
                  <a:gd name="connsiteX3" fmla="*/ 683 w 594637"/>
                  <a:gd name="connsiteY3" fmla="*/ 646844 h 64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637" h="646596">
                    <a:moveTo>
                      <a:pt x="683" y="248"/>
                    </a:moveTo>
                    <a:lnTo>
                      <a:pt x="595321" y="248"/>
                    </a:lnTo>
                    <a:lnTo>
                      <a:pt x="595321" y="646844"/>
                    </a:lnTo>
                    <a:lnTo>
                      <a:pt x="683" y="646844"/>
                    </a:lnTo>
                    <a:close/>
                  </a:path>
                </a:pathLst>
              </a:custGeom>
            </p:spPr>
          </p:pic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855AB240-3A1A-4E35-9F97-23E09ABDD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045741" y="4712381"/>
                <a:ext cx="496493" cy="773606"/>
              </a:xfrm>
              <a:custGeom>
                <a:avLst/>
                <a:gdLst>
                  <a:gd name="connsiteX0" fmla="*/ 721 w 496493"/>
                  <a:gd name="connsiteY0" fmla="*/ 256 h 773606"/>
                  <a:gd name="connsiteX1" fmla="*/ 497215 w 496493"/>
                  <a:gd name="connsiteY1" fmla="*/ 256 h 773606"/>
                  <a:gd name="connsiteX2" fmla="*/ 497215 w 496493"/>
                  <a:gd name="connsiteY2" fmla="*/ 773862 h 773606"/>
                  <a:gd name="connsiteX3" fmla="*/ 721 w 496493"/>
                  <a:gd name="connsiteY3" fmla="*/ 773862 h 77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6493" h="773606">
                    <a:moveTo>
                      <a:pt x="721" y="256"/>
                    </a:moveTo>
                    <a:lnTo>
                      <a:pt x="497215" y="256"/>
                    </a:lnTo>
                    <a:lnTo>
                      <a:pt x="497215" y="773862"/>
                    </a:lnTo>
                    <a:lnTo>
                      <a:pt x="721" y="773862"/>
                    </a:lnTo>
                    <a:close/>
                  </a:path>
                </a:pathLst>
              </a:custGeom>
            </p:spPr>
          </p:pic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74F7D948-608F-43AB-9A5C-DE24811CC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40379" y="4614237"/>
                <a:ext cx="611957" cy="617730"/>
              </a:xfrm>
              <a:custGeom>
                <a:avLst/>
                <a:gdLst>
                  <a:gd name="connsiteX0" fmla="*/ 824 w 611957"/>
                  <a:gd name="connsiteY0" fmla="*/ 239 h 617730"/>
                  <a:gd name="connsiteX1" fmla="*/ 612782 w 611957"/>
                  <a:gd name="connsiteY1" fmla="*/ 239 h 617730"/>
                  <a:gd name="connsiteX2" fmla="*/ 612782 w 611957"/>
                  <a:gd name="connsiteY2" fmla="*/ 617969 h 617730"/>
                  <a:gd name="connsiteX3" fmla="*/ 824 w 611957"/>
                  <a:gd name="connsiteY3" fmla="*/ 617969 h 61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957" h="617730">
                    <a:moveTo>
                      <a:pt x="824" y="239"/>
                    </a:moveTo>
                    <a:lnTo>
                      <a:pt x="612782" y="239"/>
                    </a:lnTo>
                    <a:lnTo>
                      <a:pt x="612782" y="617969"/>
                    </a:lnTo>
                    <a:lnTo>
                      <a:pt x="824" y="617969"/>
                    </a:lnTo>
                    <a:close/>
                  </a:path>
                </a:pathLst>
              </a:custGeom>
            </p:spPr>
          </p:pic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C90FB32F-7827-4B2D-BCBC-798518BF9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496050" y="4723927"/>
                <a:ext cx="738967" cy="675462"/>
              </a:xfrm>
              <a:custGeom>
                <a:avLst/>
                <a:gdLst>
                  <a:gd name="connsiteX0" fmla="*/ 799 w 738967"/>
                  <a:gd name="connsiteY0" fmla="*/ 258 h 675462"/>
                  <a:gd name="connsiteX1" fmla="*/ 739767 w 738967"/>
                  <a:gd name="connsiteY1" fmla="*/ 258 h 675462"/>
                  <a:gd name="connsiteX2" fmla="*/ 739767 w 738967"/>
                  <a:gd name="connsiteY2" fmla="*/ 675720 h 675462"/>
                  <a:gd name="connsiteX3" fmla="*/ 799 w 738967"/>
                  <a:gd name="connsiteY3" fmla="*/ 675720 h 67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967" h="675462">
                    <a:moveTo>
                      <a:pt x="799" y="258"/>
                    </a:moveTo>
                    <a:lnTo>
                      <a:pt x="739767" y="258"/>
                    </a:lnTo>
                    <a:lnTo>
                      <a:pt x="739767" y="675720"/>
                    </a:lnTo>
                    <a:lnTo>
                      <a:pt x="799" y="675720"/>
                    </a:lnTo>
                    <a:close/>
                  </a:path>
                </a:pathLst>
              </a:cu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AEBB32A6-3150-4D09-B0B5-E33A95103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99762" y="5018359"/>
                <a:ext cx="369483" cy="542679"/>
              </a:xfrm>
              <a:custGeom>
                <a:avLst/>
                <a:gdLst>
                  <a:gd name="connsiteX0" fmla="*/ 765 w 369483"/>
                  <a:gd name="connsiteY0" fmla="*/ 309 h 542679"/>
                  <a:gd name="connsiteX1" fmla="*/ 370249 w 369483"/>
                  <a:gd name="connsiteY1" fmla="*/ 309 h 542679"/>
                  <a:gd name="connsiteX2" fmla="*/ 370249 w 369483"/>
                  <a:gd name="connsiteY2" fmla="*/ 542988 h 542679"/>
                  <a:gd name="connsiteX3" fmla="*/ 765 w 369483"/>
                  <a:gd name="connsiteY3" fmla="*/ 542988 h 5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83" h="542679">
                    <a:moveTo>
                      <a:pt x="765" y="309"/>
                    </a:moveTo>
                    <a:lnTo>
                      <a:pt x="370249" y="309"/>
                    </a:lnTo>
                    <a:lnTo>
                      <a:pt x="370249" y="542988"/>
                    </a:lnTo>
                    <a:lnTo>
                      <a:pt x="765" y="542988"/>
                    </a:lnTo>
                    <a:close/>
                  </a:path>
                </a:pathLst>
              </a:cu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FABA25AF-7B0B-4038-AD8E-8A59CCF83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369040" y="4493000"/>
                <a:ext cx="484947" cy="565772"/>
              </a:xfrm>
              <a:custGeom>
                <a:avLst/>
                <a:gdLst>
                  <a:gd name="connsiteX0" fmla="*/ 777 w 484947"/>
                  <a:gd name="connsiteY0" fmla="*/ 218 h 565772"/>
                  <a:gd name="connsiteX1" fmla="*/ 485725 w 484947"/>
                  <a:gd name="connsiteY1" fmla="*/ 218 h 565772"/>
                  <a:gd name="connsiteX2" fmla="*/ 485725 w 484947"/>
                  <a:gd name="connsiteY2" fmla="*/ 565990 h 565772"/>
                  <a:gd name="connsiteX3" fmla="*/ 777 w 484947"/>
                  <a:gd name="connsiteY3" fmla="*/ 565990 h 5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947" h="565772">
                    <a:moveTo>
                      <a:pt x="777" y="218"/>
                    </a:moveTo>
                    <a:lnTo>
                      <a:pt x="485725" y="218"/>
                    </a:lnTo>
                    <a:lnTo>
                      <a:pt x="485725" y="565990"/>
                    </a:lnTo>
                    <a:lnTo>
                      <a:pt x="777" y="565990"/>
                    </a:lnTo>
                    <a:close/>
                  </a:path>
                </a:pathLst>
              </a:custGeom>
            </p:spPr>
          </p:pic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EDB2A92-89B7-4650-95B6-43AD4D1EEC0C}"/>
                  </a:ext>
                </a:extLst>
              </p:cNvPr>
              <p:cNvSpPr/>
              <p:nvPr/>
            </p:nvSpPr>
            <p:spPr>
              <a:xfrm>
                <a:off x="3512575" y="4793674"/>
                <a:ext cx="151887" cy="277234"/>
              </a:xfrm>
              <a:custGeom>
                <a:avLst/>
                <a:gdLst>
                  <a:gd name="connsiteX0" fmla="*/ 24492 w 151887"/>
                  <a:gd name="connsiteY0" fmla="*/ 264137 h 277234"/>
                  <a:gd name="connsiteX1" fmla="*/ 15197 w 151887"/>
                  <a:gd name="connsiteY1" fmla="*/ 139956 h 277234"/>
                  <a:gd name="connsiteX2" fmla="*/ 46892 w 151887"/>
                  <a:gd name="connsiteY2" fmla="*/ 81705 h 277234"/>
                  <a:gd name="connsiteX3" fmla="*/ 48451 w 151887"/>
                  <a:gd name="connsiteY3" fmla="*/ 4171 h 277234"/>
                  <a:gd name="connsiteX4" fmla="*/ 94001 w 151887"/>
                  <a:gd name="connsiteY4" fmla="*/ 39792 h 277234"/>
                  <a:gd name="connsiteX5" fmla="*/ 70158 w 151887"/>
                  <a:gd name="connsiteY5" fmla="*/ 107684 h 277234"/>
                  <a:gd name="connsiteX6" fmla="*/ 85399 w 151887"/>
                  <a:gd name="connsiteY6" fmla="*/ 196822 h 277234"/>
                  <a:gd name="connsiteX7" fmla="*/ 145382 w 151887"/>
                  <a:gd name="connsiteY7" fmla="*/ 96715 h 277234"/>
                  <a:gd name="connsiteX8" fmla="*/ 151040 w 151887"/>
                  <a:gd name="connsiteY8" fmla="*/ 230826 h 277234"/>
                  <a:gd name="connsiteX9" fmla="*/ 145786 w 151887"/>
                  <a:gd name="connsiteY9" fmla="*/ 251148 h 277234"/>
                  <a:gd name="connsiteX10" fmla="*/ 128178 w 151887"/>
                  <a:gd name="connsiteY10" fmla="*/ 261655 h 277234"/>
                  <a:gd name="connsiteX11" fmla="*/ 5267 w 151887"/>
                  <a:gd name="connsiteY11" fmla="*/ 257902 h 27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887" h="277234">
                    <a:moveTo>
                      <a:pt x="24492" y="264137"/>
                    </a:moveTo>
                    <a:cubicBezTo>
                      <a:pt x="-4201" y="230307"/>
                      <a:pt x="-8184" y="177713"/>
                      <a:pt x="15197" y="139956"/>
                    </a:cubicBezTo>
                    <a:cubicBezTo>
                      <a:pt x="26974" y="120905"/>
                      <a:pt x="45391" y="104047"/>
                      <a:pt x="46892" y="81705"/>
                    </a:cubicBezTo>
                    <a:cubicBezTo>
                      <a:pt x="48739" y="54513"/>
                      <a:pt x="26743" y="20567"/>
                      <a:pt x="48451" y="4171"/>
                    </a:cubicBezTo>
                    <a:cubicBezTo>
                      <a:pt x="67733" y="-10320"/>
                      <a:pt x="94925" y="15717"/>
                      <a:pt x="94001" y="39792"/>
                    </a:cubicBezTo>
                    <a:cubicBezTo>
                      <a:pt x="93077" y="63866"/>
                      <a:pt x="77374" y="84649"/>
                      <a:pt x="70158" y="107684"/>
                    </a:cubicBezTo>
                    <a:cubicBezTo>
                      <a:pt x="60805" y="137532"/>
                      <a:pt x="66636" y="171767"/>
                      <a:pt x="85399" y="196822"/>
                    </a:cubicBezTo>
                    <a:cubicBezTo>
                      <a:pt x="105374" y="163453"/>
                      <a:pt x="125350" y="130084"/>
                      <a:pt x="145382" y="96715"/>
                    </a:cubicBezTo>
                    <a:cubicBezTo>
                      <a:pt x="151271" y="141111"/>
                      <a:pt x="153176" y="186084"/>
                      <a:pt x="151040" y="230826"/>
                    </a:cubicBezTo>
                    <a:cubicBezTo>
                      <a:pt x="150694" y="237927"/>
                      <a:pt x="150116" y="245490"/>
                      <a:pt x="145786" y="251148"/>
                    </a:cubicBezTo>
                    <a:cubicBezTo>
                      <a:pt x="141572" y="256690"/>
                      <a:pt x="134702" y="259288"/>
                      <a:pt x="128178" y="261655"/>
                    </a:cubicBezTo>
                    <a:cubicBezTo>
                      <a:pt x="87304" y="276492"/>
                      <a:pt x="35519" y="289193"/>
                      <a:pt x="5267" y="257902"/>
                    </a:cubicBezTo>
                  </a:path>
                </a:pathLst>
              </a:custGeom>
              <a:solidFill>
                <a:srgbClr val="CDC2BE"/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2AEEA62F-1995-470A-91E5-341079E558D8}"/>
                  </a:ext>
                </a:extLst>
              </p:cNvPr>
              <p:cNvSpPr/>
              <p:nvPr/>
            </p:nvSpPr>
            <p:spPr>
              <a:xfrm>
                <a:off x="3318851" y="4637307"/>
                <a:ext cx="550463" cy="424056"/>
              </a:xfrm>
              <a:custGeom>
                <a:avLst/>
                <a:gdLst>
                  <a:gd name="connsiteX0" fmla="*/ 180402 w 550463"/>
                  <a:gd name="connsiteY0" fmla="*/ 193272 h 424056"/>
                  <a:gd name="connsiteX1" fmla="*/ 59858 w 550463"/>
                  <a:gd name="connsiteY1" fmla="*/ 90971 h 424056"/>
                  <a:gd name="connsiteX2" fmla="*/ 741 w 550463"/>
                  <a:gd name="connsiteY2" fmla="*/ 9223 h 424056"/>
                  <a:gd name="connsiteX3" fmla="*/ 71405 w 550463"/>
                  <a:gd name="connsiteY3" fmla="*/ 25676 h 424056"/>
                  <a:gd name="connsiteX4" fmla="*/ 132369 w 550463"/>
                  <a:gd name="connsiteY4" fmla="*/ 77577 h 424056"/>
                  <a:gd name="connsiteX5" fmla="*/ 182076 w 550463"/>
                  <a:gd name="connsiteY5" fmla="*/ 59392 h 424056"/>
                  <a:gd name="connsiteX6" fmla="*/ 182423 w 550463"/>
                  <a:gd name="connsiteY6" fmla="*/ 106847 h 424056"/>
                  <a:gd name="connsiteX7" fmla="*/ 231783 w 550463"/>
                  <a:gd name="connsiteY7" fmla="*/ 237206 h 424056"/>
                  <a:gd name="connsiteX8" fmla="*/ 236518 w 550463"/>
                  <a:gd name="connsiteY8" fmla="*/ 362830 h 424056"/>
                  <a:gd name="connsiteX9" fmla="*/ 297771 w 550463"/>
                  <a:gd name="connsiteY9" fmla="*/ 401684 h 424056"/>
                  <a:gd name="connsiteX10" fmla="*/ 321730 w 550463"/>
                  <a:gd name="connsiteY10" fmla="*/ 342162 h 424056"/>
                  <a:gd name="connsiteX11" fmla="*/ 317111 w 550463"/>
                  <a:gd name="connsiteY11" fmla="*/ 274039 h 424056"/>
                  <a:gd name="connsiteX12" fmla="*/ 340550 w 550463"/>
                  <a:gd name="connsiteY12" fmla="*/ 218270 h 424056"/>
                  <a:gd name="connsiteX13" fmla="*/ 335528 w 550463"/>
                  <a:gd name="connsiteY13" fmla="*/ 113717 h 424056"/>
                  <a:gd name="connsiteX14" fmla="*/ 410983 w 550463"/>
                  <a:gd name="connsiteY14" fmla="*/ 78212 h 424056"/>
                  <a:gd name="connsiteX15" fmla="*/ 550463 w 550463"/>
                  <a:gd name="connsiteY15" fmla="*/ 71111 h 424056"/>
                  <a:gd name="connsiteX16" fmla="*/ 396608 w 550463"/>
                  <a:gd name="connsiteY16" fmla="*/ 137907 h 424056"/>
                  <a:gd name="connsiteX17" fmla="*/ 382002 w 550463"/>
                  <a:gd name="connsiteY17" fmla="*/ 189115 h 424056"/>
                  <a:gd name="connsiteX18" fmla="*/ 366588 w 550463"/>
                  <a:gd name="connsiteY18" fmla="*/ 337428 h 424056"/>
                  <a:gd name="connsiteX19" fmla="*/ 358101 w 550463"/>
                  <a:gd name="connsiteY19" fmla="*/ 368488 h 424056"/>
                  <a:gd name="connsiteX20" fmla="*/ 334777 w 550463"/>
                  <a:gd name="connsiteY20" fmla="*/ 386673 h 424056"/>
                  <a:gd name="connsiteX21" fmla="*/ 169260 w 550463"/>
                  <a:gd name="connsiteY21" fmla="*/ 408207 h 424056"/>
                  <a:gd name="connsiteX22" fmla="*/ 180402 w 550463"/>
                  <a:gd name="connsiteY22" fmla="*/ 193272 h 42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50463" h="424056">
                    <a:moveTo>
                      <a:pt x="180402" y="193272"/>
                    </a:moveTo>
                    <a:cubicBezTo>
                      <a:pt x="144320" y="154707"/>
                      <a:pt x="103792" y="120299"/>
                      <a:pt x="59858" y="90971"/>
                    </a:cubicBezTo>
                    <a:cubicBezTo>
                      <a:pt x="30126" y="71111"/>
                      <a:pt x="-5610" y="44381"/>
                      <a:pt x="741" y="9223"/>
                    </a:cubicBezTo>
                    <a:cubicBezTo>
                      <a:pt x="19446" y="-10753"/>
                      <a:pt x="53508" y="4951"/>
                      <a:pt x="71405" y="25676"/>
                    </a:cubicBezTo>
                    <a:cubicBezTo>
                      <a:pt x="89301" y="46402"/>
                      <a:pt x="105351" y="73478"/>
                      <a:pt x="132369" y="77577"/>
                    </a:cubicBezTo>
                    <a:cubicBezTo>
                      <a:pt x="144897" y="61990"/>
                      <a:pt x="167759" y="45363"/>
                      <a:pt x="182076" y="59392"/>
                    </a:cubicBezTo>
                    <a:cubicBezTo>
                      <a:pt x="193969" y="70996"/>
                      <a:pt x="185309" y="90509"/>
                      <a:pt x="182423" y="106847"/>
                    </a:cubicBezTo>
                    <a:cubicBezTo>
                      <a:pt x="174283" y="153437"/>
                      <a:pt x="220122" y="191367"/>
                      <a:pt x="231783" y="237206"/>
                    </a:cubicBezTo>
                    <a:cubicBezTo>
                      <a:pt x="242175" y="278022"/>
                      <a:pt x="224452" y="322418"/>
                      <a:pt x="236518" y="362830"/>
                    </a:cubicBezTo>
                    <a:cubicBezTo>
                      <a:pt x="244369" y="389098"/>
                      <a:pt x="272773" y="412826"/>
                      <a:pt x="297771" y="401684"/>
                    </a:cubicBezTo>
                    <a:cubicBezTo>
                      <a:pt x="318728" y="392331"/>
                      <a:pt x="324270" y="364909"/>
                      <a:pt x="321730" y="342162"/>
                    </a:cubicBezTo>
                    <a:cubicBezTo>
                      <a:pt x="319247" y="319358"/>
                      <a:pt x="311569" y="296265"/>
                      <a:pt x="317111" y="274039"/>
                    </a:cubicBezTo>
                    <a:cubicBezTo>
                      <a:pt x="321961" y="254410"/>
                      <a:pt x="336567" y="238129"/>
                      <a:pt x="340550" y="218270"/>
                    </a:cubicBezTo>
                    <a:cubicBezTo>
                      <a:pt x="347478" y="183457"/>
                      <a:pt x="320229" y="145701"/>
                      <a:pt x="335528" y="113717"/>
                    </a:cubicBezTo>
                    <a:cubicBezTo>
                      <a:pt x="348113" y="87392"/>
                      <a:pt x="381944" y="80810"/>
                      <a:pt x="410983" y="78212"/>
                    </a:cubicBezTo>
                    <a:cubicBezTo>
                      <a:pt x="457342" y="74056"/>
                      <a:pt x="503874" y="71689"/>
                      <a:pt x="550463" y="71111"/>
                    </a:cubicBezTo>
                    <a:cubicBezTo>
                      <a:pt x="521136" y="120992"/>
                      <a:pt x="430612" y="91144"/>
                      <a:pt x="396608" y="137907"/>
                    </a:cubicBezTo>
                    <a:cubicBezTo>
                      <a:pt x="386043" y="152455"/>
                      <a:pt x="383849" y="171276"/>
                      <a:pt x="382002" y="189115"/>
                    </a:cubicBezTo>
                    <a:cubicBezTo>
                      <a:pt x="376864" y="238533"/>
                      <a:pt x="371726" y="288010"/>
                      <a:pt x="366588" y="337428"/>
                    </a:cubicBezTo>
                    <a:cubicBezTo>
                      <a:pt x="365491" y="348224"/>
                      <a:pt x="364163" y="359482"/>
                      <a:pt x="358101" y="368488"/>
                    </a:cubicBezTo>
                    <a:cubicBezTo>
                      <a:pt x="352559" y="376744"/>
                      <a:pt x="343610" y="382055"/>
                      <a:pt x="334777" y="386673"/>
                    </a:cubicBezTo>
                    <a:cubicBezTo>
                      <a:pt x="300080" y="404744"/>
                      <a:pt x="199685" y="446945"/>
                      <a:pt x="169260" y="408207"/>
                    </a:cubicBezTo>
                    <a:cubicBezTo>
                      <a:pt x="146918" y="379515"/>
                      <a:pt x="178439" y="230509"/>
                      <a:pt x="180402" y="193272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E219503-5A92-47E7-A956-C872B6AEDB4C}"/>
                  </a:ext>
                </a:extLst>
              </p:cNvPr>
              <p:cNvSpPr/>
              <p:nvPr/>
            </p:nvSpPr>
            <p:spPr>
              <a:xfrm>
                <a:off x="3257183" y="4467329"/>
                <a:ext cx="298993" cy="191328"/>
              </a:xfrm>
              <a:custGeom>
                <a:avLst/>
                <a:gdLst>
                  <a:gd name="connsiteX0" fmla="*/ 240222 w 298993"/>
                  <a:gd name="connsiteY0" fmla="*/ 14837 h 191328"/>
                  <a:gd name="connsiteX1" fmla="*/ 298993 w 298993"/>
                  <a:gd name="connsiteY1" fmla="*/ 6640 h 191328"/>
                  <a:gd name="connsiteX2" fmla="*/ 130185 w 298993"/>
                  <a:gd name="connsiteY2" fmla="*/ 52998 h 191328"/>
                  <a:gd name="connsiteX3" fmla="*/ 0 w 298993"/>
                  <a:gd name="connsiteY3" fmla="*/ 185262 h 191328"/>
                  <a:gd name="connsiteX4" fmla="*/ 240222 w 298993"/>
                  <a:gd name="connsiteY4" fmla="*/ 14837 h 19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993" h="191328">
                    <a:moveTo>
                      <a:pt x="240222" y="14837"/>
                    </a:moveTo>
                    <a:cubicBezTo>
                      <a:pt x="260775" y="14491"/>
                      <a:pt x="285715" y="22343"/>
                      <a:pt x="298993" y="6640"/>
                    </a:cubicBezTo>
                    <a:cubicBezTo>
                      <a:pt x="240107" y="-11142"/>
                      <a:pt x="171752" y="7621"/>
                      <a:pt x="130185" y="52998"/>
                    </a:cubicBezTo>
                    <a:cubicBezTo>
                      <a:pt x="85327" y="101955"/>
                      <a:pt x="66969" y="161592"/>
                      <a:pt x="0" y="185262"/>
                    </a:cubicBezTo>
                    <a:cubicBezTo>
                      <a:pt x="152932" y="229542"/>
                      <a:pt x="119909" y="16974"/>
                      <a:pt x="240222" y="1483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2FCD3A8-DFFC-4E9B-AEED-1905338372DD}"/>
                  </a:ext>
                </a:extLst>
              </p:cNvPr>
              <p:cNvSpPr/>
              <p:nvPr/>
            </p:nvSpPr>
            <p:spPr>
              <a:xfrm>
                <a:off x="3190445" y="4359777"/>
                <a:ext cx="348700" cy="380277"/>
              </a:xfrm>
              <a:custGeom>
                <a:avLst/>
                <a:gdLst>
                  <a:gd name="connsiteX0" fmla="*/ 190977 w 348700"/>
                  <a:gd name="connsiteY0" fmla="*/ 380278 h 380277"/>
                  <a:gd name="connsiteX1" fmla="*/ 0 w 348700"/>
                  <a:gd name="connsiteY1" fmla="*/ 293911 h 380277"/>
                  <a:gd name="connsiteX2" fmla="*/ 121641 w 348700"/>
                  <a:gd name="connsiteY2" fmla="*/ 209969 h 380277"/>
                  <a:gd name="connsiteX3" fmla="*/ 131109 w 348700"/>
                  <a:gd name="connsiteY3" fmla="*/ 173944 h 380277"/>
                  <a:gd name="connsiteX4" fmla="*/ 213781 w 348700"/>
                  <a:gd name="connsiteY4" fmla="*/ 31751 h 380277"/>
                  <a:gd name="connsiteX5" fmla="*/ 265740 w 348700"/>
                  <a:gd name="connsiteY5" fmla="*/ 402 h 380277"/>
                  <a:gd name="connsiteX6" fmla="*/ 199925 w 348700"/>
                  <a:gd name="connsiteY6" fmla="*/ 180641 h 380277"/>
                  <a:gd name="connsiteX7" fmla="*/ 232717 w 348700"/>
                  <a:gd name="connsiteY7" fmla="*/ 157952 h 380277"/>
                  <a:gd name="connsiteX8" fmla="*/ 348700 w 348700"/>
                  <a:gd name="connsiteY8" fmla="*/ 104319 h 380277"/>
                  <a:gd name="connsiteX9" fmla="*/ 223365 w 348700"/>
                  <a:gd name="connsiteY9" fmla="*/ 176888 h 380277"/>
                  <a:gd name="connsiteX10" fmla="*/ 190977 w 348700"/>
                  <a:gd name="connsiteY10" fmla="*/ 380278 h 38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700" h="380277">
                    <a:moveTo>
                      <a:pt x="190977" y="380278"/>
                    </a:moveTo>
                    <a:cubicBezTo>
                      <a:pt x="139653" y="330801"/>
                      <a:pt x="71010" y="299742"/>
                      <a:pt x="0" y="293911"/>
                    </a:cubicBezTo>
                    <a:cubicBezTo>
                      <a:pt x="30194" y="253729"/>
                      <a:pt x="99992" y="255288"/>
                      <a:pt x="121641" y="209969"/>
                    </a:cubicBezTo>
                    <a:cubicBezTo>
                      <a:pt x="127010" y="198769"/>
                      <a:pt x="128453" y="186125"/>
                      <a:pt x="131109" y="173944"/>
                    </a:cubicBezTo>
                    <a:cubicBezTo>
                      <a:pt x="142886" y="119849"/>
                      <a:pt x="178853" y="74761"/>
                      <a:pt x="213781" y="31751"/>
                    </a:cubicBezTo>
                    <a:cubicBezTo>
                      <a:pt x="227175" y="15239"/>
                      <a:pt x="244783" y="-2946"/>
                      <a:pt x="265740" y="402"/>
                    </a:cubicBezTo>
                    <a:cubicBezTo>
                      <a:pt x="233872" y="56229"/>
                      <a:pt x="211472" y="117425"/>
                      <a:pt x="199925" y="180641"/>
                    </a:cubicBezTo>
                    <a:cubicBezTo>
                      <a:pt x="212742" y="188493"/>
                      <a:pt x="225385" y="171000"/>
                      <a:pt x="232717" y="157952"/>
                    </a:cubicBezTo>
                    <a:cubicBezTo>
                      <a:pt x="255290" y="117829"/>
                      <a:pt x="304362" y="95140"/>
                      <a:pt x="348700" y="104319"/>
                    </a:cubicBezTo>
                    <a:cubicBezTo>
                      <a:pt x="312849" y="134686"/>
                      <a:pt x="257542" y="139940"/>
                      <a:pt x="223365" y="176888"/>
                    </a:cubicBezTo>
                    <a:cubicBezTo>
                      <a:pt x="174235" y="230175"/>
                      <a:pt x="173773" y="314117"/>
                      <a:pt x="190977" y="3802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341D91F-090A-4264-8DD8-87A239E26271}"/>
                  </a:ext>
                </a:extLst>
              </p:cNvPr>
              <p:cNvSpPr/>
              <p:nvPr/>
            </p:nvSpPr>
            <p:spPr>
              <a:xfrm>
                <a:off x="3419844" y="4546568"/>
                <a:ext cx="411778" cy="253100"/>
              </a:xfrm>
              <a:custGeom>
                <a:avLst/>
                <a:gdLst>
                  <a:gd name="connsiteX0" fmla="*/ 216579 w 411778"/>
                  <a:gd name="connsiteY0" fmla="*/ 8629 h 253100"/>
                  <a:gd name="connsiteX1" fmla="*/ 296249 w 411778"/>
                  <a:gd name="connsiteY1" fmla="*/ 51466 h 253100"/>
                  <a:gd name="connsiteX2" fmla="*/ 359177 w 411778"/>
                  <a:gd name="connsiteY2" fmla="*/ 92745 h 253100"/>
                  <a:gd name="connsiteX3" fmla="*/ 411193 w 411778"/>
                  <a:gd name="connsiteY3" fmla="*/ 166988 h 253100"/>
                  <a:gd name="connsiteX4" fmla="*/ 294575 w 411778"/>
                  <a:gd name="connsiteY4" fmla="*/ 103887 h 253100"/>
                  <a:gd name="connsiteX5" fmla="*/ 170971 w 411778"/>
                  <a:gd name="connsiteY5" fmla="*/ 59145 h 253100"/>
                  <a:gd name="connsiteX6" fmla="*/ 62608 w 411778"/>
                  <a:gd name="connsiteY6" fmla="*/ 121091 h 253100"/>
                  <a:gd name="connsiteX7" fmla="*/ 42576 w 411778"/>
                  <a:gd name="connsiteY7" fmla="*/ 253066 h 253100"/>
                  <a:gd name="connsiteX8" fmla="*/ 1066 w 411778"/>
                  <a:gd name="connsiteY8" fmla="*/ 166757 h 253100"/>
                  <a:gd name="connsiteX9" fmla="*/ 216579 w 411778"/>
                  <a:gd name="connsiteY9" fmla="*/ 8629 h 25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778" h="253100">
                    <a:moveTo>
                      <a:pt x="216579" y="8629"/>
                    </a:moveTo>
                    <a:cubicBezTo>
                      <a:pt x="245272" y="18155"/>
                      <a:pt x="270963" y="34897"/>
                      <a:pt x="296249" y="51466"/>
                    </a:cubicBezTo>
                    <a:cubicBezTo>
                      <a:pt x="317206" y="65207"/>
                      <a:pt x="338221" y="78947"/>
                      <a:pt x="359177" y="92745"/>
                    </a:cubicBezTo>
                    <a:cubicBezTo>
                      <a:pt x="386022" y="110353"/>
                      <a:pt x="416389" y="135351"/>
                      <a:pt x="411193" y="166988"/>
                    </a:cubicBezTo>
                    <a:cubicBezTo>
                      <a:pt x="369280" y="152555"/>
                      <a:pt x="332563" y="126691"/>
                      <a:pt x="294575" y="103887"/>
                    </a:cubicBezTo>
                    <a:cubicBezTo>
                      <a:pt x="256588" y="81083"/>
                      <a:pt x="215251" y="60646"/>
                      <a:pt x="170971" y="59145"/>
                    </a:cubicBezTo>
                    <a:cubicBezTo>
                      <a:pt x="126691" y="57702"/>
                      <a:pt x="79004" y="79755"/>
                      <a:pt x="62608" y="121091"/>
                    </a:cubicBezTo>
                    <a:cubicBezTo>
                      <a:pt x="52967" y="145569"/>
                      <a:pt x="82699" y="255318"/>
                      <a:pt x="42576" y="253066"/>
                    </a:cubicBezTo>
                    <a:cubicBezTo>
                      <a:pt x="15615" y="251565"/>
                      <a:pt x="3318" y="185520"/>
                      <a:pt x="1066" y="166757"/>
                    </a:cubicBezTo>
                    <a:cubicBezTo>
                      <a:pt x="-12732" y="50485"/>
                      <a:pt x="110006" y="-26702"/>
                      <a:pt x="216579" y="862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C6AFBCB-25B3-405B-89E3-5D0F365AA245}"/>
                  </a:ext>
                </a:extLst>
              </p:cNvPr>
              <p:cNvSpPr/>
              <p:nvPr/>
            </p:nvSpPr>
            <p:spPr>
              <a:xfrm>
                <a:off x="3544872" y="4580416"/>
                <a:ext cx="280267" cy="458151"/>
              </a:xfrm>
              <a:custGeom>
                <a:avLst/>
                <a:gdLst>
                  <a:gd name="connsiteX0" fmla="*/ 64071 w 280267"/>
                  <a:gd name="connsiteY0" fmla="*/ 212983 h 458151"/>
                  <a:gd name="connsiteX1" fmla="*/ 36533 w 280267"/>
                  <a:gd name="connsiteY1" fmla="*/ 144687 h 458151"/>
                  <a:gd name="connsiteX2" fmla="*/ 12055 w 280267"/>
                  <a:gd name="connsiteY2" fmla="*/ 47120 h 458151"/>
                  <a:gd name="connsiteX3" fmla="*/ 91090 w 280267"/>
                  <a:gd name="connsiteY3" fmla="*/ 5784 h 458151"/>
                  <a:gd name="connsiteX4" fmla="*/ 117820 w 280267"/>
                  <a:gd name="connsiteY4" fmla="*/ 98386 h 458151"/>
                  <a:gd name="connsiteX5" fmla="*/ 159964 w 280267"/>
                  <a:gd name="connsiteY5" fmla="*/ 180596 h 458151"/>
                  <a:gd name="connsiteX6" fmla="*/ 162735 w 280267"/>
                  <a:gd name="connsiteY6" fmla="*/ 91342 h 458151"/>
                  <a:gd name="connsiteX7" fmla="*/ 179189 w 280267"/>
                  <a:gd name="connsiteY7" fmla="*/ 52258 h 458151"/>
                  <a:gd name="connsiteX8" fmla="*/ 217003 w 280267"/>
                  <a:gd name="connsiteY8" fmla="*/ 62188 h 458151"/>
                  <a:gd name="connsiteX9" fmla="*/ 259551 w 280267"/>
                  <a:gd name="connsiteY9" fmla="*/ 90881 h 458151"/>
                  <a:gd name="connsiteX10" fmla="*/ 279700 w 280267"/>
                  <a:gd name="connsiteY10" fmla="*/ 113569 h 458151"/>
                  <a:gd name="connsiteX11" fmla="*/ 228665 w 280267"/>
                  <a:gd name="connsiteY11" fmla="*/ 155829 h 458151"/>
                  <a:gd name="connsiteX12" fmla="*/ 141952 w 280267"/>
                  <a:gd name="connsiteY12" fmla="*/ 244909 h 458151"/>
                  <a:gd name="connsiteX13" fmla="*/ 119263 w 280267"/>
                  <a:gd name="connsiteY13" fmla="*/ 370534 h 458151"/>
                  <a:gd name="connsiteX14" fmla="*/ 9110 w 280267"/>
                  <a:gd name="connsiteY14" fmla="*/ 423070 h 458151"/>
                  <a:gd name="connsiteX15" fmla="*/ 64071 w 280267"/>
                  <a:gd name="connsiteY15" fmla="*/ 212983 h 4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267" h="458151">
                    <a:moveTo>
                      <a:pt x="64071" y="212983"/>
                    </a:moveTo>
                    <a:cubicBezTo>
                      <a:pt x="66496" y="188043"/>
                      <a:pt x="49985" y="165817"/>
                      <a:pt x="36533" y="144687"/>
                    </a:cubicBezTo>
                    <a:cubicBezTo>
                      <a:pt x="18001" y="115590"/>
                      <a:pt x="3453" y="80546"/>
                      <a:pt x="12055" y="47120"/>
                    </a:cubicBezTo>
                    <a:cubicBezTo>
                      <a:pt x="20657" y="13693"/>
                      <a:pt x="61473" y="-11940"/>
                      <a:pt x="91090" y="5784"/>
                    </a:cubicBezTo>
                    <a:cubicBezTo>
                      <a:pt x="120129" y="23219"/>
                      <a:pt x="119147" y="64555"/>
                      <a:pt x="117820" y="98386"/>
                    </a:cubicBezTo>
                    <a:cubicBezTo>
                      <a:pt x="116492" y="132217"/>
                      <a:pt x="126422" y="175631"/>
                      <a:pt x="159964" y="180596"/>
                    </a:cubicBezTo>
                    <a:cubicBezTo>
                      <a:pt x="160888" y="150864"/>
                      <a:pt x="161811" y="121074"/>
                      <a:pt x="162735" y="91342"/>
                    </a:cubicBezTo>
                    <a:cubicBezTo>
                      <a:pt x="163197" y="76390"/>
                      <a:pt x="165564" y="58435"/>
                      <a:pt x="179189" y="52258"/>
                    </a:cubicBezTo>
                    <a:cubicBezTo>
                      <a:pt x="191659" y="46600"/>
                      <a:pt x="205687" y="54567"/>
                      <a:pt x="217003" y="62188"/>
                    </a:cubicBezTo>
                    <a:cubicBezTo>
                      <a:pt x="231205" y="71771"/>
                      <a:pt x="245349" y="81355"/>
                      <a:pt x="259551" y="90881"/>
                    </a:cubicBezTo>
                    <a:cubicBezTo>
                      <a:pt x="268153" y="96711"/>
                      <a:pt x="277448" y="103466"/>
                      <a:pt x="279700" y="113569"/>
                    </a:cubicBezTo>
                    <a:cubicBezTo>
                      <a:pt x="285011" y="137470"/>
                      <a:pt x="251873" y="148035"/>
                      <a:pt x="228665" y="155829"/>
                    </a:cubicBezTo>
                    <a:cubicBezTo>
                      <a:pt x="188137" y="169453"/>
                      <a:pt x="158059" y="205305"/>
                      <a:pt x="141952" y="244909"/>
                    </a:cubicBezTo>
                    <a:cubicBezTo>
                      <a:pt x="125787" y="284513"/>
                      <a:pt x="121745" y="327870"/>
                      <a:pt x="119263" y="370534"/>
                    </a:cubicBezTo>
                    <a:cubicBezTo>
                      <a:pt x="115452" y="434962"/>
                      <a:pt x="48946" y="500372"/>
                      <a:pt x="9110" y="423070"/>
                    </a:cubicBezTo>
                    <a:cubicBezTo>
                      <a:pt x="-27607" y="352175"/>
                      <a:pt x="58125" y="274237"/>
                      <a:pt x="64071" y="21298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7D72D88-47B9-49EC-A781-59B8CF78C7A1}"/>
                  </a:ext>
                </a:extLst>
              </p:cNvPr>
              <p:cNvSpPr/>
              <p:nvPr/>
            </p:nvSpPr>
            <p:spPr>
              <a:xfrm>
                <a:off x="3482897" y="4631981"/>
                <a:ext cx="339596" cy="404340"/>
              </a:xfrm>
              <a:custGeom>
                <a:avLst/>
                <a:gdLst>
                  <a:gd name="connsiteX0" fmla="*/ 1576 w 339596"/>
                  <a:gd name="connsiteY0" fmla="*/ 148775 h 404340"/>
                  <a:gd name="connsiteX1" fmla="*/ 25650 w 339596"/>
                  <a:gd name="connsiteY1" fmla="*/ 84404 h 404340"/>
                  <a:gd name="connsiteX2" fmla="*/ 87828 w 339596"/>
                  <a:gd name="connsiteY2" fmla="*/ 249459 h 404340"/>
                  <a:gd name="connsiteX3" fmla="*/ 96892 w 339596"/>
                  <a:gd name="connsiteY3" fmla="*/ 270301 h 404340"/>
                  <a:gd name="connsiteX4" fmla="*/ 131646 w 339596"/>
                  <a:gd name="connsiteY4" fmla="*/ 236412 h 404340"/>
                  <a:gd name="connsiteX5" fmla="*/ 113403 w 339596"/>
                  <a:gd name="connsiteY5" fmla="*/ 0 h 404340"/>
                  <a:gd name="connsiteX6" fmla="*/ 131589 w 339596"/>
                  <a:gd name="connsiteY6" fmla="*/ 58367 h 404340"/>
                  <a:gd name="connsiteX7" fmla="*/ 166978 w 339596"/>
                  <a:gd name="connsiteY7" fmla="*/ 279480 h 404340"/>
                  <a:gd name="connsiteX8" fmla="*/ 175118 w 339596"/>
                  <a:gd name="connsiteY8" fmla="*/ 189880 h 404340"/>
                  <a:gd name="connsiteX9" fmla="*/ 239547 w 339596"/>
                  <a:gd name="connsiteY9" fmla="*/ 105938 h 404340"/>
                  <a:gd name="connsiteX10" fmla="*/ 339596 w 339596"/>
                  <a:gd name="connsiteY10" fmla="*/ 95893 h 404340"/>
                  <a:gd name="connsiteX11" fmla="*/ 182623 w 339596"/>
                  <a:gd name="connsiteY11" fmla="*/ 332247 h 404340"/>
                  <a:gd name="connsiteX12" fmla="*/ 68661 w 339596"/>
                  <a:gd name="connsiteY12" fmla="*/ 377220 h 404340"/>
                  <a:gd name="connsiteX13" fmla="*/ 45857 w 339596"/>
                  <a:gd name="connsiteY13" fmla="*/ 261583 h 404340"/>
                  <a:gd name="connsiteX14" fmla="*/ 1576 w 339596"/>
                  <a:gd name="connsiteY14" fmla="*/ 148775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596" h="404340">
                    <a:moveTo>
                      <a:pt x="1576" y="148775"/>
                    </a:moveTo>
                    <a:cubicBezTo>
                      <a:pt x="-3504" y="124643"/>
                      <a:pt x="3482" y="95258"/>
                      <a:pt x="25650" y="84404"/>
                    </a:cubicBezTo>
                    <a:cubicBezTo>
                      <a:pt x="67737" y="126894"/>
                      <a:pt x="78648" y="190342"/>
                      <a:pt x="87828" y="249459"/>
                    </a:cubicBezTo>
                    <a:cubicBezTo>
                      <a:pt x="89040" y="257138"/>
                      <a:pt x="90657" y="265624"/>
                      <a:pt x="96892" y="270301"/>
                    </a:cubicBezTo>
                    <a:cubicBezTo>
                      <a:pt x="112941" y="282193"/>
                      <a:pt x="130607" y="256329"/>
                      <a:pt x="131646" y="236412"/>
                    </a:cubicBezTo>
                    <a:cubicBezTo>
                      <a:pt x="135803" y="156742"/>
                      <a:pt x="89386" y="76033"/>
                      <a:pt x="113403" y="0"/>
                    </a:cubicBezTo>
                    <a:cubicBezTo>
                      <a:pt x="131589" y="11258"/>
                      <a:pt x="132108" y="37006"/>
                      <a:pt x="131589" y="58367"/>
                    </a:cubicBezTo>
                    <a:cubicBezTo>
                      <a:pt x="129741" y="133418"/>
                      <a:pt x="141807" y="208758"/>
                      <a:pt x="166978" y="279480"/>
                    </a:cubicBezTo>
                    <a:cubicBezTo>
                      <a:pt x="146483" y="255001"/>
                      <a:pt x="159993" y="217995"/>
                      <a:pt x="175118" y="189880"/>
                    </a:cubicBezTo>
                    <a:cubicBezTo>
                      <a:pt x="191976" y="158532"/>
                      <a:pt x="210854" y="126952"/>
                      <a:pt x="239547" y="105938"/>
                    </a:cubicBezTo>
                    <a:cubicBezTo>
                      <a:pt x="268298" y="84923"/>
                      <a:pt x="309403" y="77072"/>
                      <a:pt x="339596" y="95893"/>
                    </a:cubicBezTo>
                    <a:cubicBezTo>
                      <a:pt x="240471" y="123835"/>
                      <a:pt x="169980" y="230004"/>
                      <a:pt x="182623" y="332247"/>
                    </a:cubicBezTo>
                    <a:cubicBezTo>
                      <a:pt x="191630" y="404816"/>
                      <a:pt x="107803" y="427735"/>
                      <a:pt x="68661" y="377220"/>
                    </a:cubicBezTo>
                    <a:cubicBezTo>
                      <a:pt x="47935" y="350490"/>
                      <a:pt x="54863" y="293509"/>
                      <a:pt x="45857" y="261583"/>
                    </a:cubicBezTo>
                    <a:cubicBezTo>
                      <a:pt x="34945" y="222672"/>
                      <a:pt x="9832" y="187917"/>
                      <a:pt x="1576" y="148775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CDE6AFD-1A0F-4320-9FB4-CAD245623336}"/>
                  </a:ext>
                </a:extLst>
              </p:cNvPr>
              <p:cNvSpPr/>
              <p:nvPr/>
            </p:nvSpPr>
            <p:spPr>
              <a:xfrm>
                <a:off x="3458281" y="4291167"/>
                <a:ext cx="410686" cy="214669"/>
              </a:xfrm>
              <a:custGeom>
                <a:avLst/>
                <a:gdLst>
                  <a:gd name="connsiteX0" fmla="*/ 84097 w 410686"/>
                  <a:gd name="connsiteY0" fmla="*/ 156880 h 214669"/>
                  <a:gd name="connsiteX1" fmla="*/ 217919 w 410686"/>
                  <a:gd name="connsiteY1" fmla="*/ 37606 h 214669"/>
                  <a:gd name="connsiteX2" fmla="*/ 410686 w 410686"/>
                  <a:gd name="connsiteY2" fmla="*/ 3313 h 214669"/>
                  <a:gd name="connsiteX3" fmla="*/ 308328 w 410686"/>
                  <a:gd name="connsiteY3" fmla="*/ 24039 h 214669"/>
                  <a:gd name="connsiteX4" fmla="*/ 241359 w 410686"/>
                  <a:gd name="connsiteY4" fmla="*/ 106249 h 214669"/>
                  <a:gd name="connsiteX5" fmla="*/ 242109 w 410686"/>
                  <a:gd name="connsiteY5" fmla="*/ 214670 h 214669"/>
                  <a:gd name="connsiteX6" fmla="*/ 46802 w 410686"/>
                  <a:gd name="connsiteY6" fmla="*/ 190191 h 214669"/>
                  <a:gd name="connsiteX7" fmla="*/ 84097 w 410686"/>
                  <a:gd name="connsiteY7" fmla="*/ 156880 h 21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686" h="214669">
                    <a:moveTo>
                      <a:pt x="84097" y="156880"/>
                    </a:moveTo>
                    <a:cubicBezTo>
                      <a:pt x="143850" y="145276"/>
                      <a:pt x="170233" y="75363"/>
                      <a:pt x="217919" y="37606"/>
                    </a:cubicBezTo>
                    <a:cubicBezTo>
                      <a:pt x="270398" y="-4019"/>
                      <a:pt x="344006" y="-3153"/>
                      <a:pt x="410686" y="3313"/>
                    </a:cubicBezTo>
                    <a:cubicBezTo>
                      <a:pt x="381589" y="23058"/>
                      <a:pt x="341061" y="11165"/>
                      <a:pt x="308328" y="24039"/>
                    </a:cubicBezTo>
                    <a:cubicBezTo>
                      <a:pt x="274555" y="37317"/>
                      <a:pt x="256485" y="73284"/>
                      <a:pt x="241359" y="106249"/>
                    </a:cubicBezTo>
                    <a:cubicBezTo>
                      <a:pt x="225078" y="141812"/>
                      <a:pt x="211511" y="190307"/>
                      <a:pt x="242109" y="214670"/>
                    </a:cubicBezTo>
                    <a:cubicBezTo>
                      <a:pt x="179181" y="164558"/>
                      <a:pt x="113425" y="198389"/>
                      <a:pt x="46802" y="190191"/>
                    </a:cubicBezTo>
                    <a:cubicBezTo>
                      <a:pt x="-49898" y="178241"/>
                      <a:pt x="23767" y="168600"/>
                      <a:pt x="84097" y="156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19548E26-A07D-4A4B-9B01-0168209D6593}"/>
                  </a:ext>
                </a:extLst>
              </p:cNvPr>
              <p:cNvSpPr/>
              <p:nvPr/>
            </p:nvSpPr>
            <p:spPr>
              <a:xfrm>
                <a:off x="3622279" y="4394491"/>
                <a:ext cx="323409" cy="300879"/>
              </a:xfrm>
              <a:custGeom>
                <a:avLst/>
                <a:gdLst>
                  <a:gd name="connsiteX0" fmla="*/ 225270 w 323409"/>
                  <a:gd name="connsiteY0" fmla="*/ 300880 h 300879"/>
                  <a:gd name="connsiteX1" fmla="*/ 291430 w 323409"/>
                  <a:gd name="connsiteY1" fmla="*/ 273803 h 300879"/>
                  <a:gd name="connsiteX2" fmla="*/ 323125 w 323409"/>
                  <a:gd name="connsiteY2" fmla="*/ 213012 h 300879"/>
                  <a:gd name="connsiteX3" fmla="*/ 300436 w 323409"/>
                  <a:gd name="connsiteY3" fmla="*/ 152509 h 300879"/>
                  <a:gd name="connsiteX4" fmla="*/ 296107 w 323409"/>
                  <a:gd name="connsiteY4" fmla="*/ 12509 h 300879"/>
                  <a:gd name="connsiteX5" fmla="*/ 198598 w 323409"/>
                  <a:gd name="connsiteY5" fmla="*/ 29194 h 300879"/>
                  <a:gd name="connsiteX6" fmla="*/ 110614 w 323409"/>
                  <a:gd name="connsiteY6" fmla="*/ 90736 h 300879"/>
                  <a:gd name="connsiteX7" fmla="*/ 0 w 323409"/>
                  <a:gd name="connsiteY7" fmla="*/ 86348 h 300879"/>
                  <a:gd name="connsiteX8" fmla="*/ 225270 w 323409"/>
                  <a:gd name="connsiteY8" fmla="*/ 300880 h 30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409" h="300879">
                    <a:moveTo>
                      <a:pt x="225270" y="300880"/>
                    </a:moveTo>
                    <a:cubicBezTo>
                      <a:pt x="248363" y="294471"/>
                      <a:pt x="271975" y="287775"/>
                      <a:pt x="291430" y="273803"/>
                    </a:cubicBezTo>
                    <a:cubicBezTo>
                      <a:pt x="310886" y="259832"/>
                      <a:pt x="325665" y="236855"/>
                      <a:pt x="323125" y="213012"/>
                    </a:cubicBezTo>
                    <a:cubicBezTo>
                      <a:pt x="320816" y="191478"/>
                      <a:pt x="305344" y="173581"/>
                      <a:pt x="300436" y="152509"/>
                    </a:cubicBezTo>
                    <a:cubicBezTo>
                      <a:pt x="289468" y="105342"/>
                      <a:pt x="330688" y="46340"/>
                      <a:pt x="296107" y="12509"/>
                    </a:cubicBezTo>
                    <a:cubicBezTo>
                      <a:pt x="270012" y="-13008"/>
                      <a:pt x="225443" y="4542"/>
                      <a:pt x="198598" y="29194"/>
                    </a:cubicBezTo>
                    <a:cubicBezTo>
                      <a:pt x="171694" y="53845"/>
                      <a:pt x="146870" y="86406"/>
                      <a:pt x="110614" y="90736"/>
                    </a:cubicBezTo>
                    <a:cubicBezTo>
                      <a:pt x="71183" y="95470"/>
                      <a:pt x="38334" y="71858"/>
                      <a:pt x="0" y="86348"/>
                    </a:cubicBezTo>
                    <a:cubicBezTo>
                      <a:pt x="8198" y="95354"/>
                      <a:pt x="256907" y="292047"/>
                      <a:pt x="225270" y="30088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42930E5-161E-4EC4-B95B-1F6A748ABB38}"/>
                  </a:ext>
                </a:extLst>
              </p:cNvPr>
              <p:cNvSpPr/>
              <p:nvPr/>
            </p:nvSpPr>
            <p:spPr>
              <a:xfrm>
                <a:off x="3042698" y="4660443"/>
                <a:ext cx="382889" cy="479115"/>
              </a:xfrm>
              <a:custGeom>
                <a:avLst/>
                <a:gdLst>
                  <a:gd name="connsiteX0" fmla="*/ 238155 w 382889"/>
                  <a:gd name="connsiteY0" fmla="*/ 115405 h 479115"/>
                  <a:gd name="connsiteX1" fmla="*/ 53933 w 382889"/>
                  <a:gd name="connsiteY1" fmla="*/ 328898 h 479115"/>
                  <a:gd name="connsiteX2" fmla="*/ 3187 w 382889"/>
                  <a:gd name="connsiteY2" fmla="*/ 479116 h 479115"/>
                  <a:gd name="connsiteX3" fmla="*/ 135508 w 382889"/>
                  <a:gd name="connsiteY3" fmla="*/ 127645 h 479115"/>
                  <a:gd name="connsiteX4" fmla="*/ 207788 w 382889"/>
                  <a:gd name="connsiteY4" fmla="*/ 25632 h 479115"/>
                  <a:gd name="connsiteX5" fmla="*/ 230881 w 382889"/>
                  <a:gd name="connsiteY5" fmla="*/ 3117 h 479115"/>
                  <a:gd name="connsiteX6" fmla="*/ 382889 w 382889"/>
                  <a:gd name="connsiteY6" fmla="*/ 98144 h 479115"/>
                  <a:gd name="connsiteX7" fmla="*/ 238155 w 382889"/>
                  <a:gd name="connsiteY7" fmla="*/ 115405 h 47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889" h="479115">
                    <a:moveTo>
                      <a:pt x="238155" y="115405"/>
                    </a:moveTo>
                    <a:cubicBezTo>
                      <a:pt x="170898" y="181220"/>
                      <a:pt x="109183" y="252692"/>
                      <a:pt x="53933" y="328898"/>
                    </a:cubicBezTo>
                    <a:cubicBezTo>
                      <a:pt x="21892" y="373120"/>
                      <a:pt x="-9457" y="426003"/>
                      <a:pt x="3187" y="479116"/>
                    </a:cubicBezTo>
                    <a:cubicBezTo>
                      <a:pt x="-16846" y="352106"/>
                      <a:pt x="61207" y="232543"/>
                      <a:pt x="135508" y="127645"/>
                    </a:cubicBezTo>
                    <a:cubicBezTo>
                      <a:pt x="159582" y="93640"/>
                      <a:pt x="183714" y="59636"/>
                      <a:pt x="207788" y="25632"/>
                    </a:cubicBezTo>
                    <a:cubicBezTo>
                      <a:pt x="214081" y="16742"/>
                      <a:pt x="220894" y="7447"/>
                      <a:pt x="230881" y="3117"/>
                    </a:cubicBezTo>
                    <a:cubicBezTo>
                      <a:pt x="276778" y="-16743"/>
                      <a:pt x="361932" y="63447"/>
                      <a:pt x="382889" y="98144"/>
                    </a:cubicBezTo>
                    <a:cubicBezTo>
                      <a:pt x="343400" y="64890"/>
                      <a:pt x="272968" y="81401"/>
                      <a:pt x="238155" y="11540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C7BE7B2B-FEBC-4751-94C4-68E1D42304AF}"/>
                  </a:ext>
                </a:extLst>
              </p:cNvPr>
              <p:cNvSpPr/>
              <p:nvPr/>
            </p:nvSpPr>
            <p:spPr>
              <a:xfrm>
                <a:off x="3351459" y="4765457"/>
                <a:ext cx="234218" cy="420691"/>
              </a:xfrm>
              <a:custGeom>
                <a:avLst/>
                <a:gdLst>
                  <a:gd name="connsiteX0" fmla="*/ 167654 w 234218"/>
                  <a:gd name="connsiteY0" fmla="*/ 119678 h 420691"/>
                  <a:gd name="connsiteX1" fmla="*/ 177064 w 234218"/>
                  <a:gd name="connsiteY1" fmla="*/ 169616 h 420691"/>
                  <a:gd name="connsiteX2" fmla="*/ 156569 w 234218"/>
                  <a:gd name="connsiteY2" fmla="*/ 208816 h 420691"/>
                  <a:gd name="connsiteX3" fmla="*/ 0 w 234218"/>
                  <a:gd name="connsiteY3" fmla="*/ 420692 h 420691"/>
                  <a:gd name="connsiteX4" fmla="*/ 234218 w 234218"/>
                  <a:gd name="connsiteY4" fmla="*/ 253789 h 420691"/>
                  <a:gd name="connsiteX5" fmla="*/ 172907 w 234218"/>
                  <a:gd name="connsiteY5" fmla="*/ 88156 h 420691"/>
                  <a:gd name="connsiteX6" fmla="*/ 115060 w 234218"/>
                  <a:gd name="connsiteY6" fmla="*/ 0 h 420691"/>
                  <a:gd name="connsiteX7" fmla="*/ 167654 w 234218"/>
                  <a:gd name="connsiteY7" fmla="*/ 119678 h 4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218" h="420691">
                    <a:moveTo>
                      <a:pt x="167654" y="119678"/>
                    </a:moveTo>
                    <a:cubicBezTo>
                      <a:pt x="173773" y="135728"/>
                      <a:pt x="180008" y="152701"/>
                      <a:pt x="177064" y="169616"/>
                    </a:cubicBezTo>
                    <a:cubicBezTo>
                      <a:pt x="174524" y="184280"/>
                      <a:pt x="165402" y="196808"/>
                      <a:pt x="156569" y="208816"/>
                    </a:cubicBezTo>
                    <a:cubicBezTo>
                      <a:pt x="104379" y="279422"/>
                      <a:pt x="52190" y="350086"/>
                      <a:pt x="0" y="420692"/>
                    </a:cubicBezTo>
                    <a:cubicBezTo>
                      <a:pt x="57674" y="342061"/>
                      <a:pt x="141097" y="282655"/>
                      <a:pt x="234218" y="253789"/>
                    </a:cubicBezTo>
                    <a:cubicBezTo>
                      <a:pt x="197270" y="207430"/>
                      <a:pt x="191208" y="144561"/>
                      <a:pt x="172907" y="88156"/>
                    </a:cubicBezTo>
                    <a:cubicBezTo>
                      <a:pt x="161880" y="54152"/>
                      <a:pt x="143464" y="21707"/>
                      <a:pt x="115060" y="0"/>
                    </a:cubicBezTo>
                    <a:cubicBezTo>
                      <a:pt x="128396" y="40528"/>
                      <a:pt x="152066" y="78920"/>
                      <a:pt x="167654" y="1196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D8FF5334-D629-4CA9-A597-20C489AA1382}"/>
                  </a:ext>
                </a:extLst>
              </p:cNvPr>
              <p:cNvSpPr/>
              <p:nvPr/>
            </p:nvSpPr>
            <p:spPr>
              <a:xfrm>
                <a:off x="2580864" y="4903766"/>
                <a:ext cx="587873" cy="577685"/>
              </a:xfrm>
              <a:custGeom>
                <a:avLst/>
                <a:gdLst>
                  <a:gd name="connsiteX0" fmla="*/ 230398 w 587873"/>
                  <a:gd name="connsiteY0" fmla="*/ 115769 h 577685"/>
                  <a:gd name="connsiteX1" fmla="*/ 272139 w 587873"/>
                  <a:gd name="connsiteY1" fmla="*/ 126507 h 577685"/>
                  <a:gd name="connsiteX2" fmla="*/ 301120 w 587873"/>
                  <a:gd name="connsiteY2" fmla="*/ 156065 h 577685"/>
                  <a:gd name="connsiteX3" fmla="*/ 403016 w 587873"/>
                  <a:gd name="connsiteY3" fmla="*/ 293814 h 577685"/>
                  <a:gd name="connsiteX4" fmla="*/ 452493 w 587873"/>
                  <a:gd name="connsiteY4" fmla="*/ 372271 h 577685"/>
                  <a:gd name="connsiteX5" fmla="*/ 491693 w 587873"/>
                  <a:gd name="connsiteY5" fmla="*/ 498531 h 577685"/>
                  <a:gd name="connsiteX6" fmla="*/ 587874 w 587873"/>
                  <a:gd name="connsiteY6" fmla="*/ 577681 h 577685"/>
                  <a:gd name="connsiteX7" fmla="*/ 404691 w 587873"/>
                  <a:gd name="connsiteY7" fmla="*/ 426251 h 577685"/>
                  <a:gd name="connsiteX8" fmla="*/ 366415 w 587873"/>
                  <a:gd name="connsiteY8" fmla="*/ 376947 h 577685"/>
                  <a:gd name="connsiteX9" fmla="*/ 189755 w 587873"/>
                  <a:gd name="connsiteY9" fmla="*/ 291735 h 577685"/>
                  <a:gd name="connsiteX10" fmla="*/ 177054 w 587873"/>
                  <a:gd name="connsiteY10" fmla="*/ 277129 h 577685"/>
                  <a:gd name="connsiteX11" fmla="*/ 182770 w 587873"/>
                  <a:gd name="connsiteY11" fmla="*/ 257269 h 577685"/>
                  <a:gd name="connsiteX12" fmla="*/ 220238 w 587873"/>
                  <a:gd name="connsiteY12" fmla="*/ 193649 h 577685"/>
                  <a:gd name="connsiteX13" fmla="*/ 10498 w 587873"/>
                  <a:gd name="connsiteY13" fmla="*/ 38697 h 577685"/>
                  <a:gd name="connsiteX14" fmla="*/ 8015 w 587873"/>
                  <a:gd name="connsiteY14" fmla="*/ 363 h 577685"/>
                  <a:gd name="connsiteX15" fmla="*/ 230398 w 587873"/>
                  <a:gd name="connsiteY15" fmla="*/ 115769 h 57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873" h="577685">
                    <a:moveTo>
                      <a:pt x="230398" y="115769"/>
                    </a:moveTo>
                    <a:cubicBezTo>
                      <a:pt x="244658" y="117962"/>
                      <a:pt x="259553" y="119348"/>
                      <a:pt x="272139" y="126507"/>
                    </a:cubicBezTo>
                    <a:cubicBezTo>
                      <a:pt x="284204" y="133377"/>
                      <a:pt x="292807" y="144865"/>
                      <a:pt x="301120" y="156065"/>
                    </a:cubicBezTo>
                    <a:cubicBezTo>
                      <a:pt x="335066" y="201962"/>
                      <a:pt x="369070" y="247917"/>
                      <a:pt x="403016" y="293814"/>
                    </a:cubicBezTo>
                    <a:cubicBezTo>
                      <a:pt x="421433" y="318754"/>
                      <a:pt x="440023" y="343925"/>
                      <a:pt x="452493" y="372271"/>
                    </a:cubicBezTo>
                    <a:cubicBezTo>
                      <a:pt x="470274" y="412626"/>
                      <a:pt x="474951" y="457714"/>
                      <a:pt x="491693" y="498531"/>
                    </a:cubicBezTo>
                    <a:cubicBezTo>
                      <a:pt x="508493" y="539347"/>
                      <a:pt x="543767" y="578143"/>
                      <a:pt x="587874" y="577681"/>
                    </a:cubicBezTo>
                    <a:cubicBezTo>
                      <a:pt x="505548" y="573236"/>
                      <a:pt x="449722" y="495298"/>
                      <a:pt x="404691" y="426251"/>
                    </a:cubicBezTo>
                    <a:cubicBezTo>
                      <a:pt x="393318" y="408758"/>
                      <a:pt x="381656" y="391207"/>
                      <a:pt x="366415" y="376947"/>
                    </a:cubicBezTo>
                    <a:cubicBezTo>
                      <a:pt x="318440" y="331974"/>
                      <a:pt x="244716" y="327818"/>
                      <a:pt x="189755" y="291735"/>
                    </a:cubicBezTo>
                    <a:cubicBezTo>
                      <a:pt x="184213" y="288098"/>
                      <a:pt x="178497" y="283595"/>
                      <a:pt x="177054" y="277129"/>
                    </a:cubicBezTo>
                    <a:cubicBezTo>
                      <a:pt x="175495" y="270201"/>
                      <a:pt x="179190" y="263331"/>
                      <a:pt x="182770" y="257269"/>
                    </a:cubicBezTo>
                    <a:cubicBezTo>
                      <a:pt x="195240" y="236082"/>
                      <a:pt x="207767" y="214894"/>
                      <a:pt x="220238" y="193649"/>
                    </a:cubicBezTo>
                    <a:cubicBezTo>
                      <a:pt x="139297" y="159760"/>
                      <a:pt x="66671" y="106127"/>
                      <a:pt x="10498" y="38697"/>
                    </a:cubicBezTo>
                    <a:cubicBezTo>
                      <a:pt x="857" y="27092"/>
                      <a:pt x="-6129" y="5616"/>
                      <a:pt x="8015" y="363"/>
                    </a:cubicBezTo>
                    <a:cubicBezTo>
                      <a:pt x="28741" y="-7316"/>
                      <a:pt x="189351" y="109418"/>
                      <a:pt x="230398" y="11576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811AD48-7163-46B3-919D-23C857CEF62A}"/>
                  </a:ext>
                </a:extLst>
              </p:cNvPr>
              <p:cNvSpPr/>
              <p:nvPr/>
            </p:nvSpPr>
            <p:spPr>
              <a:xfrm>
                <a:off x="2603143" y="5569177"/>
                <a:ext cx="184334" cy="412469"/>
              </a:xfrm>
              <a:custGeom>
                <a:avLst/>
                <a:gdLst>
                  <a:gd name="connsiteX0" fmla="*/ 285 w 184334"/>
                  <a:gd name="connsiteY0" fmla="*/ 198562 h 412469"/>
                  <a:gd name="connsiteX1" fmla="*/ 15353 w 184334"/>
                  <a:gd name="connsiteY1" fmla="*/ 344393 h 412469"/>
                  <a:gd name="connsiteX2" fmla="*/ 16277 w 184334"/>
                  <a:gd name="connsiteY2" fmla="*/ 388385 h 412469"/>
                  <a:gd name="connsiteX3" fmla="*/ 48664 w 184334"/>
                  <a:gd name="connsiteY3" fmla="*/ 411882 h 412469"/>
                  <a:gd name="connsiteX4" fmla="*/ 67254 w 184334"/>
                  <a:gd name="connsiteY4" fmla="*/ 355651 h 412469"/>
                  <a:gd name="connsiteX5" fmla="*/ 184334 w 184334"/>
                  <a:gd name="connsiteY5" fmla="*/ 24443 h 412469"/>
                  <a:gd name="connsiteX6" fmla="*/ 285 w 184334"/>
                  <a:gd name="connsiteY6" fmla="*/ 198562 h 4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34" h="412469">
                    <a:moveTo>
                      <a:pt x="285" y="198562"/>
                    </a:moveTo>
                    <a:cubicBezTo>
                      <a:pt x="-2601" y="247461"/>
                      <a:pt x="17431" y="295494"/>
                      <a:pt x="15353" y="344393"/>
                    </a:cubicBezTo>
                    <a:cubicBezTo>
                      <a:pt x="14718" y="359115"/>
                      <a:pt x="12120" y="374241"/>
                      <a:pt x="16277" y="388385"/>
                    </a:cubicBezTo>
                    <a:cubicBezTo>
                      <a:pt x="20433" y="402529"/>
                      <a:pt x="34347" y="415403"/>
                      <a:pt x="48664" y="411882"/>
                    </a:cubicBezTo>
                    <a:cubicBezTo>
                      <a:pt x="69794" y="406744"/>
                      <a:pt x="69621" y="377243"/>
                      <a:pt x="67254" y="355651"/>
                    </a:cubicBezTo>
                    <a:cubicBezTo>
                      <a:pt x="53398" y="229622"/>
                      <a:pt x="128911" y="128880"/>
                      <a:pt x="184334" y="24443"/>
                    </a:cubicBezTo>
                    <a:cubicBezTo>
                      <a:pt x="90693" y="-65792"/>
                      <a:pt x="5077" y="116872"/>
                      <a:pt x="285" y="19856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DA618E3-88CE-4FB7-A3DB-FF419EEACD9C}"/>
                  </a:ext>
                </a:extLst>
              </p:cNvPr>
              <p:cNvSpPr/>
              <p:nvPr/>
            </p:nvSpPr>
            <p:spPr>
              <a:xfrm>
                <a:off x="2495386" y="4449606"/>
                <a:ext cx="352190" cy="509079"/>
              </a:xfrm>
              <a:custGeom>
                <a:avLst/>
                <a:gdLst>
                  <a:gd name="connsiteX0" fmla="*/ 50367 w 352190"/>
                  <a:gd name="connsiteY0" fmla="*/ 149179 h 509079"/>
                  <a:gd name="connsiteX1" fmla="*/ 73864 w 352190"/>
                  <a:gd name="connsiteY1" fmla="*/ 320527 h 509079"/>
                  <a:gd name="connsiteX2" fmla="*/ 278985 w 352190"/>
                  <a:gd name="connsiteY2" fmla="*/ 445343 h 509079"/>
                  <a:gd name="connsiteX3" fmla="*/ 329097 w 352190"/>
                  <a:gd name="connsiteY3" fmla="*/ 463702 h 509079"/>
                  <a:gd name="connsiteX4" fmla="*/ 351554 w 352190"/>
                  <a:gd name="connsiteY4" fmla="*/ 509079 h 509079"/>
                  <a:gd name="connsiteX5" fmla="*/ 160231 w 352190"/>
                  <a:gd name="connsiteY5" fmla="*/ 457583 h 509079"/>
                  <a:gd name="connsiteX6" fmla="*/ 69361 w 352190"/>
                  <a:gd name="connsiteY6" fmla="*/ 389459 h 509079"/>
                  <a:gd name="connsiteX7" fmla="*/ 2103 w 352190"/>
                  <a:gd name="connsiteY7" fmla="*/ 176775 h 509079"/>
                  <a:gd name="connsiteX8" fmla="*/ 105270 w 352190"/>
                  <a:gd name="connsiteY8" fmla="*/ 0 h 509079"/>
                  <a:gd name="connsiteX9" fmla="*/ 50367 w 352190"/>
                  <a:gd name="connsiteY9" fmla="*/ 149179 h 50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190" h="509079">
                    <a:moveTo>
                      <a:pt x="50367" y="149179"/>
                    </a:moveTo>
                    <a:cubicBezTo>
                      <a:pt x="38763" y="207026"/>
                      <a:pt x="43497" y="269954"/>
                      <a:pt x="73864" y="320527"/>
                    </a:cubicBezTo>
                    <a:cubicBezTo>
                      <a:pt x="116182" y="391018"/>
                      <a:pt x="199200" y="425599"/>
                      <a:pt x="278985" y="445343"/>
                    </a:cubicBezTo>
                    <a:cubicBezTo>
                      <a:pt x="296363" y="449616"/>
                      <a:pt x="314259" y="453657"/>
                      <a:pt x="329097" y="463702"/>
                    </a:cubicBezTo>
                    <a:cubicBezTo>
                      <a:pt x="343876" y="473748"/>
                      <a:pt x="355018" y="491529"/>
                      <a:pt x="351554" y="509079"/>
                    </a:cubicBezTo>
                    <a:cubicBezTo>
                      <a:pt x="284989" y="506424"/>
                      <a:pt x="219118" y="488700"/>
                      <a:pt x="160231" y="457583"/>
                    </a:cubicBezTo>
                    <a:cubicBezTo>
                      <a:pt x="126631" y="439801"/>
                      <a:pt x="95052" y="417517"/>
                      <a:pt x="69361" y="389459"/>
                    </a:cubicBezTo>
                    <a:cubicBezTo>
                      <a:pt x="17518" y="332824"/>
                      <a:pt x="-7769" y="252923"/>
                      <a:pt x="2103" y="176775"/>
                    </a:cubicBezTo>
                    <a:cubicBezTo>
                      <a:pt x="10994" y="107901"/>
                      <a:pt x="48924" y="40874"/>
                      <a:pt x="105270" y="0"/>
                    </a:cubicBezTo>
                    <a:cubicBezTo>
                      <a:pt x="90260" y="47571"/>
                      <a:pt x="60932" y="96470"/>
                      <a:pt x="50367" y="149179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E4650C3D-951F-4230-9CE8-B8AD5E753393}"/>
                  </a:ext>
                </a:extLst>
              </p:cNvPr>
              <p:cNvSpPr/>
              <p:nvPr/>
            </p:nvSpPr>
            <p:spPr>
              <a:xfrm>
                <a:off x="2938908" y="5796863"/>
                <a:ext cx="722834" cy="451645"/>
              </a:xfrm>
              <a:custGeom>
                <a:avLst/>
                <a:gdLst>
                  <a:gd name="connsiteX0" fmla="*/ 430795 w 722834"/>
                  <a:gd name="connsiteY0" fmla="*/ 11693 h 451645"/>
                  <a:gd name="connsiteX1" fmla="*/ 456139 w 722834"/>
                  <a:gd name="connsiteY1" fmla="*/ 666 h 451645"/>
                  <a:gd name="connsiteX2" fmla="*/ 490778 w 722834"/>
                  <a:gd name="connsiteY2" fmla="*/ 4592 h 451645"/>
                  <a:gd name="connsiteX3" fmla="*/ 692436 w 722834"/>
                  <a:gd name="connsiteY3" fmla="*/ 57070 h 451645"/>
                  <a:gd name="connsiteX4" fmla="*/ 721821 w 722834"/>
                  <a:gd name="connsiteY4" fmla="*/ 87379 h 451645"/>
                  <a:gd name="connsiteX5" fmla="*/ 687471 w 722834"/>
                  <a:gd name="connsiteY5" fmla="*/ 99214 h 451645"/>
                  <a:gd name="connsiteX6" fmla="*/ 494531 w 722834"/>
                  <a:gd name="connsiteY6" fmla="*/ 210290 h 451645"/>
                  <a:gd name="connsiteX7" fmla="*/ 338251 w 722834"/>
                  <a:gd name="connsiteY7" fmla="*/ 378406 h 451645"/>
                  <a:gd name="connsiteX8" fmla="*/ 223249 w 722834"/>
                  <a:gd name="connsiteY8" fmla="*/ 427535 h 451645"/>
                  <a:gd name="connsiteX9" fmla="*/ 102012 w 722834"/>
                  <a:gd name="connsiteY9" fmla="*/ 451436 h 451645"/>
                  <a:gd name="connsiteX10" fmla="*/ 0 w 722834"/>
                  <a:gd name="connsiteY10" fmla="*/ 391568 h 451645"/>
                  <a:gd name="connsiteX11" fmla="*/ 382012 w 722834"/>
                  <a:gd name="connsiteY11" fmla="*/ 267907 h 451645"/>
                  <a:gd name="connsiteX12" fmla="*/ 447018 w 722834"/>
                  <a:gd name="connsiteY12" fmla="*/ 173400 h 451645"/>
                  <a:gd name="connsiteX13" fmla="*/ 461624 w 722834"/>
                  <a:gd name="connsiteY13" fmla="*/ 113474 h 451645"/>
                  <a:gd name="connsiteX14" fmla="*/ 369542 w 722834"/>
                  <a:gd name="connsiteY14" fmla="*/ 95519 h 451645"/>
                  <a:gd name="connsiteX15" fmla="*/ 430795 w 722834"/>
                  <a:gd name="connsiteY15" fmla="*/ 11693 h 45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2834" h="451645">
                    <a:moveTo>
                      <a:pt x="430795" y="11693"/>
                    </a:moveTo>
                    <a:cubicBezTo>
                      <a:pt x="438704" y="6901"/>
                      <a:pt x="447018" y="2282"/>
                      <a:pt x="456139" y="666"/>
                    </a:cubicBezTo>
                    <a:cubicBezTo>
                      <a:pt x="467686" y="-1355"/>
                      <a:pt x="479463" y="1590"/>
                      <a:pt x="490778" y="4592"/>
                    </a:cubicBezTo>
                    <a:cubicBezTo>
                      <a:pt x="557978" y="22085"/>
                      <a:pt x="625236" y="39577"/>
                      <a:pt x="692436" y="57070"/>
                    </a:cubicBezTo>
                    <a:cubicBezTo>
                      <a:pt x="707908" y="61111"/>
                      <a:pt x="727537" y="72427"/>
                      <a:pt x="721821" y="87379"/>
                    </a:cubicBezTo>
                    <a:cubicBezTo>
                      <a:pt x="717203" y="99503"/>
                      <a:pt x="700461" y="99618"/>
                      <a:pt x="687471" y="99214"/>
                    </a:cubicBezTo>
                    <a:cubicBezTo>
                      <a:pt x="610630" y="96732"/>
                      <a:pt x="543949" y="151404"/>
                      <a:pt x="494531" y="210290"/>
                    </a:cubicBezTo>
                    <a:cubicBezTo>
                      <a:pt x="445112" y="269177"/>
                      <a:pt x="403026" y="336954"/>
                      <a:pt x="338251" y="378406"/>
                    </a:cubicBezTo>
                    <a:cubicBezTo>
                      <a:pt x="303034" y="400921"/>
                      <a:pt x="262968" y="414430"/>
                      <a:pt x="223249" y="427535"/>
                    </a:cubicBezTo>
                    <a:cubicBezTo>
                      <a:pt x="183876" y="440525"/>
                      <a:pt x="143406" y="453457"/>
                      <a:pt x="102012" y="451436"/>
                    </a:cubicBezTo>
                    <a:cubicBezTo>
                      <a:pt x="60618" y="449415"/>
                      <a:pt x="17550" y="429152"/>
                      <a:pt x="0" y="391568"/>
                    </a:cubicBezTo>
                    <a:cubicBezTo>
                      <a:pt x="136882" y="425341"/>
                      <a:pt x="290911" y="375519"/>
                      <a:pt x="382012" y="267907"/>
                    </a:cubicBezTo>
                    <a:cubicBezTo>
                      <a:pt x="406721" y="238694"/>
                      <a:pt x="426927" y="205960"/>
                      <a:pt x="447018" y="173400"/>
                    </a:cubicBezTo>
                    <a:cubicBezTo>
                      <a:pt x="458218" y="155156"/>
                      <a:pt x="469822" y="133218"/>
                      <a:pt x="461624" y="113474"/>
                    </a:cubicBezTo>
                    <a:cubicBezTo>
                      <a:pt x="442746" y="68154"/>
                      <a:pt x="383339" y="113763"/>
                      <a:pt x="369542" y="95519"/>
                    </a:cubicBezTo>
                    <a:cubicBezTo>
                      <a:pt x="342177" y="59206"/>
                      <a:pt x="405046" y="27280"/>
                      <a:pt x="430795" y="11693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B440131B-2C68-47C5-8DFF-C78B5184462F}"/>
                  </a:ext>
                </a:extLst>
              </p:cNvPr>
              <p:cNvSpPr/>
              <p:nvPr/>
            </p:nvSpPr>
            <p:spPr>
              <a:xfrm>
                <a:off x="2766387" y="5568648"/>
                <a:ext cx="648750" cy="370233"/>
              </a:xfrm>
              <a:custGeom>
                <a:avLst/>
                <a:gdLst>
                  <a:gd name="connsiteX0" fmla="*/ 388322 w 648750"/>
                  <a:gd name="connsiteY0" fmla="*/ 260576 h 370233"/>
                  <a:gd name="connsiteX1" fmla="*/ 404487 w 648750"/>
                  <a:gd name="connsiteY1" fmla="*/ 303298 h 370233"/>
                  <a:gd name="connsiteX2" fmla="*/ 445419 w 648750"/>
                  <a:gd name="connsiteY2" fmla="*/ 314093 h 370233"/>
                  <a:gd name="connsiteX3" fmla="*/ 467992 w 648750"/>
                  <a:gd name="connsiteY3" fmla="*/ 301796 h 370233"/>
                  <a:gd name="connsiteX4" fmla="*/ 485716 w 648750"/>
                  <a:gd name="connsiteY4" fmla="*/ 310110 h 370233"/>
                  <a:gd name="connsiteX5" fmla="*/ 500841 w 648750"/>
                  <a:gd name="connsiteY5" fmla="*/ 303182 h 370233"/>
                  <a:gd name="connsiteX6" fmla="*/ 567233 w 648750"/>
                  <a:gd name="connsiteY6" fmla="*/ 249722 h 370233"/>
                  <a:gd name="connsiteX7" fmla="*/ 648750 w 648750"/>
                  <a:gd name="connsiteY7" fmla="*/ 244584 h 370233"/>
                  <a:gd name="connsiteX8" fmla="*/ 614227 w 648750"/>
                  <a:gd name="connsiteY8" fmla="*/ 286382 h 370233"/>
                  <a:gd name="connsiteX9" fmla="*/ 442763 w 648750"/>
                  <a:gd name="connsiteY9" fmla="*/ 369574 h 370233"/>
                  <a:gd name="connsiteX10" fmla="*/ 293642 w 648750"/>
                  <a:gd name="connsiteY10" fmla="*/ 275702 h 370233"/>
                  <a:gd name="connsiteX11" fmla="*/ 277361 w 648750"/>
                  <a:gd name="connsiteY11" fmla="*/ 125079 h 370233"/>
                  <a:gd name="connsiteX12" fmla="*/ 149370 w 648750"/>
                  <a:gd name="connsiteY12" fmla="*/ 97022 h 370233"/>
                  <a:gd name="connsiteX13" fmla="*/ 133 w 648750"/>
                  <a:gd name="connsiteY13" fmla="*/ 23067 h 370233"/>
                  <a:gd name="connsiteX14" fmla="*/ 39391 w 648750"/>
                  <a:gd name="connsiteY14" fmla="*/ 148 h 370233"/>
                  <a:gd name="connsiteX15" fmla="*/ 207968 w 648750"/>
                  <a:gd name="connsiteY15" fmla="*/ 36576 h 370233"/>
                  <a:gd name="connsiteX16" fmla="*/ 367943 w 648750"/>
                  <a:gd name="connsiteY16" fmla="*/ 23875 h 370233"/>
                  <a:gd name="connsiteX17" fmla="*/ 388322 w 648750"/>
                  <a:gd name="connsiteY17" fmla="*/ 260576 h 37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750" h="370233">
                    <a:moveTo>
                      <a:pt x="388322" y="260576"/>
                    </a:moveTo>
                    <a:cubicBezTo>
                      <a:pt x="391439" y="275644"/>
                      <a:pt x="394846" y="291347"/>
                      <a:pt x="404487" y="303298"/>
                    </a:cubicBezTo>
                    <a:cubicBezTo>
                      <a:pt x="414186" y="315248"/>
                      <a:pt x="432198" y="322003"/>
                      <a:pt x="445419" y="314093"/>
                    </a:cubicBezTo>
                    <a:cubicBezTo>
                      <a:pt x="452982" y="309590"/>
                      <a:pt x="459274" y="300584"/>
                      <a:pt x="467992" y="301796"/>
                    </a:cubicBezTo>
                    <a:cubicBezTo>
                      <a:pt x="474516" y="302720"/>
                      <a:pt x="479192" y="309302"/>
                      <a:pt x="485716" y="310110"/>
                    </a:cubicBezTo>
                    <a:cubicBezTo>
                      <a:pt x="491373" y="310803"/>
                      <a:pt x="496511" y="306935"/>
                      <a:pt x="500841" y="303182"/>
                    </a:cubicBezTo>
                    <a:cubicBezTo>
                      <a:pt x="522375" y="284592"/>
                      <a:pt x="542293" y="263578"/>
                      <a:pt x="567233" y="249722"/>
                    </a:cubicBezTo>
                    <a:cubicBezTo>
                      <a:pt x="592115" y="235924"/>
                      <a:pt x="624041" y="230440"/>
                      <a:pt x="648750" y="244584"/>
                    </a:cubicBezTo>
                    <a:cubicBezTo>
                      <a:pt x="644074" y="262423"/>
                      <a:pt x="628833" y="275124"/>
                      <a:pt x="614227" y="286382"/>
                    </a:cubicBezTo>
                    <a:cubicBezTo>
                      <a:pt x="563192" y="325697"/>
                      <a:pt x="506845" y="363454"/>
                      <a:pt x="442763" y="369574"/>
                    </a:cubicBezTo>
                    <a:cubicBezTo>
                      <a:pt x="378681" y="375693"/>
                      <a:pt x="306169" y="338860"/>
                      <a:pt x="293642" y="275702"/>
                    </a:cubicBezTo>
                    <a:cubicBezTo>
                      <a:pt x="283596" y="225013"/>
                      <a:pt x="311019" y="164279"/>
                      <a:pt x="277361" y="125079"/>
                    </a:cubicBezTo>
                    <a:cubicBezTo>
                      <a:pt x="247976" y="90844"/>
                      <a:pt x="194401" y="99562"/>
                      <a:pt x="149370" y="97022"/>
                    </a:cubicBezTo>
                    <a:cubicBezTo>
                      <a:pt x="92389" y="93789"/>
                      <a:pt x="37197" y="66424"/>
                      <a:pt x="133" y="23067"/>
                    </a:cubicBezTo>
                    <a:cubicBezTo>
                      <a:pt x="-2003" y="5748"/>
                      <a:pt x="22013" y="-1123"/>
                      <a:pt x="39391" y="148"/>
                    </a:cubicBezTo>
                    <a:cubicBezTo>
                      <a:pt x="96776" y="4477"/>
                      <a:pt x="151506" y="25319"/>
                      <a:pt x="207968" y="36576"/>
                    </a:cubicBezTo>
                    <a:cubicBezTo>
                      <a:pt x="263159" y="47603"/>
                      <a:pt x="315695" y="44197"/>
                      <a:pt x="367943" y="23875"/>
                    </a:cubicBezTo>
                    <a:cubicBezTo>
                      <a:pt x="370079" y="103603"/>
                      <a:pt x="371695" y="180040"/>
                      <a:pt x="388322" y="26057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257F379-6D9B-41FC-A311-C19B321F8259}"/>
                  </a:ext>
                </a:extLst>
              </p:cNvPr>
              <p:cNvSpPr/>
              <p:nvPr/>
            </p:nvSpPr>
            <p:spPr>
              <a:xfrm>
                <a:off x="3613717" y="5907508"/>
                <a:ext cx="693320" cy="711948"/>
              </a:xfrm>
              <a:custGeom>
                <a:avLst/>
                <a:gdLst>
                  <a:gd name="connsiteX0" fmla="*/ 165998 w 693320"/>
                  <a:gd name="connsiteY0" fmla="*/ 516353 h 711948"/>
                  <a:gd name="connsiteX1" fmla="*/ 77033 w 693320"/>
                  <a:gd name="connsiteY1" fmla="*/ 381550 h 711948"/>
                  <a:gd name="connsiteX2" fmla="*/ 41585 w 693320"/>
                  <a:gd name="connsiteY2" fmla="*/ 0 h 711948"/>
                  <a:gd name="connsiteX3" fmla="*/ 108093 w 693320"/>
                  <a:gd name="connsiteY3" fmla="*/ 280403 h 711948"/>
                  <a:gd name="connsiteX4" fmla="*/ 198154 w 693320"/>
                  <a:gd name="connsiteY4" fmla="*/ 452791 h 711948"/>
                  <a:gd name="connsiteX5" fmla="*/ 505057 w 693320"/>
                  <a:gd name="connsiteY5" fmla="*/ 533904 h 711948"/>
                  <a:gd name="connsiteX6" fmla="*/ 693320 w 693320"/>
                  <a:gd name="connsiteY6" fmla="*/ 535001 h 711948"/>
                  <a:gd name="connsiteX7" fmla="*/ 632760 w 693320"/>
                  <a:gd name="connsiteY7" fmla="*/ 564964 h 711948"/>
                  <a:gd name="connsiteX8" fmla="*/ 387341 w 693320"/>
                  <a:gd name="connsiteY8" fmla="*/ 554572 h 711948"/>
                  <a:gd name="connsiteX9" fmla="*/ 265989 w 693320"/>
                  <a:gd name="connsiteY9" fmla="*/ 569640 h 711948"/>
                  <a:gd name="connsiteX10" fmla="*/ 103358 w 693320"/>
                  <a:gd name="connsiteY10" fmla="*/ 711949 h 711948"/>
                  <a:gd name="connsiteX11" fmla="*/ 165998 w 693320"/>
                  <a:gd name="connsiteY11" fmla="*/ 516353 h 7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3320" h="711948">
                    <a:moveTo>
                      <a:pt x="165998" y="516353"/>
                    </a:moveTo>
                    <a:cubicBezTo>
                      <a:pt x="160225" y="461855"/>
                      <a:pt x="112249" y="423521"/>
                      <a:pt x="77033" y="381550"/>
                    </a:cubicBezTo>
                    <a:cubicBezTo>
                      <a:pt x="-10373" y="277459"/>
                      <a:pt x="-25095" y="118408"/>
                      <a:pt x="41585" y="0"/>
                    </a:cubicBezTo>
                    <a:cubicBezTo>
                      <a:pt x="57577" y="94796"/>
                      <a:pt x="79804" y="188552"/>
                      <a:pt x="108093" y="280403"/>
                    </a:cubicBezTo>
                    <a:cubicBezTo>
                      <a:pt x="127375" y="343043"/>
                      <a:pt x="150987" y="407298"/>
                      <a:pt x="198154" y="452791"/>
                    </a:cubicBezTo>
                    <a:cubicBezTo>
                      <a:pt x="276265" y="528189"/>
                      <a:pt x="396463" y="533269"/>
                      <a:pt x="505057" y="533904"/>
                    </a:cubicBezTo>
                    <a:cubicBezTo>
                      <a:pt x="567811" y="534251"/>
                      <a:pt x="630566" y="534597"/>
                      <a:pt x="693320" y="535001"/>
                    </a:cubicBezTo>
                    <a:cubicBezTo>
                      <a:pt x="691415" y="559999"/>
                      <a:pt x="657758" y="566003"/>
                      <a:pt x="632760" y="564964"/>
                    </a:cubicBezTo>
                    <a:cubicBezTo>
                      <a:pt x="550954" y="561500"/>
                      <a:pt x="469147" y="558036"/>
                      <a:pt x="387341" y="554572"/>
                    </a:cubicBezTo>
                    <a:cubicBezTo>
                      <a:pt x="346179" y="552840"/>
                      <a:pt x="302995" y="551512"/>
                      <a:pt x="265989" y="569640"/>
                    </a:cubicBezTo>
                    <a:cubicBezTo>
                      <a:pt x="199886" y="602085"/>
                      <a:pt x="172752" y="688568"/>
                      <a:pt x="103358" y="711949"/>
                    </a:cubicBezTo>
                    <a:cubicBezTo>
                      <a:pt x="77957" y="656757"/>
                      <a:pt x="173329" y="585747"/>
                      <a:pt x="165998" y="51635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B6BDF6D-BE8C-4585-B9A2-5995DAED4B66}"/>
                  </a:ext>
                </a:extLst>
              </p:cNvPr>
              <p:cNvSpPr/>
              <p:nvPr/>
            </p:nvSpPr>
            <p:spPr>
              <a:xfrm>
                <a:off x="3561199" y="5738538"/>
                <a:ext cx="932311" cy="411121"/>
              </a:xfrm>
              <a:custGeom>
                <a:avLst/>
                <a:gdLst>
                  <a:gd name="connsiteX0" fmla="*/ 932312 w 932311"/>
                  <a:gd name="connsiteY0" fmla="*/ 253778 h 411121"/>
                  <a:gd name="connsiteX1" fmla="*/ 767083 w 932311"/>
                  <a:gd name="connsiteY1" fmla="*/ 373976 h 411121"/>
                  <a:gd name="connsiteX2" fmla="*/ 704733 w 932311"/>
                  <a:gd name="connsiteY2" fmla="*/ 408153 h 411121"/>
                  <a:gd name="connsiteX3" fmla="*/ 532980 w 932311"/>
                  <a:gd name="connsiteY3" fmla="*/ 299675 h 411121"/>
                  <a:gd name="connsiteX4" fmla="*/ 449269 w 932311"/>
                  <a:gd name="connsiteY4" fmla="*/ 228549 h 411121"/>
                  <a:gd name="connsiteX5" fmla="*/ 407125 w 932311"/>
                  <a:gd name="connsiteY5" fmla="*/ 235708 h 411121"/>
                  <a:gd name="connsiteX6" fmla="*/ 283579 w 932311"/>
                  <a:gd name="connsiteY6" fmla="*/ 227799 h 411121"/>
                  <a:gd name="connsiteX7" fmla="*/ 0 w 932311"/>
                  <a:gd name="connsiteY7" fmla="*/ 106100 h 411121"/>
                  <a:gd name="connsiteX8" fmla="*/ 158532 w 932311"/>
                  <a:gd name="connsiteY8" fmla="*/ 150669 h 411121"/>
                  <a:gd name="connsiteX9" fmla="*/ 289121 w 932311"/>
                  <a:gd name="connsiteY9" fmla="*/ 174570 h 411121"/>
                  <a:gd name="connsiteX10" fmla="*/ 409319 w 932311"/>
                  <a:gd name="connsiteY10" fmla="*/ 126826 h 411121"/>
                  <a:gd name="connsiteX11" fmla="*/ 529055 w 932311"/>
                  <a:gd name="connsiteY11" fmla="*/ 1028 h 411121"/>
                  <a:gd name="connsiteX12" fmla="*/ 626218 w 932311"/>
                  <a:gd name="connsiteY12" fmla="*/ 125787 h 411121"/>
                  <a:gd name="connsiteX13" fmla="*/ 932312 w 932311"/>
                  <a:gd name="connsiteY13" fmla="*/ 253778 h 41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2311" h="411121">
                    <a:moveTo>
                      <a:pt x="932312" y="253778"/>
                    </a:moveTo>
                    <a:cubicBezTo>
                      <a:pt x="877235" y="293844"/>
                      <a:pt x="822159" y="333910"/>
                      <a:pt x="767083" y="373976"/>
                    </a:cubicBezTo>
                    <a:cubicBezTo>
                      <a:pt x="747801" y="388005"/>
                      <a:pt x="727883" y="402322"/>
                      <a:pt x="704733" y="408153"/>
                    </a:cubicBezTo>
                    <a:cubicBezTo>
                      <a:pt x="634358" y="425877"/>
                      <a:pt x="571776" y="360986"/>
                      <a:pt x="532980" y="299675"/>
                    </a:cubicBezTo>
                    <a:cubicBezTo>
                      <a:pt x="512543" y="267403"/>
                      <a:pt x="487430" y="230166"/>
                      <a:pt x="449269" y="228549"/>
                    </a:cubicBezTo>
                    <a:cubicBezTo>
                      <a:pt x="435010" y="227972"/>
                      <a:pt x="421096" y="232764"/>
                      <a:pt x="407125" y="235708"/>
                    </a:cubicBezTo>
                    <a:cubicBezTo>
                      <a:pt x="366424" y="244368"/>
                      <a:pt x="324049" y="237498"/>
                      <a:pt x="283579" y="227799"/>
                    </a:cubicBezTo>
                    <a:cubicBezTo>
                      <a:pt x="183068" y="203782"/>
                      <a:pt x="86713" y="162446"/>
                      <a:pt x="0" y="106100"/>
                    </a:cubicBezTo>
                    <a:cubicBezTo>
                      <a:pt x="52825" y="120937"/>
                      <a:pt x="105707" y="135832"/>
                      <a:pt x="158532" y="150669"/>
                    </a:cubicBezTo>
                    <a:cubicBezTo>
                      <a:pt x="201253" y="162677"/>
                      <a:pt x="244725" y="174801"/>
                      <a:pt x="289121" y="174570"/>
                    </a:cubicBezTo>
                    <a:cubicBezTo>
                      <a:pt x="333517" y="174339"/>
                      <a:pt x="379818" y="160022"/>
                      <a:pt x="409319" y="126826"/>
                    </a:cubicBezTo>
                    <a:cubicBezTo>
                      <a:pt x="440205" y="92013"/>
                      <a:pt x="464857" y="-11384"/>
                      <a:pt x="529055" y="1028"/>
                    </a:cubicBezTo>
                    <a:cubicBezTo>
                      <a:pt x="571949" y="9342"/>
                      <a:pt x="599199" y="94785"/>
                      <a:pt x="626218" y="125787"/>
                    </a:cubicBezTo>
                    <a:cubicBezTo>
                      <a:pt x="672114" y="178554"/>
                      <a:pt x="854662" y="310297"/>
                      <a:pt x="932312" y="2537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43E8BDC-4C7B-4DF4-838F-5D7BBF79E344}"/>
                  </a:ext>
                </a:extLst>
              </p:cNvPr>
              <p:cNvSpPr/>
              <p:nvPr/>
            </p:nvSpPr>
            <p:spPr>
              <a:xfrm>
                <a:off x="4129569" y="4936345"/>
                <a:ext cx="648963" cy="888872"/>
              </a:xfrm>
              <a:custGeom>
                <a:avLst/>
                <a:gdLst>
                  <a:gd name="connsiteX0" fmla="*/ 451059 w 648963"/>
                  <a:gd name="connsiteY0" fmla="*/ 620327 h 888872"/>
                  <a:gd name="connsiteX1" fmla="*/ 518778 w 648963"/>
                  <a:gd name="connsiteY1" fmla="*/ 712755 h 888872"/>
                  <a:gd name="connsiteX2" fmla="*/ 461335 w 648963"/>
                  <a:gd name="connsiteY2" fmla="*/ 797852 h 888872"/>
                  <a:gd name="connsiteX3" fmla="*/ 356148 w 648963"/>
                  <a:gd name="connsiteY3" fmla="*/ 821291 h 888872"/>
                  <a:gd name="connsiteX4" fmla="*/ 107497 w 648963"/>
                  <a:gd name="connsiteY4" fmla="*/ 815345 h 888872"/>
                  <a:gd name="connsiteX5" fmla="*/ 0 w 648963"/>
                  <a:gd name="connsiteY5" fmla="*/ 829951 h 888872"/>
                  <a:gd name="connsiteX6" fmla="*/ 270531 w 648963"/>
                  <a:gd name="connsiteY6" fmla="*/ 888433 h 888872"/>
                  <a:gd name="connsiteX7" fmla="*/ 476403 w 648963"/>
                  <a:gd name="connsiteY7" fmla="*/ 822157 h 888872"/>
                  <a:gd name="connsiteX8" fmla="*/ 567273 w 648963"/>
                  <a:gd name="connsiteY8" fmla="*/ 756689 h 888872"/>
                  <a:gd name="connsiteX9" fmla="*/ 588518 w 648963"/>
                  <a:gd name="connsiteY9" fmla="*/ 651964 h 888872"/>
                  <a:gd name="connsiteX10" fmla="*/ 535809 w 648963"/>
                  <a:gd name="connsiteY10" fmla="*/ 597119 h 888872"/>
                  <a:gd name="connsiteX11" fmla="*/ 340272 w 648963"/>
                  <a:gd name="connsiteY11" fmla="*/ 452904 h 888872"/>
                  <a:gd name="connsiteX12" fmla="*/ 648964 w 648963"/>
                  <a:gd name="connsiteY12" fmla="*/ 140287 h 888872"/>
                  <a:gd name="connsiteX13" fmla="*/ 304247 w 648963"/>
                  <a:gd name="connsiteY13" fmla="*/ 6753 h 888872"/>
                  <a:gd name="connsiteX14" fmla="*/ 381954 w 648963"/>
                  <a:gd name="connsiteY14" fmla="*/ 44452 h 888872"/>
                  <a:gd name="connsiteX15" fmla="*/ 396444 w 648963"/>
                  <a:gd name="connsiteY15" fmla="*/ 152814 h 888872"/>
                  <a:gd name="connsiteX16" fmla="*/ 195191 w 648963"/>
                  <a:gd name="connsiteY16" fmla="*/ 522702 h 888872"/>
                  <a:gd name="connsiteX17" fmla="*/ 451059 w 648963"/>
                  <a:gd name="connsiteY17" fmla="*/ 620327 h 88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8963" h="888872">
                    <a:moveTo>
                      <a:pt x="451059" y="620327"/>
                    </a:moveTo>
                    <a:cubicBezTo>
                      <a:pt x="483966" y="642496"/>
                      <a:pt x="517162" y="673094"/>
                      <a:pt x="518778" y="712755"/>
                    </a:cubicBezTo>
                    <a:cubicBezTo>
                      <a:pt x="520222" y="748896"/>
                      <a:pt x="493549" y="781399"/>
                      <a:pt x="461335" y="797852"/>
                    </a:cubicBezTo>
                    <a:cubicBezTo>
                      <a:pt x="429121" y="814306"/>
                      <a:pt x="392115" y="817943"/>
                      <a:pt x="356148" y="821291"/>
                    </a:cubicBezTo>
                    <a:cubicBezTo>
                      <a:pt x="273129" y="829027"/>
                      <a:pt x="188090" y="836533"/>
                      <a:pt x="107497" y="815345"/>
                    </a:cubicBezTo>
                    <a:cubicBezTo>
                      <a:pt x="69336" y="805300"/>
                      <a:pt x="17435" y="794562"/>
                      <a:pt x="0" y="829951"/>
                    </a:cubicBezTo>
                    <a:cubicBezTo>
                      <a:pt x="91158" y="809803"/>
                      <a:pt x="177410" y="882256"/>
                      <a:pt x="270531" y="888433"/>
                    </a:cubicBezTo>
                    <a:cubicBezTo>
                      <a:pt x="343504" y="893283"/>
                      <a:pt x="412206" y="857143"/>
                      <a:pt x="476403" y="822157"/>
                    </a:cubicBezTo>
                    <a:cubicBezTo>
                      <a:pt x="509368" y="804145"/>
                      <a:pt x="543141" y="785498"/>
                      <a:pt x="567273" y="756689"/>
                    </a:cubicBezTo>
                    <a:cubicBezTo>
                      <a:pt x="591405" y="727881"/>
                      <a:pt x="603991" y="686199"/>
                      <a:pt x="588518" y="651964"/>
                    </a:cubicBezTo>
                    <a:cubicBezTo>
                      <a:pt x="577953" y="628583"/>
                      <a:pt x="556477" y="612302"/>
                      <a:pt x="535809" y="597119"/>
                    </a:cubicBezTo>
                    <a:cubicBezTo>
                      <a:pt x="470630" y="549028"/>
                      <a:pt x="405451" y="500995"/>
                      <a:pt x="340272" y="452904"/>
                    </a:cubicBezTo>
                    <a:cubicBezTo>
                      <a:pt x="407529" y="320121"/>
                      <a:pt x="517104" y="209218"/>
                      <a:pt x="648964" y="140287"/>
                    </a:cubicBezTo>
                    <a:cubicBezTo>
                      <a:pt x="549088" y="60212"/>
                      <a:pt x="428370" y="-24827"/>
                      <a:pt x="304247" y="6753"/>
                    </a:cubicBezTo>
                    <a:cubicBezTo>
                      <a:pt x="321509" y="30307"/>
                      <a:pt x="358572" y="26901"/>
                      <a:pt x="381954" y="44452"/>
                    </a:cubicBezTo>
                    <a:cubicBezTo>
                      <a:pt x="413071" y="67775"/>
                      <a:pt x="407471" y="115462"/>
                      <a:pt x="396444" y="152814"/>
                    </a:cubicBezTo>
                    <a:cubicBezTo>
                      <a:pt x="353838" y="296393"/>
                      <a:pt x="261237" y="396269"/>
                      <a:pt x="195191" y="522702"/>
                    </a:cubicBezTo>
                    <a:cubicBezTo>
                      <a:pt x="285715" y="547585"/>
                      <a:pt x="370927" y="566348"/>
                      <a:pt x="451059" y="62032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C5E60012-E083-42B6-9EDD-249EFFA26A06}"/>
                  </a:ext>
                </a:extLst>
              </p:cNvPr>
              <p:cNvSpPr/>
              <p:nvPr/>
            </p:nvSpPr>
            <p:spPr>
              <a:xfrm>
                <a:off x="3271651" y="5297134"/>
                <a:ext cx="780037" cy="451307"/>
              </a:xfrm>
              <a:custGeom>
                <a:avLst/>
                <a:gdLst>
                  <a:gd name="connsiteX0" fmla="*/ 512854 w 780037"/>
                  <a:gd name="connsiteY0" fmla="*/ 297872 h 451307"/>
                  <a:gd name="connsiteX1" fmla="*/ 780038 w 780037"/>
                  <a:gd name="connsiteY1" fmla="*/ 448032 h 451307"/>
                  <a:gd name="connsiteX2" fmla="*/ 577110 w 780037"/>
                  <a:gd name="connsiteY2" fmla="*/ 409063 h 451307"/>
                  <a:gd name="connsiteX3" fmla="*/ 386883 w 780037"/>
                  <a:gd name="connsiteY3" fmla="*/ 325525 h 451307"/>
                  <a:gd name="connsiteX4" fmla="*/ 256352 w 780037"/>
                  <a:gd name="connsiteY4" fmla="*/ 271546 h 451307"/>
                  <a:gd name="connsiteX5" fmla="*/ 72072 w 780037"/>
                  <a:gd name="connsiteY5" fmla="*/ 274317 h 451307"/>
                  <a:gd name="connsiteX6" fmla="*/ 19478 w 780037"/>
                  <a:gd name="connsiteY6" fmla="*/ 102218 h 451307"/>
                  <a:gd name="connsiteX7" fmla="*/ 178241 w 780037"/>
                  <a:gd name="connsiteY7" fmla="*/ 264214 h 451307"/>
                  <a:gd name="connsiteX8" fmla="*/ 205202 w 780037"/>
                  <a:gd name="connsiteY8" fmla="*/ 266350 h 451307"/>
                  <a:gd name="connsiteX9" fmla="*/ 218653 w 780037"/>
                  <a:gd name="connsiteY9" fmla="*/ 249492 h 451307"/>
                  <a:gd name="connsiteX10" fmla="*/ 303115 w 780037"/>
                  <a:gd name="connsiteY10" fmla="*/ 379 h 451307"/>
                  <a:gd name="connsiteX11" fmla="*/ 342084 w 780037"/>
                  <a:gd name="connsiteY11" fmla="*/ 24800 h 451307"/>
                  <a:gd name="connsiteX12" fmla="*/ 332500 w 780037"/>
                  <a:gd name="connsiteY12" fmla="*/ 78779 h 451307"/>
                  <a:gd name="connsiteX13" fmla="*/ 383882 w 780037"/>
                  <a:gd name="connsiteY13" fmla="*/ 157410 h 451307"/>
                  <a:gd name="connsiteX14" fmla="*/ 512854 w 780037"/>
                  <a:gd name="connsiteY14" fmla="*/ 297872 h 4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80037" h="451307">
                    <a:moveTo>
                      <a:pt x="512854" y="297872"/>
                    </a:moveTo>
                    <a:cubicBezTo>
                      <a:pt x="587444" y="372172"/>
                      <a:pt x="674850" y="451727"/>
                      <a:pt x="780038" y="448032"/>
                    </a:cubicBezTo>
                    <a:cubicBezTo>
                      <a:pt x="711337" y="460618"/>
                      <a:pt x="642116" y="434638"/>
                      <a:pt x="577110" y="409063"/>
                    </a:cubicBezTo>
                    <a:cubicBezTo>
                      <a:pt x="512624" y="383719"/>
                      <a:pt x="447964" y="358259"/>
                      <a:pt x="386883" y="325525"/>
                    </a:cubicBezTo>
                    <a:cubicBezTo>
                      <a:pt x="345086" y="303125"/>
                      <a:pt x="303461" y="276800"/>
                      <a:pt x="256352" y="271546"/>
                    </a:cubicBezTo>
                    <a:cubicBezTo>
                      <a:pt x="194810" y="264734"/>
                      <a:pt x="130439" y="294870"/>
                      <a:pt x="72072" y="274317"/>
                    </a:cubicBezTo>
                    <a:cubicBezTo>
                      <a:pt x="6315" y="251167"/>
                      <a:pt x="-22089" y="158218"/>
                      <a:pt x="19478" y="102218"/>
                    </a:cubicBezTo>
                    <a:cubicBezTo>
                      <a:pt x="46670" y="175191"/>
                      <a:pt x="105845" y="235579"/>
                      <a:pt x="178241" y="264214"/>
                    </a:cubicBezTo>
                    <a:cubicBezTo>
                      <a:pt x="186901" y="267620"/>
                      <a:pt x="196888" y="270564"/>
                      <a:pt x="205202" y="266350"/>
                    </a:cubicBezTo>
                    <a:cubicBezTo>
                      <a:pt x="211725" y="263002"/>
                      <a:pt x="215420" y="256074"/>
                      <a:pt x="218653" y="249492"/>
                    </a:cubicBezTo>
                    <a:cubicBezTo>
                      <a:pt x="257564" y="170631"/>
                      <a:pt x="286026" y="86631"/>
                      <a:pt x="303115" y="379"/>
                    </a:cubicBezTo>
                    <a:cubicBezTo>
                      <a:pt x="319626" y="-2219"/>
                      <a:pt x="337176" y="8808"/>
                      <a:pt x="342084" y="24800"/>
                    </a:cubicBezTo>
                    <a:cubicBezTo>
                      <a:pt x="348030" y="44313"/>
                      <a:pt x="329383" y="59612"/>
                      <a:pt x="332500" y="78779"/>
                    </a:cubicBezTo>
                    <a:cubicBezTo>
                      <a:pt x="336714" y="104759"/>
                      <a:pt x="368236" y="136742"/>
                      <a:pt x="383882" y="157410"/>
                    </a:cubicBezTo>
                    <a:cubicBezTo>
                      <a:pt x="422216" y="208098"/>
                      <a:pt x="467881" y="253129"/>
                      <a:pt x="512854" y="29787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26EB6F0C-2BBC-4AD6-BAE5-C1CA1BB14B39}"/>
                  </a:ext>
                </a:extLst>
              </p:cNvPr>
              <p:cNvSpPr/>
              <p:nvPr/>
            </p:nvSpPr>
            <p:spPr>
              <a:xfrm>
                <a:off x="3165799" y="5050941"/>
                <a:ext cx="337725" cy="371469"/>
              </a:xfrm>
              <a:custGeom>
                <a:avLst/>
                <a:gdLst>
                  <a:gd name="connsiteX0" fmla="*/ 191837 w 337725"/>
                  <a:gd name="connsiteY0" fmla="*/ 38218 h 371469"/>
                  <a:gd name="connsiteX1" fmla="*/ 30362 w 337725"/>
                  <a:gd name="connsiteY1" fmla="*/ 193863 h 371469"/>
                  <a:gd name="connsiteX2" fmla="*/ 1669 w 337725"/>
                  <a:gd name="connsiteY2" fmla="*/ 244725 h 371469"/>
                  <a:gd name="connsiteX3" fmla="*/ 51895 w 337725"/>
                  <a:gd name="connsiteY3" fmla="*/ 356436 h 371469"/>
                  <a:gd name="connsiteX4" fmla="*/ 78221 w 337725"/>
                  <a:gd name="connsiteY4" fmla="*/ 371331 h 371469"/>
                  <a:gd name="connsiteX5" fmla="*/ 98658 w 337725"/>
                  <a:gd name="connsiteY5" fmla="*/ 353434 h 371469"/>
                  <a:gd name="connsiteX6" fmla="*/ 160374 w 337725"/>
                  <a:gd name="connsiteY6" fmla="*/ 208470 h 371469"/>
                  <a:gd name="connsiteX7" fmla="*/ 337726 w 337725"/>
                  <a:gd name="connsiteY7" fmla="*/ 0 h 371469"/>
                  <a:gd name="connsiteX8" fmla="*/ 191837 w 337725"/>
                  <a:gd name="connsiteY8" fmla="*/ 38218 h 37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725" h="371469">
                    <a:moveTo>
                      <a:pt x="191837" y="38218"/>
                    </a:moveTo>
                    <a:cubicBezTo>
                      <a:pt x="124984" y="73031"/>
                      <a:pt x="76605" y="134342"/>
                      <a:pt x="30362" y="193863"/>
                    </a:cubicBezTo>
                    <a:cubicBezTo>
                      <a:pt x="18295" y="209393"/>
                      <a:pt x="5941" y="225558"/>
                      <a:pt x="1669" y="244725"/>
                    </a:cubicBezTo>
                    <a:cubicBezTo>
                      <a:pt x="-7568" y="286234"/>
                      <a:pt x="23261" y="324972"/>
                      <a:pt x="51895" y="356436"/>
                    </a:cubicBezTo>
                    <a:cubicBezTo>
                      <a:pt x="58997" y="364172"/>
                      <a:pt x="67829" y="372659"/>
                      <a:pt x="78221" y="371331"/>
                    </a:cubicBezTo>
                    <a:cubicBezTo>
                      <a:pt x="87516" y="370119"/>
                      <a:pt x="93924" y="361517"/>
                      <a:pt x="98658" y="353434"/>
                    </a:cubicBezTo>
                    <a:cubicBezTo>
                      <a:pt x="125388" y="308172"/>
                      <a:pt x="138840" y="256387"/>
                      <a:pt x="160374" y="208470"/>
                    </a:cubicBezTo>
                    <a:cubicBezTo>
                      <a:pt x="201190" y="117657"/>
                      <a:pt x="269833" y="66161"/>
                      <a:pt x="337726" y="0"/>
                    </a:cubicBezTo>
                    <a:cubicBezTo>
                      <a:pt x="289751" y="346"/>
                      <a:pt x="235194" y="15703"/>
                      <a:pt x="191837" y="3821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9444AD08-5A25-48E9-A759-25B431B50B9A}"/>
                  </a:ext>
                </a:extLst>
              </p:cNvPr>
              <p:cNvSpPr/>
              <p:nvPr/>
            </p:nvSpPr>
            <p:spPr>
              <a:xfrm>
                <a:off x="4262930" y="4199801"/>
                <a:ext cx="281154" cy="814076"/>
              </a:xfrm>
              <a:custGeom>
                <a:avLst/>
                <a:gdLst>
                  <a:gd name="connsiteX0" fmla="*/ 62466 w 281154"/>
                  <a:gd name="connsiteY0" fmla="*/ 750514 h 814076"/>
                  <a:gd name="connsiteX1" fmla="*/ 82672 w 281154"/>
                  <a:gd name="connsiteY1" fmla="*/ 548914 h 814076"/>
                  <a:gd name="connsiteX2" fmla="*/ 281154 w 281154"/>
                  <a:gd name="connsiteY2" fmla="*/ 0 h 814076"/>
                  <a:gd name="connsiteX3" fmla="*/ 194556 w 281154"/>
                  <a:gd name="connsiteY3" fmla="*/ 500246 h 814076"/>
                  <a:gd name="connsiteX4" fmla="*/ 144387 w 281154"/>
                  <a:gd name="connsiteY4" fmla="*/ 719166 h 814076"/>
                  <a:gd name="connsiteX5" fmla="*/ 0 w 281154"/>
                  <a:gd name="connsiteY5" fmla="*/ 814077 h 814076"/>
                  <a:gd name="connsiteX6" fmla="*/ 62466 w 281154"/>
                  <a:gd name="connsiteY6" fmla="*/ 750514 h 81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54" h="814076">
                    <a:moveTo>
                      <a:pt x="62466" y="750514"/>
                    </a:moveTo>
                    <a:cubicBezTo>
                      <a:pt x="94507" y="690069"/>
                      <a:pt x="84635" y="617327"/>
                      <a:pt x="82672" y="548914"/>
                    </a:cubicBezTo>
                    <a:cubicBezTo>
                      <a:pt x="77014" y="349797"/>
                      <a:pt x="149410" y="149468"/>
                      <a:pt x="281154" y="0"/>
                    </a:cubicBezTo>
                    <a:cubicBezTo>
                      <a:pt x="231563" y="162284"/>
                      <a:pt x="202408" y="330746"/>
                      <a:pt x="194556" y="500246"/>
                    </a:cubicBezTo>
                    <a:cubicBezTo>
                      <a:pt x="191035" y="576221"/>
                      <a:pt x="189938" y="658201"/>
                      <a:pt x="144387" y="719166"/>
                    </a:cubicBezTo>
                    <a:cubicBezTo>
                      <a:pt x="109171" y="766332"/>
                      <a:pt x="53171" y="792427"/>
                      <a:pt x="0" y="814077"/>
                    </a:cubicBezTo>
                    <a:cubicBezTo>
                      <a:pt x="26499" y="799586"/>
                      <a:pt x="48322" y="777244"/>
                      <a:pt x="62466" y="75051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727BC44-5C62-4D10-92D4-2DB87E9F2088}"/>
                  </a:ext>
                </a:extLst>
              </p:cNvPr>
              <p:cNvSpPr/>
              <p:nvPr/>
            </p:nvSpPr>
            <p:spPr>
              <a:xfrm>
                <a:off x="4749757" y="4550802"/>
                <a:ext cx="298325" cy="342766"/>
              </a:xfrm>
              <a:custGeom>
                <a:avLst/>
                <a:gdLst>
                  <a:gd name="connsiteX0" fmla="*/ 71267 w 298325"/>
                  <a:gd name="connsiteY0" fmla="*/ 215752 h 342766"/>
                  <a:gd name="connsiteX1" fmla="*/ 98747 w 298325"/>
                  <a:gd name="connsiteY1" fmla="*/ 157674 h 342766"/>
                  <a:gd name="connsiteX2" fmla="*/ 107002 w 298325"/>
                  <a:gd name="connsiteY2" fmla="*/ 104734 h 342766"/>
                  <a:gd name="connsiteX3" fmla="*/ 180380 w 298325"/>
                  <a:gd name="connsiteY3" fmla="*/ 12363 h 342766"/>
                  <a:gd name="connsiteX4" fmla="*/ 298326 w 298325"/>
                  <a:gd name="connsiteY4" fmla="*/ 14846 h 342766"/>
                  <a:gd name="connsiteX5" fmla="*/ 189444 w 298325"/>
                  <a:gd name="connsiteY5" fmla="*/ 237806 h 342766"/>
                  <a:gd name="connsiteX6" fmla="*/ 40265 w 298325"/>
                  <a:gd name="connsiteY6" fmla="*/ 342762 h 342766"/>
                  <a:gd name="connsiteX7" fmla="*/ 71267 w 298325"/>
                  <a:gd name="connsiteY7" fmla="*/ 215752 h 34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325" h="342766">
                    <a:moveTo>
                      <a:pt x="71267" y="215752"/>
                    </a:moveTo>
                    <a:cubicBezTo>
                      <a:pt x="82697" y="197509"/>
                      <a:pt x="93609" y="178515"/>
                      <a:pt x="98747" y="157674"/>
                    </a:cubicBezTo>
                    <a:cubicBezTo>
                      <a:pt x="103019" y="140297"/>
                      <a:pt x="103250" y="122227"/>
                      <a:pt x="107002" y="104734"/>
                    </a:cubicBezTo>
                    <a:cubicBezTo>
                      <a:pt x="115547" y="64899"/>
                      <a:pt x="143489" y="29683"/>
                      <a:pt x="180380" y="12363"/>
                    </a:cubicBezTo>
                    <a:cubicBezTo>
                      <a:pt x="217271" y="-4957"/>
                      <a:pt x="262186" y="-4033"/>
                      <a:pt x="298326" y="14846"/>
                    </a:cubicBezTo>
                    <a:cubicBezTo>
                      <a:pt x="269864" y="92899"/>
                      <a:pt x="240652" y="172396"/>
                      <a:pt x="189444" y="237806"/>
                    </a:cubicBezTo>
                    <a:cubicBezTo>
                      <a:pt x="159769" y="275736"/>
                      <a:pt x="93724" y="343340"/>
                      <a:pt x="40265" y="342762"/>
                    </a:cubicBezTo>
                    <a:cubicBezTo>
                      <a:pt x="-52857" y="341665"/>
                      <a:pt x="40553" y="264709"/>
                      <a:pt x="71267" y="21575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39C74B4-0512-44C6-89CB-6A59E46D0B8B}"/>
                  </a:ext>
                </a:extLst>
              </p:cNvPr>
              <p:cNvSpPr/>
              <p:nvPr/>
            </p:nvSpPr>
            <p:spPr>
              <a:xfrm>
                <a:off x="4705098" y="4865391"/>
                <a:ext cx="491178" cy="1040789"/>
              </a:xfrm>
              <a:custGeom>
                <a:avLst/>
                <a:gdLst>
                  <a:gd name="connsiteX0" fmla="*/ 423174 w 491178"/>
                  <a:gd name="connsiteY0" fmla="*/ 90466 h 1040789"/>
                  <a:gd name="connsiteX1" fmla="*/ 460065 w 491178"/>
                  <a:gd name="connsiteY1" fmla="*/ 0 h 1040789"/>
                  <a:gd name="connsiteX2" fmla="*/ 448461 w 491178"/>
                  <a:gd name="connsiteY2" fmla="*/ 274688 h 1040789"/>
                  <a:gd name="connsiteX3" fmla="*/ 300956 w 491178"/>
                  <a:gd name="connsiteY3" fmla="*/ 521838 h 1040789"/>
                  <a:gd name="connsiteX4" fmla="*/ 382993 w 491178"/>
                  <a:gd name="connsiteY4" fmla="*/ 562366 h 1040789"/>
                  <a:gd name="connsiteX5" fmla="*/ 258004 w 491178"/>
                  <a:gd name="connsiteY5" fmla="*/ 692840 h 1040789"/>
                  <a:gd name="connsiteX6" fmla="*/ 274399 w 491178"/>
                  <a:gd name="connsiteY6" fmla="*/ 771932 h 1040789"/>
                  <a:gd name="connsiteX7" fmla="*/ 269666 w 491178"/>
                  <a:gd name="connsiteY7" fmla="*/ 864592 h 1040789"/>
                  <a:gd name="connsiteX8" fmla="*/ 175159 w 491178"/>
                  <a:gd name="connsiteY8" fmla="*/ 1040790 h 1040789"/>
                  <a:gd name="connsiteX9" fmla="*/ 143752 w 491178"/>
                  <a:gd name="connsiteY9" fmla="*/ 1025318 h 1040789"/>
                  <a:gd name="connsiteX10" fmla="*/ 177295 w 491178"/>
                  <a:gd name="connsiteY10" fmla="*/ 954134 h 1040789"/>
                  <a:gd name="connsiteX11" fmla="*/ 159513 w 491178"/>
                  <a:gd name="connsiteY11" fmla="*/ 776262 h 1040789"/>
                  <a:gd name="connsiteX12" fmla="*/ 0 w 491178"/>
                  <a:gd name="connsiteY12" fmla="*/ 695611 h 1040789"/>
                  <a:gd name="connsiteX13" fmla="*/ 233699 w 491178"/>
                  <a:gd name="connsiteY13" fmla="*/ 445459 h 1040789"/>
                  <a:gd name="connsiteX14" fmla="*/ 423174 w 491178"/>
                  <a:gd name="connsiteY14" fmla="*/ 90466 h 104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1178" h="1040789">
                    <a:moveTo>
                      <a:pt x="423174" y="90466"/>
                    </a:moveTo>
                    <a:cubicBezTo>
                      <a:pt x="431892" y="58829"/>
                      <a:pt x="439455" y="25575"/>
                      <a:pt x="460065" y="0"/>
                    </a:cubicBezTo>
                    <a:cubicBezTo>
                      <a:pt x="512255" y="80651"/>
                      <a:pt x="492164" y="189130"/>
                      <a:pt x="448461" y="274688"/>
                    </a:cubicBezTo>
                    <a:cubicBezTo>
                      <a:pt x="404758" y="360189"/>
                      <a:pt x="340156" y="434201"/>
                      <a:pt x="300956" y="521838"/>
                    </a:cubicBezTo>
                    <a:cubicBezTo>
                      <a:pt x="324569" y="541582"/>
                      <a:pt x="352972" y="555554"/>
                      <a:pt x="382993" y="562366"/>
                    </a:cubicBezTo>
                    <a:cubicBezTo>
                      <a:pt x="382300" y="625294"/>
                      <a:pt x="271051" y="631240"/>
                      <a:pt x="258004" y="692840"/>
                    </a:cubicBezTo>
                    <a:cubicBezTo>
                      <a:pt x="252346" y="719454"/>
                      <a:pt x="268280" y="745376"/>
                      <a:pt x="274399" y="771932"/>
                    </a:cubicBezTo>
                    <a:cubicBezTo>
                      <a:pt x="281442" y="802299"/>
                      <a:pt x="275554" y="833994"/>
                      <a:pt x="269666" y="864592"/>
                    </a:cubicBezTo>
                    <a:cubicBezTo>
                      <a:pt x="252808" y="952056"/>
                      <a:pt x="248767" y="990621"/>
                      <a:pt x="175159" y="1040790"/>
                    </a:cubicBezTo>
                    <a:cubicBezTo>
                      <a:pt x="155761" y="1023066"/>
                      <a:pt x="135843" y="1050373"/>
                      <a:pt x="143752" y="1025318"/>
                    </a:cubicBezTo>
                    <a:cubicBezTo>
                      <a:pt x="151661" y="1000262"/>
                      <a:pt x="167018" y="978324"/>
                      <a:pt x="177295" y="954134"/>
                    </a:cubicBezTo>
                    <a:cubicBezTo>
                      <a:pt x="201600" y="896922"/>
                      <a:pt x="194672" y="827528"/>
                      <a:pt x="159513" y="776262"/>
                    </a:cubicBezTo>
                    <a:cubicBezTo>
                      <a:pt x="124354" y="724996"/>
                      <a:pt x="62120" y="693533"/>
                      <a:pt x="0" y="695611"/>
                    </a:cubicBezTo>
                    <a:cubicBezTo>
                      <a:pt x="58540" y="693648"/>
                      <a:pt x="192998" y="492799"/>
                      <a:pt x="233699" y="445459"/>
                    </a:cubicBezTo>
                    <a:cubicBezTo>
                      <a:pt x="321798" y="342927"/>
                      <a:pt x="387265" y="220882"/>
                      <a:pt x="423174" y="9046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C676150-C9B7-402C-ADFE-B721C87DA58C}"/>
                  </a:ext>
                </a:extLst>
              </p:cNvPr>
              <p:cNvSpPr/>
              <p:nvPr/>
            </p:nvSpPr>
            <p:spPr>
              <a:xfrm>
                <a:off x="2685176" y="3923496"/>
                <a:ext cx="306729" cy="546212"/>
              </a:xfrm>
              <a:custGeom>
                <a:avLst/>
                <a:gdLst>
                  <a:gd name="connsiteX0" fmla="*/ 234218 w 306729"/>
                  <a:gd name="connsiteY0" fmla="*/ 345467 h 546212"/>
                  <a:gd name="connsiteX1" fmla="*/ 299166 w 306729"/>
                  <a:gd name="connsiteY1" fmla="*/ 216725 h 546212"/>
                  <a:gd name="connsiteX2" fmla="*/ 282540 w 306729"/>
                  <a:gd name="connsiteY2" fmla="*/ 154144 h 546212"/>
                  <a:gd name="connsiteX3" fmla="*/ 306729 w 306729"/>
                  <a:gd name="connsiteY3" fmla="*/ 0 h 546212"/>
                  <a:gd name="connsiteX4" fmla="*/ 231389 w 306729"/>
                  <a:gd name="connsiteY4" fmla="*/ 118119 h 546212"/>
                  <a:gd name="connsiteX5" fmla="*/ 218400 w 306729"/>
                  <a:gd name="connsiteY5" fmla="*/ 146062 h 546212"/>
                  <a:gd name="connsiteX6" fmla="*/ 221575 w 306729"/>
                  <a:gd name="connsiteY6" fmla="*/ 184222 h 546212"/>
                  <a:gd name="connsiteX7" fmla="*/ 120717 w 306729"/>
                  <a:gd name="connsiteY7" fmla="*/ 391942 h 546212"/>
                  <a:gd name="connsiteX8" fmla="*/ 102647 w 306729"/>
                  <a:gd name="connsiteY8" fmla="*/ 463125 h 546212"/>
                  <a:gd name="connsiteX9" fmla="*/ 46994 w 306729"/>
                  <a:gd name="connsiteY9" fmla="*/ 476692 h 546212"/>
                  <a:gd name="connsiteX10" fmla="*/ 0 w 306729"/>
                  <a:gd name="connsiteY10" fmla="*/ 504461 h 546212"/>
                  <a:gd name="connsiteX11" fmla="*/ 177641 w 306729"/>
                  <a:gd name="connsiteY11" fmla="*/ 530325 h 546212"/>
                  <a:gd name="connsiteX12" fmla="*/ 234218 w 306729"/>
                  <a:gd name="connsiteY12" fmla="*/ 345467 h 54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729" h="546212">
                    <a:moveTo>
                      <a:pt x="234218" y="345467"/>
                    </a:moveTo>
                    <a:cubicBezTo>
                      <a:pt x="252461" y="300206"/>
                      <a:pt x="300263" y="265509"/>
                      <a:pt x="299166" y="216725"/>
                    </a:cubicBezTo>
                    <a:cubicBezTo>
                      <a:pt x="298705" y="195076"/>
                      <a:pt x="288139" y="175101"/>
                      <a:pt x="282540" y="154144"/>
                    </a:cubicBezTo>
                    <a:cubicBezTo>
                      <a:pt x="268742" y="102878"/>
                      <a:pt x="284734" y="48322"/>
                      <a:pt x="306729" y="0"/>
                    </a:cubicBezTo>
                    <a:cubicBezTo>
                      <a:pt x="281616" y="39373"/>
                      <a:pt x="256503" y="78746"/>
                      <a:pt x="231389" y="118119"/>
                    </a:cubicBezTo>
                    <a:cubicBezTo>
                      <a:pt x="225847" y="126837"/>
                      <a:pt x="220132" y="135843"/>
                      <a:pt x="218400" y="146062"/>
                    </a:cubicBezTo>
                    <a:cubicBezTo>
                      <a:pt x="216206" y="158705"/>
                      <a:pt x="220362" y="171464"/>
                      <a:pt x="221575" y="184222"/>
                    </a:cubicBezTo>
                    <a:cubicBezTo>
                      <a:pt x="228964" y="262449"/>
                      <a:pt x="132090" y="314234"/>
                      <a:pt x="120717" y="391942"/>
                    </a:cubicBezTo>
                    <a:cubicBezTo>
                      <a:pt x="117080" y="416766"/>
                      <a:pt x="121237" y="446209"/>
                      <a:pt x="102647" y="463125"/>
                    </a:cubicBezTo>
                    <a:cubicBezTo>
                      <a:pt x="88214" y="476230"/>
                      <a:pt x="66449" y="475422"/>
                      <a:pt x="46994" y="476692"/>
                    </a:cubicBezTo>
                    <a:cubicBezTo>
                      <a:pt x="27538" y="477962"/>
                      <a:pt x="4618" y="485467"/>
                      <a:pt x="0" y="504461"/>
                    </a:cubicBezTo>
                    <a:cubicBezTo>
                      <a:pt x="56751" y="524436"/>
                      <a:pt x="125913" y="570391"/>
                      <a:pt x="177641" y="530325"/>
                    </a:cubicBezTo>
                    <a:cubicBezTo>
                      <a:pt x="229253" y="490259"/>
                      <a:pt x="212915" y="398350"/>
                      <a:pt x="234218" y="34546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EEF6A54-EB18-4E57-80D9-C408F01E6317}"/>
                  </a:ext>
                </a:extLst>
              </p:cNvPr>
              <p:cNvSpPr/>
              <p:nvPr/>
            </p:nvSpPr>
            <p:spPr>
              <a:xfrm>
                <a:off x="3035146" y="4007380"/>
                <a:ext cx="350720" cy="243415"/>
              </a:xfrm>
              <a:custGeom>
                <a:avLst/>
                <a:gdLst>
                  <a:gd name="connsiteX0" fmla="*/ 338020 w 350720"/>
                  <a:gd name="connsiteY0" fmla="*/ 220997 h 243415"/>
                  <a:gd name="connsiteX1" fmla="*/ 246111 w 350720"/>
                  <a:gd name="connsiteY1" fmla="*/ 236065 h 243415"/>
                  <a:gd name="connsiteX2" fmla="*/ 222383 w 350720"/>
                  <a:gd name="connsiteY2" fmla="*/ 243282 h 243415"/>
                  <a:gd name="connsiteX3" fmla="*/ 202177 w 350720"/>
                  <a:gd name="connsiteY3" fmla="*/ 231620 h 243415"/>
                  <a:gd name="connsiteX4" fmla="*/ 0 w 350720"/>
                  <a:gd name="connsiteY4" fmla="*/ 152412 h 243415"/>
                  <a:gd name="connsiteX5" fmla="*/ 184338 w 350720"/>
                  <a:gd name="connsiteY5" fmla="*/ 165113 h 243415"/>
                  <a:gd name="connsiteX6" fmla="*/ 209394 w 350720"/>
                  <a:gd name="connsiteY6" fmla="*/ 164247 h 243415"/>
                  <a:gd name="connsiteX7" fmla="*/ 234853 w 350720"/>
                  <a:gd name="connsiteY7" fmla="*/ 149641 h 243415"/>
                  <a:gd name="connsiteX8" fmla="*/ 350721 w 350720"/>
                  <a:gd name="connsiteY8" fmla="*/ 0 h 243415"/>
                  <a:gd name="connsiteX9" fmla="*/ 338020 w 350720"/>
                  <a:gd name="connsiteY9" fmla="*/ 220997 h 24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720" h="243415">
                    <a:moveTo>
                      <a:pt x="338020" y="220997"/>
                    </a:moveTo>
                    <a:cubicBezTo>
                      <a:pt x="306729" y="221690"/>
                      <a:pt x="274342" y="222672"/>
                      <a:pt x="246111" y="236065"/>
                    </a:cubicBezTo>
                    <a:cubicBezTo>
                      <a:pt x="238548" y="239645"/>
                      <a:pt x="230697" y="244263"/>
                      <a:pt x="222383" y="243282"/>
                    </a:cubicBezTo>
                    <a:cubicBezTo>
                      <a:pt x="214532" y="242358"/>
                      <a:pt x="208181" y="236701"/>
                      <a:pt x="202177" y="231620"/>
                    </a:cubicBezTo>
                    <a:cubicBezTo>
                      <a:pt x="146235" y="184049"/>
                      <a:pt x="72858" y="161303"/>
                      <a:pt x="0" y="152412"/>
                    </a:cubicBezTo>
                    <a:cubicBezTo>
                      <a:pt x="61427" y="156626"/>
                      <a:pt x="122911" y="160841"/>
                      <a:pt x="184338" y="165113"/>
                    </a:cubicBezTo>
                    <a:cubicBezTo>
                      <a:pt x="192709" y="165690"/>
                      <a:pt x="201253" y="166268"/>
                      <a:pt x="209394" y="164247"/>
                    </a:cubicBezTo>
                    <a:cubicBezTo>
                      <a:pt x="218977" y="161880"/>
                      <a:pt x="227348" y="156049"/>
                      <a:pt x="234853" y="149641"/>
                    </a:cubicBezTo>
                    <a:cubicBezTo>
                      <a:pt x="280577" y="110556"/>
                      <a:pt x="295703" y="13221"/>
                      <a:pt x="350721" y="0"/>
                    </a:cubicBezTo>
                    <a:cubicBezTo>
                      <a:pt x="346911" y="17204"/>
                      <a:pt x="309558" y="221690"/>
                      <a:pt x="338020" y="22099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7C412F3-B430-4723-9EB0-2387F4B4F147}"/>
                  </a:ext>
                </a:extLst>
              </p:cNvPr>
              <p:cNvSpPr/>
              <p:nvPr/>
            </p:nvSpPr>
            <p:spPr>
              <a:xfrm>
                <a:off x="3396317" y="3751040"/>
                <a:ext cx="579050" cy="443045"/>
              </a:xfrm>
              <a:custGeom>
                <a:avLst/>
                <a:gdLst>
                  <a:gd name="connsiteX0" fmla="*/ 414399 w 579050"/>
                  <a:gd name="connsiteY0" fmla="*/ 443045 h 443045"/>
                  <a:gd name="connsiteX1" fmla="*/ 206045 w 579050"/>
                  <a:gd name="connsiteY1" fmla="*/ 406501 h 443045"/>
                  <a:gd name="connsiteX2" fmla="*/ 0 w 579050"/>
                  <a:gd name="connsiteY2" fmla="*/ 437214 h 443045"/>
                  <a:gd name="connsiteX3" fmla="*/ 248016 w 579050"/>
                  <a:gd name="connsiteY3" fmla="*/ 363433 h 443045"/>
                  <a:gd name="connsiteX4" fmla="*/ 349393 w 579050"/>
                  <a:gd name="connsiteY4" fmla="*/ 231978 h 443045"/>
                  <a:gd name="connsiteX5" fmla="*/ 399793 w 579050"/>
                  <a:gd name="connsiteY5" fmla="*/ 135739 h 443045"/>
                  <a:gd name="connsiteX6" fmla="*/ 409203 w 579050"/>
                  <a:gd name="connsiteY6" fmla="*/ 110337 h 443045"/>
                  <a:gd name="connsiteX7" fmla="*/ 405104 w 579050"/>
                  <a:gd name="connsiteY7" fmla="*/ 85223 h 443045"/>
                  <a:gd name="connsiteX8" fmla="*/ 347892 w 579050"/>
                  <a:gd name="connsiteY8" fmla="*/ 1628 h 443045"/>
                  <a:gd name="connsiteX9" fmla="*/ 579050 w 579050"/>
                  <a:gd name="connsiteY9" fmla="*/ 11 h 443045"/>
                  <a:gd name="connsiteX10" fmla="*/ 414399 w 579050"/>
                  <a:gd name="connsiteY10" fmla="*/ 443045 h 44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9050" h="443045">
                    <a:moveTo>
                      <a:pt x="414399" y="443045"/>
                    </a:moveTo>
                    <a:cubicBezTo>
                      <a:pt x="344601" y="432769"/>
                      <a:pt x="276189" y="414006"/>
                      <a:pt x="206045" y="406501"/>
                    </a:cubicBezTo>
                    <a:cubicBezTo>
                      <a:pt x="135901" y="398996"/>
                      <a:pt x="61946" y="403557"/>
                      <a:pt x="0" y="437214"/>
                    </a:cubicBezTo>
                    <a:cubicBezTo>
                      <a:pt x="73724" y="391202"/>
                      <a:pt x="174523" y="409792"/>
                      <a:pt x="248016" y="363433"/>
                    </a:cubicBezTo>
                    <a:cubicBezTo>
                      <a:pt x="295414" y="333528"/>
                      <a:pt x="323414" y="281627"/>
                      <a:pt x="349393" y="231978"/>
                    </a:cubicBezTo>
                    <a:cubicBezTo>
                      <a:pt x="366193" y="199879"/>
                      <a:pt x="382993" y="167838"/>
                      <a:pt x="399793" y="135739"/>
                    </a:cubicBezTo>
                    <a:cubicBezTo>
                      <a:pt x="404007" y="127714"/>
                      <a:pt x="408280" y="119401"/>
                      <a:pt x="409203" y="110337"/>
                    </a:cubicBezTo>
                    <a:cubicBezTo>
                      <a:pt x="410069" y="101850"/>
                      <a:pt x="407876" y="93306"/>
                      <a:pt x="405104" y="85223"/>
                    </a:cubicBezTo>
                    <a:cubicBezTo>
                      <a:pt x="394135" y="52836"/>
                      <a:pt x="374102" y="23566"/>
                      <a:pt x="347892" y="1628"/>
                    </a:cubicBezTo>
                    <a:cubicBezTo>
                      <a:pt x="404123" y="48737"/>
                      <a:pt x="518143" y="-855"/>
                      <a:pt x="579050" y="11"/>
                    </a:cubicBezTo>
                    <a:cubicBezTo>
                      <a:pt x="507867" y="139953"/>
                      <a:pt x="241492" y="247508"/>
                      <a:pt x="414399" y="44304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5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011963D3-7C08-455C-BAA3-429AD5E09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25327" y="4204341"/>
                <a:ext cx="265566" cy="819792"/>
              </a:xfrm>
              <a:custGeom>
                <a:avLst/>
                <a:gdLst>
                  <a:gd name="connsiteX0" fmla="*/ 908 w 265566"/>
                  <a:gd name="connsiteY0" fmla="*/ 168 h 819792"/>
                  <a:gd name="connsiteX1" fmla="*/ 266475 w 265566"/>
                  <a:gd name="connsiteY1" fmla="*/ 168 h 819792"/>
                  <a:gd name="connsiteX2" fmla="*/ 266475 w 265566"/>
                  <a:gd name="connsiteY2" fmla="*/ 819960 h 819792"/>
                  <a:gd name="connsiteX3" fmla="*/ 908 w 265566"/>
                  <a:gd name="connsiteY3" fmla="*/ 819960 h 81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566" h="819792">
                    <a:moveTo>
                      <a:pt x="908" y="168"/>
                    </a:moveTo>
                    <a:lnTo>
                      <a:pt x="266475" y="168"/>
                    </a:lnTo>
                    <a:lnTo>
                      <a:pt x="266475" y="819960"/>
                    </a:lnTo>
                    <a:lnTo>
                      <a:pt x="908" y="819960"/>
                    </a:lnTo>
                    <a:close/>
                  </a:path>
                </a:pathLst>
              </a:custGeom>
            </p:spPr>
          </p:pic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1CD892F0-79B1-4C30-B90C-E576957BD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975224" y="4204341"/>
                <a:ext cx="311751" cy="167422"/>
              </a:xfrm>
              <a:custGeom>
                <a:avLst/>
                <a:gdLst>
                  <a:gd name="connsiteX0" fmla="*/ 882 w 311751"/>
                  <a:gd name="connsiteY0" fmla="*/ 168 h 167422"/>
                  <a:gd name="connsiteX1" fmla="*/ 312634 w 311751"/>
                  <a:gd name="connsiteY1" fmla="*/ 168 h 167422"/>
                  <a:gd name="connsiteX2" fmla="*/ 312634 w 311751"/>
                  <a:gd name="connsiteY2" fmla="*/ 167590 h 167422"/>
                  <a:gd name="connsiteX3" fmla="*/ 882 w 311751"/>
                  <a:gd name="connsiteY3" fmla="*/ 167590 h 16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751" h="167422">
                    <a:moveTo>
                      <a:pt x="882" y="168"/>
                    </a:moveTo>
                    <a:lnTo>
                      <a:pt x="312634" y="168"/>
                    </a:lnTo>
                    <a:lnTo>
                      <a:pt x="312634" y="167590"/>
                    </a:lnTo>
                    <a:lnTo>
                      <a:pt x="882" y="167590"/>
                    </a:lnTo>
                    <a:close/>
                  </a:path>
                </a:pathLst>
              </a:custGeom>
            </p:spPr>
          </p:pic>
        </p:grpSp>
        <p:grpSp>
          <p:nvGrpSpPr>
            <p:cNvPr id="17" name="Graphic 2180">
              <a:extLst>
                <a:ext uri="{FF2B5EF4-FFF2-40B4-BE49-F238E27FC236}">
                  <a16:creationId xmlns:a16="http://schemas.microsoft.com/office/drawing/2014/main" id="{8BECEB46-AD86-4167-B58E-1622CBBBE945}"/>
                </a:ext>
              </a:extLst>
            </p:cNvPr>
            <p:cNvGrpSpPr/>
            <p:nvPr/>
          </p:nvGrpSpPr>
          <p:grpSpPr>
            <a:xfrm rot="4699191">
              <a:off x="2703981" y="3090778"/>
              <a:ext cx="2497246" cy="2401198"/>
              <a:chOff x="3866562" y="3378068"/>
              <a:chExt cx="2497246" cy="2401198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A3AD1BC-DA17-4794-A00F-34057F1DC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451581" y="4810055"/>
                <a:ext cx="659238" cy="729091"/>
              </a:xfrm>
              <a:custGeom>
                <a:avLst/>
                <a:gdLst>
                  <a:gd name="connsiteX0" fmla="*/ 701 w 659238"/>
                  <a:gd name="connsiteY0" fmla="*/ 396 h 729091"/>
                  <a:gd name="connsiteX1" fmla="*/ 659939 w 659238"/>
                  <a:gd name="connsiteY1" fmla="*/ 396 h 729091"/>
                  <a:gd name="connsiteX2" fmla="*/ 659939 w 659238"/>
                  <a:gd name="connsiteY2" fmla="*/ 729487 h 729091"/>
                  <a:gd name="connsiteX3" fmla="*/ 701 w 659238"/>
                  <a:gd name="connsiteY3" fmla="*/ 729487 h 72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238" h="729091">
                    <a:moveTo>
                      <a:pt x="701" y="396"/>
                    </a:moveTo>
                    <a:lnTo>
                      <a:pt x="659939" y="396"/>
                    </a:lnTo>
                    <a:lnTo>
                      <a:pt x="659939" y="729487"/>
                    </a:lnTo>
                    <a:lnTo>
                      <a:pt x="701" y="729487"/>
                    </a:lnTo>
                    <a:close/>
                  </a:path>
                </a:pathLst>
              </a:cu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32F22FA8-18BD-4AFD-B8A1-34681CAE4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944919" y="4866811"/>
                <a:ext cx="550092" cy="912455"/>
              </a:xfrm>
              <a:custGeom>
                <a:avLst/>
                <a:gdLst>
                  <a:gd name="connsiteX0" fmla="*/ 814 w 550092"/>
                  <a:gd name="connsiteY0" fmla="*/ 409 h 912455"/>
                  <a:gd name="connsiteX1" fmla="*/ 550907 w 550092"/>
                  <a:gd name="connsiteY1" fmla="*/ 409 h 912455"/>
                  <a:gd name="connsiteX2" fmla="*/ 550907 w 550092"/>
                  <a:gd name="connsiteY2" fmla="*/ 912864 h 912455"/>
                  <a:gd name="connsiteX3" fmla="*/ 814 w 550092"/>
                  <a:gd name="connsiteY3" fmla="*/ 912864 h 91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0092" h="912455">
                    <a:moveTo>
                      <a:pt x="814" y="409"/>
                    </a:moveTo>
                    <a:lnTo>
                      <a:pt x="550907" y="409"/>
                    </a:lnTo>
                    <a:lnTo>
                      <a:pt x="550907" y="912864"/>
                    </a:lnTo>
                    <a:lnTo>
                      <a:pt x="814" y="912864"/>
                    </a:lnTo>
                    <a:close/>
                  </a:path>
                </a:pathLst>
              </a:cu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5F3D3B5-02A4-426E-92EF-5B35A2CCB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674238" y="4770763"/>
                <a:ext cx="462776" cy="960479"/>
              </a:xfrm>
              <a:custGeom>
                <a:avLst/>
                <a:gdLst>
                  <a:gd name="connsiteX0" fmla="*/ 752 w 462776"/>
                  <a:gd name="connsiteY0" fmla="*/ 387 h 960479"/>
                  <a:gd name="connsiteX1" fmla="*/ 463529 w 462776"/>
                  <a:gd name="connsiteY1" fmla="*/ 387 h 960479"/>
                  <a:gd name="connsiteX2" fmla="*/ 463529 w 462776"/>
                  <a:gd name="connsiteY2" fmla="*/ 960866 h 960479"/>
                  <a:gd name="connsiteX3" fmla="*/ 752 w 462776"/>
                  <a:gd name="connsiteY3" fmla="*/ 960866 h 96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776" h="960479">
                    <a:moveTo>
                      <a:pt x="752" y="387"/>
                    </a:moveTo>
                    <a:lnTo>
                      <a:pt x="463529" y="387"/>
                    </a:lnTo>
                    <a:lnTo>
                      <a:pt x="463529" y="960866"/>
                    </a:lnTo>
                    <a:lnTo>
                      <a:pt x="752" y="960866"/>
                    </a:lnTo>
                    <a:close/>
                  </a:path>
                </a:pathLst>
              </a:cu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43D8553-9A64-4757-9884-516D74FA7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538669" y="4596130"/>
                <a:ext cx="825138" cy="550092"/>
              </a:xfrm>
              <a:custGeom>
                <a:avLst/>
                <a:gdLst>
                  <a:gd name="connsiteX0" fmla="*/ 950 w 825138"/>
                  <a:gd name="connsiteY0" fmla="*/ 347 h 550092"/>
                  <a:gd name="connsiteX1" fmla="*/ 826089 w 825138"/>
                  <a:gd name="connsiteY1" fmla="*/ 347 h 550092"/>
                  <a:gd name="connsiteX2" fmla="*/ 826089 w 825138"/>
                  <a:gd name="connsiteY2" fmla="*/ 550439 h 550092"/>
                  <a:gd name="connsiteX3" fmla="*/ 950 w 825138"/>
                  <a:gd name="connsiteY3" fmla="*/ 550439 h 55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138" h="550092">
                    <a:moveTo>
                      <a:pt x="950" y="347"/>
                    </a:moveTo>
                    <a:lnTo>
                      <a:pt x="826089" y="347"/>
                    </a:lnTo>
                    <a:lnTo>
                      <a:pt x="826089" y="550439"/>
                    </a:lnTo>
                    <a:lnTo>
                      <a:pt x="950" y="550439"/>
                    </a:lnTo>
                    <a:close/>
                  </a:path>
                </a:pathLst>
              </a:cu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971A48D1-0651-46E8-812E-76D18F789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77548" y="4220670"/>
                <a:ext cx="851333" cy="502068"/>
              </a:xfrm>
              <a:custGeom>
                <a:avLst/>
                <a:gdLst>
                  <a:gd name="connsiteX0" fmla="*/ 936 w 851333"/>
                  <a:gd name="connsiteY0" fmla="*/ 261 h 502068"/>
                  <a:gd name="connsiteX1" fmla="*/ 852270 w 851333"/>
                  <a:gd name="connsiteY1" fmla="*/ 261 h 502068"/>
                  <a:gd name="connsiteX2" fmla="*/ 852270 w 851333"/>
                  <a:gd name="connsiteY2" fmla="*/ 502329 h 502068"/>
                  <a:gd name="connsiteX3" fmla="*/ 936 w 851333"/>
                  <a:gd name="connsiteY3" fmla="*/ 502329 h 50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333" h="502068">
                    <a:moveTo>
                      <a:pt x="936" y="261"/>
                    </a:moveTo>
                    <a:lnTo>
                      <a:pt x="852270" y="261"/>
                    </a:lnTo>
                    <a:lnTo>
                      <a:pt x="852270" y="502329"/>
                    </a:lnTo>
                    <a:lnTo>
                      <a:pt x="936" y="502329"/>
                    </a:lnTo>
                    <a:close/>
                  </a:path>
                </a:pathLst>
              </a:cu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A2D25C8B-1477-406B-A0E7-D145A1664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604157" y="4002379"/>
                <a:ext cx="733456" cy="502068"/>
              </a:xfrm>
              <a:custGeom>
                <a:avLst/>
                <a:gdLst>
                  <a:gd name="connsiteX0" fmla="*/ 965 w 733456"/>
                  <a:gd name="connsiteY0" fmla="*/ 211 h 502068"/>
                  <a:gd name="connsiteX1" fmla="*/ 734422 w 733456"/>
                  <a:gd name="connsiteY1" fmla="*/ 211 h 502068"/>
                  <a:gd name="connsiteX2" fmla="*/ 734422 w 733456"/>
                  <a:gd name="connsiteY2" fmla="*/ 502279 h 502068"/>
                  <a:gd name="connsiteX3" fmla="*/ 965 w 733456"/>
                  <a:gd name="connsiteY3" fmla="*/ 502279 h 50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456" h="502068">
                    <a:moveTo>
                      <a:pt x="965" y="211"/>
                    </a:moveTo>
                    <a:lnTo>
                      <a:pt x="734422" y="211"/>
                    </a:lnTo>
                    <a:lnTo>
                      <a:pt x="734422" y="502279"/>
                    </a:lnTo>
                    <a:lnTo>
                      <a:pt x="965" y="502279"/>
                    </a:lnTo>
                    <a:close/>
                  </a:path>
                </a:pathLst>
              </a:cu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4B5E794A-B097-4339-9FBC-1158F4D51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032235" y="3378068"/>
                <a:ext cx="615579" cy="838236"/>
              </a:xfrm>
              <a:custGeom>
                <a:avLst/>
                <a:gdLst>
                  <a:gd name="connsiteX0" fmla="*/ 834 w 615579"/>
                  <a:gd name="connsiteY0" fmla="*/ 68 h 838236"/>
                  <a:gd name="connsiteX1" fmla="*/ 616414 w 615579"/>
                  <a:gd name="connsiteY1" fmla="*/ 68 h 838236"/>
                  <a:gd name="connsiteX2" fmla="*/ 616414 w 615579"/>
                  <a:gd name="connsiteY2" fmla="*/ 838304 h 838236"/>
                  <a:gd name="connsiteX3" fmla="*/ 834 w 615579"/>
                  <a:gd name="connsiteY3" fmla="*/ 838304 h 83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579" h="838236">
                    <a:moveTo>
                      <a:pt x="834" y="68"/>
                    </a:moveTo>
                    <a:lnTo>
                      <a:pt x="616414" y="68"/>
                    </a:lnTo>
                    <a:lnTo>
                      <a:pt x="616414" y="838304"/>
                    </a:lnTo>
                    <a:lnTo>
                      <a:pt x="834" y="838304"/>
                    </a:lnTo>
                    <a:close/>
                  </a:path>
                </a:pathLst>
              </a:cu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0A7CF414-994D-48B5-A85B-7F28B9251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20379" y="3517774"/>
                <a:ext cx="528263" cy="777115"/>
              </a:xfrm>
              <a:custGeom>
                <a:avLst/>
                <a:gdLst>
                  <a:gd name="connsiteX0" fmla="*/ 900 w 528263"/>
                  <a:gd name="connsiteY0" fmla="*/ 100 h 777115"/>
                  <a:gd name="connsiteX1" fmla="*/ 529164 w 528263"/>
                  <a:gd name="connsiteY1" fmla="*/ 100 h 777115"/>
                  <a:gd name="connsiteX2" fmla="*/ 529164 w 528263"/>
                  <a:gd name="connsiteY2" fmla="*/ 777215 h 777115"/>
                  <a:gd name="connsiteX3" fmla="*/ 900 w 528263"/>
                  <a:gd name="connsiteY3" fmla="*/ 777215 h 77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263" h="777115">
                    <a:moveTo>
                      <a:pt x="900" y="100"/>
                    </a:moveTo>
                    <a:lnTo>
                      <a:pt x="529164" y="100"/>
                    </a:lnTo>
                    <a:lnTo>
                      <a:pt x="529164" y="777215"/>
                    </a:lnTo>
                    <a:lnTo>
                      <a:pt x="900" y="777215"/>
                    </a:lnTo>
                    <a:close/>
                  </a:path>
                </a:pathLst>
              </a:cu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DE2E1BE-FB89-4668-AE7E-C118B3EE0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346573" y="3788454"/>
                <a:ext cx="454044" cy="694164"/>
              </a:xfrm>
              <a:custGeom>
                <a:avLst/>
                <a:gdLst>
                  <a:gd name="connsiteX0" fmla="*/ 906 w 454044"/>
                  <a:gd name="connsiteY0" fmla="*/ 162 h 694164"/>
                  <a:gd name="connsiteX1" fmla="*/ 454951 w 454044"/>
                  <a:gd name="connsiteY1" fmla="*/ 162 h 694164"/>
                  <a:gd name="connsiteX2" fmla="*/ 454951 w 454044"/>
                  <a:gd name="connsiteY2" fmla="*/ 694326 h 694164"/>
                  <a:gd name="connsiteX3" fmla="*/ 906 w 454044"/>
                  <a:gd name="connsiteY3" fmla="*/ 694326 h 69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044" h="694164">
                    <a:moveTo>
                      <a:pt x="906" y="162"/>
                    </a:moveTo>
                    <a:lnTo>
                      <a:pt x="454951" y="162"/>
                    </a:lnTo>
                    <a:lnTo>
                      <a:pt x="454951" y="694326"/>
                    </a:lnTo>
                    <a:lnTo>
                      <a:pt x="906" y="694326"/>
                    </a:lnTo>
                    <a:close/>
                  </a:path>
                </a:pathLst>
              </a:cu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31281BD0-28A5-4BCC-A6FB-4A8C3E184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591288" y="3391165"/>
                <a:ext cx="318704" cy="532629"/>
              </a:xfrm>
              <a:custGeom>
                <a:avLst/>
                <a:gdLst>
                  <a:gd name="connsiteX0" fmla="*/ 733 w 318704"/>
                  <a:gd name="connsiteY0" fmla="*/ 71 h 532629"/>
                  <a:gd name="connsiteX1" fmla="*/ 319438 w 318704"/>
                  <a:gd name="connsiteY1" fmla="*/ 71 h 532629"/>
                  <a:gd name="connsiteX2" fmla="*/ 319438 w 318704"/>
                  <a:gd name="connsiteY2" fmla="*/ 532700 h 532629"/>
                  <a:gd name="connsiteX3" fmla="*/ 733 w 318704"/>
                  <a:gd name="connsiteY3" fmla="*/ 532700 h 53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704" h="532629">
                    <a:moveTo>
                      <a:pt x="733" y="71"/>
                    </a:moveTo>
                    <a:lnTo>
                      <a:pt x="319438" y="71"/>
                    </a:lnTo>
                    <a:lnTo>
                      <a:pt x="319438" y="532700"/>
                    </a:lnTo>
                    <a:lnTo>
                      <a:pt x="733" y="532700"/>
                    </a:lnTo>
                    <a:close/>
                  </a:path>
                </a:pathLst>
              </a:cu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F9FF7D6C-4598-4433-A5BD-55766D3F0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259486" y="3530871"/>
                <a:ext cx="602482" cy="497702"/>
              </a:xfrm>
              <a:custGeom>
                <a:avLst/>
                <a:gdLst>
                  <a:gd name="connsiteX0" fmla="*/ 657 w 602482"/>
                  <a:gd name="connsiteY0" fmla="*/ 103 h 497702"/>
                  <a:gd name="connsiteX1" fmla="*/ 603140 w 602482"/>
                  <a:gd name="connsiteY1" fmla="*/ 103 h 497702"/>
                  <a:gd name="connsiteX2" fmla="*/ 603140 w 602482"/>
                  <a:gd name="connsiteY2" fmla="*/ 497806 h 497702"/>
                  <a:gd name="connsiteX3" fmla="*/ 657 w 602482"/>
                  <a:gd name="connsiteY3" fmla="*/ 497806 h 49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2482" h="497702">
                    <a:moveTo>
                      <a:pt x="657" y="103"/>
                    </a:moveTo>
                    <a:lnTo>
                      <a:pt x="603140" y="103"/>
                    </a:lnTo>
                    <a:lnTo>
                      <a:pt x="603140" y="497806"/>
                    </a:lnTo>
                    <a:lnTo>
                      <a:pt x="657" y="497806"/>
                    </a:lnTo>
                    <a:close/>
                  </a:path>
                </a:pathLst>
              </a:cu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C3DA8F74-2A25-428A-BF58-8FF073D00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486508" y="3500311"/>
                <a:ext cx="506434" cy="571921"/>
              </a:xfrm>
              <a:custGeom>
                <a:avLst/>
                <a:gdLst>
                  <a:gd name="connsiteX0" fmla="*/ 709 w 506434"/>
                  <a:gd name="connsiteY0" fmla="*/ 96 h 571921"/>
                  <a:gd name="connsiteX1" fmla="*/ 507144 w 506434"/>
                  <a:gd name="connsiteY1" fmla="*/ 96 h 571921"/>
                  <a:gd name="connsiteX2" fmla="*/ 507144 w 506434"/>
                  <a:gd name="connsiteY2" fmla="*/ 572018 h 571921"/>
                  <a:gd name="connsiteX3" fmla="*/ 709 w 506434"/>
                  <a:gd name="connsiteY3" fmla="*/ 572018 h 57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434" h="571921">
                    <a:moveTo>
                      <a:pt x="709" y="96"/>
                    </a:moveTo>
                    <a:lnTo>
                      <a:pt x="507144" y="96"/>
                    </a:lnTo>
                    <a:lnTo>
                      <a:pt x="507144" y="572018"/>
                    </a:lnTo>
                    <a:lnTo>
                      <a:pt x="709" y="572018"/>
                    </a:lnTo>
                    <a:close/>
                  </a:path>
                </a:pathLst>
              </a:cu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5D9ABA15-DDB5-4A08-B0A4-D662D7F64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79018" y="3443555"/>
                <a:ext cx="427849" cy="672335"/>
              </a:xfrm>
              <a:custGeom>
                <a:avLst/>
                <a:gdLst>
                  <a:gd name="connsiteX0" fmla="*/ 776 w 427849"/>
                  <a:gd name="connsiteY0" fmla="*/ 83 h 672335"/>
                  <a:gd name="connsiteX1" fmla="*/ 428626 w 427849"/>
                  <a:gd name="connsiteY1" fmla="*/ 83 h 672335"/>
                  <a:gd name="connsiteX2" fmla="*/ 428626 w 427849"/>
                  <a:gd name="connsiteY2" fmla="*/ 672418 h 672335"/>
                  <a:gd name="connsiteX3" fmla="*/ 776 w 427849"/>
                  <a:gd name="connsiteY3" fmla="*/ 672418 h 67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849" h="672335">
                    <a:moveTo>
                      <a:pt x="776" y="83"/>
                    </a:moveTo>
                    <a:lnTo>
                      <a:pt x="428626" y="83"/>
                    </a:lnTo>
                    <a:lnTo>
                      <a:pt x="428626" y="672418"/>
                    </a:lnTo>
                    <a:lnTo>
                      <a:pt x="776" y="672418"/>
                    </a:lnTo>
                    <a:close/>
                  </a:path>
                </a:pathLst>
              </a:cu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A26D59AC-BC9C-4AB0-A8BA-886159106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97722" y="3452287"/>
                <a:ext cx="458410" cy="711627"/>
              </a:xfrm>
              <a:custGeom>
                <a:avLst/>
                <a:gdLst>
                  <a:gd name="connsiteX0" fmla="*/ 849 w 458410"/>
                  <a:gd name="connsiteY0" fmla="*/ 85 h 711627"/>
                  <a:gd name="connsiteX1" fmla="*/ 459260 w 458410"/>
                  <a:gd name="connsiteY1" fmla="*/ 85 h 711627"/>
                  <a:gd name="connsiteX2" fmla="*/ 459260 w 458410"/>
                  <a:gd name="connsiteY2" fmla="*/ 711713 h 711627"/>
                  <a:gd name="connsiteX3" fmla="*/ 849 w 458410"/>
                  <a:gd name="connsiteY3" fmla="*/ 711713 h 71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8410" h="711627">
                    <a:moveTo>
                      <a:pt x="849" y="85"/>
                    </a:moveTo>
                    <a:lnTo>
                      <a:pt x="459260" y="85"/>
                    </a:lnTo>
                    <a:lnTo>
                      <a:pt x="459260" y="711713"/>
                    </a:lnTo>
                    <a:lnTo>
                      <a:pt x="849" y="711713"/>
                    </a:lnTo>
                    <a:close/>
                  </a:path>
                </a:pathLst>
              </a:cu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96B6729E-01AD-45F1-95FC-2A90854E5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097722" y="3565798"/>
                <a:ext cx="554458" cy="820773"/>
              </a:xfrm>
              <a:custGeom>
                <a:avLst/>
                <a:gdLst>
                  <a:gd name="connsiteX0" fmla="*/ 849 w 554458"/>
                  <a:gd name="connsiteY0" fmla="*/ 111 h 820773"/>
                  <a:gd name="connsiteX1" fmla="*/ 555308 w 554458"/>
                  <a:gd name="connsiteY1" fmla="*/ 111 h 820773"/>
                  <a:gd name="connsiteX2" fmla="*/ 555308 w 554458"/>
                  <a:gd name="connsiteY2" fmla="*/ 820884 h 820773"/>
                  <a:gd name="connsiteX3" fmla="*/ 849 w 554458"/>
                  <a:gd name="connsiteY3" fmla="*/ 820884 h 82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4458" h="820773">
                    <a:moveTo>
                      <a:pt x="849" y="111"/>
                    </a:moveTo>
                    <a:lnTo>
                      <a:pt x="555308" y="111"/>
                    </a:lnTo>
                    <a:lnTo>
                      <a:pt x="555308" y="820884"/>
                    </a:lnTo>
                    <a:lnTo>
                      <a:pt x="849" y="820884"/>
                    </a:lnTo>
                    <a:close/>
                  </a:path>
                </a:pathLst>
              </a:cu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9FE69A32-0C76-4830-8743-83503D438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224331" y="3618188"/>
                <a:ext cx="720359" cy="934284"/>
              </a:xfrm>
              <a:custGeom>
                <a:avLst/>
                <a:gdLst>
                  <a:gd name="connsiteX0" fmla="*/ 878 w 720359"/>
                  <a:gd name="connsiteY0" fmla="*/ 123 h 934284"/>
                  <a:gd name="connsiteX1" fmla="*/ 721238 w 720359"/>
                  <a:gd name="connsiteY1" fmla="*/ 123 h 934284"/>
                  <a:gd name="connsiteX2" fmla="*/ 721238 w 720359"/>
                  <a:gd name="connsiteY2" fmla="*/ 934407 h 934284"/>
                  <a:gd name="connsiteX3" fmla="*/ 878 w 720359"/>
                  <a:gd name="connsiteY3" fmla="*/ 934407 h 93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359" h="934284">
                    <a:moveTo>
                      <a:pt x="878" y="123"/>
                    </a:moveTo>
                    <a:lnTo>
                      <a:pt x="721238" y="123"/>
                    </a:lnTo>
                    <a:lnTo>
                      <a:pt x="721238" y="934407"/>
                    </a:lnTo>
                    <a:lnTo>
                      <a:pt x="878" y="934407"/>
                    </a:lnTo>
                    <a:close/>
                  </a:path>
                </a:pathLst>
              </a:cu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74A9800-24E4-421A-A454-ACEDDC94B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866562" y="4744568"/>
                <a:ext cx="781480" cy="445313"/>
              </a:xfrm>
              <a:custGeom>
                <a:avLst/>
                <a:gdLst>
                  <a:gd name="connsiteX0" fmla="*/ 567 w 781480"/>
                  <a:gd name="connsiteY0" fmla="*/ 381 h 445313"/>
                  <a:gd name="connsiteX1" fmla="*/ 782048 w 781480"/>
                  <a:gd name="connsiteY1" fmla="*/ 381 h 445313"/>
                  <a:gd name="connsiteX2" fmla="*/ 782048 w 781480"/>
                  <a:gd name="connsiteY2" fmla="*/ 445694 h 445313"/>
                  <a:gd name="connsiteX3" fmla="*/ 567 w 781480"/>
                  <a:gd name="connsiteY3" fmla="*/ 445694 h 44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80" h="445313">
                    <a:moveTo>
                      <a:pt x="567" y="381"/>
                    </a:moveTo>
                    <a:lnTo>
                      <a:pt x="782048" y="381"/>
                    </a:lnTo>
                    <a:lnTo>
                      <a:pt x="782048" y="445694"/>
                    </a:lnTo>
                    <a:lnTo>
                      <a:pt x="567" y="445694"/>
                    </a:lnTo>
                    <a:close/>
                  </a:path>
                </a:pathLst>
              </a:cu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04844E58-085C-47F2-9BB5-EF00156DD9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250754" y="3705504"/>
                <a:ext cx="384191" cy="637408"/>
              </a:xfrm>
              <a:custGeom>
                <a:avLst/>
                <a:gdLst>
                  <a:gd name="connsiteX0" fmla="*/ 655 w 384191"/>
                  <a:gd name="connsiteY0" fmla="*/ 143 h 637408"/>
                  <a:gd name="connsiteX1" fmla="*/ 384847 w 384191"/>
                  <a:gd name="connsiteY1" fmla="*/ 143 h 637408"/>
                  <a:gd name="connsiteX2" fmla="*/ 384847 w 384191"/>
                  <a:gd name="connsiteY2" fmla="*/ 637552 h 637408"/>
                  <a:gd name="connsiteX3" fmla="*/ 655 w 384191"/>
                  <a:gd name="connsiteY3" fmla="*/ 637552 h 63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191" h="637408">
                    <a:moveTo>
                      <a:pt x="655" y="143"/>
                    </a:moveTo>
                    <a:lnTo>
                      <a:pt x="384847" y="143"/>
                    </a:lnTo>
                    <a:lnTo>
                      <a:pt x="384847" y="637552"/>
                    </a:lnTo>
                    <a:lnTo>
                      <a:pt x="655" y="637552"/>
                    </a:lnTo>
                    <a:close/>
                  </a:path>
                </a:pathLst>
              </a:cu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A1C4D8C2-B6E9-4CD1-BBEA-89E5412C4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897123" y="4268694"/>
                <a:ext cx="720359" cy="362362"/>
              </a:xfrm>
              <a:custGeom>
                <a:avLst/>
                <a:gdLst>
                  <a:gd name="connsiteX0" fmla="*/ 574 w 720359"/>
                  <a:gd name="connsiteY0" fmla="*/ 272 h 362362"/>
                  <a:gd name="connsiteX1" fmla="*/ 720934 w 720359"/>
                  <a:gd name="connsiteY1" fmla="*/ 272 h 362362"/>
                  <a:gd name="connsiteX2" fmla="*/ 720934 w 720359"/>
                  <a:gd name="connsiteY2" fmla="*/ 362634 h 362362"/>
                  <a:gd name="connsiteX3" fmla="*/ 574 w 720359"/>
                  <a:gd name="connsiteY3" fmla="*/ 362634 h 36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359" h="362362">
                    <a:moveTo>
                      <a:pt x="574" y="272"/>
                    </a:moveTo>
                    <a:lnTo>
                      <a:pt x="720934" y="272"/>
                    </a:lnTo>
                    <a:lnTo>
                      <a:pt x="720934" y="362634"/>
                    </a:lnTo>
                    <a:lnTo>
                      <a:pt x="574" y="362634"/>
                    </a:lnTo>
                    <a:close/>
                  </a:path>
                </a:pathLst>
              </a:custGeom>
            </p:spPr>
          </p:pic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DC17BA6-1531-4A65-A4E7-082334F62E1A}"/>
                  </a:ext>
                </a:extLst>
              </p:cNvPr>
              <p:cNvSpPr/>
              <p:nvPr/>
            </p:nvSpPr>
            <p:spPr>
              <a:xfrm>
                <a:off x="4252762" y="4754188"/>
                <a:ext cx="286636" cy="134519"/>
              </a:xfrm>
              <a:custGeom>
                <a:avLst/>
                <a:gdLst>
                  <a:gd name="connsiteX0" fmla="*/ 47347 w 286636"/>
                  <a:gd name="connsiteY0" fmla="*/ 34446 h 134519"/>
                  <a:gd name="connsiteX1" fmla="*/ 286637 w 286636"/>
                  <a:gd name="connsiteY1" fmla="*/ 110935 h 134519"/>
                  <a:gd name="connsiteX2" fmla="*/ 265201 w 286636"/>
                  <a:gd name="connsiteY2" fmla="*/ 125124 h 134519"/>
                  <a:gd name="connsiteX3" fmla="*/ 107988 w 286636"/>
                  <a:gd name="connsiteY3" fmla="*/ 125081 h 134519"/>
                  <a:gd name="connsiteX4" fmla="*/ 2248 w 286636"/>
                  <a:gd name="connsiteY4" fmla="*/ 0 h 134519"/>
                  <a:gd name="connsiteX5" fmla="*/ 47347 w 286636"/>
                  <a:gd name="connsiteY5" fmla="*/ 34446 h 13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36" h="134519">
                    <a:moveTo>
                      <a:pt x="47347" y="34446"/>
                    </a:moveTo>
                    <a:cubicBezTo>
                      <a:pt x="109210" y="95480"/>
                      <a:pt x="200849" y="124775"/>
                      <a:pt x="286637" y="110935"/>
                    </a:cubicBezTo>
                    <a:cubicBezTo>
                      <a:pt x="285633" y="120147"/>
                      <a:pt x="274369" y="123683"/>
                      <a:pt x="265201" y="125124"/>
                    </a:cubicBezTo>
                    <a:cubicBezTo>
                      <a:pt x="212942" y="133332"/>
                      <a:pt x="158369" y="141365"/>
                      <a:pt x="107988" y="125081"/>
                    </a:cubicBezTo>
                    <a:cubicBezTo>
                      <a:pt x="64068" y="110892"/>
                      <a:pt x="-14255" y="51255"/>
                      <a:pt x="2248" y="0"/>
                    </a:cubicBezTo>
                    <a:cubicBezTo>
                      <a:pt x="21370" y="7378"/>
                      <a:pt x="32634" y="19908"/>
                      <a:pt x="47347" y="34446"/>
                    </a:cubicBezTo>
                    <a:close/>
                  </a:path>
                </a:pathLst>
              </a:custGeom>
              <a:solidFill>
                <a:srgbClr val="DCDDDC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C61129EC-63FA-4A2D-A119-511E38559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211233" y="4329815"/>
                <a:ext cx="899357" cy="467142"/>
              </a:xfrm>
              <a:custGeom>
                <a:avLst/>
                <a:gdLst>
                  <a:gd name="connsiteX0" fmla="*/ 875 w 899357"/>
                  <a:gd name="connsiteY0" fmla="*/ 286 h 467142"/>
                  <a:gd name="connsiteX1" fmla="*/ 900233 w 899357"/>
                  <a:gd name="connsiteY1" fmla="*/ 286 h 467142"/>
                  <a:gd name="connsiteX2" fmla="*/ 900233 w 899357"/>
                  <a:gd name="connsiteY2" fmla="*/ 467428 h 467142"/>
                  <a:gd name="connsiteX3" fmla="*/ 875 w 899357"/>
                  <a:gd name="connsiteY3" fmla="*/ 467428 h 46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357" h="467142">
                    <a:moveTo>
                      <a:pt x="875" y="286"/>
                    </a:moveTo>
                    <a:lnTo>
                      <a:pt x="900233" y="286"/>
                    </a:lnTo>
                    <a:lnTo>
                      <a:pt x="900233" y="467428"/>
                    </a:lnTo>
                    <a:lnTo>
                      <a:pt x="875" y="467428"/>
                    </a:lnTo>
                    <a:close/>
                  </a:path>
                </a:pathLst>
              </a:cu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8EFF60B6-A79E-4A85-93EF-AAA1C3968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320379" y="4521911"/>
                <a:ext cx="746554" cy="336167"/>
              </a:xfrm>
              <a:custGeom>
                <a:avLst/>
                <a:gdLst>
                  <a:gd name="connsiteX0" fmla="*/ 900 w 746554"/>
                  <a:gd name="connsiteY0" fmla="*/ 330 h 336167"/>
                  <a:gd name="connsiteX1" fmla="*/ 747455 w 746554"/>
                  <a:gd name="connsiteY1" fmla="*/ 330 h 336167"/>
                  <a:gd name="connsiteX2" fmla="*/ 747455 w 746554"/>
                  <a:gd name="connsiteY2" fmla="*/ 336498 h 336167"/>
                  <a:gd name="connsiteX3" fmla="*/ 900 w 746554"/>
                  <a:gd name="connsiteY3" fmla="*/ 336498 h 33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554" h="336167">
                    <a:moveTo>
                      <a:pt x="900" y="330"/>
                    </a:moveTo>
                    <a:lnTo>
                      <a:pt x="747455" y="330"/>
                    </a:lnTo>
                    <a:lnTo>
                      <a:pt x="747455" y="336498"/>
                    </a:lnTo>
                    <a:lnTo>
                      <a:pt x="900" y="336498"/>
                    </a:lnTo>
                    <a:close/>
                  </a:path>
                </a:pathLst>
              </a:custGeom>
            </p:spPr>
          </p:pic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D913CF5-031A-4548-A868-8A43FF3AFB1C}"/>
                  </a:ext>
                </a:extLst>
              </p:cNvPr>
              <p:cNvSpPr/>
              <p:nvPr/>
            </p:nvSpPr>
            <p:spPr>
              <a:xfrm>
                <a:off x="5221166" y="4574078"/>
                <a:ext cx="519138" cy="185055"/>
              </a:xfrm>
              <a:custGeom>
                <a:avLst/>
                <a:gdLst>
                  <a:gd name="connsiteX0" fmla="*/ 303117 w 519138"/>
                  <a:gd name="connsiteY0" fmla="*/ 4517 h 185055"/>
                  <a:gd name="connsiteX1" fmla="*/ 328745 w 519138"/>
                  <a:gd name="connsiteY1" fmla="*/ 5041 h 185055"/>
                  <a:gd name="connsiteX2" fmla="*/ 329705 w 519138"/>
                  <a:gd name="connsiteY2" fmla="*/ 16042 h 185055"/>
                  <a:gd name="connsiteX3" fmla="*/ 316040 w 519138"/>
                  <a:gd name="connsiteY3" fmla="*/ 57649 h 185055"/>
                  <a:gd name="connsiteX4" fmla="*/ 270243 w 519138"/>
                  <a:gd name="connsiteY4" fmla="*/ 81530 h 185055"/>
                  <a:gd name="connsiteX5" fmla="*/ 246405 w 519138"/>
                  <a:gd name="connsiteY5" fmla="*/ 122001 h 185055"/>
                  <a:gd name="connsiteX6" fmla="*/ 282729 w 519138"/>
                  <a:gd name="connsiteY6" fmla="*/ 140206 h 185055"/>
                  <a:gd name="connsiteX7" fmla="*/ 519138 w 519138"/>
                  <a:gd name="connsiteY7" fmla="*/ 169457 h 185055"/>
                  <a:gd name="connsiteX8" fmla="*/ 252299 w 519138"/>
                  <a:gd name="connsiteY8" fmla="*/ 177097 h 185055"/>
                  <a:gd name="connsiteX9" fmla="*/ 103862 w 519138"/>
                  <a:gd name="connsiteY9" fmla="*/ 132304 h 185055"/>
                  <a:gd name="connsiteX10" fmla="*/ 37414 w 519138"/>
                  <a:gd name="connsiteY10" fmla="*/ 100041 h 185055"/>
                  <a:gd name="connsiteX11" fmla="*/ 113074 w 519138"/>
                  <a:gd name="connsiteY11" fmla="*/ 40753 h 185055"/>
                  <a:gd name="connsiteX12" fmla="*/ 303117 w 519138"/>
                  <a:gd name="connsiteY12" fmla="*/ 4517 h 18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9138" h="185055">
                    <a:moveTo>
                      <a:pt x="303117" y="4517"/>
                    </a:moveTo>
                    <a:cubicBezTo>
                      <a:pt x="311631" y="238"/>
                      <a:pt x="324161" y="-3254"/>
                      <a:pt x="328745" y="5041"/>
                    </a:cubicBezTo>
                    <a:cubicBezTo>
                      <a:pt x="330535" y="8315"/>
                      <a:pt x="330142" y="12331"/>
                      <a:pt x="329705" y="16042"/>
                    </a:cubicBezTo>
                    <a:cubicBezTo>
                      <a:pt x="327959" y="30755"/>
                      <a:pt x="325776" y="46472"/>
                      <a:pt x="316040" y="57649"/>
                    </a:cubicBezTo>
                    <a:cubicBezTo>
                      <a:pt x="304646" y="70746"/>
                      <a:pt x="286003" y="74195"/>
                      <a:pt x="270243" y="81530"/>
                    </a:cubicBezTo>
                    <a:cubicBezTo>
                      <a:pt x="254482" y="88864"/>
                      <a:pt x="239420" y="106109"/>
                      <a:pt x="246405" y="122001"/>
                    </a:cubicBezTo>
                    <a:cubicBezTo>
                      <a:pt x="252125" y="135011"/>
                      <a:pt x="268628" y="138504"/>
                      <a:pt x="282729" y="140206"/>
                    </a:cubicBezTo>
                    <a:cubicBezTo>
                      <a:pt x="361532" y="149942"/>
                      <a:pt x="440335" y="159721"/>
                      <a:pt x="519138" y="169457"/>
                    </a:cubicBezTo>
                    <a:cubicBezTo>
                      <a:pt x="430687" y="182336"/>
                      <a:pt x="340270" y="192945"/>
                      <a:pt x="252299" y="177097"/>
                    </a:cubicBezTo>
                    <a:cubicBezTo>
                      <a:pt x="201394" y="167929"/>
                      <a:pt x="152497" y="150073"/>
                      <a:pt x="103862" y="132304"/>
                    </a:cubicBezTo>
                    <a:cubicBezTo>
                      <a:pt x="80636" y="123791"/>
                      <a:pt x="57016" y="115103"/>
                      <a:pt x="37414" y="100041"/>
                    </a:cubicBezTo>
                    <a:cubicBezTo>
                      <a:pt x="-63044" y="22810"/>
                      <a:pt x="65355" y="36867"/>
                      <a:pt x="113074" y="40753"/>
                    </a:cubicBezTo>
                    <a:cubicBezTo>
                      <a:pt x="178081" y="46167"/>
                      <a:pt x="244790" y="33811"/>
                      <a:pt x="303117" y="4517"/>
                    </a:cubicBezTo>
                    <a:close/>
                  </a:path>
                </a:pathLst>
              </a:custGeom>
              <a:solidFill>
                <a:srgbClr val="E2E2E1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434BD06F-537A-443C-9D16-7EAB4BC46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10406" y="4779494"/>
                <a:ext cx="807675" cy="737822"/>
              </a:xfrm>
              <a:custGeom>
                <a:avLst/>
                <a:gdLst>
                  <a:gd name="connsiteX0" fmla="*/ 829 w 807675"/>
                  <a:gd name="connsiteY0" fmla="*/ 389 h 737822"/>
                  <a:gd name="connsiteX1" fmla="*/ 808505 w 807675"/>
                  <a:gd name="connsiteY1" fmla="*/ 389 h 737822"/>
                  <a:gd name="connsiteX2" fmla="*/ 808505 w 807675"/>
                  <a:gd name="connsiteY2" fmla="*/ 738212 h 737822"/>
                  <a:gd name="connsiteX3" fmla="*/ 829 w 807675"/>
                  <a:gd name="connsiteY3" fmla="*/ 738212 h 73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7675" h="737822">
                    <a:moveTo>
                      <a:pt x="829" y="389"/>
                    </a:moveTo>
                    <a:lnTo>
                      <a:pt x="808505" y="389"/>
                    </a:lnTo>
                    <a:lnTo>
                      <a:pt x="808505" y="738212"/>
                    </a:lnTo>
                    <a:lnTo>
                      <a:pt x="829" y="738212"/>
                    </a:lnTo>
                    <a:close/>
                  </a:path>
                </a:pathLst>
              </a:cu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3A774BB-A3C4-4120-AF6F-C20F4371B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302915" y="4596130"/>
                <a:ext cx="663603" cy="567555"/>
              </a:xfrm>
              <a:custGeom>
                <a:avLst/>
                <a:gdLst>
                  <a:gd name="connsiteX0" fmla="*/ 896 w 663603"/>
                  <a:gd name="connsiteY0" fmla="*/ 347 h 567555"/>
                  <a:gd name="connsiteX1" fmla="*/ 664500 w 663603"/>
                  <a:gd name="connsiteY1" fmla="*/ 347 h 567555"/>
                  <a:gd name="connsiteX2" fmla="*/ 664500 w 663603"/>
                  <a:gd name="connsiteY2" fmla="*/ 567903 h 567555"/>
                  <a:gd name="connsiteX3" fmla="*/ 896 w 663603"/>
                  <a:gd name="connsiteY3" fmla="*/ 567903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603" h="567555">
                    <a:moveTo>
                      <a:pt x="896" y="347"/>
                    </a:moveTo>
                    <a:lnTo>
                      <a:pt x="664500" y="347"/>
                    </a:lnTo>
                    <a:lnTo>
                      <a:pt x="664500" y="567903"/>
                    </a:lnTo>
                    <a:lnTo>
                      <a:pt x="896" y="567903"/>
                    </a:lnTo>
                    <a:close/>
                  </a:path>
                </a:pathLst>
              </a:cu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31B79588-D931-4633-B18E-B26A82E93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42022" y="4674715"/>
                <a:ext cx="611214" cy="676701"/>
              </a:xfrm>
              <a:custGeom>
                <a:avLst/>
                <a:gdLst>
                  <a:gd name="connsiteX0" fmla="*/ 653 w 611214"/>
                  <a:gd name="connsiteY0" fmla="*/ 365 h 676701"/>
                  <a:gd name="connsiteX1" fmla="*/ 611867 w 611214"/>
                  <a:gd name="connsiteY1" fmla="*/ 365 h 676701"/>
                  <a:gd name="connsiteX2" fmla="*/ 611867 w 611214"/>
                  <a:gd name="connsiteY2" fmla="*/ 677066 h 676701"/>
                  <a:gd name="connsiteX3" fmla="*/ 653 w 611214"/>
                  <a:gd name="connsiteY3" fmla="*/ 677066 h 67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214" h="676701">
                    <a:moveTo>
                      <a:pt x="653" y="365"/>
                    </a:moveTo>
                    <a:lnTo>
                      <a:pt x="611867" y="365"/>
                    </a:lnTo>
                    <a:lnTo>
                      <a:pt x="611867" y="677066"/>
                    </a:lnTo>
                    <a:lnTo>
                      <a:pt x="653" y="677066"/>
                    </a:lnTo>
                    <a:close/>
                  </a:path>
                </a:pathLst>
              </a:cu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55EBD96D-8E95-40C8-B8F7-29CE3CAB1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595653" y="4604862"/>
                <a:ext cx="694164" cy="502068"/>
              </a:xfrm>
              <a:custGeom>
                <a:avLst/>
                <a:gdLst>
                  <a:gd name="connsiteX0" fmla="*/ 734 w 694164"/>
                  <a:gd name="connsiteY0" fmla="*/ 349 h 502068"/>
                  <a:gd name="connsiteX1" fmla="*/ 694899 w 694164"/>
                  <a:gd name="connsiteY1" fmla="*/ 349 h 502068"/>
                  <a:gd name="connsiteX2" fmla="*/ 694899 w 694164"/>
                  <a:gd name="connsiteY2" fmla="*/ 502417 h 502068"/>
                  <a:gd name="connsiteX3" fmla="*/ 734 w 694164"/>
                  <a:gd name="connsiteY3" fmla="*/ 502417 h 50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164" h="502068">
                    <a:moveTo>
                      <a:pt x="734" y="349"/>
                    </a:moveTo>
                    <a:lnTo>
                      <a:pt x="694899" y="349"/>
                    </a:lnTo>
                    <a:lnTo>
                      <a:pt x="694899" y="502417"/>
                    </a:lnTo>
                    <a:lnTo>
                      <a:pt x="734" y="502417"/>
                    </a:lnTo>
                    <a:close/>
                  </a:path>
                </a:pathLst>
              </a:cu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B1DF5A81-2F33-4BD0-A044-146B4B72A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953650" y="4617959"/>
                <a:ext cx="785846" cy="384191"/>
              </a:xfrm>
              <a:custGeom>
                <a:avLst/>
                <a:gdLst>
                  <a:gd name="connsiteX0" fmla="*/ 816 w 785846"/>
                  <a:gd name="connsiteY0" fmla="*/ 352 h 384191"/>
                  <a:gd name="connsiteX1" fmla="*/ 786663 w 785846"/>
                  <a:gd name="connsiteY1" fmla="*/ 352 h 384191"/>
                  <a:gd name="connsiteX2" fmla="*/ 786663 w 785846"/>
                  <a:gd name="connsiteY2" fmla="*/ 384543 h 384191"/>
                  <a:gd name="connsiteX3" fmla="*/ 816 w 785846"/>
                  <a:gd name="connsiteY3" fmla="*/ 384543 h 38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46" h="384191">
                    <a:moveTo>
                      <a:pt x="816" y="352"/>
                    </a:moveTo>
                    <a:lnTo>
                      <a:pt x="786663" y="352"/>
                    </a:lnTo>
                    <a:lnTo>
                      <a:pt x="786663" y="384543"/>
                    </a:lnTo>
                    <a:lnTo>
                      <a:pt x="816" y="384543"/>
                    </a:lnTo>
                    <a:close/>
                  </a:path>
                </a:pathLst>
              </a:cu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3235310A-3081-4D9D-B0FA-BF0E4F976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72169" y="4469521"/>
                <a:ext cx="541361" cy="401654"/>
              </a:xfrm>
              <a:custGeom>
                <a:avLst/>
                <a:gdLst>
                  <a:gd name="connsiteX0" fmla="*/ 637 w 541361"/>
                  <a:gd name="connsiteY0" fmla="*/ 318 h 401654"/>
                  <a:gd name="connsiteX1" fmla="*/ 541998 w 541361"/>
                  <a:gd name="connsiteY1" fmla="*/ 318 h 401654"/>
                  <a:gd name="connsiteX2" fmla="*/ 541998 w 541361"/>
                  <a:gd name="connsiteY2" fmla="*/ 401973 h 401654"/>
                  <a:gd name="connsiteX3" fmla="*/ 637 w 541361"/>
                  <a:gd name="connsiteY3" fmla="*/ 401973 h 40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361" h="401654">
                    <a:moveTo>
                      <a:pt x="637" y="318"/>
                    </a:moveTo>
                    <a:lnTo>
                      <a:pt x="541998" y="318"/>
                    </a:lnTo>
                    <a:lnTo>
                      <a:pt x="541998" y="401973"/>
                    </a:lnTo>
                    <a:lnTo>
                      <a:pt x="637" y="401973"/>
                    </a:lnTo>
                    <a:close/>
                  </a:path>
                </a:pathLst>
              </a:cu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A4C6EEE9-BE23-4080-A20B-3FAB080DE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962610" y="3949989"/>
                <a:ext cx="689798" cy="519531"/>
              </a:xfrm>
              <a:custGeom>
                <a:avLst/>
                <a:gdLst>
                  <a:gd name="connsiteX0" fmla="*/ 589 w 689798"/>
                  <a:gd name="connsiteY0" fmla="*/ 199 h 519531"/>
                  <a:gd name="connsiteX1" fmla="*/ 690388 w 689798"/>
                  <a:gd name="connsiteY1" fmla="*/ 199 h 519531"/>
                  <a:gd name="connsiteX2" fmla="*/ 690388 w 689798"/>
                  <a:gd name="connsiteY2" fmla="*/ 519731 h 519531"/>
                  <a:gd name="connsiteX3" fmla="*/ 589 w 689798"/>
                  <a:gd name="connsiteY3" fmla="*/ 519731 h 51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798" h="519531">
                    <a:moveTo>
                      <a:pt x="589" y="199"/>
                    </a:moveTo>
                    <a:lnTo>
                      <a:pt x="690388" y="199"/>
                    </a:lnTo>
                    <a:lnTo>
                      <a:pt x="690388" y="519731"/>
                    </a:lnTo>
                    <a:lnTo>
                      <a:pt x="589" y="519731"/>
                    </a:lnTo>
                    <a:close/>
                  </a:path>
                </a:pathLst>
              </a:cu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EEB91280-4D74-45E1-86BF-E12BF3AC7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167803" y="3980550"/>
                <a:ext cx="510800" cy="528263"/>
              </a:xfrm>
              <a:custGeom>
                <a:avLst/>
                <a:gdLst>
                  <a:gd name="connsiteX0" fmla="*/ 636 w 510800"/>
                  <a:gd name="connsiteY0" fmla="*/ 206 h 528263"/>
                  <a:gd name="connsiteX1" fmla="*/ 511437 w 510800"/>
                  <a:gd name="connsiteY1" fmla="*/ 206 h 528263"/>
                  <a:gd name="connsiteX2" fmla="*/ 511437 w 510800"/>
                  <a:gd name="connsiteY2" fmla="*/ 528469 h 528263"/>
                  <a:gd name="connsiteX3" fmla="*/ 636 w 510800"/>
                  <a:gd name="connsiteY3" fmla="*/ 528469 h 52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800" h="528263">
                    <a:moveTo>
                      <a:pt x="636" y="206"/>
                    </a:moveTo>
                    <a:lnTo>
                      <a:pt x="511437" y="206"/>
                    </a:lnTo>
                    <a:lnTo>
                      <a:pt x="511437" y="528469"/>
                    </a:lnTo>
                    <a:lnTo>
                      <a:pt x="636" y="528469"/>
                    </a:lnTo>
                    <a:close/>
                  </a:path>
                </a:pathLst>
              </a:cu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21B3382E-8747-481B-AC59-7DF5B131B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425387" y="3784088"/>
                <a:ext cx="296875" cy="488971"/>
              </a:xfrm>
              <a:custGeom>
                <a:avLst/>
                <a:gdLst>
                  <a:gd name="connsiteX0" fmla="*/ 695 w 296875"/>
                  <a:gd name="connsiteY0" fmla="*/ 161 h 488971"/>
                  <a:gd name="connsiteX1" fmla="*/ 297571 w 296875"/>
                  <a:gd name="connsiteY1" fmla="*/ 161 h 488971"/>
                  <a:gd name="connsiteX2" fmla="*/ 297571 w 296875"/>
                  <a:gd name="connsiteY2" fmla="*/ 489132 h 488971"/>
                  <a:gd name="connsiteX3" fmla="*/ 695 w 296875"/>
                  <a:gd name="connsiteY3" fmla="*/ 489132 h 48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875" h="488971">
                    <a:moveTo>
                      <a:pt x="695" y="161"/>
                    </a:moveTo>
                    <a:lnTo>
                      <a:pt x="297571" y="161"/>
                    </a:lnTo>
                    <a:lnTo>
                      <a:pt x="297571" y="489132"/>
                    </a:lnTo>
                    <a:lnTo>
                      <a:pt x="695" y="489132"/>
                    </a:lnTo>
                    <a:close/>
                  </a:path>
                </a:pathLst>
              </a:cu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8504D373-463B-46A0-A760-F870638E9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630580" y="3792820"/>
                <a:ext cx="550092" cy="624311"/>
              </a:xfrm>
              <a:custGeom>
                <a:avLst/>
                <a:gdLst>
                  <a:gd name="connsiteX0" fmla="*/ 742 w 550092"/>
                  <a:gd name="connsiteY0" fmla="*/ 163 h 624311"/>
                  <a:gd name="connsiteX1" fmla="*/ 550835 w 550092"/>
                  <a:gd name="connsiteY1" fmla="*/ 163 h 624311"/>
                  <a:gd name="connsiteX2" fmla="*/ 550835 w 550092"/>
                  <a:gd name="connsiteY2" fmla="*/ 624474 h 624311"/>
                  <a:gd name="connsiteX3" fmla="*/ 742 w 550092"/>
                  <a:gd name="connsiteY3" fmla="*/ 624474 h 62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0092" h="624311">
                    <a:moveTo>
                      <a:pt x="742" y="163"/>
                    </a:moveTo>
                    <a:lnTo>
                      <a:pt x="550835" y="163"/>
                    </a:lnTo>
                    <a:lnTo>
                      <a:pt x="550835" y="624474"/>
                    </a:lnTo>
                    <a:lnTo>
                      <a:pt x="742" y="624474"/>
                    </a:lnTo>
                    <a:close/>
                  </a:path>
                </a:pathLst>
              </a:custGeom>
            </p:spPr>
          </p:pic>
          <p:grpSp>
            <p:nvGrpSpPr>
              <p:cNvPr id="114" name="Graphic 2180">
                <a:extLst>
                  <a:ext uri="{FF2B5EF4-FFF2-40B4-BE49-F238E27FC236}">
                    <a16:creationId xmlns:a16="http://schemas.microsoft.com/office/drawing/2014/main" id="{BE659425-511A-478E-BF8C-F9F14F51D802}"/>
                  </a:ext>
                </a:extLst>
              </p:cNvPr>
              <p:cNvGrpSpPr/>
              <p:nvPr/>
            </p:nvGrpSpPr>
            <p:grpSpPr>
              <a:xfrm>
                <a:off x="5241375" y="3968445"/>
                <a:ext cx="284196" cy="710635"/>
                <a:chOff x="5241375" y="3968445"/>
                <a:chExt cx="284196" cy="710635"/>
              </a:xfrm>
              <a:solidFill>
                <a:srgbClr val="EEEEEE"/>
              </a:solidFill>
            </p:grpSpPr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B8A3BDAE-946C-4C6C-9059-0477E81516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76720" y="3993648"/>
                  <a:ext cx="248851" cy="685432"/>
                </a:xfrm>
                <a:custGeom>
                  <a:avLst/>
                  <a:gdLst>
                    <a:gd name="connsiteX0" fmla="*/ 890 w 248851"/>
                    <a:gd name="connsiteY0" fmla="*/ 209 h 685432"/>
                    <a:gd name="connsiteX1" fmla="*/ 249742 w 248851"/>
                    <a:gd name="connsiteY1" fmla="*/ 209 h 685432"/>
                    <a:gd name="connsiteX2" fmla="*/ 249742 w 248851"/>
                    <a:gd name="connsiteY2" fmla="*/ 685642 h 685432"/>
                    <a:gd name="connsiteX3" fmla="*/ 890 w 248851"/>
                    <a:gd name="connsiteY3" fmla="*/ 685642 h 68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8851" h="685432">
                      <a:moveTo>
                        <a:pt x="890" y="209"/>
                      </a:moveTo>
                      <a:lnTo>
                        <a:pt x="249742" y="209"/>
                      </a:lnTo>
                      <a:lnTo>
                        <a:pt x="249742" y="685642"/>
                      </a:lnTo>
                      <a:lnTo>
                        <a:pt x="890" y="685642"/>
                      </a:lnTo>
                      <a:close/>
                    </a:path>
                  </a:pathLst>
                </a:custGeom>
              </p:spPr>
            </p:pic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9D7D3A7A-6B1E-49FA-9AA3-C889AD0334EB}"/>
                    </a:ext>
                  </a:extLst>
                </p:cNvPr>
                <p:cNvSpPr/>
                <p:nvPr/>
              </p:nvSpPr>
              <p:spPr>
                <a:xfrm>
                  <a:off x="5241375" y="3968445"/>
                  <a:ext cx="225770" cy="89788"/>
                </a:xfrm>
                <a:custGeom>
                  <a:avLst/>
                  <a:gdLst>
                    <a:gd name="connsiteX0" fmla="*/ 31175 w 225770"/>
                    <a:gd name="connsiteY0" fmla="*/ 89788 h 89788"/>
                    <a:gd name="connsiteX1" fmla="*/ 222616 w 225770"/>
                    <a:gd name="connsiteY1" fmla="*/ 63157 h 89788"/>
                    <a:gd name="connsiteX2" fmla="*/ 218206 w 225770"/>
                    <a:gd name="connsiteY2" fmla="*/ 44864 h 89788"/>
                    <a:gd name="connsiteX3" fmla="*/ 36588 w 225770"/>
                    <a:gd name="connsiteY3" fmla="*/ 6401 h 89788"/>
                    <a:gd name="connsiteX4" fmla="*/ 8342 w 225770"/>
                    <a:gd name="connsiteY4" fmla="*/ 20241 h 89788"/>
                    <a:gd name="connsiteX5" fmla="*/ 32616 w 225770"/>
                    <a:gd name="connsiteY5" fmla="*/ 79529 h 89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5770" h="89788">
                      <a:moveTo>
                        <a:pt x="31175" y="89788"/>
                      </a:moveTo>
                      <a:cubicBezTo>
                        <a:pt x="71646" y="29366"/>
                        <a:pt x="167214" y="16093"/>
                        <a:pt x="222616" y="63157"/>
                      </a:cubicBezTo>
                      <a:cubicBezTo>
                        <a:pt x="229339" y="59795"/>
                        <a:pt x="224100" y="49536"/>
                        <a:pt x="218206" y="44864"/>
                      </a:cubicBezTo>
                      <a:cubicBezTo>
                        <a:pt x="167956" y="5004"/>
                        <a:pt x="98670" y="-9665"/>
                        <a:pt x="36588" y="6401"/>
                      </a:cubicBezTo>
                      <a:cubicBezTo>
                        <a:pt x="26329" y="9065"/>
                        <a:pt x="15851" y="12732"/>
                        <a:pt x="8342" y="20241"/>
                      </a:cubicBezTo>
                      <a:cubicBezTo>
                        <a:pt x="-10824" y="39494"/>
                        <a:pt x="5460" y="79267"/>
                        <a:pt x="32616" y="79529"/>
                      </a:cubicBezTo>
                    </a:path>
                  </a:pathLst>
                </a:custGeom>
                <a:solidFill>
                  <a:srgbClr val="EEEEEE"/>
                </a:solidFill>
                <a:ln w="4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70CD8DE0-98D5-4177-B5CE-ED9AA232E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023503" y="3871405"/>
                <a:ext cx="336167" cy="628677"/>
              </a:xfrm>
              <a:custGeom>
                <a:avLst/>
                <a:gdLst>
                  <a:gd name="connsiteX0" fmla="*/ 832 w 336167"/>
                  <a:gd name="connsiteY0" fmla="*/ 181 h 628677"/>
                  <a:gd name="connsiteX1" fmla="*/ 337000 w 336167"/>
                  <a:gd name="connsiteY1" fmla="*/ 181 h 628677"/>
                  <a:gd name="connsiteX2" fmla="*/ 337000 w 336167"/>
                  <a:gd name="connsiteY2" fmla="*/ 628858 h 628677"/>
                  <a:gd name="connsiteX3" fmla="*/ 832 w 336167"/>
                  <a:gd name="connsiteY3" fmla="*/ 628858 h 62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167" h="628677">
                    <a:moveTo>
                      <a:pt x="832" y="181"/>
                    </a:moveTo>
                    <a:lnTo>
                      <a:pt x="337000" y="181"/>
                    </a:lnTo>
                    <a:lnTo>
                      <a:pt x="337000" y="628858"/>
                    </a:lnTo>
                    <a:lnTo>
                      <a:pt x="832" y="628858"/>
                    </a:lnTo>
                    <a:close/>
                  </a:path>
                </a:pathLst>
              </a:cu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F3DDB8EF-B2E5-4D34-BD52-F53C3D050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32649" y="4382205"/>
                <a:ext cx="550092" cy="427849"/>
              </a:xfrm>
              <a:custGeom>
                <a:avLst/>
                <a:gdLst>
                  <a:gd name="connsiteX0" fmla="*/ 857 w 550092"/>
                  <a:gd name="connsiteY0" fmla="*/ 298 h 427849"/>
                  <a:gd name="connsiteX1" fmla="*/ 550950 w 550092"/>
                  <a:gd name="connsiteY1" fmla="*/ 298 h 427849"/>
                  <a:gd name="connsiteX2" fmla="*/ 550950 w 550092"/>
                  <a:gd name="connsiteY2" fmla="*/ 428148 h 427849"/>
                  <a:gd name="connsiteX3" fmla="*/ 857 w 550092"/>
                  <a:gd name="connsiteY3" fmla="*/ 428148 h 42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0092" h="427849">
                    <a:moveTo>
                      <a:pt x="857" y="298"/>
                    </a:moveTo>
                    <a:lnTo>
                      <a:pt x="550950" y="298"/>
                    </a:lnTo>
                    <a:lnTo>
                      <a:pt x="550950" y="428148"/>
                    </a:lnTo>
                    <a:lnTo>
                      <a:pt x="857" y="428148"/>
                    </a:lnTo>
                    <a:close/>
                  </a:path>
                </a:pathLst>
              </a:cu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3FC16D9E-0BBE-4B64-8940-CFFDEEEB1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132649" y="4583033"/>
                <a:ext cx="384191" cy="213924"/>
              </a:xfrm>
              <a:custGeom>
                <a:avLst/>
                <a:gdLst>
                  <a:gd name="connsiteX0" fmla="*/ 857 w 384191"/>
                  <a:gd name="connsiteY0" fmla="*/ 344 h 213924"/>
                  <a:gd name="connsiteX1" fmla="*/ 385049 w 384191"/>
                  <a:gd name="connsiteY1" fmla="*/ 344 h 213924"/>
                  <a:gd name="connsiteX2" fmla="*/ 385049 w 384191"/>
                  <a:gd name="connsiteY2" fmla="*/ 214269 h 213924"/>
                  <a:gd name="connsiteX3" fmla="*/ 857 w 384191"/>
                  <a:gd name="connsiteY3" fmla="*/ 214269 h 21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191" h="213924">
                    <a:moveTo>
                      <a:pt x="857" y="344"/>
                    </a:moveTo>
                    <a:lnTo>
                      <a:pt x="385049" y="344"/>
                    </a:lnTo>
                    <a:lnTo>
                      <a:pt x="385049" y="214269"/>
                    </a:lnTo>
                    <a:lnTo>
                      <a:pt x="857" y="214269"/>
                    </a:lnTo>
                    <a:close/>
                  </a:path>
                </a:pathLst>
              </a:cu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08E8A832-EEEF-4C3D-A145-ED2F492D6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372997" y="4163914"/>
                <a:ext cx="449678" cy="488971"/>
              </a:xfrm>
              <a:custGeom>
                <a:avLst/>
                <a:gdLst>
                  <a:gd name="connsiteX0" fmla="*/ 683 w 449678"/>
                  <a:gd name="connsiteY0" fmla="*/ 248 h 488971"/>
                  <a:gd name="connsiteX1" fmla="*/ 450362 w 449678"/>
                  <a:gd name="connsiteY1" fmla="*/ 248 h 488971"/>
                  <a:gd name="connsiteX2" fmla="*/ 450362 w 449678"/>
                  <a:gd name="connsiteY2" fmla="*/ 489219 h 488971"/>
                  <a:gd name="connsiteX3" fmla="*/ 683 w 449678"/>
                  <a:gd name="connsiteY3" fmla="*/ 489219 h 48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678" h="488971">
                    <a:moveTo>
                      <a:pt x="683" y="248"/>
                    </a:moveTo>
                    <a:lnTo>
                      <a:pt x="450362" y="248"/>
                    </a:lnTo>
                    <a:lnTo>
                      <a:pt x="450362" y="489219"/>
                    </a:lnTo>
                    <a:lnTo>
                      <a:pt x="683" y="489219"/>
                    </a:lnTo>
                    <a:close/>
                  </a:path>
                </a:pathLst>
              </a:cu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F3543C80-25D9-4298-9D98-B8BB0B98C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538898" y="4198841"/>
                <a:ext cx="375460" cy="585019"/>
              </a:xfrm>
              <a:custGeom>
                <a:avLst/>
                <a:gdLst>
                  <a:gd name="connsiteX0" fmla="*/ 721 w 375460"/>
                  <a:gd name="connsiteY0" fmla="*/ 256 h 585019"/>
                  <a:gd name="connsiteX1" fmla="*/ 376181 w 375460"/>
                  <a:gd name="connsiteY1" fmla="*/ 256 h 585019"/>
                  <a:gd name="connsiteX2" fmla="*/ 376181 w 375460"/>
                  <a:gd name="connsiteY2" fmla="*/ 585275 h 585019"/>
                  <a:gd name="connsiteX3" fmla="*/ 721 w 375460"/>
                  <a:gd name="connsiteY3" fmla="*/ 585275 h 58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460" h="585019">
                    <a:moveTo>
                      <a:pt x="721" y="256"/>
                    </a:moveTo>
                    <a:lnTo>
                      <a:pt x="376181" y="256"/>
                    </a:lnTo>
                    <a:lnTo>
                      <a:pt x="376181" y="585275"/>
                    </a:lnTo>
                    <a:lnTo>
                      <a:pt x="721" y="585275"/>
                    </a:lnTo>
                    <a:close/>
                  </a:path>
                </a:pathLst>
              </a:cu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D25AA031-6CB8-4BD0-A805-48D67311D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988577" y="4124622"/>
                <a:ext cx="462776" cy="467142"/>
              </a:xfrm>
              <a:custGeom>
                <a:avLst/>
                <a:gdLst>
                  <a:gd name="connsiteX0" fmla="*/ 824 w 462776"/>
                  <a:gd name="connsiteY0" fmla="*/ 239 h 467142"/>
                  <a:gd name="connsiteX1" fmla="*/ 463601 w 462776"/>
                  <a:gd name="connsiteY1" fmla="*/ 239 h 467142"/>
                  <a:gd name="connsiteX2" fmla="*/ 463601 w 462776"/>
                  <a:gd name="connsiteY2" fmla="*/ 467381 h 467142"/>
                  <a:gd name="connsiteX3" fmla="*/ 824 w 462776"/>
                  <a:gd name="connsiteY3" fmla="*/ 467381 h 46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776" h="467142">
                    <a:moveTo>
                      <a:pt x="824" y="239"/>
                    </a:moveTo>
                    <a:lnTo>
                      <a:pt x="463601" y="239"/>
                    </a:lnTo>
                    <a:lnTo>
                      <a:pt x="463601" y="467381"/>
                    </a:lnTo>
                    <a:lnTo>
                      <a:pt x="824" y="467381"/>
                    </a:lnTo>
                    <a:close/>
                  </a:path>
                </a:pathLst>
              </a:cu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97BE11BD-A1F2-45CB-A704-1CA6C4FA8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879431" y="4207573"/>
                <a:ext cx="558824" cy="510800"/>
              </a:xfrm>
              <a:custGeom>
                <a:avLst/>
                <a:gdLst>
                  <a:gd name="connsiteX0" fmla="*/ 799 w 558824"/>
                  <a:gd name="connsiteY0" fmla="*/ 258 h 510800"/>
                  <a:gd name="connsiteX1" fmla="*/ 559624 w 558824"/>
                  <a:gd name="connsiteY1" fmla="*/ 258 h 510800"/>
                  <a:gd name="connsiteX2" fmla="*/ 559624 w 558824"/>
                  <a:gd name="connsiteY2" fmla="*/ 511058 h 510800"/>
                  <a:gd name="connsiteX3" fmla="*/ 799 w 558824"/>
                  <a:gd name="connsiteY3" fmla="*/ 511058 h 51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824" h="510800">
                    <a:moveTo>
                      <a:pt x="799" y="258"/>
                    </a:moveTo>
                    <a:lnTo>
                      <a:pt x="559624" y="258"/>
                    </a:lnTo>
                    <a:lnTo>
                      <a:pt x="559624" y="511058"/>
                    </a:lnTo>
                    <a:lnTo>
                      <a:pt x="799" y="511058"/>
                    </a:lnTo>
                    <a:close/>
                  </a:path>
                </a:pathLst>
              </a:cu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1681D273-52BE-4083-A82A-550E40EDF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730994" y="4430229"/>
                <a:ext cx="279412" cy="410386"/>
              </a:xfrm>
              <a:custGeom>
                <a:avLst/>
                <a:gdLst>
                  <a:gd name="connsiteX0" fmla="*/ 765 w 279412"/>
                  <a:gd name="connsiteY0" fmla="*/ 309 h 410386"/>
                  <a:gd name="connsiteX1" fmla="*/ 280177 w 279412"/>
                  <a:gd name="connsiteY1" fmla="*/ 309 h 410386"/>
                  <a:gd name="connsiteX2" fmla="*/ 280177 w 279412"/>
                  <a:gd name="connsiteY2" fmla="*/ 410695 h 410386"/>
                  <a:gd name="connsiteX3" fmla="*/ 765 w 279412"/>
                  <a:gd name="connsiteY3" fmla="*/ 410695 h 41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412" h="410386">
                    <a:moveTo>
                      <a:pt x="765" y="309"/>
                    </a:moveTo>
                    <a:lnTo>
                      <a:pt x="280177" y="309"/>
                    </a:lnTo>
                    <a:lnTo>
                      <a:pt x="280177" y="410695"/>
                    </a:lnTo>
                    <a:lnTo>
                      <a:pt x="765" y="410695"/>
                    </a:lnTo>
                    <a:close/>
                  </a:path>
                </a:pathLst>
              </a:cu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CD8361EE-BA86-4C3A-9753-7809CD0D5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783383" y="4032940"/>
                <a:ext cx="366728" cy="427849"/>
              </a:xfrm>
              <a:custGeom>
                <a:avLst/>
                <a:gdLst>
                  <a:gd name="connsiteX0" fmla="*/ 777 w 366728"/>
                  <a:gd name="connsiteY0" fmla="*/ 218 h 427849"/>
                  <a:gd name="connsiteX1" fmla="*/ 367506 w 366728"/>
                  <a:gd name="connsiteY1" fmla="*/ 218 h 427849"/>
                  <a:gd name="connsiteX2" fmla="*/ 367506 w 366728"/>
                  <a:gd name="connsiteY2" fmla="*/ 428068 h 427849"/>
                  <a:gd name="connsiteX3" fmla="*/ 777 w 366728"/>
                  <a:gd name="connsiteY3" fmla="*/ 428068 h 42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728" h="427849">
                    <a:moveTo>
                      <a:pt x="777" y="218"/>
                    </a:moveTo>
                    <a:lnTo>
                      <a:pt x="367506" y="218"/>
                    </a:lnTo>
                    <a:lnTo>
                      <a:pt x="367506" y="428068"/>
                    </a:lnTo>
                    <a:lnTo>
                      <a:pt x="777" y="428068"/>
                    </a:lnTo>
                    <a:close/>
                  </a:path>
                </a:pathLst>
              </a:custGeom>
            </p:spPr>
          </p:pic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9F5730F-0E1F-4126-BD9A-2F23D53CB85C}"/>
                  </a:ext>
                </a:extLst>
              </p:cNvPr>
              <p:cNvSpPr/>
              <p:nvPr/>
            </p:nvSpPr>
            <p:spPr>
              <a:xfrm>
                <a:off x="4891928" y="4260316"/>
                <a:ext cx="114861" cy="209651"/>
              </a:xfrm>
              <a:custGeom>
                <a:avLst/>
                <a:gdLst>
                  <a:gd name="connsiteX0" fmla="*/ 18521 w 114861"/>
                  <a:gd name="connsiteY0" fmla="*/ 199747 h 209651"/>
                  <a:gd name="connsiteX1" fmla="*/ 11492 w 114861"/>
                  <a:gd name="connsiteY1" fmla="*/ 105838 h 209651"/>
                  <a:gd name="connsiteX2" fmla="*/ 35461 w 114861"/>
                  <a:gd name="connsiteY2" fmla="*/ 61787 h 209651"/>
                  <a:gd name="connsiteX3" fmla="*/ 36640 w 114861"/>
                  <a:gd name="connsiteY3" fmla="*/ 3154 h 209651"/>
                  <a:gd name="connsiteX4" fmla="*/ 71086 w 114861"/>
                  <a:gd name="connsiteY4" fmla="*/ 30091 h 209651"/>
                  <a:gd name="connsiteX5" fmla="*/ 53055 w 114861"/>
                  <a:gd name="connsiteY5" fmla="*/ 81433 h 209651"/>
                  <a:gd name="connsiteX6" fmla="*/ 64581 w 114861"/>
                  <a:gd name="connsiteY6" fmla="*/ 148842 h 209651"/>
                  <a:gd name="connsiteX7" fmla="*/ 109941 w 114861"/>
                  <a:gd name="connsiteY7" fmla="*/ 73138 h 209651"/>
                  <a:gd name="connsiteX8" fmla="*/ 114220 w 114861"/>
                  <a:gd name="connsiteY8" fmla="*/ 174556 h 209651"/>
                  <a:gd name="connsiteX9" fmla="*/ 110247 w 114861"/>
                  <a:gd name="connsiteY9" fmla="*/ 189924 h 209651"/>
                  <a:gd name="connsiteX10" fmla="*/ 96931 w 114861"/>
                  <a:gd name="connsiteY10" fmla="*/ 197870 h 209651"/>
                  <a:gd name="connsiteX11" fmla="*/ 3983 w 114861"/>
                  <a:gd name="connsiteY11" fmla="*/ 195032 h 20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861" h="209651">
                    <a:moveTo>
                      <a:pt x="18521" y="199747"/>
                    </a:moveTo>
                    <a:cubicBezTo>
                      <a:pt x="-3177" y="174163"/>
                      <a:pt x="-6189" y="134391"/>
                      <a:pt x="11492" y="105838"/>
                    </a:cubicBezTo>
                    <a:cubicBezTo>
                      <a:pt x="20399" y="91431"/>
                      <a:pt x="34326" y="78683"/>
                      <a:pt x="35461" y="61787"/>
                    </a:cubicBezTo>
                    <a:cubicBezTo>
                      <a:pt x="36858" y="41224"/>
                      <a:pt x="20224" y="15553"/>
                      <a:pt x="36640" y="3154"/>
                    </a:cubicBezTo>
                    <a:cubicBezTo>
                      <a:pt x="51221" y="-7804"/>
                      <a:pt x="71784" y="11886"/>
                      <a:pt x="71086" y="30091"/>
                    </a:cubicBezTo>
                    <a:cubicBezTo>
                      <a:pt x="70387" y="48297"/>
                      <a:pt x="58512" y="64014"/>
                      <a:pt x="53055" y="81433"/>
                    </a:cubicBezTo>
                    <a:cubicBezTo>
                      <a:pt x="45982" y="104005"/>
                      <a:pt x="50392" y="129894"/>
                      <a:pt x="64581" y="148842"/>
                    </a:cubicBezTo>
                    <a:cubicBezTo>
                      <a:pt x="79686" y="123607"/>
                      <a:pt x="94792" y="98373"/>
                      <a:pt x="109941" y="73138"/>
                    </a:cubicBezTo>
                    <a:cubicBezTo>
                      <a:pt x="114395" y="106711"/>
                      <a:pt x="115835" y="140721"/>
                      <a:pt x="114220" y="174556"/>
                    </a:cubicBezTo>
                    <a:cubicBezTo>
                      <a:pt x="113958" y="179926"/>
                      <a:pt x="113521" y="185645"/>
                      <a:pt x="110247" y="189924"/>
                    </a:cubicBezTo>
                    <a:cubicBezTo>
                      <a:pt x="107060" y="194115"/>
                      <a:pt x="101865" y="196080"/>
                      <a:pt x="96931" y="197870"/>
                    </a:cubicBezTo>
                    <a:cubicBezTo>
                      <a:pt x="66021" y="209090"/>
                      <a:pt x="26860" y="218695"/>
                      <a:pt x="3983" y="195032"/>
                    </a:cubicBezTo>
                  </a:path>
                </a:pathLst>
              </a:custGeom>
              <a:solidFill>
                <a:srgbClr val="CDC2BE"/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67B177A-670D-4744-A035-AEDEAD584C8D}"/>
                  </a:ext>
                </a:extLst>
              </p:cNvPr>
              <p:cNvSpPr/>
              <p:nvPr/>
            </p:nvSpPr>
            <p:spPr>
              <a:xfrm>
                <a:off x="4745429" y="4142068"/>
                <a:ext cx="416272" cy="320681"/>
              </a:xfrm>
              <a:custGeom>
                <a:avLst/>
                <a:gdLst>
                  <a:gd name="connsiteX0" fmla="*/ 136424 w 416272"/>
                  <a:gd name="connsiteY0" fmla="*/ 146157 h 320681"/>
                  <a:gd name="connsiteX1" fmla="*/ 45266 w 416272"/>
                  <a:gd name="connsiteY1" fmla="*/ 68794 h 320681"/>
                  <a:gd name="connsiteX2" fmla="*/ 560 w 416272"/>
                  <a:gd name="connsiteY2" fmla="*/ 6974 h 320681"/>
                  <a:gd name="connsiteX3" fmla="*/ 53998 w 416272"/>
                  <a:gd name="connsiteY3" fmla="*/ 19417 h 320681"/>
                  <a:gd name="connsiteX4" fmla="*/ 100101 w 416272"/>
                  <a:gd name="connsiteY4" fmla="*/ 58666 h 320681"/>
                  <a:gd name="connsiteX5" fmla="*/ 137690 w 416272"/>
                  <a:gd name="connsiteY5" fmla="*/ 44913 h 320681"/>
                  <a:gd name="connsiteX6" fmla="*/ 137952 w 416272"/>
                  <a:gd name="connsiteY6" fmla="*/ 80800 h 320681"/>
                  <a:gd name="connsiteX7" fmla="*/ 175280 w 416272"/>
                  <a:gd name="connsiteY7" fmla="*/ 179380 h 320681"/>
                  <a:gd name="connsiteX8" fmla="*/ 178860 w 416272"/>
                  <a:gd name="connsiteY8" fmla="*/ 274381 h 320681"/>
                  <a:gd name="connsiteX9" fmla="*/ 225181 w 416272"/>
                  <a:gd name="connsiteY9" fmla="*/ 303763 h 320681"/>
                  <a:gd name="connsiteX10" fmla="*/ 243299 w 416272"/>
                  <a:gd name="connsiteY10" fmla="*/ 258751 h 320681"/>
                  <a:gd name="connsiteX11" fmla="*/ 239807 w 416272"/>
                  <a:gd name="connsiteY11" fmla="*/ 207234 h 320681"/>
                  <a:gd name="connsiteX12" fmla="*/ 257532 w 416272"/>
                  <a:gd name="connsiteY12" fmla="*/ 165060 h 320681"/>
                  <a:gd name="connsiteX13" fmla="*/ 253734 w 416272"/>
                  <a:gd name="connsiteY13" fmla="*/ 85996 h 320681"/>
                  <a:gd name="connsiteX14" fmla="*/ 310795 w 416272"/>
                  <a:gd name="connsiteY14" fmla="*/ 59146 h 320681"/>
                  <a:gd name="connsiteX15" fmla="*/ 416273 w 416272"/>
                  <a:gd name="connsiteY15" fmla="*/ 53776 h 320681"/>
                  <a:gd name="connsiteX16" fmla="*/ 299924 w 416272"/>
                  <a:gd name="connsiteY16" fmla="*/ 104288 h 320681"/>
                  <a:gd name="connsiteX17" fmla="*/ 288879 w 416272"/>
                  <a:gd name="connsiteY17" fmla="*/ 143013 h 320681"/>
                  <a:gd name="connsiteX18" fmla="*/ 277222 w 416272"/>
                  <a:gd name="connsiteY18" fmla="*/ 255171 h 320681"/>
                  <a:gd name="connsiteX19" fmla="*/ 270804 w 416272"/>
                  <a:gd name="connsiteY19" fmla="*/ 278659 h 320681"/>
                  <a:gd name="connsiteX20" fmla="*/ 253166 w 416272"/>
                  <a:gd name="connsiteY20" fmla="*/ 292411 h 320681"/>
                  <a:gd name="connsiteX21" fmla="*/ 127998 w 416272"/>
                  <a:gd name="connsiteY21" fmla="*/ 308696 h 320681"/>
                  <a:gd name="connsiteX22" fmla="*/ 136424 w 416272"/>
                  <a:gd name="connsiteY22" fmla="*/ 146157 h 3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6272" h="320681">
                    <a:moveTo>
                      <a:pt x="136424" y="146157"/>
                    </a:moveTo>
                    <a:cubicBezTo>
                      <a:pt x="109138" y="116993"/>
                      <a:pt x="78490" y="90973"/>
                      <a:pt x="45266" y="68794"/>
                    </a:cubicBezTo>
                    <a:cubicBezTo>
                      <a:pt x="22782" y="53776"/>
                      <a:pt x="-4242" y="33562"/>
                      <a:pt x="560" y="6974"/>
                    </a:cubicBezTo>
                    <a:cubicBezTo>
                      <a:pt x="14705" y="-8131"/>
                      <a:pt x="40464" y="3744"/>
                      <a:pt x="53998" y="19417"/>
                    </a:cubicBezTo>
                    <a:cubicBezTo>
                      <a:pt x="67532" y="35090"/>
                      <a:pt x="79669" y="55566"/>
                      <a:pt x="100101" y="58666"/>
                    </a:cubicBezTo>
                    <a:cubicBezTo>
                      <a:pt x="109575" y="46878"/>
                      <a:pt x="126863" y="34304"/>
                      <a:pt x="137690" y="44913"/>
                    </a:cubicBezTo>
                    <a:cubicBezTo>
                      <a:pt x="146684" y="53689"/>
                      <a:pt x="140135" y="68445"/>
                      <a:pt x="137952" y="80800"/>
                    </a:cubicBezTo>
                    <a:cubicBezTo>
                      <a:pt x="131797" y="116032"/>
                      <a:pt x="166461" y="144716"/>
                      <a:pt x="175280" y="179380"/>
                    </a:cubicBezTo>
                    <a:cubicBezTo>
                      <a:pt x="183139" y="210247"/>
                      <a:pt x="169736" y="243820"/>
                      <a:pt x="178860" y="274381"/>
                    </a:cubicBezTo>
                    <a:cubicBezTo>
                      <a:pt x="184798" y="294245"/>
                      <a:pt x="206277" y="312188"/>
                      <a:pt x="225181" y="303763"/>
                    </a:cubicBezTo>
                    <a:cubicBezTo>
                      <a:pt x="241029" y="296690"/>
                      <a:pt x="245220" y="275952"/>
                      <a:pt x="243299" y="258751"/>
                    </a:cubicBezTo>
                    <a:cubicBezTo>
                      <a:pt x="241422" y="241506"/>
                      <a:pt x="235616" y="224043"/>
                      <a:pt x="239807" y="207234"/>
                    </a:cubicBezTo>
                    <a:cubicBezTo>
                      <a:pt x="243474" y="192391"/>
                      <a:pt x="254520" y="180079"/>
                      <a:pt x="257532" y="165060"/>
                    </a:cubicBezTo>
                    <a:cubicBezTo>
                      <a:pt x="262771" y="138735"/>
                      <a:pt x="242164" y="110182"/>
                      <a:pt x="253734" y="85996"/>
                    </a:cubicBezTo>
                    <a:cubicBezTo>
                      <a:pt x="263251" y="66088"/>
                      <a:pt x="288835" y="61110"/>
                      <a:pt x="310795" y="59146"/>
                    </a:cubicBezTo>
                    <a:cubicBezTo>
                      <a:pt x="345852" y="56003"/>
                      <a:pt x="381041" y="54213"/>
                      <a:pt x="416273" y="53776"/>
                    </a:cubicBezTo>
                    <a:cubicBezTo>
                      <a:pt x="394095" y="91497"/>
                      <a:pt x="325639" y="68925"/>
                      <a:pt x="299924" y="104288"/>
                    </a:cubicBezTo>
                    <a:cubicBezTo>
                      <a:pt x="291935" y="115290"/>
                      <a:pt x="290276" y="129523"/>
                      <a:pt x="288879" y="143013"/>
                    </a:cubicBezTo>
                    <a:cubicBezTo>
                      <a:pt x="284993" y="180385"/>
                      <a:pt x="281108" y="217800"/>
                      <a:pt x="277222" y="255171"/>
                    </a:cubicBezTo>
                    <a:cubicBezTo>
                      <a:pt x="276392" y="263335"/>
                      <a:pt x="275388" y="271848"/>
                      <a:pt x="270804" y="278659"/>
                    </a:cubicBezTo>
                    <a:cubicBezTo>
                      <a:pt x="266613" y="284902"/>
                      <a:pt x="259846" y="288919"/>
                      <a:pt x="253166" y="292411"/>
                    </a:cubicBezTo>
                    <a:cubicBezTo>
                      <a:pt x="226928" y="306076"/>
                      <a:pt x="151006" y="337990"/>
                      <a:pt x="127998" y="308696"/>
                    </a:cubicBezTo>
                    <a:cubicBezTo>
                      <a:pt x="111103" y="286998"/>
                      <a:pt x="134940" y="174316"/>
                      <a:pt x="136424" y="146157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D3490F5-F5EA-4AC8-893C-F4722D266CD0}"/>
                  </a:ext>
                </a:extLst>
              </p:cNvPr>
              <p:cNvSpPr/>
              <p:nvPr/>
            </p:nvSpPr>
            <p:spPr>
              <a:xfrm>
                <a:off x="4698795" y="4013527"/>
                <a:ext cx="226105" cy="144687"/>
              </a:xfrm>
              <a:custGeom>
                <a:avLst/>
                <a:gdLst>
                  <a:gd name="connsiteX0" fmla="*/ 181661 w 226105"/>
                  <a:gd name="connsiteY0" fmla="*/ 11220 h 144687"/>
                  <a:gd name="connsiteX1" fmla="*/ 226105 w 226105"/>
                  <a:gd name="connsiteY1" fmla="*/ 5021 h 144687"/>
                  <a:gd name="connsiteX2" fmla="*/ 98449 w 226105"/>
                  <a:gd name="connsiteY2" fmla="*/ 40078 h 144687"/>
                  <a:gd name="connsiteX3" fmla="*/ 0 w 226105"/>
                  <a:gd name="connsiteY3" fmla="*/ 140099 h 144687"/>
                  <a:gd name="connsiteX4" fmla="*/ 181661 w 226105"/>
                  <a:gd name="connsiteY4" fmla="*/ 11220 h 14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05" h="144687">
                    <a:moveTo>
                      <a:pt x="181661" y="11220"/>
                    </a:moveTo>
                    <a:cubicBezTo>
                      <a:pt x="197204" y="10958"/>
                      <a:pt x="216064" y="16896"/>
                      <a:pt x="226105" y="5021"/>
                    </a:cubicBezTo>
                    <a:cubicBezTo>
                      <a:pt x="181574" y="-8426"/>
                      <a:pt x="129883" y="5763"/>
                      <a:pt x="98449" y="40078"/>
                    </a:cubicBezTo>
                    <a:cubicBezTo>
                      <a:pt x="64527" y="77101"/>
                      <a:pt x="50643" y="122199"/>
                      <a:pt x="0" y="140099"/>
                    </a:cubicBezTo>
                    <a:cubicBezTo>
                      <a:pt x="115650" y="173585"/>
                      <a:pt x="90678" y="12836"/>
                      <a:pt x="181661" y="11220"/>
                    </a:cubicBezTo>
                    <a:close/>
                  </a:path>
                </a:pathLst>
              </a:custGeom>
              <a:solidFill>
                <a:srgbClr val="CCC2BE">
                  <a:alpha val="4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FAAD0F2-A065-4A72-A21B-84092269A426}"/>
                  </a:ext>
                </a:extLst>
              </p:cNvPr>
              <p:cNvSpPr/>
              <p:nvPr/>
            </p:nvSpPr>
            <p:spPr>
              <a:xfrm>
                <a:off x="4648326" y="3932194"/>
                <a:ext cx="263695" cy="287574"/>
              </a:xfrm>
              <a:custGeom>
                <a:avLst/>
                <a:gdLst>
                  <a:gd name="connsiteX0" fmla="*/ 144421 w 263695"/>
                  <a:gd name="connsiteY0" fmla="*/ 287575 h 287574"/>
                  <a:gd name="connsiteX1" fmla="*/ 0 w 263695"/>
                  <a:gd name="connsiteY1" fmla="*/ 222262 h 287574"/>
                  <a:gd name="connsiteX2" fmla="*/ 91988 w 263695"/>
                  <a:gd name="connsiteY2" fmla="*/ 158783 h 287574"/>
                  <a:gd name="connsiteX3" fmla="*/ 99147 w 263695"/>
                  <a:gd name="connsiteY3" fmla="*/ 131541 h 287574"/>
                  <a:gd name="connsiteX4" fmla="*/ 161666 w 263695"/>
                  <a:gd name="connsiteY4" fmla="*/ 24010 h 287574"/>
                  <a:gd name="connsiteX5" fmla="*/ 200958 w 263695"/>
                  <a:gd name="connsiteY5" fmla="*/ 304 h 287574"/>
                  <a:gd name="connsiteX6" fmla="*/ 151188 w 263695"/>
                  <a:gd name="connsiteY6" fmla="*/ 136605 h 287574"/>
                  <a:gd name="connsiteX7" fmla="*/ 175986 w 263695"/>
                  <a:gd name="connsiteY7" fmla="*/ 119447 h 287574"/>
                  <a:gd name="connsiteX8" fmla="*/ 263695 w 263695"/>
                  <a:gd name="connsiteY8" fmla="*/ 78889 h 287574"/>
                  <a:gd name="connsiteX9" fmla="*/ 168913 w 263695"/>
                  <a:gd name="connsiteY9" fmla="*/ 133767 h 287574"/>
                  <a:gd name="connsiteX10" fmla="*/ 144421 w 263695"/>
                  <a:gd name="connsiteY10" fmla="*/ 287575 h 287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695" h="287574">
                    <a:moveTo>
                      <a:pt x="144421" y="287575"/>
                    </a:moveTo>
                    <a:cubicBezTo>
                      <a:pt x="105609" y="250160"/>
                      <a:pt x="53699" y="226672"/>
                      <a:pt x="0" y="222262"/>
                    </a:cubicBezTo>
                    <a:cubicBezTo>
                      <a:pt x="22833" y="191876"/>
                      <a:pt x="75616" y="193055"/>
                      <a:pt x="91988" y="158783"/>
                    </a:cubicBezTo>
                    <a:cubicBezTo>
                      <a:pt x="96048" y="150314"/>
                      <a:pt x="97139" y="140752"/>
                      <a:pt x="99147" y="131541"/>
                    </a:cubicBezTo>
                    <a:cubicBezTo>
                      <a:pt x="108054" y="90633"/>
                      <a:pt x="135253" y="56536"/>
                      <a:pt x="161666" y="24010"/>
                    </a:cubicBezTo>
                    <a:cubicBezTo>
                      <a:pt x="171795" y="11524"/>
                      <a:pt x="185110" y="-2228"/>
                      <a:pt x="200958" y="304"/>
                    </a:cubicBezTo>
                    <a:cubicBezTo>
                      <a:pt x="176859" y="42522"/>
                      <a:pt x="159920" y="88799"/>
                      <a:pt x="151188" y="136605"/>
                    </a:cubicBezTo>
                    <a:cubicBezTo>
                      <a:pt x="160880" y="142542"/>
                      <a:pt x="170441" y="129314"/>
                      <a:pt x="175986" y="119447"/>
                    </a:cubicBezTo>
                    <a:cubicBezTo>
                      <a:pt x="193056" y="89105"/>
                      <a:pt x="230166" y="71947"/>
                      <a:pt x="263695" y="78889"/>
                    </a:cubicBezTo>
                    <a:cubicBezTo>
                      <a:pt x="236584" y="101853"/>
                      <a:pt x="194759" y="105826"/>
                      <a:pt x="168913" y="133767"/>
                    </a:cubicBezTo>
                    <a:cubicBezTo>
                      <a:pt x="131760" y="174064"/>
                      <a:pt x="131411" y="237542"/>
                      <a:pt x="144421" y="287575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6753880-2526-4C57-A551-0FCF90CFD471}"/>
                  </a:ext>
                </a:extLst>
              </p:cNvPr>
              <p:cNvSpPr/>
              <p:nvPr/>
            </p:nvSpPr>
            <p:spPr>
              <a:xfrm>
                <a:off x="4821803" y="4073450"/>
                <a:ext cx="311396" cy="191400"/>
              </a:xfrm>
              <a:custGeom>
                <a:avLst/>
                <a:gdLst>
                  <a:gd name="connsiteX0" fmla="*/ 163782 w 311396"/>
                  <a:gd name="connsiteY0" fmla="*/ 6526 h 191400"/>
                  <a:gd name="connsiteX1" fmla="*/ 224031 w 311396"/>
                  <a:gd name="connsiteY1" fmla="*/ 38920 h 191400"/>
                  <a:gd name="connsiteX2" fmla="*/ 271618 w 311396"/>
                  <a:gd name="connsiteY2" fmla="*/ 70136 h 191400"/>
                  <a:gd name="connsiteX3" fmla="*/ 310954 w 311396"/>
                  <a:gd name="connsiteY3" fmla="*/ 126280 h 191400"/>
                  <a:gd name="connsiteX4" fmla="*/ 222765 w 311396"/>
                  <a:gd name="connsiteY4" fmla="*/ 78562 h 191400"/>
                  <a:gd name="connsiteX5" fmla="*/ 129292 w 311396"/>
                  <a:gd name="connsiteY5" fmla="*/ 44727 h 191400"/>
                  <a:gd name="connsiteX6" fmla="*/ 47346 w 311396"/>
                  <a:gd name="connsiteY6" fmla="*/ 91572 h 191400"/>
                  <a:gd name="connsiteX7" fmla="*/ 32197 w 311396"/>
                  <a:gd name="connsiteY7" fmla="*/ 191374 h 191400"/>
                  <a:gd name="connsiteX8" fmla="*/ 806 w 311396"/>
                  <a:gd name="connsiteY8" fmla="*/ 126105 h 191400"/>
                  <a:gd name="connsiteX9" fmla="*/ 163782 w 311396"/>
                  <a:gd name="connsiteY9" fmla="*/ 6526 h 19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396" h="191400">
                    <a:moveTo>
                      <a:pt x="163782" y="6526"/>
                    </a:moveTo>
                    <a:cubicBezTo>
                      <a:pt x="185480" y="13729"/>
                      <a:pt x="204908" y="26390"/>
                      <a:pt x="224031" y="38920"/>
                    </a:cubicBezTo>
                    <a:cubicBezTo>
                      <a:pt x="239878" y="49311"/>
                      <a:pt x="255770" y="59701"/>
                      <a:pt x="271618" y="70136"/>
                    </a:cubicBezTo>
                    <a:cubicBezTo>
                      <a:pt x="291919" y="83451"/>
                      <a:pt x="314883" y="102355"/>
                      <a:pt x="310954" y="126280"/>
                    </a:cubicBezTo>
                    <a:cubicBezTo>
                      <a:pt x="279258" y="115366"/>
                      <a:pt x="251491" y="95807"/>
                      <a:pt x="222765" y="78562"/>
                    </a:cubicBezTo>
                    <a:cubicBezTo>
                      <a:pt x="194037" y="61317"/>
                      <a:pt x="162778" y="45862"/>
                      <a:pt x="129292" y="44727"/>
                    </a:cubicBezTo>
                    <a:cubicBezTo>
                      <a:pt x="95807" y="43635"/>
                      <a:pt x="59745" y="60313"/>
                      <a:pt x="47346" y="91572"/>
                    </a:cubicBezTo>
                    <a:cubicBezTo>
                      <a:pt x="40055" y="110083"/>
                      <a:pt x="62539" y="193077"/>
                      <a:pt x="32197" y="191374"/>
                    </a:cubicBezTo>
                    <a:cubicBezTo>
                      <a:pt x="11808" y="190239"/>
                      <a:pt x="2509" y="140294"/>
                      <a:pt x="806" y="126105"/>
                    </a:cubicBezTo>
                    <a:cubicBezTo>
                      <a:pt x="-9628" y="38178"/>
                      <a:pt x="83189" y="-20193"/>
                      <a:pt x="163782" y="6526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E6A5B18-989A-46E0-9607-331145579816}"/>
                  </a:ext>
                </a:extLst>
              </p:cNvPr>
              <p:cNvSpPr/>
              <p:nvPr/>
            </p:nvSpPr>
            <p:spPr>
              <a:xfrm>
                <a:off x="4916352" y="4099046"/>
                <a:ext cx="211944" cy="346464"/>
              </a:xfrm>
              <a:custGeom>
                <a:avLst/>
                <a:gdLst>
                  <a:gd name="connsiteX0" fmla="*/ 48452 w 211944"/>
                  <a:gd name="connsiteY0" fmla="*/ 161063 h 346464"/>
                  <a:gd name="connsiteX1" fmla="*/ 27627 w 211944"/>
                  <a:gd name="connsiteY1" fmla="*/ 109415 h 346464"/>
                  <a:gd name="connsiteX2" fmla="*/ 9116 w 211944"/>
                  <a:gd name="connsiteY2" fmla="*/ 35633 h 346464"/>
                  <a:gd name="connsiteX3" fmla="*/ 68884 w 211944"/>
                  <a:gd name="connsiteY3" fmla="*/ 4374 h 346464"/>
                  <a:gd name="connsiteX4" fmla="*/ 89098 w 211944"/>
                  <a:gd name="connsiteY4" fmla="*/ 74402 h 346464"/>
                  <a:gd name="connsiteX5" fmla="*/ 120968 w 211944"/>
                  <a:gd name="connsiteY5" fmla="*/ 136571 h 346464"/>
                  <a:gd name="connsiteX6" fmla="*/ 123064 w 211944"/>
                  <a:gd name="connsiteY6" fmla="*/ 69075 h 346464"/>
                  <a:gd name="connsiteX7" fmla="*/ 135507 w 211944"/>
                  <a:gd name="connsiteY7" fmla="*/ 39519 h 346464"/>
                  <a:gd name="connsiteX8" fmla="*/ 164103 w 211944"/>
                  <a:gd name="connsiteY8" fmla="*/ 47028 h 346464"/>
                  <a:gd name="connsiteX9" fmla="*/ 196279 w 211944"/>
                  <a:gd name="connsiteY9" fmla="*/ 68726 h 346464"/>
                  <a:gd name="connsiteX10" fmla="*/ 211515 w 211944"/>
                  <a:gd name="connsiteY10" fmla="*/ 85884 h 346464"/>
                  <a:gd name="connsiteX11" fmla="*/ 172922 w 211944"/>
                  <a:gd name="connsiteY11" fmla="*/ 117841 h 346464"/>
                  <a:gd name="connsiteX12" fmla="*/ 107347 w 211944"/>
                  <a:gd name="connsiteY12" fmla="*/ 185206 h 346464"/>
                  <a:gd name="connsiteX13" fmla="*/ 90189 w 211944"/>
                  <a:gd name="connsiteY13" fmla="*/ 280206 h 346464"/>
                  <a:gd name="connsiteX14" fmla="*/ 6890 w 211944"/>
                  <a:gd name="connsiteY14" fmla="*/ 319935 h 346464"/>
                  <a:gd name="connsiteX15" fmla="*/ 48452 w 211944"/>
                  <a:gd name="connsiteY15" fmla="*/ 161063 h 34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1944" h="346464">
                    <a:moveTo>
                      <a:pt x="48452" y="161063"/>
                    </a:moveTo>
                    <a:cubicBezTo>
                      <a:pt x="50286" y="142203"/>
                      <a:pt x="37800" y="125394"/>
                      <a:pt x="27627" y="109415"/>
                    </a:cubicBezTo>
                    <a:cubicBezTo>
                      <a:pt x="13613" y="87412"/>
                      <a:pt x="2611" y="60911"/>
                      <a:pt x="9116" y="35633"/>
                    </a:cubicBezTo>
                    <a:cubicBezTo>
                      <a:pt x="15621" y="10355"/>
                      <a:pt x="46488" y="-9029"/>
                      <a:pt x="68884" y="4374"/>
                    </a:cubicBezTo>
                    <a:cubicBezTo>
                      <a:pt x="90844" y="17559"/>
                      <a:pt x="90102" y="48818"/>
                      <a:pt x="89098" y="74402"/>
                    </a:cubicBezTo>
                    <a:cubicBezTo>
                      <a:pt x="88094" y="99985"/>
                      <a:pt x="95603" y="132816"/>
                      <a:pt x="120968" y="136571"/>
                    </a:cubicBezTo>
                    <a:cubicBezTo>
                      <a:pt x="121667" y="114087"/>
                      <a:pt x="122365" y="91559"/>
                      <a:pt x="123064" y="69075"/>
                    </a:cubicBezTo>
                    <a:cubicBezTo>
                      <a:pt x="123413" y="57768"/>
                      <a:pt x="125203" y="44190"/>
                      <a:pt x="135507" y="39519"/>
                    </a:cubicBezTo>
                    <a:cubicBezTo>
                      <a:pt x="144937" y="35240"/>
                      <a:pt x="155546" y="41265"/>
                      <a:pt x="164103" y="47028"/>
                    </a:cubicBezTo>
                    <a:cubicBezTo>
                      <a:pt x="174843" y="54275"/>
                      <a:pt x="185539" y="61522"/>
                      <a:pt x="196279" y="68726"/>
                    </a:cubicBezTo>
                    <a:cubicBezTo>
                      <a:pt x="202784" y="73135"/>
                      <a:pt x="209813" y="78243"/>
                      <a:pt x="211515" y="85884"/>
                    </a:cubicBezTo>
                    <a:cubicBezTo>
                      <a:pt x="215532" y="103958"/>
                      <a:pt x="190472" y="111947"/>
                      <a:pt x="172922" y="117841"/>
                    </a:cubicBezTo>
                    <a:cubicBezTo>
                      <a:pt x="142274" y="128145"/>
                      <a:pt x="119528" y="155256"/>
                      <a:pt x="107347" y="185206"/>
                    </a:cubicBezTo>
                    <a:cubicBezTo>
                      <a:pt x="95123" y="215155"/>
                      <a:pt x="92067" y="247943"/>
                      <a:pt x="90189" y="280206"/>
                    </a:cubicBezTo>
                    <a:cubicBezTo>
                      <a:pt x="87308" y="328929"/>
                      <a:pt x="37014" y="378393"/>
                      <a:pt x="6890" y="319935"/>
                    </a:cubicBezTo>
                    <a:cubicBezTo>
                      <a:pt x="-20877" y="266323"/>
                      <a:pt x="43955" y="207384"/>
                      <a:pt x="48452" y="16106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8011CF1-E0EB-43DD-82F9-8F870BDE8B53}"/>
                  </a:ext>
                </a:extLst>
              </p:cNvPr>
              <p:cNvSpPr/>
              <p:nvPr/>
            </p:nvSpPr>
            <p:spPr>
              <a:xfrm>
                <a:off x="4869485" y="4138041"/>
                <a:ext cx="256810" cy="305771"/>
              </a:xfrm>
              <a:custGeom>
                <a:avLst/>
                <a:gdLst>
                  <a:gd name="connsiteX0" fmla="*/ 1192 w 256810"/>
                  <a:gd name="connsiteY0" fmla="*/ 112507 h 305771"/>
                  <a:gd name="connsiteX1" fmla="*/ 19397 w 256810"/>
                  <a:gd name="connsiteY1" fmla="*/ 63828 h 305771"/>
                  <a:gd name="connsiteX2" fmla="*/ 66417 w 256810"/>
                  <a:gd name="connsiteY2" fmla="*/ 188647 h 305771"/>
                  <a:gd name="connsiteX3" fmla="*/ 73272 w 256810"/>
                  <a:gd name="connsiteY3" fmla="*/ 204407 h 305771"/>
                  <a:gd name="connsiteX4" fmla="*/ 99554 w 256810"/>
                  <a:gd name="connsiteY4" fmla="*/ 178780 h 305771"/>
                  <a:gd name="connsiteX5" fmla="*/ 85758 w 256810"/>
                  <a:gd name="connsiteY5" fmla="*/ 0 h 305771"/>
                  <a:gd name="connsiteX6" fmla="*/ 99510 w 256810"/>
                  <a:gd name="connsiteY6" fmla="*/ 44138 h 305771"/>
                  <a:gd name="connsiteX7" fmla="*/ 126273 w 256810"/>
                  <a:gd name="connsiteY7" fmla="*/ 211349 h 305771"/>
                  <a:gd name="connsiteX8" fmla="*/ 132428 w 256810"/>
                  <a:gd name="connsiteY8" fmla="*/ 143592 h 305771"/>
                  <a:gd name="connsiteX9" fmla="*/ 181151 w 256810"/>
                  <a:gd name="connsiteY9" fmla="*/ 80113 h 305771"/>
                  <a:gd name="connsiteX10" fmla="*/ 256811 w 256810"/>
                  <a:gd name="connsiteY10" fmla="*/ 72516 h 305771"/>
                  <a:gd name="connsiteX11" fmla="*/ 138104 w 256810"/>
                  <a:gd name="connsiteY11" fmla="*/ 251253 h 305771"/>
                  <a:gd name="connsiteX12" fmla="*/ 51923 w 256810"/>
                  <a:gd name="connsiteY12" fmla="*/ 285262 h 305771"/>
                  <a:gd name="connsiteX13" fmla="*/ 34678 w 256810"/>
                  <a:gd name="connsiteY13" fmla="*/ 197815 h 305771"/>
                  <a:gd name="connsiteX14" fmla="*/ 1192 w 256810"/>
                  <a:gd name="connsiteY14" fmla="*/ 112507 h 305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810" h="305771">
                    <a:moveTo>
                      <a:pt x="1192" y="112507"/>
                    </a:moveTo>
                    <a:cubicBezTo>
                      <a:pt x="-2650" y="94258"/>
                      <a:pt x="2633" y="72036"/>
                      <a:pt x="19397" y="63828"/>
                    </a:cubicBezTo>
                    <a:cubicBezTo>
                      <a:pt x="51224" y="95961"/>
                      <a:pt x="59476" y="143941"/>
                      <a:pt x="66417" y="188647"/>
                    </a:cubicBezTo>
                    <a:cubicBezTo>
                      <a:pt x="67334" y="194453"/>
                      <a:pt x="68557" y="200871"/>
                      <a:pt x="73272" y="204407"/>
                    </a:cubicBezTo>
                    <a:cubicBezTo>
                      <a:pt x="85409" y="213401"/>
                      <a:pt x="98768" y="193842"/>
                      <a:pt x="99554" y="178780"/>
                    </a:cubicBezTo>
                    <a:cubicBezTo>
                      <a:pt x="102697" y="118532"/>
                      <a:pt x="67596" y="57498"/>
                      <a:pt x="85758" y="0"/>
                    </a:cubicBezTo>
                    <a:cubicBezTo>
                      <a:pt x="99510" y="8513"/>
                      <a:pt x="99903" y="27985"/>
                      <a:pt x="99510" y="44138"/>
                    </a:cubicBezTo>
                    <a:cubicBezTo>
                      <a:pt x="98113" y="100894"/>
                      <a:pt x="107238" y="157868"/>
                      <a:pt x="126273" y="211349"/>
                    </a:cubicBezTo>
                    <a:cubicBezTo>
                      <a:pt x="110774" y="192838"/>
                      <a:pt x="120990" y="164853"/>
                      <a:pt x="132428" y="143592"/>
                    </a:cubicBezTo>
                    <a:cubicBezTo>
                      <a:pt x="145177" y="119885"/>
                      <a:pt x="159453" y="96004"/>
                      <a:pt x="181151" y="80113"/>
                    </a:cubicBezTo>
                    <a:cubicBezTo>
                      <a:pt x="202893" y="64221"/>
                      <a:pt x="233977" y="58284"/>
                      <a:pt x="256811" y="72516"/>
                    </a:cubicBezTo>
                    <a:cubicBezTo>
                      <a:pt x="181850" y="93647"/>
                      <a:pt x="128543" y="173934"/>
                      <a:pt x="138104" y="251253"/>
                    </a:cubicBezTo>
                    <a:cubicBezTo>
                      <a:pt x="144915" y="306131"/>
                      <a:pt x="81523" y="323463"/>
                      <a:pt x="51923" y="285262"/>
                    </a:cubicBezTo>
                    <a:cubicBezTo>
                      <a:pt x="36249" y="265049"/>
                      <a:pt x="41488" y="221958"/>
                      <a:pt x="34678" y="197815"/>
                    </a:cubicBezTo>
                    <a:cubicBezTo>
                      <a:pt x="26426" y="168390"/>
                      <a:pt x="7435" y="142107"/>
                      <a:pt x="1192" y="112507"/>
                    </a:cubicBezTo>
                    <a:close/>
                  </a:path>
                </a:pathLst>
              </a:custGeom>
              <a:solidFill>
                <a:srgbClr val="CC9F95">
                  <a:alpha val="43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478141A-9B7C-4D18-8F6B-239DC3E89DF2}"/>
                  </a:ext>
                </a:extLst>
              </p:cNvPr>
              <p:cNvSpPr/>
              <p:nvPr/>
            </p:nvSpPr>
            <p:spPr>
              <a:xfrm>
                <a:off x="4850870" y="3880310"/>
                <a:ext cx="310570" cy="162338"/>
              </a:xfrm>
              <a:custGeom>
                <a:avLst/>
                <a:gdLst>
                  <a:gd name="connsiteX0" fmla="*/ 63596 w 310570"/>
                  <a:gd name="connsiteY0" fmla="*/ 118636 h 162338"/>
                  <a:gd name="connsiteX1" fmla="*/ 164796 w 310570"/>
                  <a:gd name="connsiteY1" fmla="*/ 28439 h 162338"/>
                  <a:gd name="connsiteX2" fmla="*/ 310570 w 310570"/>
                  <a:gd name="connsiteY2" fmla="*/ 2506 h 162338"/>
                  <a:gd name="connsiteX3" fmla="*/ 233164 w 310570"/>
                  <a:gd name="connsiteY3" fmla="*/ 18179 h 162338"/>
                  <a:gd name="connsiteX4" fmla="*/ 182521 w 310570"/>
                  <a:gd name="connsiteY4" fmla="*/ 80348 h 162338"/>
                  <a:gd name="connsiteX5" fmla="*/ 183088 w 310570"/>
                  <a:gd name="connsiteY5" fmla="*/ 162338 h 162338"/>
                  <a:gd name="connsiteX6" fmla="*/ 35393 w 310570"/>
                  <a:gd name="connsiteY6" fmla="*/ 143827 h 162338"/>
                  <a:gd name="connsiteX7" fmla="*/ 63596 w 310570"/>
                  <a:gd name="connsiteY7" fmla="*/ 118636 h 16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70" h="162338">
                    <a:moveTo>
                      <a:pt x="63596" y="118636"/>
                    </a:moveTo>
                    <a:cubicBezTo>
                      <a:pt x="108782" y="109861"/>
                      <a:pt x="128734" y="56991"/>
                      <a:pt x="164796" y="28439"/>
                    </a:cubicBezTo>
                    <a:cubicBezTo>
                      <a:pt x="204481" y="-3039"/>
                      <a:pt x="260145" y="-2384"/>
                      <a:pt x="310570" y="2506"/>
                    </a:cubicBezTo>
                    <a:cubicBezTo>
                      <a:pt x="288567" y="17437"/>
                      <a:pt x="257919" y="8443"/>
                      <a:pt x="233164" y="18179"/>
                    </a:cubicBezTo>
                    <a:cubicBezTo>
                      <a:pt x="207625" y="28220"/>
                      <a:pt x="193959" y="55419"/>
                      <a:pt x="182521" y="80348"/>
                    </a:cubicBezTo>
                    <a:cubicBezTo>
                      <a:pt x="170209" y="107242"/>
                      <a:pt x="159950" y="143914"/>
                      <a:pt x="183088" y="162338"/>
                    </a:cubicBezTo>
                    <a:cubicBezTo>
                      <a:pt x="135501" y="124443"/>
                      <a:pt x="85774" y="150027"/>
                      <a:pt x="35393" y="143827"/>
                    </a:cubicBezTo>
                    <a:cubicBezTo>
                      <a:pt x="-37734" y="134790"/>
                      <a:pt x="17973" y="127499"/>
                      <a:pt x="63596" y="118636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DA6DEA2-57DD-4D55-9727-BCCDA46A0BE3}"/>
                  </a:ext>
                </a:extLst>
              </p:cNvPr>
              <p:cNvSpPr/>
              <p:nvPr/>
            </p:nvSpPr>
            <p:spPr>
              <a:xfrm>
                <a:off x="4974889" y="3958445"/>
                <a:ext cx="244569" cy="227532"/>
              </a:xfrm>
              <a:custGeom>
                <a:avLst/>
                <a:gdLst>
                  <a:gd name="connsiteX0" fmla="*/ 170354 w 244569"/>
                  <a:gd name="connsiteY0" fmla="*/ 227532 h 227532"/>
                  <a:gd name="connsiteX1" fmla="*/ 220386 w 244569"/>
                  <a:gd name="connsiteY1" fmla="*/ 207057 h 227532"/>
                  <a:gd name="connsiteX2" fmla="*/ 244355 w 244569"/>
                  <a:gd name="connsiteY2" fmla="*/ 161084 h 227532"/>
                  <a:gd name="connsiteX3" fmla="*/ 227197 w 244569"/>
                  <a:gd name="connsiteY3" fmla="*/ 115331 h 227532"/>
                  <a:gd name="connsiteX4" fmla="*/ 223923 w 244569"/>
                  <a:gd name="connsiteY4" fmla="*/ 9460 h 227532"/>
                  <a:gd name="connsiteX5" fmla="*/ 150184 w 244569"/>
                  <a:gd name="connsiteY5" fmla="*/ 22077 h 227532"/>
                  <a:gd name="connsiteX6" fmla="*/ 83649 w 244569"/>
                  <a:gd name="connsiteY6" fmla="*/ 68616 h 227532"/>
                  <a:gd name="connsiteX7" fmla="*/ 0 w 244569"/>
                  <a:gd name="connsiteY7" fmla="*/ 65298 h 227532"/>
                  <a:gd name="connsiteX8" fmla="*/ 170354 w 244569"/>
                  <a:gd name="connsiteY8" fmla="*/ 227532 h 22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569" h="227532">
                    <a:moveTo>
                      <a:pt x="170354" y="227532"/>
                    </a:moveTo>
                    <a:cubicBezTo>
                      <a:pt x="187817" y="222686"/>
                      <a:pt x="205673" y="217622"/>
                      <a:pt x="220386" y="207057"/>
                    </a:cubicBezTo>
                    <a:cubicBezTo>
                      <a:pt x="235099" y="196491"/>
                      <a:pt x="246276" y="179115"/>
                      <a:pt x="244355" y="161084"/>
                    </a:cubicBezTo>
                    <a:cubicBezTo>
                      <a:pt x="242608" y="144800"/>
                      <a:pt x="230908" y="131266"/>
                      <a:pt x="227197" y="115331"/>
                    </a:cubicBezTo>
                    <a:cubicBezTo>
                      <a:pt x="218902" y="79662"/>
                      <a:pt x="250074" y="35043"/>
                      <a:pt x="223923" y="9460"/>
                    </a:cubicBezTo>
                    <a:cubicBezTo>
                      <a:pt x="204189" y="-9837"/>
                      <a:pt x="170485" y="3435"/>
                      <a:pt x="150184" y="22077"/>
                    </a:cubicBezTo>
                    <a:cubicBezTo>
                      <a:pt x="129839" y="40719"/>
                      <a:pt x="111066" y="65342"/>
                      <a:pt x="83649" y="68616"/>
                    </a:cubicBezTo>
                    <a:cubicBezTo>
                      <a:pt x="53831" y="72196"/>
                      <a:pt x="28989" y="54340"/>
                      <a:pt x="0" y="65298"/>
                    </a:cubicBezTo>
                    <a:cubicBezTo>
                      <a:pt x="6199" y="72109"/>
                      <a:pt x="194279" y="220852"/>
                      <a:pt x="170354" y="22753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0D2CADA-47BC-4B7F-AE09-967F22B3D6D8}"/>
                  </a:ext>
                </a:extLst>
              </p:cNvPr>
              <p:cNvSpPr/>
              <p:nvPr/>
            </p:nvSpPr>
            <p:spPr>
              <a:xfrm>
                <a:off x="4536596" y="4159565"/>
                <a:ext cx="289549" cy="362318"/>
              </a:xfrm>
              <a:custGeom>
                <a:avLst/>
                <a:gdLst>
                  <a:gd name="connsiteX0" fmla="*/ 180099 w 289549"/>
                  <a:gd name="connsiteY0" fmla="*/ 87272 h 362318"/>
                  <a:gd name="connsiteX1" fmla="*/ 40786 w 289549"/>
                  <a:gd name="connsiteY1" fmla="*/ 248720 h 362318"/>
                  <a:gd name="connsiteX2" fmla="*/ 2410 w 289549"/>
                  <a:gd name="connsiteY2" fmla="*/ 362319 h 362318"/>
                  <a:gd name="connsiteX3" fmla="*/ 102475 w 289549"/>
                  <a:gd name="connsiteY3" fmla="*/ 96528 h 362318"/>
                  <a:gd name="connsiteX4" fmla="*/ 157134 w 289549"/>
                  <a:gd name="connsiteY4" fmla="*/ 19384 h 362318"/>
                  <a:gd name="connsiteX5" fmla="*/ 174598 w 289549"/>
                  <a:gd name="connsiteY5" fmla="*/ 2357 h 362318"/>
                  <a:gd name="connsiteX6" fmla="*/ 289550 w 289549"/>
                  <a:gd name="connsiteY6" fmla="*/ 74218 h 362318"/>
                  <a:gd name="connsiteX7" fmla="*/ 180099 w 289549"/>
                  <a:gd name="connsiteY7" fmla="*/ 87272 h 36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549" h="362318">
                    <a:moveTo>
                      <a:pt x="180099" y="87272"/>
                    </a:moveTo>
                    <a:cubicBezTo>
                      <a:pt x="129237" y="137043"/>
                      <a:pt x="82566" y="191091"/>
                      <a:pt x="40786" y="248720"/>
                    </a:cubicBezTo>
                    <a:cubicBezTo>
                      <a:pt x="16555" y="282162"/>
                      <a:pt x="-7151" y="322153"/>
                      <a:pt x="2410" y="362319"/>
                    </a:cubicBezTo>
                    <a:cubicBezTo>
                      <a:pt x="-12739" y="266271"/>
                      <a:pt x="46286" y="175855"/>
                      <a:pt x="102475" y="96528"/>
                    </a:cubicBezTo>
                    <a:cubicBezTo>
                      <a:pt x="120680" y="70813"/>
                      <a:pt x="138929" y="45098"/>
                      <a:pt x="157134" y="19384"/>
                    </a:cubicBezTo>
                    <a:cubicBezTo>
                      <a:pt x="161893" y="12660"/>
                      <a:pt x="167045" y="5632"/>
                      <a:pt x="174598" y="2357"/>
                    </a:cubicBezTo>
                    <a:cubicBezTo>
                      <a:pt x="209306" y="-12661"/>
                      <a:pt x="273702" y="47980"/>
                      <a:pt x="289550" y="74218"/>
                    </a:cubicBezTo>
                    <a:cubicBezTo>
                      <a:pt x="259687" y="49071"/>
                      <a:pt x="206425" y="61558"/>
                      <a:pt x="180099" y="8727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03B1D0C-8CCF-4355-A759-63D2065A27E3}"/>
                  </a:ext>
                </a:extLst>
              </p:cNvPr>
              <p:cNvSpPr/>
              <p:nvPr/>
            </p:nvSpPr>
            <p:spPr>
              <a:xfrm>
                <a:off x="4770088" y="4238978"/>
                <a:ext cx="177121" cy="318136"/>
              </a:xfrm>
              <a:custGeom>
                <a:avLst/>
                <a:gdLst>
                  <a:gd name="connsiteX0" fmla="*/ 126783 w 177121"/>
                  <a:gd name="connsiteY0" fmla="*/ 90503 h 318136"/>
                  <a:gd name="connsiteX1" fmla="*/ 133900 w 177121"/>
                  <a:gd name="connsiteY1" fmla="*/ 128268 h 318136"/>
                  <a:gd name="connsiteX2" fmla="*/ 118401 w 177121"/>
                  <a:gd name="connsiteY2" fmla="*/ 157912 h 318136"/>
                  <a:gd name="connsiteX3" fmla="*/ 0 w 177121"/>
                  <a:gd name="connsiteY3" fmla="*/ 318137 h 318136"/>
                  <a:gd name="connsiteX4" fmla="*/ 177121 w 177121"/>
                  <a:gd name="connsiteY4" fmla="*/ 191921 h 318136"/>
                  <a:gd name="connsiteX5" fmla="*/ 130756 w 177121"/>
                  <a:gd name="connsiteY5" fmla="*/ 66666 h 318136"/>
                  <a:gd name="connsiteX6" fmla="*/ 87011 w 177121"/>
                  <a:gd name="connsiteY6" fmla="*/ 0 h 318136"/>
                  <a:gd name="connsiteX7" fmla="*/ 126783 w 177121"/>
                  <a:gd name="connsiteY7" fmla="*/ 90503 h 31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121" h="318136">
                    <a:moveTo>
                      <a:pt x="126783" y="90503"/>
                    </a:moveTo>
                    <a:cubicBezTo>
                      <a:pt x="131411" y="102640"/>
                      <a:pt x="136126" y="115476"/>
                      <a:pt x="133900" y="128268"/>
                    </a:cubicBezTo>
                    <a:cubicBezTo>
                      <a:pt x="131979" y="139357"/>
                      <a:pt x="125081" y="148831"/>
                      <a:pt x="118401" y="157912"/>
                    </a:cubicBezTo>
                    <a:cubicBezTo>
                      <a:pt x="78934" y="211305"/>
                      <a:pt x="39467" y="264743"/>
                      <a:pt x="0" y="318137"/>
                    </a:cubicBezTo>
                    <a:cubicBezTo>
                      <a:pt x="43615" y="258675"/>
                      <a:pt x="106701" y="213750"/>
                      <a:pt x="177121" y="191921"/>
                    </a:cubicBezTo>
                    <a:cubicBezTo>
                      <a:pt x="149180" y="156864"/>
                      <a:pt x="144596" y="109320"/>
                      <a:pt x="130756" y="66666"/>
                    </a:cubicBezTo>
                    <a:cubicBezTo>
                      <a:pt x="122418" y="40951"/>
                      <a:pt x="108491" y="16416"/>
                      <a:pt x="87011" y="0"/>
                    </a:cubicBezTo>
                    <a:cubicBezTo>
                      <a:pt x="97096" y="30648"/>
                      <a:pt x="114996" y="59681"/>
                      <a:pt x="126783" y="9050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8C9C3DB-CBAB-49EF-B7E1-3DC7D00BA1A5}"/>
                  </a:ext>
                </a:extLst>
              </p:cNvPr>
              <p:cNvSpPr/>
              <p:nvPr/>
            </p:nvSpPr>
            <p:spPr>
              <a:xfrm>
                <a:off x="4187347" y="4343571"/>
                <a:ext cx="444563" cy="436858"/>
              </a:xfrm>
              <a:custGeom>
                <a:avLst/>
                <a:gdLst>
                  <a:gd name="connsiteX0" fmla="*/ 174233 w 444563"/>
                  <a:gd name="connsiteY0" fmla="*/ 87547 h 436858"/>
                  <a:gd name="connsiteX1" fmla="*/ 205797 w 444563"/>
                  <a:gd name="connsiteY1" fmla="*/ 95667 h 436858"/>
                  <a:gd name="connsiteX2" fmla="*/ 227714 w 444563"/>
                  <a:gd name="connsiteY2" fmla="*/ 118020 h 436858"/>
                  <a:gd name="connsiteX3" fmla="*/ 304770 w 444563"/>
                  <a:gd name="connsiteY3" fmla="*/ 222189 h 436858"/>
                  <a:gd name="connsiteX4" fmla="*/ 342185 w 444563"/>
                  <a:gd name="connsiteY4" fmla="*/ 281520 h 436858"/>
                  <a:gd name="connsiteX5" fmla="*/ 371829 w 444563"/>
                  <a:gd name="connsiteY5" fmla="*/ 377000 h 436858"/>
                  <a:gd name="connsiteX6" fmla="*/ 444564 w 444563"/>
                  <a:gd name="connsiteY6" fmla="*/ 436856 h 436858"/>
                  <a:gd name="connsiteX7" fmla="*/ 306037 w 444563"/>
                  <a:gd name="connsiteY7" fmla="*/ 322340 h 436858"/>
                  <a:gd name="connsiteX8" fmla="*/ 277091 w 444563"/>
                  <a:gd name="connsiteY8" fmla="*/ 285056 h 436858"/>
                  <a:gd name="connsiteX9" fmla="*/ 143497 w 444563"/>
                  <a:gd name="connsiteY9" fmla="*/ 220617 h 436858"/>
                  <a:gd name="connsiteX10" fmla="*/ 133892 w 444563"/>
                  <a:gd name="connsiteY10" fmla="*/ 209571 h 436858"/>
                  <a:gd name="connsiteX11" fmla="*/ 138215 w 444563"/>
                  <a:gd name="connsiteY11" fmla="*/ 194553 h 436858"/>
                  <a:gd name="connsiteX12" fmla="*/ 166549 w 444563"/>
                  <a:gd name="connsiteY12" fmla="*/ 146442 h 436858"/>
                  <a:gd name="connsiteX13" fmla="*/ 7939 w 444563"/>
                  <a:gd name="connsiteY13" fmla="*/ 29263 h 436858"/>
                  <a:gd name="connsiteX14" fmla="*/ 6061 w 444563"/>
                  <a:gd name="connsiteY14" fmla="*/ 274 h 436858"/>
                  <a:gd name="connsiteX15" fmla="*/ 174233 w 444563"/>
                  <a:gd name="connsiteY15" fmla="*/ 87547 h 43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563" h="436858">
                    <a:moveTo>
                      <a:pt x="174233" y="87547"/>
                    </a:moveTo>
                    <a:cubicBezTo>
                      <a:pt x="185016" y="89206"/>
                      <a:pt x="196280" y="90254"/>
                      <a:pt x="205797" y="95667"/>
                    </a:cubicBezTo>
                    <a:cubicBezTo>
                      <a:pt x="214922" y="100863"/>
                      <a:pt x="221427" y="109551"/>
                      <a:pt x="227714" y="118020"/>
                    </a:cubicBezTo>
                    <a:cubicBezTo>
                      <a:pt x="253385" y="152729"/>
                      <a:pt x="279099" y="187480"/>
                      <a:pt x="304770" y="222189"/>
                    </a:cubicBezTo>
                    <a:cubicBezTo>
                      <a:pt x="318697" y="241049"/>
                      <a:pt x="332755" y="260084"/>
                      <a:pt x="342185" y="281520"/>
                    </a:cubicBezTo>
                    <a:cubicBezTo>
                      <a:pt x="355632" y="312037"/>
                      <a:pt x="359168" y="346134"/>
                      <a:pt x="371829" y="377000"/>
                    </a:cubicBezTo>
                    <a:cubicBezTo>
                      <a:pt x="384534" y="407867"/>
                      <a:pt x="411209" y="437205"/>
                      <a:pt x="444564" y="436856"/>
                    </a:cubicBezTo>
                    <a:cubicBezTo>
                      <a:pt x="382307" y="433494"/>
                      <a:pt x="340090" y="374556"/>
                      <a:pt x="306037" y="322340"/>
                    </a:cubicBezTo>
                    <a:cubicBezTo>
                      <a:pt x="297436" y="309112"/>
                      <a:pt x="288617" y="295840"/>
                      <a:pt x="277091" y="285056"/>
                    </a:cubicBezTo>
                    <a:cubicBezTo>
                      <a:pt x="240811" y="251047"/>
                      <a:pt x="185060" y="247903"/>
                      <a:pt x="143497" y="220617"/>
                    </a:cubicBezTo>
                    <a:cubicBezTo>
                      <a:pt x="139306" y="217866"/>
                      <a:pt x="134984" y="214461"/>
                      <a:pt x="133892" y="209571"/>
                    </a:cubicBezTo>
                    <a:cubicBezTo>
                      <a:pt x="132714" y="204333"/>
                      <a:pt x="135508" y="199137"/>
                      <a:pt x="138215" y="194553"/>
                    </a:cubicBezTo>
                    <a:cubicBezTo>
                      <a:pt x="147645" y="178531"/>
                      <a:pt x="157118" y="162508"/>
                      <a:pt x="166549" y="146442"/>
                    </a:cubicBezTo>
                    <a:cubicBezTo>
                      <a:pt x="105340" y="120814"/>
                      <a:pt x="50418" y="80256"/>
                      <a:pt x="7939" y="29263"/>
                    </a:cubicBezTo>
                    <a:cubicBezTo>
                      <a:pt x="648" y="20488"/>
                      <a:pt x="-4635" y="4247"/>
                      <a:pt x="6061" y="274"/>
                    </a:cubicBezTo>
                    <a:cubicBezTo>
                      <a:pt x="21734" y="-5532"/>
                      <a:pt x="143191" y="82745"/>
                      <a:pt x="174233" y="87547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8D644BD-120F-4A54-A4FB-2C2B4375391B}"/>
                  </a:ext>
                </a:extLst>
              </p:cNvPr>
              <p:cNvSpPr/>
              <p:nvPr/>
            </p:nvSpPr>
            <p:spPr>
              <a:xfrm>
                <a:off x="4204194" y="4846770"/>
                <a:ext cx="139397" cy="311918"/>
              </a:xfrm>
              <a:custGeom>
                <a:avLst/>
                <a:gdLst>
                  <a:gd name="connsiteX0" fmla="*/ 216 w 139397"/>
                  <a:gd name="connsiteY0" fmla="*/ 150158 h 311918"/>
                  <a:gd name="connsiteX1" fmla="*/ 11610 w 139397"/>
                  <a:gd name="connsiteY1" fmla="*/ 260438 h 311918"/>
                  <a:gd name="connsiteX2" fmla="*/ 12309 w 139397"/>
                  <a:gd name="connsiteY2" fmla="*/ 293706 h 311918"/>
                  <a:gd name="connsiteX3" fmla="*/ 36801 w 139397"/>
                  <a:gd name="connsiteY3" fmla="*/ 311474 h 311918"/>
                  <a:gd name="connsiteX4" fmla="*/ 50859 w 139397"/>
                  <a:gd name="connsiteY4" fmla="*/ 268951 h 311918"/>
                  <a:gd name="connsiteX5" fmla="*/ 139398 w 139397"/>
                  <a:gd name="connsiteY5" fmla="*/ 18485 h 311918"/>
                  <a:gd name="connsiteX6" fmla="*/ 216 w 139397"/>
                  <a:gd name="connsiteY6" fmla="*/ 150158 h 31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397" h="311918">
                    <a:moveTo>
                      <a:pt x="216" y="150158"/>
                    </a:moveTo>
                    <a:cubicBezTo>
                      <a:pt x="-1967" y="187136"/>
                      <a:pt x="13182" y="223460"/>
                      <a:pt x="11610" y="260438"/>
                    </a:cubicBezTo>
                    <a:cubicBezTo>
                      <a:pt x="11130" y="271571"/>
                      <a:pt x="9165" y="283009"/>
                      <a:pt x="12309" y="293706"/>
                    </a:cubicBezTo>
                    <a:cubicBezTo>
                      <a:pt x="15452" y="304402"/>
                      <a:pt x="25974" y="314138"/>
                      <a:pt x="36801" y="311474"/>
                    </a:cubicBezTo>
                    <a:cubicBezTo>
                      <a:pt x="52780" y="307589"/>
                      <a:pt x="52649" y="285280"/>
                      <a:pt x="50859" y="268951"/>
                    </a:cubicBezTo>
                    <a:cubicBezTo>
                      <a:pt x="40381" y="173646"/>
                      <a:pt x="97486" y="97462"/>
                      <a:pt x="139398" y="18485"/>
                    </a:cubicBezTo>
                    <a:cubicBezTo>
                      <a:pt x="68584" y="-49753"/>
                      <a:pt x="3839" y="88381"/>
                      <a:pt x="216" y="15015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00E9392-E5A5-425D-BE9F-D1898A79186F}"/>
                  </a:ext>
                </a:extLst>
              </p:cNvPr>
              <p:cNvSpPr/>
              <p:nvPr/>
            </p:nvSpPr>
            <p:spPr>
              <a:xfrm>
                <a:off x="4122707" y="4000125"/>
                <a:ext cx="266334" cy="384977"/>
              </a:xfrm>
              <a:custGeom>
                <a:avLst/>
                <a:gdLst>
                  <a:gd name="connsiteX0" fmla="*/ 38089 w 266334"/>
                  <a:gd name="connsiteY0" fmla="*/ 112813 h 384977"/>
                  <a:gd name="connsiteX1" fmla="*/ 55858 w 266334"/>
                  <a:gd name="connsiteY1" fmla="*/ 242390 h 384977"/>
                  <a:gd name="connsiteX2" fmla="*/ 210975 w 266334"/>
                  <a:gd name="connsiteY2" fmla="*/ 336779 h 384977"/>
                  <a:gd name="connsiteX3" fmla="*/ 248870 w 266334"/>
                  <a:gd name="connsiteY3" fmla="*/ 350662 h 384977"/>
                  <a:gd name="connsiteX4" fmla="*/ 265854 w 266334"/>
                  <a:gd name="connsiteY4" fmla="*/ 384978 h 384977"/>
                  <a:gd name="connsiteX5" fmla="*/ 121170 w 266334"/>
                  <a:gd name="connsiteY5" fmla="*/ 346034 h 384977"/>
                  <a:gd name="connsiteX6" fmla="*/ 52452 w 266334"/>
                  <a:gd name="connsiteY6" fmla="*/ 294518 h 384977"/>
                  <a:gd name="connsiteX7" fmla="*/ 1591 w 266334"/>
                  <a:gd name="connsiteY7" fmla="*/ 133681 h 384977"/>
                  <a:gd name="connsiteX8" fmla="*/ 79608 w 266334"/>
                  <a:gd name="connsiteY8" fmla="*/ 0 h 384977"/>
                  <a:gd name="connsiteX9" fmla="*/ 38089 w 266334"/>
                  <a:gd name="connsiteY9" fmla="*/ 112813 h 38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334" h="384977">
                    <a:moveTo>
                      <a:pt x="38089" y="112813"/>
                    </a:moveTo>
                    <a:cubicBezTo>
                      <a:pt x="29314" y="156558"/>
                      <a:pt x="32893" y="204145"/>
                      <a:pt x="55858" y="242390"/>
                    </a:cubicBezTo>
                    <a:cubicBezTo>
                      <a:pt x="87859" y="295697"/>
                      <a:pt x="150640" y="321848"/>
                      <a:pt x="210975" y="336779"/>
                    </a:cubicBezTo>
                    <a:cubicBezTo>
                      <a:pt x="224116" y="340010"/>
                      <a:pt x="237650" y="343066"/>
                      <a:pt x="248870" y="350662"/>
                    </a:cubicBezTo>
                    <a:cubicBezTo>
                      <a:pt x="260047" y="358259"/>
                      <a:pt x="268473" y="371705"/>
                      <a:pt x="265854" y="384978"/>
                    </a:cubicBezTo>
                    <a:cubicBezTo>
                      <a:pt x="215516" y="382969"/>
                      <a:pt x="165702" y="369566"/>
                      <a:pt x="121170" y="346034"/>
                    </a:cubicBezTo>
                    <a:cubicBezTo>
                      <a:pt x="95761" y="332588"/>
                      <a:pt x="71880" y="315736"/>
                      <a:pt x="52452" y="294518"/>
                    </a:cubicBezTo>
                    <a:cubicBezTo>
                      <a:pt x="13247" y="251689"/>
                      <a:pt x="-5875" y="191266"/>
                      <a:pt x="1591" y="133681"/>
                    </a:cubicBezTo>
                    <a:cubicBezTo>
                      <a:pt x="8314" y="81597"/>
                      <a:pt x="36997" y="30910"/>
                      <a:pt x="79608" y="0"/>
                    </a:cubicBezTo>
                    <a:cubicBezTo>
                      <a:pt x="68257" y="35974"/>
                      <a:pt x="46078" y="72953"/>
                      <a:pt x="38089" y="11281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0A4A7CC-8989-4852-AA81-1178291D4EAE}"/>
                  </a:ext>
                </a:extLst>
              </p:cNvPr>
              <p:cNvSpPr/>
              <p:nvPr/>
            </p:nvSpPr>
            <p:spPr>
              <a:xfrm>
                <a:off x="4458108" y="5018952"/>
                <a:ext cx="546624" cy="341544"/>
              </a:xfrm>
              <a:custGeom>
                <a:avLst/>
                <a:gdLst>
                  <a:gd name="connsiteX0" fmla="*/ 325777 w 546624"/>
                  <a:gd name="connsiteY0" fmla="*/ 8842 h 341544"/>
                  <a:gd name="connsiteX1" fmla="*/ 344943 w 546624"/>
                  <a:gd name="connsiteY1" fmla="*/ 504 h 341544"/>
                  <a:gd name="connsiteX2" fmla="*/ 371138 w 546624"/>
                  <a:gd name="connsiteY2" fmla="*/ 3472 h 341544"/>
                  <a:gd name="connsiteX3" fmla="*/ 523636 w 546624"/>
                  <a:gd name="connsiteY3" fmla="*/ 43158 h 341544"/>
                  <a:gd name="connsiteX4" fmla="*/ 545858 w 546624"/>
                  <a:gd name="connsiteY4" fmla="*/ 66078 h 341544"/>
                  <a:gd name="connsiteX5" fmla="*/ 519881 w 546624"/>
                  <a:gd name="connsiteY5" fmla="*/ 75028 h 341544"/>
                  <a:gd name="connsiteX6" fmla="*/ 373976 w 546624"/>
                  <a:gd name="connsiteY6" fmla="*/ 159026 h 341544"/>
                  <a:gd name="connsiteX7" fmla="*/ 255793 w 546624"/>
                  <a:gd name="connsiteY7" fmla="*/ 286159 h 341544"/>
                  <a:gd name="connsiteX8" fmla="*/ 168826 w 546624"/>
                  <a:gd name="connsiteY8" fmla="*/ 323312 h 341544"/>
                  <a:gd name="connsiteX9" fmla="*/ 77144 w 546624"/>
                  <a:gd name="connsiteY9" fmla="*/ 341387 h 341544"/>
                  <a:gd name="connsiteX10" fmla="*/ 0 w 546624"/>
                  <a:gd name="connsiteY10" fmla="*/ 296113 h 341544"/>
                  <a:gd name="connsiteX11" fmla="*/ 288886 w 546624"/>
                  <a:gd name="connsiteY11" fmla="*/ 202597 h 341544"/>
                  <a:gd name="connsiteX12" fmla="*/ 338045 w 546624"/>
                  <a:gd name="connsiteY12" fmla="*/ 131129 h 341544"/>
                  <a:gd name="connsiteX13" fmla="*/ 349090 w 546624"/>
                  <a:gd name="connsiteY13" fmla="*/ 85812 h 341544"/>
                  <a:gd name="connsiteX14" fmla="*/ 279456 w 546624"/>
                  <a:gd name="connsiteY14" fmla="*/ 72234 h 341544"/>
                  <a:gd name="connsiteX15" fmla="*/ 325777 w 546624"/>
                  <a:gd name="connsiteY15" fmla="*/ 8842 h 34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6624" h="341544">
                    <a:moveTo>
                      <a:pt x="325777" y="8842"/>
                    </a:moveTo>
                    <a:cubicBezTo>
                      <a:pt x="331758" y="5219"/>
                      <a:pt x="338045" y="1726"/>
                      <a:pt x="344943" y="504"/>
                    </a:cubicBezTo>
                    <a:cubicBezTo>
                      <a:pt x="353675" y="-1024"/>
                      <a:pt x="362581" y="1202"/>
                      <a:pt x="371138" y="3472"/>
                    </a:cubicBezTo>
                    <a:cubicBezTo>
                      <a:pt x="421956" y="16701"/>
                      <a:pt x="472818" y="29929"/>
                      <a:pt x="523636" y="43158"/>
                    </a:cubicBezTo>
                    <a:cubicBezTo>
                      <a:pt x="535336" y="46214"/>
                      <a:pt x="550180" y="54771"/>
                      <a:pt x="545858" y="66078"/>
                    </a:cubicBezTo>
                    <a:cubicBezTo>
                      <a:pt x="542365" y="75246"/>
                      <a:pt x="529704" y="75334"/>
                      <a:pt x="519881" y="75028"/>
                    </a:cubicBezTo>
                    <a:cubicBezTo>
                      <a:pt x="461772" y="73151"/>
                      <a:pt x="411347" y="114495"/>
                      <a:pt x="373976" y="159026"/>
                    </a:cubicBezTo>
                    <a:cubicBezTo>
                      <a:pt x="336604" y="203558"/>
                      <a:pt x="304778" y="254812"/>
                      <a:pt x="255793" y="286159"/>
                    </a:cubicBezTo>
                    <a:cubicBezTo>
                      <a:pt x="229162" y="303186"/>
                      <a:pt x="198863" y="313401"/>
                      <a:pt x="168826" y="323312"/>
                    </a:cubicBezTo>
                    <a:cubicBezTo>
                      <a:pt x="139051" y="333135"/>
                      <a:pt x="108447" y="342914"/>
                      <a:pt x="77144" y="341387"/>
                    </a:cubicBezTo>
                    <a:cubicBezTo>
                      <a:pt x="45841" y="339858"/>
                      <a:pt x="13272" y="324535"/>
                      <a:pt x="0" y="296113"/>
                    </a:cubicBezTo>
                    <a:cubicBezTo>
                      <a:pt x="103513" y="321653"/>
                      <a:pt x="219993" y="283976"/>
                      <a:pt x="288886" y="202597"/>
                    </a:cubicBezTo>
                    <a:cubicBezTo>
                      <a:pt x="307572" y="180506"/>
                      <a:pt x="322852" y="155752"/>
                      <a:pt x="338045" y="131129"/>
                    </a:cubicBezTo>
                    <a:cubicBezTo>
                      <a:pt x="346515" y="117333"/>
                      <a:pt x="355290" y="100743"/>
                      <a:pt x="349090" y="85812"/>
                    </a:cubicBezTo>
                    <a:cubicBezTo>
                      <a:pt x="334814" y="51540"/>
                      <a:pt x="289890" y="86030"/>
                      <a:pt x="279456" y="72234"/>
                    </a:cubicBezTo>
                    <a:cubicBezTo>
                      <a:pt x="258762" y="44773"/>
                      <a:pt x="306305" y="20630"/>
                      <a:pt x="325777" y="884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EC01719-D54E-4BD0-A928-6A93BD722C0E}"/>
                  </a:ext>
                </a:extLst>
              </p:cNvPr>
              <p:cNvSpPr/>
              <p:nvPr/>
            </p:nvSpPr>
            <p:spPr>
              <a:xfrm>
                <a:off x="4327644" y="4846370"/>
                <a:ext cx="490599" cy="279979"/>
              </a:xfrm>
              <a:custGeom>
                <a:avLst/>
                <a:gdLst>
                  <a:gd name="connsiteX0" fmla="*/ 293658 w 490599"/>
                  <a:gd name="connsiteY0" fmla="*/ 197054 h 279979"/>
                  <a:gd name="connsiteX1" fmla="*/ 305882 w 490599"/>
                  <a:gd name="connsiteY1" fmla="*/ 229361 h 279979"/>
                  <a:gd name="connsiteX2" fmla="*/ 336836 w 490599"/>
                  <a:gd name="connsiteY2" fmla="*/ 237525 h 279979"/>
                  <a:gd name="connsiteX3" fmla="*/ 353906 w 490599"/>
                  <a:gd name="connsiteY3" fmla="*/ 228225 h 279979"/>
                  <a:gd name="connsiteX4" fmla="*/ 367309 w 490599"/>
                  <a:gd name="connsiteY4" fmla="*/ 234512 h 279979"/>
                  <a:gd name="connsiteX5" fmla="*/ 378748 w 490599"/>
                  <a:gd name="connsiteY5" fmla="*/ 229273 h 279979"/>
                  <a:gd name="connsiteX6" fmla="*/ 428955 w 490599"/>
                  <a:gd name="connsiteY6" fmla="*/ 188846 h 279979"/>
                  <a:gd name="connsiteX7" fmla="*/ 490600 w 490599"/>
                  <a:gd name="connsiteY7" fmla="*/ 184960 h 279979"/>
                  <a:gd name="connsiteX8" fmla="*/ 464492 w 490599"/>
                  <a:gd name="connsiteY8" fmla="*/ 216569 h 279979"/>
                  <a:gd name="connsiteX9" fmla="*/ 334828 w 490599"/>
                  <a:gd name="connsiteY9" fmla="*/ 279480 h 279979"/>
                  <a:gd name="connsiteX10" fmla="*/ 222059 w 490599"/>
                  <a:gd name="connsiteY10" fmla="*/ 208492 h 279979"/>
                  <a:gd name="connsiteX11" fmla="*/ 209747 w 490599"/>
                  <a:gd name="connsiteY11" fmla="*/ 94588 h 279979"/>
                  <a:gd name="connsiteX12" fmla="*/ 112957 w 490599"/>
                  <a:gd name="connsiteY12" fmla="*/ 73370 h 279979"/>
                  <a:gd name="connsiteX13" fmla="*/ 101 w 490599"/>
                  <a:gd name="connsiteY13" fmla="*/ 17444 h 279979"/>
                  <a:gd name="connsiteX14" fmla="*/ 29788 w 490599"/>
                  <a:gd name="connsiteY14" fmla="*/ 112 h 279979"/>
                  <a:gd name="connsiteX15" fmla="*/ 157270 w 490599"/>
                  <a:gd name="connsiteY15" fmla="*/ 27660 h 279979"/>
                  <a:gd name="connsiteX16" fmla="*/ 278247 w 490599"/>
                  <a:gd name="connsiteY16" fmla="*/ 18055 h 279979"/>
                  <a:gd name="connsiteX17" fmla="*/ 293658 w 490599"/>
                  <a:gd name="connsiteY17" fmla="*/ 197054 h 279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0599" h="279979">
                    <a:moveTo>
                      <a:pt x="293658" y="197054"/>
                    </a:moveTo>
                    <a:cubicBezTo>
                      <a:pt x="296016" y="208448"/>
                      <a:pt x="298591" y="220323"/>
                      <a:pt x="305882" y="229361"/>
                    </a:cubicBezTo>
                    <a:cubicBezTo>
                      <a:pt x="313217" y="238398"/>
                      <a:pt x="326838" y="243506"/>
                      <a:pt x="336836" y="237525"/>
                    </a:cubicBezTo>
                    <a:cubicBezTo>
                      <a:pt x="342555" y="234119"/>
                      <a:pt x="347314" y="227309"/>
                      <a:pt x="353906" y="228225"/>
                    </a:cubicBezTo>
                    <a:cubicBezTo>
                      <a:pt x="358840" y="228924"/>
                      <a:pt x="362376" y="233901"/>
                      <a:pt x="367309" y="234512"/>
                    </a:cubicBezTo>
                    <a:cubicBezTo>
                      <a:pt x="371588" y="235036"/>
                      <a:pt x="375473" y="232111"/>
                      <a:pt x="378748" y="229273"/>
                    </a:cubicBezTo>
                    <a:cubicBezTo>
                      <a:pt x="395032" y="215215"/>
                      <a:pt x="410094" y="199324"/>
                      <a:pt x="428955" y="188846"/>
                    </a:cubicBezTo>
                    <a:cubicBezTo>
                      <a:pt x="447771" y="178411"/>
                      <a:pt x="471914" y="174264"/>
                      <a:pt x="490600" y="184960"/>
                    </a:cubicBezTo>
                    <a:cubicBezTo>
                      <a:pt x="487064" y="198451"/>
                      <a:pt x="475538" y="208055"/>
                      <a:pt x="464492" y="216569"/>
                    </a:cubicBezTo>
                    <a:cubicBezTo>
                      <a:pt x="425898" y="246300"/>
                      <a:pt x="383288" y="274852"/>
                      <a:pt x="334828" y="279480"/>
                    </a:cubicBezTo>
                    <a:cubicBezTo>
                      <a:pt x="286367" y="284108"/>
                      <a:pt x="231532" y="256254"/>
                      <a:pt x="222059" y="208492"/>
                    </a:cubicBezTo>
                    <a:cubicBezTo>
                      <a:pt x="214462" y="170160"/>
                      <a:pt x="235200" y="124232"/>
                      <a:pt x="209747" y="94588"/>
                    </a:cubicBezTo>
                    <a:cubicBezTo>
                      <a:pt x="187525" y="68698"/>
                      <a:pt x="147010" y="75291"/>
                      <a:pt x="112957" y="73370"/>
                    </a:cubicBezTo>
                    <a:cubicBezTo>
                      <a:pt x="69866" y="70925"/>
                      <a:pt x="28129" y="50231"/>
                      <a:pt x="101" y="17444"/>
                    </a:cubicBezTo>
                    <a:cubicBezTo>
                      <a:pt x="-1515" y="4346"/>
                      <a:pt x="16647" y="-849"/>
                      <a:pt x="29788" y="112"/>
                    </a:cubicBezTo>
                    <a:cubicBezTo>
                      <a:pt x="73184" y="3386"/>
                      <a:pt x="114572" y="19147"/>
                      <a:pt x="157270" y="27660"/>
                    </a:cubicBezTo>
                    <a:cubicBezTo>
                      <a:pt x="199007" y="35999"/>
                      <a:pt x="238736" y="33423"/>
                      <a:pt x="278247" y="18055"/>
                    </a:cubicBezTo>
                    <a:cubicBezTo>
                      <a:pt x="279862" y="78347"/>
                      <a:pt x="281084" y="136150"/>
                      <a:pt x="293658" y="197054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0061A09-A20C-42B5-8818-3E4E59F9F02C}"/>
                  </a:ext>
                </a:extLst>
              </p:cNvPr>
              <p:cNvSpPr/>
              <p:nvPr/>
            </p:nvSpPr>
            <p:spPr>
              <a:xfrm>
                <a:off x="4968414" y="5102624"/>
                <a:ext cx="524304" cy="538392"/>
              </a:xfrm>
              <a:custGeom>
                <a:avLst/>
                <a:gdLst>
                  <a:gd name="connsiteX0" fmla="*/ 125531 w 524304"/>
                  <a:gd name="connsiteY0" fmla="*/ 390478 h 538392"/>
                  <a:gd name="connsiteX1" fmla="*/ 58254 w 524304"/>
                  <a:gd name="connsiteY1" fmla="*/ 288537 h 538392"/>
                  <a:gd name="connsiteX2" fmla="*/ 31448 w 524304"/>
                  <a:gd name="connsiteY2" fmla="*/ 0 h 538392"/>
                  <a:gd name="connsiteX3" fmla="*/ 81742 w 524304"/>
                  <a:gd name="connsiteY3" fmla="*/ 212048 h 538392"/>
                  <a:gd name="connsiteX4" fmla="*/ 149849 w 524304"/>
                  <a:gd name="connsiteY4" fmla="*/ 342411 h 538392"/>
                  <a:gd name="connsiteX5" fmla="*/ 381936 w 524304"/>
                  <a:gd name="connsiteY5" fmla="*/ 403751 h 538392"/>
                  <a:gd name="connsiteX6" fmla="*/ 524305 w 524304"/>
                  <a:gd name="connsiteY6" fmla="*/ 404580 h 538392"/>
                  <a:gd name="connsiteX7" fmla="*/ 478507 w 524304"/>
                  <a:gd name="connsiteY7" fmla="*/ 427239 h 538392"/>
                  <a:gd name="connsiteX8" fmla="*/ 292917 w 524304"/>
                  <a:gd name="connsiteY8" fmla="*/ 419380 h 538392"/>
                  <a:gd name="connsiteX9" fmla="*/ 201147 w 524304"/>
                  <a:gd name="connsiteY9" fmla="*/ 430775 h 538392"/>
                  <a:gd name="connsiteX10" fmla="*/ 78162 w 524304"/>
                  <a:gd name="connsiteY10" fmla="*/ 538392 h 538392"/>
                  <a:gd name="connsiteX11" fmla="*/ 125531 w 524304"/>
                  <a:gd name="connsiteY11" fmla="*/ 390478 h 53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304" h="538392">
                    <a:moveTo>
                      <a:pt x="125531" y="390478"/>
                    </a:moveTo>
                    <a:cubicBezTo>
                      <a:pt x="121165" y="349265"/>
                      <a:pt x="84886" y="320276"/>
                      <a:pt x="58254" y="288537"/>
                    </a:cubicBezTo>
                    <a:cubicBezTo>
                      <a:pt x="-7845" y="209821"/>
                      <a:pt x="-18977" y="89543"/>
                      <a:pt x="31448" y="0"/>
                    </a:cubicBezTo>
                    <a:cubicBezTo>
                      <a:pt x="43541" y="71687"/>
                      <a:pt x="60349" y="142588"/>
                      <a:pt x="81742" y="212048"/>
                    </a:cubicBezTo>
                    <a:cubicBezTo>
                      <a:pt x="96324" y="259417"/>
                      <a:pt x="114180" y="308008"/>
                      <a:pt x="149849" y="342411"/>
                    </a:cubicBezTo>
                    <a:cubicBezTo>
                      <a:pt x="208918" y="399428"/>
                      <a:pt x="299815" y="403270"/>
                      <a:pt x="381936" y="403751"/>
                    </a:cubicBezTo>
                    <a:cubicBezTo>
                      <a:pt x="429392" y="404013"/>
                      <a:pt x="476848" y="404274"/>
                      <a:pt x="524305" y="404580"/>
                    </a:cubicBezTo>
                    <a:cubicBezTo>
                      <a:pt x="522864" y="423484"/>
                      <a:pt x="497411" y="428025"/>
                      <a:pt x="478507" y="427239"/>
                    </a:cubicBezTo>
                    <a:cubicBezTo>
                      <a:pt x="416644" y="424619"/>
                      <a:pt x="354780" y="422000"/>
                      <a:pt x="292917" y="419380"/>
                    </a:cubicBezTo>
                    <a:cubicBezTo>
                      <a:pt x="261788" y="418070"/>
                      <a:pt x="229132" y="417066"/>
                      <a:pt x="201147" y="430775"/>
                    </a:cubicBezTo>
                    <a:cubicBezTo>
                      <a:pt x="151159" y="455311"/>
                      <a:pt x="130639" y="520711"/>
                      <a:pt x="78162" y="538392"/>
                    </a:cubicBezTo>
                    <a:cubicBezTo>
                      <a:pt x="58953" y="496655"/>
                      <a:pt x="131076" y="442956"/>
                      <a:pt x="125531" y="390478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87E4E5E-92EC-4D96-9D70-4C971244ADC9}"/>
                  </a:ext>
                </a:extLst>
              </p:cNvPr>
              <p:cNvSpPr/>
              <p:nvPr/>
            </p:nvSpPr>
            <p:spPr>
              <a:xfrm>
                <a:off x="4928699" y="4974845"/>
                <a:ext cx="705035" cy="310899"/>
              </a:xfrm>
              <a:custGeom>
                <a:avLst/>
                <a:gdLst>
                  <a:gd name="connsiteX0" fmla="*/ 705035 w 705035"/>
                  <a:gd name="connsiteY0" fmla="*/ 191913 h 310899"/>
                  <a:gd name="connsiteX1" fmla="*/ 580086 w 705035"/>
                  <a:gd name="connsiteY1" fmla="*/ 282809 h 310899"/>
                  <a:gd name="connsiteX2" fmla="*/ 532935 w 705035"/>
                  <a:gd name="connsiteY2" fmla="*/ 308655 h 310899"/>
                  <a:gd name="connsiteX3" fmla="*/ 403052 w 705035"/>
                  <a:gd name="connsiteY3" fmla="*/ 226621 h 310899"/>
                  <a:gd name="connsiteX4" fmla="*/ 339748 w 705035"/>
                  <a:gd name="connsiteY4" fmla="*/ 172834 h 310899"/>
                  <a:gd name="connsiteX5" fmla="*/ 307877 w 705035"/>
                  <a:gd name="connsiteY5" fmla="*/ 178248 h 310899"/>
                  <a:gd name="connsiteX6" fmla="*/ 214449 w 705035"/>
                  <a:gd name="connsiteY6" fmla="*/ 172267 h 310899"/>
                  <a:gd name="connsiteX7" fmla="*/ 0 w 705035"/>
                  <a:gd name="connsiteY7" fmla="*/ 80235 h 310899"/>
                  <a:gd name="connsiteX8" fmla="*/ 119885 w 705035"/>
                  <a:gd name="connsiteY8" fmla="*/ 113939 h 310899"/>
                  <a:gd name="connsiteX9" fmla="*/ 218640 w 705035"/>
                  <a:gd name="connsiteY9" fmla="*/ 132014 h 310899"/>
                  <a:gd name="connsiteX10" fmla="*/ 309536 w 705035"/>
                  <a:gd name="connsiteY10" fmla="*/ 95909 h 310899"/>
                  <a:gd name="connsiteX11" fmla="*/ 400083 w 705035"/>
                  <a:gd name="connsiteY11" fmla="*/ 778 h 310899"/>
                  <a:gd name="connsiteX12" fmla="*/ 473560 w 705035"/>
                  <a:gd name="connsiteY12" fmla="*/ 95123 h 310899"/>
                  <a:gd name="connsiteX13" fmla="*/ 705035 w 705035"/>
                  <a:gd name="connsiteY13" fmla="*/ 191913 h 31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035" h="310899">
                    <a:moveTo>
                      <a:pt x="705035" y="191913"/>
                    </a:moveTo>
                    <a:cubicBezTo>
                      <a:pt x="663386" y="222212"/>
                      <a:pt x="621736" y="252510"/>
                      <a:pt x="580086" y="282809"/>
                    </a:cubicBezTo>
                    <a:cubicBezTo>
                      <a:pt x="565504" y="293418"/>
                      <a:pt x="550442" y="304245"/>
                      <a:pt x="532935" y="308655"/>
                    </a:cubicBezTo>
                    <a:cubicBezTo>
                      <a:pt x="479716" y="322058"/>
                      <a:pt x="432390" y="272986"/>
                      <a:pt x="403052" y="226621"/>
                    </a:cubicBezTo>
                    <a:cubicBezTo>
                      <a:pt x="387597" y="202216"/>
                      <a:pt x="368606" y="174057"/>
                      <a:pt x="339748" y="172834"/>
                    </a:cubicBezTo>
                    <a:cubicBezTo>
                      <a:pt x="328964" y="172398"/>
                      <a:pt x="318443" y="176021"/>
                      <a:pt x="307877" y="178248"/>
                    </a:cubicBezTo>
                    <a:cubicBezTo>
                      <a:pt x="277098" y="184797"/>
                      <a:pt x="245053" y="179601"/>
                      <a:pt x="214449" y="172267"/>
                    </a:cubicBezTo>
                    <a:cubicBezTo>
                      <a:pt x="138440" y="154105"/>
                      <a:pt x="65575" y="122846"/>
                      <a:pt x="0" y="80235"/>
                    </a:cubicBezTo>
                    <a:cubicBezTo>
                      <a:pt x="39947" y="91455"/>
                      <a:pt x="79938" y="102719"/>
                      <a:pt x="119885" y="113939"/>
                    </a:cubicBezTo>
                    <a:cubicBezTo>
                      <a:pt x="152192" y="123020"/>
                      <a:pt x="185067" y="132188"/>
                      <a:pt x="218640" y="132014"/>
                    </a:cubicBezTo>
                    <a:cubicBezTo>
                      <a:pt x="252213" y="131839"/>
                      <a:pt x="287227" y="121012"/>
                      <a:pt x="309536" y="95909"/>
                    </a:cubicBezTo>
                    <a:cubicBezTo>
                      <a:pt x="332893" y="69583"/>
                      <a:pt x="351536" y="-8609"/>
                      <a:pt x="400083" y="778"/>
                    </a:cubicBezTo>
                    <a:cubicBezTo>
                      <a:pt x="432521" y="7064"/>
                      <a:pt x="453128" y="71678"/>
                      <a:pt x="473560" y="95123"/>
                    </a:cubicBezTo>
                    <a:cubicBezTo>
                      <a:pt x="508268" y="135026"/>
                      <a:pt x="646315" y="234654"/>
                      <a:pt x="705035" y="19191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23646DF-BDEF-4F53-B646-8B51F3EC9749}"/>
                  </a:ext>
                </a:extLst>
              </p:cNvPr>
              <p:cNvSpPr/>
              <p:nvPr/>
            </p:nvSpPr>
            <p:spPr>
              <a:xfrm>
                <a:off x="5358513" y="4368208"/>
                <a:ext cx="490761" cy="672186"/>
              </a:xfrm>
              <a:custGeom>
                <a:avLst/>
                <a:gdLst>
                  <a:gd name="connsiteX0" fmla="*/ 341101 w 490761"/>
                  <a:gd name="connsiteY0" fmla="*/ 469105 h 672186"/>
                  <a:gd name="connsiteX1" fmla="*/ 392312 w 490761"/>
                  <a:gd name="connsiteY1" fmla="*/ 539002 h 672186"/>
                  <a:gd name="connsiteX2" fmla="*/ 348872 w 490761"/>
                  <a:gd name="connsiteY2" fmla="*/ 603354 h 672186"/>
                  <a:gd name="connsiteX3" fmla="*/ 269327 w 490761"/>
                  <a:gd name="connsiteY3" fmla="*/ 621079 h 672186"/>
                  <a:gd name="connsiteX4" fmla="*/ 81291 w 490761"/>
                  <a:gd name="connsiteY4" fmla="*/ 616583 h 672186"/>
                  <a:gd name="connsiteX5" fmla="*/ 0 w 490761"/>
                  <a:gd name="connsiteY5" fmla="*/ 627628 h 672186"/>
                  <a:gd name="connsiteX6" fmla="*/ 204582 w 490761"/>
                  <a:gd name="connsiteY6" fmla="*/ 671854 h 672186"/>
                  <a:gd name="connsiteX7" fmla="*/ 360267 w 490761"/>
                  <a:gd name="connsiteY7" fmla="*/ 621734 h 672186"/>
                  <a:gd name="connsiteX8" fmla="*/ 428985 w 490761"/>
                  <a:gd name="connsiteY8" fmla="*/ 572226 h 672186"/>
                  <a:gd name="connsiteX9" fmla="*/ 445051 w 490761"/>
                  <a:gd name="connsiteY9" fmla="*/ 493030 h 672186"/>
                  <a:gd name="connsiteX10" fmla="*/ 405191 w 490761"/>
                  <a:gd name="connsiteY10" fmla="*/ 451555 h 672186"/>
                  <a:gd name="connsiteX11" fmla="*/ 257321 w 490761"/>
                  <a:gd name="connsiteY11" fmla="*/ 342497 h 672186"/>
                  <a:gd name="connsiteX12" fmla="*/ 490761 w 490761"/>
                  <a:gd name="connsiteY12" fmla="*/ 106088 h 672186"/>
                  <a:gd name="connsiteX13" fmla="*/ 230078 w 490761"/>
                  <a:gd name="connsiteY13" fmla="*/ 5107 h 672186"/>
                  <a:gd name="connsiteX14" fmla="*/ 288842 w 490761"/>
                  <a:gd name="connsiteY14" fmla="*/ 33615 h 672186"/>
                  <a:gd name="connsiteX15" fmla="*/ 299800 w 490761"/>
                  <a:gd name="connsiteY15" fmla="*/ 115562 h 672186"/>
                  <a:gd name="connsiteX16" fmla="*/ 147608 w 490761"/>
                  <a:gd name="connsiteY16" fmla="*/ 395279 h 672186"/>
                  <a:gd name="connsiteX17" fmla="*/ 341101 w 490761"/>
                  <a:gd name="connsiteY17" fmla="*/ 469105 h 67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0761" h="672186">
                    <a:moveTo>
                      <a:pt x="341101" y="469105"/>
                    </a:moveTo>
                    <a:cubicBezTo>
                      <a:pt x="365986" y="485870"/>
                      <a:pt x="391090" y="509009"/>
                      <a:pt x="392312" y="539002"/>
                    </a:cubicBezTo>
                    <a:cubicBezTo>
                      <a:pt x="393404" y="566332"/>
                      <a:pt x="373233" y="590912"/>
                      <a:pt x="348872" y="603354"/>
                    </a:cubicBezTo>
                    <a:cubicBezTo>
                      <a:pt x="324511" y="615797"/>
                      <a:pt x="296526" y="618547"/>
                      <a:pt x="269327" y="621079"/>
                    </a:cubicBezTo>
                    <a:cubicBezTo>
                      <a:pt x="206547" y="626930"/>
                      <a:pt x="142238" y="632605"/>
                      <a:pt x="81291" y="616583"/>
                    </a:cubicBezTo>
                    <a:cubicBezTo>
                      <a:pt x="52433" y="608986"/>
                      <a:pt x="13185" y="600866"/>
                      <a:pt x="0" y="627628"/>
                    </a:cubicBezTo>
                    <a:cubicBezTo>
                      <a:pt x="68936" y="612391"/>
                      <a:pt x="134161" y="667183"/>
                      <a:pt x="204582" y="671854"/>
                    </a:cubicBezTo>
                    <a:cubicBezTo>
                      <a:pt x="259766" y="675521"/>
                      <a:pt x="311719" y="648191"/>
                      <a:pt x="360267" y="621734"/>
                    </a:cubicBezTo>
                    <a:cubicBezTo>
                      <a:pt x="385196" y="608113"/>
                      <a:pt x="410736" y="594011"/>
                      <a:pt x="428985" y="572226"/>
                    </a:cubicBezTo>
                    <a:cubicBezTo>
                      <a:pt x="447234" y="550441"/>
                      <a:pt x="456752" y="518919"/>
                      <a:pt x="445051" y="493030"/>
                    </a:cubicBezTo>
                    <a:cubicBezTo>
                      <a:pt x="437062" y="475349"/>
                      <a:pt x="420821" y="463037"/>
                      <a:pt x="405191" y="451555"/>
                    </a:cubicBezTo>
                    <a:cubicBezTo>
                      <a:pt x="355901" y="415188"/>
                      <a:pt x="306611" y="378864"/>
                      <a:pt x="257321" y="342497"/>
                    </a:cubicBezTo>
                    <a:cubicBezTo>
                      <a:pt x="308183" y="242083"/>
                      <a:pt x="391046" y="158216"/>
                      <a:pt x="490761" y="106088"/>
                    </a:cubicBezTo>
                    <a:cubicBezTo>
                      <a:pt x="415233" y="45534"/>
                      <a:pt x="323944" y="-18774"/>
                      <a:pt x="230078" y="5107"/>
                    </a:cubicBezTo>
                    <a:cubicBezTo>
                      <a:pt x="243132" y="22919"/>
                      <a:pt x="271161" y="20343"/>
                      <a:pt x="288842" y="33615"/>
                    </a:cubicBezTo>
                    <a:cubicBezTo>
                      <a:pt x="312374" y="51253"/>
                      <a:pt x="308139" y="87315"/>
                      <a:pt x="299800" y="115562"/>
                    </a:cubicBezTo>
                    <a:cubicBezTo>
                      <a:pt x="267581" y="224140"/>
                      <a:pt x="197553" y="299668"/>
                      <a:pt x="147608" y="395279"/>
                    </a:cubicBezTo>
                    <a:cubicBezTo>
                      <a:pt x="216064" y="414096"/>
                      <a:pt x="280504" y="428285"/>
                      <a:pt x="341101" y="469105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87303A7-2567-4B93-8710-E6782DCB5EA2}"/>
                  </a:ext>
                </a:extLst>
              </p:cNvPr>
              <p:cNvSpPr/>
              <p:nvPr/>
            </p:nvSpPr>
            <p:spPr>
              <a:xfrm>
                <a:off x="4709736" y="4641045"/>
                <a:ext cx="589882" cy="341288"/>
              </a:xfrm>
              <a:custGeom>
                <a:avLst/>
                <a:gdLst>
                  <a:gd name="connsiteX0" fmla="*/ 387832 w 589882"/>
                  <a:gd name="connsiteY0" fmla="*/ 225257 h 341288"/>
                  <a:gd name="connsiteX1" fmla="*/ 589882 w 589882"/>
                  <a:gd name="connsiteY1" fmla="*/ 338812 h 341288"/>
                  <a:gd name="connsiteX2" fmla="*/ 436424 w 589882"/>
                  <a:gd name="connsiteY2" fmla="*/ 309343 h 341288"/>
                  <a:gd name="connsiteX3" fmla="*/ 292570 w 589882"/>
                  <a:gd name="connsiteY3" fmla="*/ 246170 h 341288"/>
                  <a:gd name="connsiteX4" fmla="*/ 193859 w 589882"/>
                  <a:gd name="connsiteY4" fmla="*/ 205349 h 341288"/>
                  <a:gd name="connsiteX5" fmla="*/ 54502 w 589882"/>
                  <a:gd name="connsiteY5" fmla="*/ 207445 h 341288"/>
                  <a:gd name="connsiteX6" fmla="*/ 14730 w 589882"/>
                  <a:gd name="connsiteY6" fmla="*/ 77300 h 341288"/>
                  <a:gd name="connsiteX7" fmla="*/ 134790 w 589882"/>
                  <a:gd name="connsiteY7" fmla="*/ 199805 h 341288"/>
                  <a:gd name="connsiteX8" fmla="*/ 155178 w 589882"/>
                  <a:gd name="connsiteY8" fmla="*/ 201420 h 341288"/>
                  <a:gd name="connsiteX9" fmla="*/ 165351 w 589882"/>
                  <a:gd name="connsiteY9" fmla="*/ 188672 h 341288"/>
                  <a:gd name="connsiteX10" fmla="*/ 229222 w 589882"/>
                  <a:gd name="connsiteY10" fmla="*/ 287 h 341288"/>
                  <a:gd name="connsiteX11" fmla="*/ 258692 w 589882"/>
                  <a:gd name="connsiteY11" fmla="*/ 18754 h 341288"/>
                  <a:gd name="connsiteX12" fmla="*/ 251444 w 589882"/>
                  <a:gd name="connsiteY12" fmla="*/ 59575 h 341288"/>
                  <a:gd name="connsiteX13" fmla="*/ 290300 w 589882"/>
                  <a:gd name="connsiteY13" fmla="*/ 119037 h 341288"/>
                  <a:gd name="connsiteX14" fmla="*/ 387832 w 589882"/>
                  <a:gd name="connsiteY14" fmla="*/ 225257 h 34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9882" h="341288">
                    <a:moveTo>
                      <a:pt x="387832" y="225257"/>
                    </a:moveTo>
                    <a:cubicBezTo>
                      <a:pt x="444239" y="281445"/>
                      <a:pt x="510337" y="341606"/>
                      <a:pt x="589882" y="338812"/>
                    </a:cubicBezTo>
                    <a:cubicBezTo>
                      <a:pt x="537929" y="348330"/>
                      <a:pt x="485583" y="328684"/>
                      <a:pt x="436424" y="309343"/>
                    </a:cubicBezTo>
                    <a:cubicBezTo>
                      <a:pt x="387658" y="290177"/>
                      <a:pt x="338761" y="270924"/>
                      <a:pt x="292570" y="246170"/>
                    </a:cubicBezTo>
                    <a:cubicBezTo>
                      <a:pt x="260962" y="229230"/>
                      <a:pt x="229484" y="209322"/>
                      <a:pt x="193859" y="205349"/>
                    </a:cubicBezTo>
                    <a:cubicBezTo>
                      <a:pt x="147320" y="200198"/>
                      <a:pt x="98641" y="222987"/>
                      <a:pt x="54502" y="207445"/>
                    </a:cubicBezTo>
                    <a:cubicBezTo>
                      <a:pt x="4776" y="189938"/>
                      <a:pt x="-16704" y="119648"/>
                      <a:pt x="14730" y="77300"/>
                    </a:cubicBezTo>
                    <a:cubicBezTo>
                      <a:pt x="35293" y="132484"/>
                      <a:pt x="80042" y="178150"/>
                      <a:pt x="134790" y="199805"/>
                    </a:cubicBezTo>
                    <a:cubicBezTo>
                      <a:pt x="141339" y="202381"/>
                      <a:pt x="148891" y="204607"/>
                      <a:pt x="155178" y="201420"/>
                    </a:cubicBezTo>
                    <a:cubicBezTo>
                      <a:pt x="160112" y="198888"/>
                      <a:pt x="162906" y="193649"/>
                      <a:pt x="165351" y="188672"/>
                    </a:cubicBezTo>
                    <a:cubicBezTo>
                      <a:pt x="194776" y="129035"/>
                      <a:pt x="216300" y="65512"/>
                      <a:pt x="229222" y="287"/>
                    </a:cubicBezTo>
                    <a:cubicBezTo>
                      <a:pt x="241709" y="-1678"/>
                      <a:pt x="254981" y="6661"/>
                      <a:pt x="258692" y="18754"/>
                    </a:cubicBezTo>
                    <a:cubicBezTo>
                      <a:pt x="263188" y="33511"/>
                      <a:pt x="249087" y="45080"/>
                      <a:pt x="251444" y="59575"/>
                    </a:cubicBezTo>
                    <a:cubicBezTo>
                      <a:pt x="254631" y="79221"/>
                      <a:pt x="278469" y="103407"/>
                      <a:pt x="290300" y="119037"/>
                    </a:cubicBezTo>
                    <a:cubicBezTo>
                      <a:pt x="319289" y="157369"/>
                      <a:pt x="353823" y="191422"/>
                      <a:pt x="387832" y="22525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AFFC547-1FA4-4D29-A407-FFAB509CD7B0}"/>
                  </a:ext>
                </a:extLst>
              </p:cNvPr>
              <p:cNvSpPr/>
              <p:nvPr/>
            </p:nvSpPr>
            <p:spPr>
              <a:xfrm>
                <a:off x="4629688" y="4454868"/>
                <a:ext cx="255396" cy="280913"/>
              </a:xfrm>
              <a:custGeom>
                <a:avLst/>
                <a:gdLst>
                  <a:gd name="connsiteX0" fmla="*/ 145072 w 255396"/>
                  <a:gd name="connsiteY0" fmla="*/ 28902 h 280913"/>
                  <a:gd name="connsiteX1" fmla="*/ 22960 w 255396"/>
                  <a:gd name="connsiteY1" fmla="*/ 146604 h 280913"/>
                  <a:gd name="connsiteX2" fmla="*/ 1262 w 255396"/>
                  <a:gd name="connsiteY2" fmla="*/ 185067 h 280913"/>
                  <a:gd name="connsiteX3" fmla="*/ 39244 w 255396"/>
                  <a:gd name="connsiteY3" fmla="*/ 269545 h 280913"/>
                  <a:gd name="connsiteX4" fmla="*/ 59153 w 255396"/>
                  <a:gd name="connsiteY4" fmla="*/ 280809 h 280913"/>
                  <a:gd name="connsiteX5" fmla="*/ 74608 w 255396"/>
                  <a:gd name="connsiteY5" fmla="*/ 267275 h 280913"/>
                  <a:gd name="connsiteX6" fmla="*/ 121278 w 255396"/>
                  <a:gd name="connsiteY6" fmla="*/ 157650 h 280913"/>
                  <a:gd name="connsiteX7" fmla="*/ 255396 w 255396"/>
                  <a:gd name="connsiteY7" fmla="*/ 0 h 280913"/>
                  <a:gd name="connsiteX8" fmla="*/ 145072 w 255396"/>
                  <a:gd name="connsiteY8" fmla="*/ 28902 h 28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396" h="280913">
                    <a:moveTo>
                      <a:pt x="145072" y="28902"/>
                    </a:moveTo>
                    <a:cubicBezTo>
                      <a:pt x="94516" y="55228"/>
                      <a:pt x="57930" y="101592"/>
                      <a:pt x="22960" y="146604"/>
                    </a:cubicBezTo>
                    <a:cubicBezTo>
                      <a:pt x="13835" y="158348"/>
                      <a:pt x="4493" y="170572"/>
                      <a:pt x="1262" y="185067"/>
                    </a:cubicBezTo>
                    <a:cubicBezTo>
                      <a:pt x="-5723" y="216457"/>
                      <a:pt x="17590" y="245752"/>
                      <a:pt x="39244" y="269545"/>
                    </a:cubicBezTo>
                    <a:cubicBezTo>
                      <a:pt x="44615" y="275396"/>
                      <a:pt x="51294" y="281813"/>
                      <a:pt x="59153" y="280809"/>
                    </a:cubicBezTo>
                    <a:cubicBezTo>
                      <a:pt x="66181" y="279892"/>
                      <a:pt x="71028" y="273387"/>
                      <a:pt x="74608" y="267275"/>
                    </a:cubicBezTo>
                    <a:cubicBezTo>
                      <a:pt x="94821" y="233047"/>
                      <a:pt x="104994" y="193886"/>
                      <a:pt x="121278" y="157650"/>
                    </a:cubicBezTo>
                    <a:cubicBezTo>
                      <a:pt x="152144" y="88975"/>
                      <a:pt x="204054" y="50032"/>
                      <a:pt x="255396" y="0"/>
                    </a:cubicBezTo>
                    <a:cubicBezTo>
                      <a:pt x="219116" y="262"/>
                      <a:pt x="177859" y="11875"/>
                      <a:pt x="145072" y="28902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E3892C3-2E63-46B2-A088-DE95AF6B3F9B}"/>
                  </a:ext>
                </a:extLst>
              </p:cNvPr>
              <p:cNvSpPr/>
              <p:nvPr/>
            </p:nvSpPr>
            <p:spPr>
              <a:xfrm>
                <a:off x="5459363" y="3811216"/>
                <a:ext cx="212615" cy="615623"/>
              </a:xfrm>
              <a:custGeom>
                <a:avLst/>
                <a:gdLst>
                  <a:gd name="connsiteX0" fmla="*/ 47238 w 212615"/>
                  <a:gd name="connsiteY0" fmla="*/ 567556 h 615623"/>
                  <a:gd name="connsiteX1" fmla="*/ 62519 w 212615"/>
                  <a:gd name="connsiteY1" fmla="*/ 415102 h 615623"/>
                  <a:gd name="connsiteX2" fmla="*/ 212615 w 212615"/>
                  <a:gd name="connsiteY2" fmla="*/ 0 h 615623"/>
                  <a:gd name="connsiteX3" fmla="*/ 147128 w 212615"/>
                  <a:gd name="connsiteY3" fmla="*/ 378298 h 615623"/>
                  <a:gd name="connsiteX4" fmla="*/ 109189 w 212615"/>
                  <a:gd name="connsiteY4" fmla="*/ 543850 h 615623"/>
                  <a:gd name="connsiteX5" fmla="*/ 0 w 212615"/>
                  <a:gd name="connsiteY5" fmla="*/ 615624 h 615623"/>
                  <a:gd name="connsiteX6" fmla="*/ 47238 w 212615"/>
                  <a:gd name="connsiteY6" fmla="*/ 567556 h 61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615" h="615623">
                    <a:moveTo>
                      <a:pt x="47238" y="567556"/>
                    </a:moveTo>
                    <a:cubicBezTo>
                      <a:pt x="71468" y="521846"/>
                      <a:pt x="64003" y="466837"/>
                      <a:pt x="62519" y="415102"/>
                    </a:cubicBezTo>
                    <a:cubicBezTo>
                      <a:pt x="58240" y="264525"/>
                      <a:pt x="112987" y="113031"/>
                      <a:pt x="212615" y="0"/>
                    </a:cubicBezTo>
                    <a:cubicBezTo>
                      <a:pt x="175113" y="122723"/>
                      <a:pt x="153065" y="250118"/>
                      <a:pt x="147128" y="378298"/>
                    </a:cubicBezTo>
                    <a:cubicBezTo>
                      <a:pt x="144465" y="435752"/>
                      <a:pt x="143635" y="497747"/>
                      <a:pt x="109189" y="543850"/>
                    </a:cubicBezTo>
                    <a:cubicBezTo>
                      <a:pt x="82558" y="579518"/>
                      <a:pt x="40209" y="599252"/>
                      <a:pt x="0" y="615624"/>
                    </a:cubicBezTo>
                    <a:cubicBezTo>
                      <a:pt x="20039" y="604665"/>
                      <a:pt x="36542" y="587770"/>
                      <a:pt x="47238" y="567556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C00766D-A53B-4985-AFF1-BCD54429A2FB}"/>
                  </a:ext>
                </a:extLst>
              </p:cNvPr>
              <p:cNvSpPr/>
              <p:nvPr/>
            </p:nvSpPr>
            <p:spPr>
              <a:xfrm>
                <a:off x="5827513" y="4076651"/>
                <a:ext cx="225600" cy="259207"/>
              </a:xfrm>
              <a:custGeom>
                <a:avLst/>
                <a:gdLst>
                  <a:gd name="connsiteX0" fmla="*/ 53893 w 225600"/>
                  <a:gd name="connsiteY0" fmla="*/ 163157 h 259207"/>
                  <a:gd name="connsiteX1" fmla="*/ 74675 w 225600"/>
                  <a:gd name="connsiteY1" fmla="*/ 119237 h 259207"/>
                  <a:gd name="connsiteX2" fmla="*/ 80918 w 225600"/>
                  <a:gd name="connsiteY2" fmla="*/ 79202 h 259207"/>
                  <a:gd name="connsiteX3" fmla="*/ 136407 w 225600"/>
                  <a:gd name="connsiteY3" fmla="*/ 9349 h 259207"/>
                  <a:gd name="connsiteX4" fmla="*/ 225601 w 225600"/>
                  <a:gd name="connsiteY4" fmla="*/ 11227 h 259207"/>
                  <a:gd name="connsiteX5" fmla="*/ 143262 w 225600"/>
                  <a:gd name="connsiteY5" fmla="*/ 179834 h 259207"/>
                  <a:gd name="connsiteX6" fmla="*/ 30449 w 225600"/>
                  <a:gd name="connsiteY6" fmla="*/ 259205 h 259207"/>
                  <a:gd name="connsiteX7" fmla="*/ 53893 w 225600"/>
                  <a:gd name="connsiteY7" fmla="*/ 163157 h 25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600" h="259207">
                    <a:moveTo>
                      <a:pt x="53893" y="163157"/>
                    </a:moveTo>
                    <a:cubicBezTo>
                      <a:pt x="62538" y="149361"/>
                      <a:pt x="70789" y="134997"/>
                      <a:pt x="74675" y="119237"/>
                    </a:cubicBezTo>
                    <a:cubicBezTo>
                      <a:pt x="77905" y="106096"/>
                      <a:pt x="78080" y="92431"/>
                      <a:pt x="80918" y="79202"/>
                    </a:cubicBezTo>
                    <a:cubicBezTo>
                      <a:pt x="87379" y="49078"/>
                      <a:pt x="108510" y="22447"/>
                      <a:pt x="136407" y="9349"/>
                    </a:cubicBezTo>
                    <a:cubicBezTo>
                      <a:pt x="164305" y="-3748"/>
                      <a:pt x="198271" y="-3050"/>
                      <a:pt x="225601" y="11227"/>
                    </a:cubicBezTo>
                    <a:cubicBezTo>
                      <a:pt x="204078" y="70252"/>
                      <a:pt x="181986" y="130370"/>
                      <a:pt x="143262" y="179834"/>
                    </a:cubicBezTo>
                    <a:cubicBezTo>
                      <a:pt x="120821" y="208518"/>
                      <a:pt x="70877" y="259641"/>
                      <a:pt x="30449" y="259205"/>
                    </a:cubicBezTo>
                    <a:cubicBezTo>
                      <a:pt x="-39972" y="258375"/>
                      <a:pt x="30667" y="200179"/>
                      <a:pt x="53893" y="163157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5A3FB70-2662-4DDB-AAD4-E94217B3B7AB}"/>
                  </a:ext>
                </a:extLst>
              </p:cNvPr>
              <p:cNvSpPr/>
              <p:nvPr/>
            </p:nvSpPr>
            <p:spPr>
              <a:xfrm>
                <a:off x="5793741" y="4314551"/>
                <a:ext cx="371440" cy="787069"/>
              </a:xfrm>
              <a:custGeom>
                <a:avLst/>
                <a:gdLst>
                  <a:gd name="connsiteX0" fmla="*/ 320014 w 371440"/>
                  <a:gd name="connsiteY0" fmla="*/ 68412 h 787069"/>
                  <a:gd name="connsiteX1" fmla="*/ 347912 w 371440"/>
                  <a:gd name="connsiteY1" fmla="*/ 0 h 787069"/>
                  <a:gd name="connsiteX2" fmla="*/ 339136 w 371440"/>
                  <a:gd name="connsiteY2" fmla="*/ 207725 h 787069"/>
                  <a:gd name="connsiteX3" fmla="*/ 227590 w 371440"/>
                  <a:gd name="connsiteY3" fmla="*/ 394626 h 787069"/>
                  <a:gd name="connsiteX4" fmla="*/ 289628 w 371440"/>
                  <a:gd name="connsiteY4" fmla="*/ 425274 h 787069"/>
                  <a:gd name="connsiteX5" fmla="*/ 195108 w 371440"/>
                  <a:gd name="connsiteY5" fmla="*/ 523941 h 787069"/>
                  <a:gd name="connsiteX6" fmla="*/ 207507 w 371440"/>
                  <a:gd name="connsiteY6" fmla="*/ 583753 h 787069"/>
                  <a:gd name="connsiteX7" fmla="*/ 203927 w 371440"/>
                  <a:gd name="connsiteY7" fmla="*/ 653824 h 787069"/>
                  <a:gd name="connsiteX8" fmla="*/ 132459 w 371440"/>
                  <a:gd name="connsiteY8" fmla="*/ 787069 h 787069"/>
                  <a:gd name="connsiteX9" fmla="*/ 108709 w 371440"/>
                  <a:gd name="connsiteY9" fmla="*/ 775369 h 787069"/>
                  <a:gd name="connsiteX10" fmla="*/ 134074 w 371440"/>
                  <a:gd name="connsiteY10" fmla="*/ 721538 h 787069"/>
                  <a:gd name="connsiteX11" fmla="*/ 120627 w 371440"/>
                  <a:gd name="connsiteY11" fmla="*/ 587027 h 787069"/>
                  <a:gd name="connsiteX12" fmla="*/ 0 w 371440"/>
                  <a:gd name="connsiteY12" fmla="*/ 526037 h 787069"/>
                  <a:gd name="connsiteX13" fmla="*/ 176728 w 371440"/>
                  <a:gd name="connsiteY13" fmla="*/ 336866 h 787069"/>
                  <a:gd name="connsiteX14" fmla="*/ 320014 w 371440"/>
                  <a:gd name="connsiteY14" fmla="*/ 68412 h 78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1440" h="787069">
                    <a:moveTo>
                      <a:pt x="320014" y="68412"/>
                    </a:moveTo>
                    <a:cubicBezTo>
                      <a:pt x="326607" y="44488"/>
                      <a:pt x="332326" y="19341"/>
                      <a:pt x="347912" y="0"/>
                    </a:cubicBezTo>
                    <a:cubicBezTo>
                      <a:pt x="387379" y="60990"/>
                      <a:pt x="372185" y="143024"/>
                      <a:pt x="339136" y="207725"/>
                    </a:cubicBezTo>
                    <a:cubicBezTo>
                      <a:pt x="306087" y="272383"/>
                      <a:pt x="257234" y="328353"/>
                      <a:pt x="227590" y="394626"/>
                    </a:cubicBezTo>
                    <a:cubicBezTo>
                      <a:pt x="245446" y="409557"/>
                      <a:pt x="266926" y="420122"/>
                      <a:pt x="289628" y="425274"/>
                    </a:cubicBezTo>
                    <a:cubicBezTo>
                      <a:pt x="289104" y="472861"/>
                      <a:pt x="204975" y="477358"/>
                      <a:pt x="195108" y="523941"/>
                    </a:cubicBezTo>
                    <a:cubicBezTo>
                      <a:pt x="190830" y="544068"/>
                      <a:pt x="202880" y="563670"/>
                      <a:pt x="207507" y="583753"/>
                    </a:cubicBezTo>
                    <a:cubicBezTo>
                      <a:pt x="212833" y="606717"/>
                      <a:pt x="208381" y="630686"/>
                      <a:pt x="203927" y="653824"/>
                    </a:cubicBezTo>
                    <a:cubicBezTo>
                      <a:pt x="191179" y="719967"/>
                      <a:pt x="188123" y="749130"/>
                      <a:pt x="132459" y="787069"/>
                    </a:cubicBezTo>
                    <a:cubicBezTo>
                      <a:pt x="117790" y="773666"/>
                      <a:pt x="102727" y="794316"/>
                      <a:pt x="108709" y="775369"/>
                    </a:cubicBezTo>
                    <a:cubicBezTo>
                      <a:pt x="114690" y="756421"/>
                      <a:pt x="126303" y="739831"/>
                      <a:pt x="134074" y="721538"/>
                    </a:cubicBezTo>
                    <a:cubicBezTo>
                      <a:pt x="152454" y="678273"/>
                      <a:pt x="147215" y="625796"/>
                      <a:pt x="120627" y="587027"/>
                    </a:cubicBezTo>
                    <a:cubicBezTo>
                      <a:pt x="94040" y="548259"/>
                      <a:pt x="46976" y="524465"/>
                      <a:pt x="0" y="526037"/>
                    </a:cubicBezTo>
                    <a:cubicBezTo>
                      <a:pt x="44269" y="524553"/>
                      <a:pt x="145949" y="372666"/>
                      <a:pt x="176728" y="336866"/>
                    </a:cubicBezTo>
                    <a:cubicBezTo>
                      <a:pt x="243351" y="259329"/>
                      <a:pt x="292859" y="167036"/>
                      <a:pt x="320014" y="68412"/>
                    </a:cubicBezTo>
                    <a:close/>
                  </a:path>
                </a:pathLst>
              </a:custGeom>
              <a:solidFill>
                <a:srgbClr val="DA9C92">
                  <a:alpha val="10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9FF7197-1AC0-4D8D-B2EF-AA843C77A076}"/>
                  </a:ext>
                </a:extLst>
              </p:cNvPr>
              <p:cNvSpPr/>
              <p:nvPr/>
            </p:nvSpPr>
            <p:spPr>
              <a:xfrm>
                <a:off x="4266230" y="3602268"/>
                <a:ext cx="231955" cy="413058"/>
              </a:xfrm>
              <a:custGeom>
                <a:avLst/>
                <a:gdLst>
                  <a:gd name="connsiteX0" fmla="*/ 177121 w 231955"/>
                  <a:gd name="connsiteY0" fmla="*/ 261250 h 413058"/>
                  <a:gd name="connsiteX1" fmla="*/ 226237 w 231955"/>
                  <a:gd name="connsiteY1" fmla="*/ 163893 h 413058"/>
                  <a:gd name="connsiteX2" fmla="*/ 213663 w 231955"/>
                  <a:gd name="connsiteY2" fmla="*/ 116567 h 413058"/>
                  <a:gd name="connsiteX3" fmla="*/ 231956 w 231955"/>
                  <a:gd name="connsiteY3" fmla="*/ 0 h 413058"/>
                  <a:gd name="connsiteX4" fmla="*/ 174982 w 231955"/>
                  <a:gd name="connsiteY4" fmla="*/ 89325 h 413058"/>
                  <a:gd name="connsiteX5" fmla="*/ 165159 w 231955"/>
                  <a:gd name="connsiteY5" fmla="*/ 110455 h 413058"/>
                  <a:gd name="connsiteX6" fmla="*/ 167560 w 231955"/>
                  <a:gd name="connsiteY6" fmla="*/ 139313 h 413058"/>
                  <a:gd name="connsiteX7" fmla="*/ 91289 w 231955"/>
                  <a:gd name="connsiteY7" fmla="*/ 296395 h 413058"/>
                  <a:gd name="connsiteX8" fmla="*/ 77624 w 231955"/>
                  <a:gd name="connsiteY8" fmla="*/ 350226 h 413058"/>
                  <a:gd name="connsiteX9" fmla="*/ 35538 w 231955"/>
                  <a:gd name="connsiteY9" fmla="*/ 360485 h 413058"/>
                  <a:gd name="connsiteX10" fmla="*/ 0 w 231955"/>
                  <a:gd name="connsiteY10" fmla="*/ 381485 h 413058"/>
                  <a:gd name="connsiteX11" fmla="*/ 134336 w 231955"/>
                  <a:gd name="connsiteY11" fmla="*/ 401044 h 413058"/>
                  <a:gd name="connsiteX12" fmla="*/ 177121 w 231955"/>
                  <a:gd name="connsiteY12" fmla="*/ 261250 h 41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1955" h="413058">
                    <a:moveTo>
                      <a:pt x="177121" y="261250"/>
                    </a:moveTo>
                    <a:cubicBezTo>
                      <a:pt x="190917" y="227022"/>
                      <a:pt x="227066" y="200784"/>
                      <a:pt x="226237" y="163893"/>
                    </a:cubicBezTo>
                    <a:cubicBezTo>
                      <a:pt x="225887" y="147521"/>
                      <a:pt x="217898" y="132415"/>
                      <a:pt x="213663" y="116567"/>
                    </a:cubicBezTo>
                    <a:cubicBezTo>
                      <a:pt x="203229" y="77799"/>
                      <a:pt x="215322" y="36542"/>
                      <a:pt x="231956" y="0"/>
                    </a:cubicBezTo>
                    <a:cubicBezTo>
                      <a:pt x="212965" y="29775"/>
                      <a:pt x="193973" y="59550"/>
                      <a:pt x="174982" y="89325"/>
                    </a:cubicBezTo>
                    <a:cubicBezTo>
                      <a:pt x="170791" y="95917"/>
                      <a:pt x="166469" y="102728"/>
                      <a:pt x="165159" y="110455"/>
                    </a:cubicBezTo>
                    <a:cubicBezTo>
                      <a:pt x="163500" y="120016"/>
                      <a:pt x="166643" y="129665"/>
                      <a:pt x="167560" y="139313"/>
                    </a:cubicBezTo>
                    <a:cubicBezTo>
                      <a:pt x="173148" y="198470"/>
                      <a:pt x="99890" y="237631"/>
                      <a:pt x="91289" y="296395"/>
                    </a:cubicBezTo>
                    <a:cubicBezTo>
                      <a:pt x="88539" y="315168"/>
                      <a:pt x="91682" y="337434"/>
                      <a:pt x="77624" y="350226"/>
                    </a:cubicBezTo>
                    <a:cubicBezTo>
                      <a:pt x="66710" y="360136"/>
                      <a:pt x="50251" y="359525"/>
                      <a:pt x="35538" y="360485"/>
                    </a:cubicBezTo>
                    <a:cubicBezTo>
                      <a:pt x="20825" y="361446"/>
                      <a:pt x="3493" y="367121"/>
                      <a:pt x="0" y="381485"/>
                    </a:cubicBezTo>
                    <a:cubicBezTo>
                      <a:pt x="42916" y="396591"/>
                      <a:pt x="95218" y="431342"/>
                      <a:pt x="134336" y="401044"/>
                    </a:cubicBezTo>
                    <a:cubicBezTo>
                      <a:pt x="173367" y="370745"/>
                      <a:pt x="161011" y="301241"/>
                      <a:pt x="177121" y="261250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A3BB739-CC08-4CBD-8D7B-5F9A095963E3}"/>
                  </a:ext>
                </a:extLst>
              </p:cNvPr>
              <p:cNvSpPr/>
              <p:nvPr/>
            </p:nvSpPr>
            <p:spPr>
              <a:xfrm>
                <a:off x="4530886" y="3665703"/>
                <a:ext cx="265223" cy="184076"/>
              </a:xfrm>
              <a:custGeom>
                <a:avLst/>
                <a:gdLst>
                  <a:gd name="connsiteX0" fmla="*/ 255618 w 265223"/>
                  <a:gd name="connsiteY0" fmla="*/ 167123 h 184076"/>
                  <a:gd name="connsiteX1" fmla="*/ 186115 w 265223"/>
                  <a:gd name="connsiteY1" fmla="*/ 178518 h 184076"/>
                  <a:gd name="connsiteX2" fmla="*/ 168171 w 265223"/>
                  <a:gd name="connsiteY2" fmla="*/ 183975 h 184076"/>
                  <a:gd name="connsiteX3" fmla="*/ 152891 w 265223"/>
                  <a:gd name="connsiteY3" fmla="*/ 175156 h 184076"/>
                  <a:gd name="connsiteX4" fmla="*/ 0 w 265223"/>
                  <a:gd name="connsiteY4" fmla="*/ 115257 h 184076"/>
                  <a:gd name="connsiteX5" fmla="*/ 139400 w 265223"/>
                  <a:gd name="connsiteY5" fmla="*/ 124862 h 184076"/>
                  <a:gd name="connsiteX6" fmla="*/ 158348 w 265223"/>
                  <a:gd name="connsiteY6" fmla="*/ 124207 h 184076"/>
                  <a:gd name="connsiteX7" fmla="*/ 177601 w 265223"/>
                  <a:gd name="connsiteY7" fmla="*/ 113162 h 184076"/>
                  <a:gd name="connsiteX8" fmla="*/ 265223 w 265223"/>
                  <a:gd name="connsiteY8" fmla="*/ 0 h 184076"/>
                  <a:gd name="connsiteX9" fmla="*/ 255618 w 265223"/>
                  <a:gd name="connsiteY9" fmla="*/ 167123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223" h="184076">
                    <a:moveTo>
                      <a:pt x="255618" y="167123"/>
                    </a:moveTo>
                    <a:cubicBezTo>
                      <a:pt x="231956" y="167647"/>
                      <a:pt x="207464" y="168389"/>
                      <a:pt x="186115" y="178518"/>
                    </a:cubicBezTo>
                    <a:cubicBezTo>
                      <a:pt x="180396" y="181225"/>
                      <a:pt x="174458" y="184718"/>
                      <a:pt x="168171" y="183975"/>
                    </a:cubicBezTo>
                    <a:cubicBezTo>
                      <a:pt x="162234" y="183277"/>
                      <a:pt x="157431" y="178998"/>
                      <a:pt x="152891" y="175156"/>
                    </a:cubicBezTo>
                    <a:cubicBezTo>
                      <a:pt x="110586" y="139182"/>
                      <a:pt x="55097" y="121981"/>
                      <a:pt x="0" y="115257"/>
                    </a:cubicBezTo>
                    <a:cubicBezTo>
                      <a:pt x="46452" y="118445"/>
                      <a:pt x="92948" y="121632"/>
                      <a:pt x="139400" y="124862"/>
                    </a:cubicBezTo>
                    <a:cubicBezTo>
                      <a:pt x="145731" y="125299"/>
                      <a:pt x="152192" y="125735"/>
                      <a:pt x="158348" y="124207"/>
                    </a:cubicBezTo>
                    <a:cubicBezTo>
                      <a:pt x="165595" y="122417"/>
                      <a:pt x="171926" y="118008"/>
                      <a:pt x="177601" y="113162"/>
                    </a:cubicBezTo>
                    <a:cubicBezTo>
                      <a:pt x="212179" y="83605"/>
                      <a:pt x="223617" y="9998"/>
                      <a:pt x="265223" y="0"/>
                    </a:cubicBezTo>
                    <a:cubicBezTo>
                      <a:pt x="262342" y="13010"/>
                      <a:pt x="234095" y="167647"/>
                      <a:pt x="255618" y="167123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41BCCC0-7E32-4BDB-B42F-6B8446A2E4F1}"/>
                  </a:ext>
                </a:extLst>
              </p:cNvPr>
              <p:cNvSpPr/>
              <p:nvPr/>
            </p:nvSpPr>
            <p:spPr>
              <a:xfrm>
                <a:off x="4804011" y="3471853"/>
                <a:ext cx="437891" cy="335041"/>
              </a:xfrm>
              <a:custGeom>
                <a:avLst/>
                <a:gdLst>
                  <a:gd name="connsiteX0" fmla="*/ 313378 w 437891"/>
                  <a:gd name="connsiteY0" fmla="*/ 335041 h 335041"/>
                  <a:gd name="connsiteX1" fmla="*/ 155816 w 437891"/>
                  <a:gd name="connsiteY1" fmla="*/ 307406 h 335041"/>
                  <a:gd name="connsiteX2" fmla="*/ 0 w 437891"/>
                  <a:gd name="connsiteY2" fmla="*/ 330632 h 335041"/>
                  <a:gd name="connsiteX3" fmla="*/ 187556 w 437891"/>
                  <a:gd name="connsiteY3" fmla="*/ 274837 h 335041"/>
                  <a:gd name="connsiteX4" fmla="*/ 264219 w 437891"/>
                  <a:gd name="connsiteY4" fmla="*/ 175427 h 335041"/>
                  <a:gd name="connsiteX5" fmla="*/ 302333 w 437891"/>
                  <a:gd name="connsiteY5" fmla="*/ 102649 h 335041"/>
                  <a:gd name="connsiteX6" fmla="*/ 309449 w 437891"/>
                  <a:gd name="connsiteY6" fmla="*/ 83439 h 335041"/>
                  <a:gd name="connsiteX7" fmla="*/ 306349 w 437891"/>
                  <a:gd name="connsiteY7" fmla="*/ 64448 h 335041"/>
                  <a:gd name="connsiteX8" fmla="*/ 263084 w 437891"/>
                  <a:gd name="connsiteY8" fmla="*/ 1231 h 335041"/>
                  <a:gd name="connsiteX9" fmla="*/ 437891 w 437891"/>
                  <a:gd name="connsiteY9" fmla="*/ 9 h 335041"/>
                  <a:gd name="connsiteX10" fmla="*/ 313378 w 437891"/>
                  <a:gd name="connsiteY10" fmla="*/ 335041 h 33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891" h="335041">
                    <a:moveTo>
                      <a:pt x="313378" y="335041"/>
                    </a:moveTo>
                    <a:cubicBezTo>
                      <a:pt x="260596" y="327270"/>
                      <a:pt x="208861" y="313081"/>
                      <a:pt x="155816" y="307406"/>
                    </a:cubicBezTo>
                    <a:cubicBezTo>
                      <a:pt x="102771" y="301730"/>
                      <a:pt x="46845" y="305179"/>
                      <a:pt x="0" y="330632"/>
                    </a:cubicBezTo>
                    <a:cubicBezTo>
                      <a:pt x="55752" y="295836"/>
                      <a:pt x="131979" y="309894"/>
                      <a:pt x="187556" y="274837"/>
                    </a:cubicBezTo>
                    <a:cubicBezTo>
                      <a:pt x="223399" y="252222"/>
                      <a:pt x="244573" y="212973"/>
                      <a:pt x="264219" y="175427"/>
                    </a:cubicBezTo>
                    <a:cubicBezTo>
                      <a:pt x="276924" y="151153"/>
                      <a:pt x="289628" y="126923"/>
                      <a:pt x="302333" y="102649"/>
                    </a:cubicBezTo>
                    <a:cubicBezTo>
                      <a:pt x="305520" y="96580"/>
                      <a:pt x="308751" y="90294"/>
                      <a:pt x="309449" y="83439"/>
                    </a:cubicBezTo>
                    <a:cubicBezTo>
                      <a:pt x="310104" y="77021"/>
                      <a:pt x="308445" y="70560"/>
                      <a:pt x="306349" y="64448"/>
                    </a:cubicBezTo>
                    <a:cubicBezTo>
                      <a:pt x="298054" y="39956"/>
                      <a:pt x="282905" y="17821"/>
                      <a:pt x="263084" y="1231"/>
                    </a:cubicBezTo>
                    <a:cubicBezTo>
                      <a:pt x="305607" y="36856"/>
                      <a:pt x="391832" y="-646"/>
                      <a:pt x="437891" y="9"/>
                    </a:cubicBezTo>
                    <a:cubicBezTo>
                      <a:pt x="384061" y="105836"/>
                      <a:pt x="182622" y="187171"/>
                      <a:pt x="313378" y="335041"/>
                    </a:cubicBezTo>
                    <a:close/>
                  </a:path>
                </a:pathLst>
              </a:custGeom>
              <a:solidFill>
                <a:srgbClr val="DA9C92">
                  <a:alpha val="25000"/>
                </a:srgbClr>
              </a:solidFill>
              <a:ln w="4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0B6DC498-F598-4556-8B8D-39400F1A8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355305" y="3814649"/>
                <a:ext cx="200827" cy="619945"/>
              </a:xfrm>
              <a:custGeom>
                <a:avLst/>
                <a:gdLst>
                  <a:gd name="connsiteX0" fmla="*/ 908 w 200827"/>
                  <a:gd name="connsiteY0" fmla="*/ 168 h 619945"/>
                  <a:gd name="connsiteX1" fmla="*/ 201736 w 200827"/>
                  <a:gd name="connsiteY1" fmla="*/ 168 h 619945"/>
                  <a:gd name="connsiteX2" fmla="*/ 201736 w 200827"/>
                  <a:gd name="connsiteY2" fmla="*/ 620114 h 619945"/>
                  <a:gd name="connsiteX3" fmla="*/ 908 w 200827"/>
                  <a:gd name="connsiteY3" fmla="*/ 620114 h 619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827" h="619945">
                    <a:moveTo>
                      <a:pt x="908" y="168"/>
                    </a:moveTo>
                    <a:lnTo>
                      <a:pt x="201736" y="168"/>
                    </a:lnTo>
                    <a:lnTo>
                      <a:pt x="201736" y="620114"/>
                    </a:lnTo>
                    <a:lnTo>
                      <a:pt x="908" y="620114"/>
                    </a:lnTo>
                    <a:close/>
                  </a:path>
                </a:pathLst>
              </a:cu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808F49D5-A3B9-4F3A-B011-8710F42C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41794" y="3814649"/>
                <a:ext cx="235753" cy="126608"/>
              </a:xfrm>
              <a:custGeom>
                <a:avLst/>
                <a:gdLst>
                  <a:gd name="connsiteX0" fmla="*/ 882 w 235753"/>
                  <a:gd name="connsiteY0" fmla="*/ 168 h 126608"/>
                  <a:gd name="connsiteX1" fmla="*/ 236636 w 235753"/>
                  <a:gd name="connsiteY1" fmla="*/ 168 h 126608"/>
                  <a:gd name="connsiteX2" fmla="*/ 236636 w 235753"/>
                  <a:gd name="connsiteY2" fmla="*/ 126776 h 126608"/>
                  <a:gd name="connsiteX3" fmla="*/ 882 w 235753"/>
                  <a:gd name="connsiteY3" fmla="*/ 126776 h 12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753" h="126608">
                    <a:moveTo>
                      <a:pt x="882" y="168"/>
                    </a:moveTo>
                    <a:lnTo>
                      <a:pt x="236636" y="168"/>
                    </a:lnTo>
                    <a:lnTo>
                      <a:pt x="236636" y="126776"/>
                    </a:lnTo>
                    <a:lnTo>
                      <a:pt x="882" y="126776"/>
                    </a:lnTo>
                    <a:close/>
                  </a:path>
                </a:pathLst>
              </a:custGeom>
            </p:spPr>
          </p:pic>
        </p:grpSp>
        <p:grpSp>
          <p:nvGrpSpPr>
            <p:cNvPr id="18" name="Graphic 3512">
              <a:extLst>
                <a:ext uri="{FF2B5EF4-FFF2-40B4-BE49-F238E27FC236}">
                  <a16:creationId xmlns:a16="http://schemas.microsoft.com/office/drawing/2014/main" id="{F5C7B67C-5CCC-4881-BF19-B8D1806ADBD5}"/>
                </a:ext>
              </a:extLst>
            </p:cNvPr>
            <p:cNvGrpSpPr/>
            <p:nvPr/>
          </p:nvGrpSpPr>
          <p:grpSpPr>
            <a:xfrm flipH="1">
              <a:off x="4051904" y="2223649"/>
              <a:ext cx="746079" cy="759330"/>
              <a:chOff x="4692675" y="4122640"/>
              <a:chExt cx="2271848" cy="2312200"/>
            </a:xfrm>
          </p:grpSpPr>
          <p:grpSp>
            <p:nvGrpSpPr>
              <p:cNvPr id="19" name="Graphic 3512">
                <a:extLst>
                  <a:ext uri="{FF2B5EF4-FFF2-40B4-BE49-F238E27FC236}">
                    <a16:creationId xmlns:a16="http://schemas.microsoft.com/office/drawing/2014/main" id="{D0AEEAA3-B86A-474C-AFB5-729123969EA1}"/>
                  </a:ext>
                </a:extLst>
              </p:cNvPr>
              <p:cNvGrpSpPr/>
              <p:nvPr/>
            </p:nvGrpSpPr>
            <p:grpSpPr>
              <a:xfrm>
                <a:off x="4692675" y="4122640"/>
                <a:ext cx="2271848" cy="2312200"/>
                <a:chOff x="4692675" y="4122640"/>
                <a:chExt cx="2271848" cy="2312200"/>
              </a:xfrm>
              <a:solidFill>
                <a:srgbClr val="938F50"/>
              </a:solidFill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DBB33687-70B3-46A0-AFC9-B67EF2BF97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70969" y="4199310"/>
                  <a:ext cx="492301" cy="952319"/>
                </a:xfrm>
                <a:custGeom>
                  <a:avLst/>
                  <a:gdLst>
                    <a:gd name="connsiteX0" fmla="*/ 291 w 492301"/>
                    <a:gd name="connsiteY0" fmla="*/ 19 h 952319"/>
                    <a:gd name="connsiteX1" fmla="*/ 492592 w 492301"/>
                    <a:gd name="connsiteY1" fmla="*/ 19 h 952319"/>
                    <a:gd name="connsiteX2" fmla="*/ 492592 w 492301"/>
                    <a:gd name="connsiteY2" fmla="*/ 952339 h 952319"/>
                    <a:gd name="connsiteX3" fmla="*/ 291 w 492301"/>
                    <a:gd name="connsiteY3" fmla="*/ 952339 h 952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2301" h="952319">
                      <a:moveTo>
                        <a:pt x="291" y="19"/>
                      </a:moveTo>
                      <a:lnTo>
                        <a:pt x="492592" y="19"/>
                      </a:lnTo>
                      <a:lnTo>
                        <a:pt x="492592" y="952339"/>
                      </a:lnTo>
                      <a:lnTo>
                        <a:pt x="291" y="95233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7ADBFAB-11FE-4BD1-B6A7-89DB2CC53A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4976" y="5760953"/>
                  <a:ext cx="464054" cy="568970"/>
                </a:xfrm>
                <a:custGeom>
                  <a:avLst/>
                  <a:gdLst>
                    <a:gd name="connsiteX0" fmla="*/ 121 w 464054"/>
                    <a:gd name="connsiteY0" fmla="*/ 406 h 568970"/>
                    <a:gd name="connsiteX1" fmla="*/ 464176 w 464054"/>
                    <a:gd name="connsiteY1" fmla="*/ 406 h 568970"/>
                    <a:gd name="connsiteX2" fmla="*/ 464176 w 464054"/>
                    <a:gd name="connsiteY2" fmla="*/ 569377 h 568970"/>
                    <a:gd name="connsiteX3" fmla="*/ 121 w 464054"/>
                    <a:gd name="connsiteY3" fmla="*/ 569377 h 568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4054" h="568970">
                      <a:moveTo>
                        <a:pt x="121" y="406"/>
                      </a:moveTo>
                      <a:lnTo>
                        <a:pt x="464176" y="406"/>
                      </a:lnTo>
                      <a:lnTo>
                        <a:pt x="464176" y="569377"/>
                      </a:lnTo>
                      <a:lnTo>
                        <a:pt x="121" y="5693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ED0D413E-C1E9-466D-91CD-11720239DD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56219" y="5672177"/>
                  <a:ext cx="532653" cy="762662"/>
                </a:xfrm>
                <a:custGeom>
                  <a:avLst/>
                  <a:gdLst>
                    <a:gd name="connsiteX0" fmla="*/ 213 w 532653"/>
                    <a:gd name="connsiteY0" fmla="*/ 384 h 762662"/>
                    <a:gd name="connsiteX1" fmla="*/ 532867 w 532653"/>
                    <a:gd name="connsiteY1" fmla="*/ 384 h 762662"/>
                    <a:gd name="connsiteX2" fmla="*/ 532867 w 532653"/>
                    <a:gd name="connsiteY2" fmla="*/ 763047 h 762662"/>
                    <a:gd name="connsiteX3" fmla="*/ 213 w 532653"/>
                    <a:gd name="connsiteY3" fmla="*/ 763047 h 7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53" h="762662">
                      <a:moveTo>
                        <a:pt x="213" y="384"/>
                      </a:moveTo>
                      <a:lnTo>
                        <a:pt x="532867" y="384"/>
                      </a:lnTo>
                      <a:lnTo>
                        <a:pt x="532867" y="763047"/>
                      </a:lnTo>
                      <a:lnTo>
                        <a:pt x="213" y="76304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2B220BAD-7070-405C-9B04-4BF1775EEE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5319" y="5490591"/>
                  <a:ext cx="657746" cy="685993"/>
                </a:xfrm>
                <a:custGeom>
                  <a:avLst/>
                  <a:gdLst>
                    <a:gd name="connsiteX0" fmla="*/ 74 w 657746"/>
                    <a:gd name="connsiteY0" fmla="*/ 339 h 685993"/>
                    <a:gd name="connsiteX1" fmla="*/ 657821 w 657746"/>
                    <a:gd name="connsiteY1" fmla="*/ 339 h 685993"/>
                    <a:gd name="connsiteX2" fmla="*/ 657821 w 657746"/>
                    <a:gd name="connsiteY2" fmla="*/ 686332 h 685993"/>
                    <a:gd name="connsiteX3" fmla="*/ 74 w 657746"/>
                    <a:gd name="connsiteY3" fmla="*/ 686332 h 68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746" h="685993">
                      <a:moveTo>
                        <a:pt x="74" y="339"/>
                      </a:moveTo>
                      <a:lnTo>
                        <a:pt x="657821" y="339"/>
                      </a:lnTo>
                      <a:lnTo>
                        <a:pt x="657821" y="686332"/>
                      </a:lnTo>
                      <a:lnTo>
                        <a:pt x="74" y="6863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0691E595-71F7-42EA-A686-5179E65FE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92165" y="5506732"/>
                  <a:ext cx="645640" cy="548794"/>
                </a:xfrm>
                <a:custGeom>
                  <a:avLst/>
                  <a:gdLst>
                    <a:gd name="connsiteX0" fmla="*/ 98 w 645640"/>
                    <a:gd name="connsiteY0" fmla="*/ 343 h 548794"/>
                    <a:gd name="connsiteX1" fmla="*/ 645739 w 645640"/>
                    <a:gd name="connsiteY1" fmla="*/ 343 h 548794"/>
                    <a:gd name="connsiteX2" fmla="*/ 645739 w 645640"/>
                    <a:gd name="connsiteY2" fmla="*/ 549137 h 548794"/>
                    <a:gd name="connsiteX3" fmla="*/ 98 w 645640"/>
                    <a:gd name="connsiteY3" fmla="*/ 549137 h 54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640" h="548794">
                      <a:moveTo>
                        <a:pt x="98" y="343"/>
                      </a:moveTo>
                      <a:lnTo>
                        <a:pt x="645739" y="343"/>
                      </a:lnTo>
                      <a:lnTo>
                        <a:pt x="645739" y="549137"/>
                      </a:lnTo>
                      <a:lnTo>
                        <a:pt x="98" y="54913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B7BE33B3-BADB-4108-8F7D-7A12CF3D1A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93790" y="4853021"/>
                  <a:ext cx="746522" cy="387384"/>
                </a:xfrm>
                <a:custGeom>
                  <a:avLst/>
                  <a:gdLst>
                    <a:gd name="connsiteX0" fmla="*/ 371 w 746522"/>
                    <a:gd name="connsiteY0" fmla="*/ 181 h 387384"/>
                    <a:gd name="connsiteX1" fmla="*/ 746894 w 746522"/>
                    <a:gd name="connsiteY1" fmla="*/ 181 h 387384"/>
                    <a:gd name="connsiteX2" fmla="*/ 746894 w 746522"/>
                    <a:gd name="connsiteY2" fmla="*/ 387565 h 387384"/>
                    <a:gd name="connsiteX3" fmla="*/ 371 w 746522"/>
                    <a:gd name="connsiteY3" fmla="*/ 387565 h 38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522" h="387384">
                      <a:moveTo>
                        <a:pt x="371" y="181"/>
                      </a:moveTo>
                      <a:lnTo>
                        <a:pt x="746894" y="181"/>
                      </a:lnTo>
                      <a:lnTo>
                        <a:pt x="746894" y="387565"/>
                      </a:lnTo>
                      <a:lnTo>
                        <a:pt x="371" y="3875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21181581-71B2-40B4-A0E4-69592C7C26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11693" y="4477742"/>
                  <a:ext cx="286503" cy="431772"/>
                </a:xfrm>
                <a:custGeom>
                  <a:avLst/>
                  <a:gdLst>
                    <a:gd name="connsiteX0" fmla="*/ 425 w 286503"/>
                    <a:gd name="connsiteY0" fmla="*/ 88 h 431772"/>
                    <a:gd name="connsiteX1" fmla="*/ 286928 w 286503"/>
                    <a:gd name="connsiteY1" fmla="*/ 88 h 431772"/>
                    <a:gd name="connsiteX2" fmla="*/ 286928 w 286503"/>
                    <a:gd name="connsiteY2" fmla="*/ 431860 h 431772"/>
                    <a:gd name="connsiteX3" fmla="*/ 425 w 286503"/>
                    <a:gd name="connsiteY3" fmla="*/ 431860 h 43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503" h="431772">
                      <a:moveTo>
                        <a:pt x="425" y="88"/>
                      </a:moveTo>
                      <a:lnTo>
                        <a:pt x="286928" y="88"/>
                      </a:lnTo>
                      <a:lnTo>
                        <a:pt x="286928" y="431860"/>
                      </a:lnTo>
                      <a:lnTo>
                        <a:pt x="425" y="4318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69C05D52-67C4-40C8-9C0C-B923A587F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37296" y="5397780"/>
                  <a:ext cx="673887" cy="447913"/>
                </a:xfrm>
                <a:custGeom>
                  <a:avLst/>
                  <a:gdLst>
                    <a:gd name="connsiteX0" fmla="*/ 357 w 673887"/>
                    <a:gd name="connsiteY0" fmla="*/ 316 h 447913"/>
                    <a:gd name="connsiteX1" fmla="*/ 674245 w 673887"/>
                    <a:gd name="connsiteY1" fmla="*/ 316 h 447913"/>
                    <a:gd name="connsiteX2" fmla="*/ 674245 w 673887"/>
                    <a:gd name="connsiteY2" fmla="*/ 448229 h 447913"/>
                    <a:gd name="connsiteX3" fmla="*/ 357 w 673887"/>
                    <a:gd name="connsiteY3" fmla="*/ 448229 h 44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887" h="447913">
                      <a:moveTo>
                        <a:pt x="357" y="316"/>
                      </a:moveTo>
                      <a:lnTo>
                        <a:pt x="674245" y="316"/>
                      </a:lnTo>
                      <a:lnTo>
                        <a:pt x="674245" y="448229"/>
                      </a:lnTo>
                      <a:lnTo>
                        <a:pt x="357" y="4482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52F42B52-C8A3-4FC6-BAF6-E2B51A43B4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39569" y="5478485"/>
                  <a:ext cx="706169" cy="706169"/>
                </a:xfrm>
                <a:custGeom>
                  <a:avLst/>
                  <a:gdLst>
                    <a:gd name="connsiteX0" fmla="*/ 308 w 706169"/>
                    <a:gd name="connsiteY0" fmla="*/ 336 h 706169"/>
                    <a:gd name="connsiteX1" fmla="*/ 706478 w 706169"/>
                    <a:gd name="connsiteY1" fmla="*/ 336 h 706169"/>
                    <a:gd name="connsiteX2" fmla="*/ 706478 w 706169"/>
                    <a:gd name="connsiteY2" fmla="*/ 706505 h 706169"/>
                    <a:gd name="connsiteX3" fmla="*/ 308 w 706169"/>
                    <a:gd name="connsiteY3" fmla="*/ 706505 h 70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169" h="706169">
                      <a:moveTo>
                        <a:pt x="308" y="336"/>
                      </a:moveTo>
                      <a:lnTo>
                        <a:pt x="706478" y="336"/>
                      </a:lnTo>
                      <a:lnTo>
                        <a:pt x="706478" y="706505"/>
                      </a:lnTo>
                      <a:lnTo>
                        <a:pt x="308" y="70650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6F2737B5-9C03-42A3-9ABE-51F3BB3C3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12713" y="5595508"/>
                  <a:ext cx="560900" cy="625464"/>
                </a:xfrm>
                <a:custGeom>
                  <a:avLst/>
                  <a:gdLst>
                    <a:gd name="connsiteX0" fmla="*/ 227 w 560900"/>
                    <a:gd name="connsiteY0" fmla="*/ 365 h 625464"/>
                    <a:gd name="connsiteX1" fmla="*/ 561128 w 560900"/>
                    <a:gd name="connsiteY1" fmla="*/ 365 h 625464"/>
                    <a:gd name="connsiteX2" fmla="*/ 561128 w 560900"/>
                    <a:gd name="connsiteY2" fmla="*/ 625829 h 625464"/>
                    <a:gd name="connsiteX3" fmla="*/ 227 w 560900"/>
                    <a:gd name="connsiteY3" fmla="*/ 625829 h 62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00" h="625464">
                      <a:moveTo>
                        <a:pt x="227" y="365"/>
                      </a:moveTo>
                      <a:lnTo>
                        <a:pt x="561128" y="365"/>
                      </a:lnTo>
                      <a:lnTo>
                        <a:pt x="561128" y="625829"/>
                      </a:lnTo>
                      <a:lnTo>
                        <a:pt x="227" y="62582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D4EEF8A0-A49B-42C8-B1EE-3290832062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17630" y="5369534"/>
                  <a:ext cx="540724" cy="593182"/>
                </a:xfrm>
                <a:custGeom>
                  <a:avLst/>
                  <a:gdLst>
                    <a:gd name="connsiteX0" fmla="*/ 253 w 540724"/>
                    <a:gd name="connsiteY0" fmla="*/ 309 h 593182"/>
                    <a:gd name="connsiteX1" fmla="*/ 540978 w 540724"/>
                    <a:gd name="connsiteY1" fmla="*/ 309 h 593182"/>
                    <a:gd name="connsiteX2" fmla="*/ 540978 w 540724"/>
                    <a:gd name="connsiteY2" fmla="*/ 593491 h 593182"/>
                    <a:gd name="connsiteX3" fmla="*/ 253 w 540724"/>
                    <a:gd name="connsiteY3" fmla="*/ 593491 h 59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724" h="593182">
                      <a:moveTo>
                        <a:pt x="253" y="309"/>
                      </a:moveTo>
                      <a:lnTo>
                        <a:pt x="540978" y="309"/>
                      </a:lnTo>
                      <a:lnTo>
                        <a:pt x="540978" y="593491"/>
                      </a:lnTo>
                      <a:lnTo>
                        <a:pt x="253" y="59349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E004036D-0AE2-4B25-BDFA-48DB22AC70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53437" y="5010396"/>
                  <a:ext cx="811086" cy="516512"/>
                </a:xfrm>
                <a:custGeom>
                  <a:avLst/>
                  <a:gdLst>
                    <a:gd name="connsiteX0" fmla="*/ 361 w 811086"/>
                    <a:gd name="connsiteY0" fmla="*/ 220 h 516512"/>
                    <a:gd name="connsiteX1" fmla="*/ 811448 w 811086"/>
                    <a:gd name="connsiteY1" fmla="*/ 220 h 516512"/>
                    <a:gd name="connsiteX2" fmla="*/ 811448 w 811086"/>
                    <a:gd name="connsiteY2" fmla="*/ 516732 h 516512"/>
                    <a:gd name="connsiteX3" fmla="*/ 361 w 811086"/>
                    <a:gd name="connsiteY3" fmla="*/ 516732 h 51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1086" h="516512">
                      <a:moveTo>
                        <a:pt x="361" y="220"/>
                      </a:moveTo>
                      <a:lnTo>
                        <a:pt x="811448" y="220"/>
                      </a:lnTo>
                      <a:lnTo>
                        <a:pt x="811448" y="516732"/>
                      </a:lnTo>
                      <a:lnTo>
                        <a:pt x="361" y="51673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375F94C6-81EE-4CBA-8F29-107017786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28344" y="4784422"/>
                  <a:ext cx="637570" cy="464054"/>
                </a:xfrm>
                <a:custGeom>
                  <a:avLst/>
                  <a:gdLst>
                    <a:gd name="connsiteX0" fmla="*/ 330 w 637570"/>
                    <a:gd name="connsiteY0" fmla="*/ 164 h 464054"/>
                    <a:gd name="connsiteX1" fmla="*/ 637901 w 637570"/>
                    <a:gd name="connsiteY1" fmla="*/ 164 h 464054"/>
                    <a:gd name="connsiteX2" fmla="*/ 637901 w 637570"/>
                    <a:gd name="connsiteY2" fmla="*/ 464218 h 464054"/>
                    <a:gd name="connsiteX3" fmla="*/ 330 w 637570"/>
                    <a:gd name="connsiteY3" fmla="*/ 464218 h 4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570" h="464054">
                      <a:moveTo>
                        <a:pt x="330" y="164"/>
                      </a:moveTo>
                      <a:lnTo>
                        <a:pt x="637901" y="164"/>
                      </a:lnTo>
                      <a:lnTo>
                        <a:pt x="637901" y="464218"/>
                      </a:lnTo>
                      <a:lnTo>
                        <a:pt x="330" y="4642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9118EFC2-FB0E-4476-B262-9B427503AC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55710" y="5208123"/>
                  <a:ext cx="431772" cy="492300"/>
                </a:xfrm>
                <a:custGeom>
                  <a:avLst/>
                  <a:gdLst>
                    <a:gd name="connsiteX0" fmla="*/ 312 w 431772"/>
                    <a:gd name="connsiteY0" fmla="*/ 269 h 492300"/>
                    <a:gd name="connsiteX1" fmla="*/ 432085 w 431772"/>
                    <a:gd name="connsiteY1" fmla="*/ 269 h 492300"/>
                    <a:gd name="connsiteX2" fmla="*/ 432085 w 431772"/>
                    <a:gd name="connsiteY2" fmla="*/ 492570 h 492300"/>
                    <a:gd name="connsiteX3" fmla="*/ 312 w 431772"/>
                    <a:gd name="connsiteY3" fmla="*/ 492570 h 49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772" h="492300">
                      <a:moveTo>
                        <a:pt x="312" y="269"/>
                      </a:moveTo>
                      <a:lnTo>
                        <a:pt x="432085" y="269"/>
                      </a:lnTo>
                      <a:lnTo>
                        <a:pt x="432085" y="492570"/>
                      </a:lnTo>
                      <a:lnTo>
                        <a:pt x="312" y="4925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DF6C0F85-1126-4CCA-86D5-C5C4CE1367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92675" y="5151630"/>
                  <a:ext cx="827227" cy="500371"/>
                </a:xfrm>
                <a:custGeom>
                  <a:avLst/>
                  <a:gdLst>
                    <a:gd name="connsiteX0" fmla="*/ -1 w 827227"/>
                    <a:gd name="connsiteY0" fmla="*/ 255 h 500371"/>
                    <a:gd name="connsiteX1" fmla="*/ 827227 w 827227"/>
                    <a:gd name="connsiteY1" fmla="*/ 255 h 500371"/>
                    <a:gd name="connsiteX2" fmla="*/ 827227 w 827227"/>
                    <a:gd name="connsiteY2" fmla="*/ 500626 h 500371"/>
                    <a:gd name="connsiteX3" fmla="*/ -1 w 827227"/>
                    <a:gd name="connsiteY3" fmla="*/ 500626 h 50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227" h="500371">
                      <a:moveTo>
                        <a:pt x="-1" y="255"/>
                      </a:moveTo>
                      <a:lnTo>
                        <a:pt x="827227" y="255"/>
                      </a:lnTo>
                      <a:lnTo>
                        <a:pt x="827227" y="500626"/>
                      </a:lnTo>
                      <a:lnTo>
                        <a:pt x="-1" y="50062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4EE374D8-4D33-4508-B7C9-97C6A01C55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02508" y="5208123"/>
                  <a:ext cx="790909" cy="355102"/>
                </a:xfrm>
                <a:custGeom>
                  <a:avLst/>
                  <a:gdLst>
                    <a:gd name="connsiteX0" fmla="*/ 51 w 790909"/>
                    <a:gd name="connsiteY0" fmla="*/ 269 h 355102"/>
                    <a:gd name="connsiteX1" fmla="*/ 790961 w 790909"/>
                    <a:gd name="connsiteY1" fmla="*/ 269 h 355102"/>
                    <a:gd name="connsiteX2" fmla="*/ 790961 w 790909"/>
                    <a:gd name="connsiteY2" fmla="*/ 355371 h 355102"/>
                    <a:gd name="connsiteX3" fmla="*/ 51 w 790909"/>
                    <a:gd name="connsiteY3" fmla="*/ 355371 h 35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909" h="355102">
                      <a:moveTo>
                        <a:pt x="51" y="269"/>
                      </a:moveTo>
                      <a:lnTo>
                        <a:pt x="790961" y="269"/>
                      </a:lnTo>
                      <a:lnTo>
                        <a:pt x="790961" y="355371"/>
                      </a:lnTo>
                      <a:lnTo>
                        <a:pt x="51" y="3553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B6A9C7E6-6D42-4011-A752-BD3560CE81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18649" y="5401816"/>
                  <a:ext cx="758627" cy="165445"/>
                </a:xfrm>
                <a:custGeom>
                  <a:avLst/>
                  <a:gdLst>
                    <a:gd name="connsiteX0" fmla="*/ 55 w 758627"/>
                    <a:gd name="connsiteY0" fmla="*/ 317 h 165445"/>
                    <a:gd name="connsiteX1" fmla="*/ 758683 w 758627"/>
                    <a:gd name="connsiteY1" fmla="*/ 317 h 165445"/>
                    <a:gd name="connsiteX2" fmla="*/ 758683 w 758627"/>
                    <a:gd name="connsiteY2" fmla="*/ 165762 h 165445"/>
                    <a:gd name="connsiteX3" fmla="*/ 55 w 758627"/>
                    <a:gd name="connsiteY3" fmla="*/ 165762 h 165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627" h="165445">
                      <a:moveTo>
                        <a:pt x="55" y="317"/>
                      </a:moveTo>
                      <a:lnTo>
                        <a:pt x="758683" y="317"/>
                      </a:lnTo>
                      <a:lnTo>
                        <a:pt x="758683" y="165762"/>
                      </a:lnTo>
                      <a:lnTo>
                        <a:pt x="55" y="1657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4239A321-74DD-43B8-B9F6-E841260C43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10579" y="4606870"/>
                  <a:ext cx="516512" cy="738451"/>
                </a:xfrm>
                <a:custGeom>
                  <a:avLst/>
                  <a:gdLst>
                    <a:gd name="connsiteX0" fmla="*/ 53 w 516512"/>
                    <a:gd name="connsiteY0" fmla="*/ 120 h 738451"/>
                    <a:gd name="connsiteX1" fmla="*/ 516566 w 516512"/>
                    <a:gd name="connsiteY1" fmla="*/ 120 h 738451"/>
                    <a:gd name="connsiteX2" fmla="*/ 516566 w 516512"/>
                    <a:gd name="connsiteY2" fmla="*/ 738571 h 738451"/>
                    <a:gd name="connsiteX3" fmla="*/ 53 w 516512"/>
                    <a:gd name="connsiteY3" fmla="*/ 738571 h 73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512" h="738451">
                      <a:moveTo>
                        <a:pt x="53" y="120"/>
                      </a:moveTo>
                      <a:lnTo>
                        <a:pt x="516566" y="120"/>
                      </a:lnTo>
                      <a:lnTo>
                        <a:pt x="516566" y="738571"/>
                      </a:lnTo>
                      <a:lnTo>
                        <a:pt x="53" y="73857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CDA78D3E-CACD-45EC-A426-9607DC427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39707" y="4356685"/>
                  <a:ext cx="468089" cy="1049165"/>
                </a:xfrm>
                <a:custGeom>
                  <a:avLst/>
                  <a:gdLst>
                    <a:gd name="connsiteX0" fmla="*/ 85 w 468089"/>
                    <a:gd name="connsiteY0" fmla="*/ 58 h 1049165"/>
                    <a:gd name="connsiteX1" fmla="*/ 468175 w 468089"/>
                    <a:gd name="connsiteY1" fmla="*/ 58 h 1049165"/>
                    <a:gd name="connsiteX2" fmla="*/ 468175 w 468089"/>
                    <a:gd name="connsiteY2" fmla="*/ 1049224 h 1049165"/>
                    <a:gd name="connsiteX3" fmla="*/ 85 w 468089"/>
                    <a:gd name="connsiteY3" fmla="*/ 1049224 h 104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089" h="1049165">
                      <a:moveTo>
                        <a:pt x="85" y="58"/>
                      </a:moveTo>
                      <a:lnTo>
                        <a:pt x="468175" y="58"/>
                      </a:lnTo>
                      <a:lnTo>
                        <a:pt x="468175" y="1049224"/>
                      </a:lnTo>
                      <a:lnTo>
                        <a:pt x="85" y="104922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B7765B2B-AB3F-4F38-BB28-83F6849F21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33771" y="4122640"/>
                  <a:ext cx="310714" cy="573005"/>
                </a:xfrm>
                <a:custGeom>
                  <a:avLst/>
                  <a:gdLst>
                    <a:gd name="connsiteX0" fmla="*/ 257 w 310714"/>
                    <a:gd name="connsiteY0" fmla="*/ 0 h 573005"/>
                    <a:gd name="connsiteX1" fmla="*/ 310972 w 310714"/>
                    <a:gd name="connsiteY1" fmla="*/ 0 h 573005"/>
                    <a:gd name="connsiteX2" fmla="*/ 310972 w 310714"/>
                    <a:gd name="connsiteY2" fmla="*/ 573006 h 573005"/>
                    <a:gd name="connsiteX3" fmla="*/ 257 w 310714"/>
                    <a:gd name="connsiteY3" fmla="*/ 573006 h 573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714" h="573005">
                      <a:moveTo>
                        <a:pt x="257" y="0"/>
                      </a:moveTo>
                      <a:lnTo>
                        <a:pt x="310972" y="0"/>
                      </a:lnTo>
                      <a:lnTo>
                        <a:pt x="310972" y="573006"/>
                      </a:lnTo>
                      <a:lnTo>
                        <a:pt x="257" y="57300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7841D70F-2CD8-4B4A-AA46-1E35E62F7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70598" y="4191239"/>
                  <a:ext cx="613358" cy="976531"/>
                </a:xfrm>
                <a:custGeom>
                  <a:avLst/>
                  <a:gdLst>
                    <a:gd name="connsiteX0" fmla="*/ 167 w 613358"/>
                    <a:gd name="connsiteY0" fmla="*/ 17 h 976531"/>
                    <a:gd name="connsiteX1" fmla="*/ 613526 w 613358"/>
                    <a:gd name="connsiteY1" fmla="*/ 17 h 976531"/>
                    <a:gd name="connsiteX2" fmla="*/ 613526 w 613358"/>
                    <a:gd name="connsiteY2" fmla="*/ 976548 h 976531"/>
                    <a:gd name="connsiteX3" fmla="*/ 167 w 613358"/>
                    <a:gd name="connsiteY3" fmla="*/ 976548 h 976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358" h="976531">
                      <a:moveTo>
                        <a:pt x="167" y="17"/>
                      </a:moveTo>
                      <a:lnTo>
                        <a:pt x="613526" y="17"/>
                      </a:lnTo>
                      <a:lnTo>
                        <a:pt x="613526" y="976548"/>
                      </a:lnTo>
                      <a:lnTo>
                        <a:pt x="167" y="9765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53DDBD08-2DEA-4D58-9145-BD4A1B1546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59002" y="5002325"/>
                  <a:ext cx="633534" cy="504406"/>
                </a:xfrm>
                <a:custGeom>
                  <a:avLst/>
                  <a:gdLst>
                    <a:gd name="connsiteX0" fmla="*/ 65 w 633534"/>
                    <a:gd name="connsiteY0" fmla="*/ 218 h 504406"/>
                    <a:gd name="connsiteX1" fmla="*/ 633600 w 633534"/>
                    <a:gd name="connsiteY1" fmla="*/ 218 h 504406"/>
                    <a:gd name="connsiteX2" fmla="*/ 633600 w 633534"/>
                    <a:gd name="connsiteY2" fmla="*/ 504625 h 504406"/>
                    <a:gd name="connsiteX3" fmla="*/ 65 w 633534"/>
                    <a:gd name="connsiteY3" fmla="*/ 504625 h 50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534" h="504406">
                      <a:moveTo>
                        <a:pt x="65" y="218"/>
                      </a:moveTo>
                      <a:lnTo>
                        <a:pt x="633600" y="218"/>
                      </a:lnTo>
                      <a:lnTo>
                        <a:pt x="633600" y="504625"/>
                      </a:lnTo>
                      <a:lnTo>
                        <a:pt x="65" y="50462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F2AF0B9F-E7FF-48BE-82F0-1865FE7E86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96062" y="4421249"/>
                  <a:ext cx="500371" cy="944249"/>
                </a:xfrm>
                <a:custGeom>
                  <a:avLst/>
                  <a:gdLst>
                    <a:gd name="connsiteX0" fmla="*/ 322 w 500371"/>
                    <a:gd name="connsiteY0" fmla="*/ 74 h 944249"/>
                    <a:gd name="connsiteX1" fmla="*/ 500694 w 500371"/>
                    <a:gd name="connsiteY1" fmla="*/ 74 h 944249"/>
                    <a:gd name="connsiteX2" fmla="*/ 500694 w 500371"/>
                    <a:gd name="connsiteY2" fmla="*/ 944323 h 944249"/>
                    <a:gd name="connsiteX3" fmla="*/ 322 w 500371"/>
                    <a:gd name="connsiteY3" fmla="*/ 944323 h 9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371" h="944249">
                      <a:moveTo>
                        <a:pt x="322" y="74"/>
                      </a:moveTo>
                      <a:lnTo>
                        <a:pt x="500694" y="74"/>
                      </a:lnTo>
                      <a:lnTo>
                        <a:pt x="500694" y="944323"/>
                      </a:lnTo>
                      <a:lnTo>
                        <a:pt x="322" y="94432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EA9FB66B-6798-4C88-BC5F-AF43278B28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81312" y="4324403"/>
                  <a:ext cx="629499" cy="1012848"/>
                </a:xfrm>
                <a:custGeom>
                  <a:avLst/>
                  <a:gdLst>
                    <a:gd name="connsiteX0" fmla="*/ 244 w 629499"/>
                    <a:gd name="connsiteY0" fmla="*/ 50 h 1012848"/>
                    <a:gd name="connsiteX1" fmla="*/ 629744 w 629499"/>
                    <a:gd name="connsiteY1" fmla="*/ 50 h 1012848"/>
                    <a:gd name="connsiteX2" fmla="*/ 629744 w 629499"/>
                    <a:gd name="connsiteY2" fmla="*/ 1012898 h 1012848"/>
                    <a:gd name="connsiteX3" fmla="*/ 244 w 629499"/>
                    <a:gd name="connsiteY3" fmla="*/ 1012898 h 101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9499" h="1012848">
                      <a:moveTo>
                        <a:pt x="244" y="50"/>
                      </a:moveTo>
                      <a:lnTo>
                        <a:pt x="629744" y="50"/>
                      </a:lnTo>
                      <a:lnTo>
                        <a:pt x="629744" y="1012898"/>
                      </a:lnTo>
                      <a:lnTo>
                        <a:pt x="244" y="10128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7AEA7B4-C9FF-43B5-8E50-4B62E7EB11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82194" y="4316332"/>
                  <a:ext cx="548794" cy="992672"/>
                </a:xfrm>
                <a:custGeom>
                  <a:avLst/>
                  <a:gdLst>
                    <a:gd name="connsiteX0" fmla="*/ 269 w 548794"/>
                    <a:gd name="connsiteY0" fmla="*/ 48 h 992672"/>
                    <a:gd name="connsiteX1" fmla="*/ 549064 w 548794"/>
                    <a:gd name="connsiteY1" fmla="*/ 48 h 992672"/>
                    <a:gd name="connsiteX2" fmla="*/ 549064 w 548794"/>
                    <a:gd name="connsiteY2" fmla="*/ 992720 h 992672"/>
                    <a:gd name="connsiteX3" fmla="*/ 269 w 548794"/>
                    <a:gd name="connsiteY3" fmla="*/ 992720 h 99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4" h="992672">
                      <a:moveTo>
                        <a:pt x="269" y="48"/>
                      </a:moveTo>
                      <a:lnTo>
                        <a:pt x="549064" y="48"/>
                      </a:lnTo>
                      <a:lnTo>
                        <a:pt x="549064" y="992720"/>
                      </a:lnTo>
                      <a:lnTo>
                        <a:pt x="269" y="99272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3" name="Graphic 3512">
                  <a:extLst>
                    <a:ext uri="{FF2B5EF4-FFF2-40B4-BE49-F238E27FC236}">
                      <a16:creationId xmlns:a16="http://schemas.microsoft.com/office/drawing/2014/main" id="{9C373CF1-EB2B-4E5E-A502-58F76E25A9EE}"/>
                    </a:ext>
                  </a:extLst>
                </p:cNvPr>
                <p:cNvGrpSpPr/>
                <p:nvPr/>
              </p:nvGrpSpPr>
              <p:grpSpPr>
                <a:xfrm>
                  <a:off x="5088130" y="4659329"/>
                  <a:ext cx="1028989" cy="1004778"/>
                  <a:chOff x="5088130" y="4659329"/>
                  <a:chExt cx="1028989" cy="1004778"/>
                </a:xfrm>
                <a:solidFill>
                  <a:srgbClr val="938F50"/>
                </a:solidFill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CF900A25-10D8-461E-ACE7-AA2E96AF11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423056" y="4881268"/>
                    <a:ext cx="221938" cy="359137"/>
                  </a:xfrm>
                  <a:custGeom>
                    <a:avLst/>
                    <a:gdLst>
                      <a:gd name="connsiteX0" fmla="*/ 180 w 221938"/>
                      <a:gd name="connsiteY0" fmla="*/ 188 h 359137"/>
                      <a:gd name="connsiteX1" fmla="*/ 222119 w 221938"/>
                      <a:gd name="connsiteY1" fmla="*/ 188 h 359137"/>
                      <a:gd name="connsiteX2" fmla="*/ 222119 w 221938"/>
                      <a:gd name="connsiteY2" fmla="*/ 359325 h 359137"/>
                      <a:gd name="connsiteX3" fmla="*/ 180 w 221938"/>
                      <a:gd name="connsiteY3" fmla="*/ 359325 h 35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938" h="359137">
                        <a:moveTo>
                          <a:pt x="180" y="188"/>
                        </a:moveTo>
                        <a:lnTo>
                          <a:pt x="222119" y="188"/>
                        </a:lnTo>
                        <a:lnTo>
                          <a:pt x="222119" y="359325"/>
                        </a:lnTo>
                        <a:lnTo>
                          <a:pt x="180" y="35932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852CFF6D-F13C-4A0E-8FFB-2F786396BC2E}"/>
                      </a:ext>
                    </a:extLst>
                  </p:cNvPr>
                  <p:cNvSpPr/>
                  <p:nvPr/>
                </p:nvSpPr>
                <p:spPr>
                  <a:xfrm>
                    <a:off x="5445344" y="4935746"/>
                    <a:ext cx="420070" cy="413599"/>
                  </a:xfrm>
                  <a:custGeom>
                    <a:avLst/>
                    <a:gdLst>
                      <a:gd name="connsiteX0" fmla="*/ 163630 w 420070"/>
                      <a:gd name="connsiteY0" fmla="*/ 35739 h 413599"/>
                      <a:gd name="connsiteX1" fmla="*/ 124649 w 420070"/>
                      <a:gd name="connsiteY1" fmla="*/ 74114 h 413599"/>
                      <a:gd name="connsiteX2" fmla="*/ 93093 w 420070"/>
                      <a:gd name="connsiteY2" fmla="*/ 121407 h 413599"/>
                      <a:gd name="connsiteX3" fmla="*/ 62627 w 420070"/>
                      <a:gd name="connsiteY3" fmla="*/ 130769 h 413599"/>
                      <a:gd name="connsiteX4" fmla="*/ 55001 w 420070"/>
                      <a:gd name="connsiteY4" fmla="*/ 155223 h 413599"/>
                      <a:gd name="connsiteX5" fmla="*/ 66380 w 420070"/>
                      <a:gd name="connsiteY5" fmla="*/ 272326 h 413599"/>
                      <a:gd name="connsiteX6" fmla="*/ 0 w 420070"/>
                      <a:gd name="connsiteY6" fmla="*/ 229673 h 413599"/>
                      <a:gd name="connsiteX7" fmla="*/ 138086 w 420070"/>
                      <a:gd name="connsiteY7" fmla="*/ 413600 h 413599"/>
                      <a:gd name="connsiteX8" fmla="*/ 175655 w 420070"/>
                      <a:gd name="connsiteY8" fmla="*/ 343104 h 413599"/>
                      <a:gd name="connsiteX9" fmla="*/ 102617 w 420070"/>
                      <a:gd name="connsiteY9" fmla="*/ 285682 h 413599"/>
                      <a:gd name="connsiteX10" fmla="*/ 117870 w 420070"/>
                      <a:gd name="connsiteY10" fmla="*/ 177215 h 413599"/>
                      <a:gd name="connsiteX11" fmla="*/ 142606 w 420070"/>
                      <a:gd name="connsiteY11" fmla="*/ 121891 h 413599"/>
                      <a:gd name="connsiteX12" fmla="*/ 170651 w 420070"/>
                      <a:gd name="connsiteY12" fmla="*/ 96913 h 413599"/>
                      <a:gd name="connsiteX13" fmla="*/ 193854 w 420070"/>
                      <a:gd name="connsiteY13" fmla="*/ 139525 h 413599"/>
                      <a:gd name="connsiteX14" fmla="*/ 241631 w 420070"/>
                      <a:gd name="connsiteY14" fmla="*/ 183671 h 413599"/>
                      <a:gd name="connsiteX15" fmla="*/ 305832 w 420070"/>
                      <a:gd name="connsiteY15" fmla="*/ 203726 h 413599"/>
                      <a:gd name="connsiteX16" fmla="*/ 374956 w 420070"/>
                      <a:gd name="connsiteY16" fmla="*/ 260502 h 413599"/>
                      <a:gd name="connsiteX17" fmla="*/ 420070 w 420070"/>
                      <a:gd name="connsiteY17" fmla="*/ 221360 h 413599"/>
                      <a:gd name="connsiteX18" fmla="*/ 316889 w 420070"/>
                      <a:gd name="connsiteY18" fmla="*/ 188715 h 413599"/>
                      <a:gd name="connsiteX19" fmla="*/ 259991 w 420070"/>
                      <a:gd name="connsiteY19" fmla="*/ 137629 h 413599"/>
                      <a:gd name="connsiteX20" fmla="*/ 200714 w 420070"/>
                      <a:gd name="connsiteY20" fmla="*/ 91102 h 413599"/>
                      <a:gd name="connsiteX21" fmla="*/ 192199 w 420070"/>
                      <a:gd name="connsiteY21" fmla="*/ 22503 h 413599"/>
                      <a:gd name="connsiteX22" fmla="*/ 198736 w 420070"/>
                      <a:gd name="connsiteY22" fmla="*/ 13424 h 413599"/>
                      <a:gd name="connsiteX23" fmla="*/ 173798 w 420070"/>
                      <a:gd name="connsiteY23" fmla="*/ 3779 h 413599"/>
                      <a:gd name="connsiteX24" fmla="*/ 162177 w 420070"/>
                      <a:gd name="connsiteY24" fmla="*/ 37474 h 413599"/>
                      <a:gd name="connsiteX25" fmla="*/ 140871 w 420070"/>
                      <a:gd name="connsiteY25" fmla="*/ 63380 h 41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20070" h="413599">
                        <a:moveTo>
                          <a:pt x="163630" y="35739"/>
                        </a:moveTo>
                        <a:cubicBezTo>
                          <a:pt x="144018" y="34407"/>
                          <a:pt x="130984" y="55471"/>
                          <a:pt x="124649" y="74114"/>
                        </a:cubicBezTo>
                        <a:cubicBezTo>
                          <a:pt x="118314" y="92716"/>
                          <a:pt x="111575" y="114709"/>
                          <a:pt x="93093" y="121407"/>
                        </a:cubicBezTo>
                        <a:cubicBezTo>
                          <a:pt x="82965" y="125079"/>
                          <a:pt x="70536" y="123465"/>
                          <a:pt x="62627" y="130769"/>
                        </a:cubicBezTo>
                        <a:cubicBezTo>
                          <a:pt x="56171" y="136741"/>
                          <a:pt x="55243" y="146426"/>
                          <a:pt x="55001" y="155223"/>
                        </a:cubicBezTo>
                        <a:cubicBezTo>
                          <a:pt x="53871" y="194526"/>
                          <a:pt x="57704" y="233991"/>
                          <a:pt x="66380" y="272326"/>
                        </a:cubicBezTo>
                        <a:cubicBezTo>
                          <a:pt x="52499" y="248881"/>
                          <a:pt x="27117" y="232578"/>
                          <a:pt x="0" y="229673"/>
                        </a:cubicBezTo>
                        <a:cubicBezTo>
                          <a:pt x="58794" y="280961"/>
                          <a:pt x="120816" y="337495"/>
                          <a:pt x="138086" y="413600"/>
                        </a:cubicBezTo>
                        <a:cubicBezTo>
                          <a:pt x="138732" y="385999"/>
                          <a:pt x="153098" y="359003"/>
                          <a:pt x="175655" y="343104"/>
                        </a:cubicBezTo>
                        <a:cubicBezTo>
                          <a:pt x="146843" y="329949"/>
                          <a:pt x="115731" y="314534"/>
                          <a:pt x="102617" y="285682"/>
                        </a:cubicBezTo>
                        <a:cubicBezTo>
                          <a:pt x="86960" y="251383"/>
                          <a:pt x="102455" y="211635"/>
                          <a:pt x="117870" y="177215"/>
                        </a:cubicBezTo>
                        <a:cubicBezTo>
                          <a:pt x="126102" y="158774"/>
                          <a:pt x="134374" y="140332"/>
                          <a:pt x="142606" y="121891"/>
                        </a:cubicBezTo>
                        <a:cubicBezTo>
                          <a:pt x="148094" y="109584"/>
                          <a:pt x="157294" y="95097"/>
                          <a:pt x="170651" y="96913"/>
                        </a:cubicBezTo>
                        <a:cubicBezTo>
                          <a:pt x="187760" y="99254"/>
                          <a:pt x="188729" y="123021"/>
                          <a:pt x="193854" y="139525"/>
                        </a:cubicBezTo>
                        <a:cubicBezTo>
                          <a:pt x="200552" y="160953"/>
                          <a:pt x="220769" y="175439"/>
                          <a:pt x="241631" y="183671"/>
                        </a:cubicBezTo>
                        <a:cubicBezTo>
                          <a:pt x="262493" y="191903"/>
                          <a:pt x="285010" y="195414"/>
                          <a:pt x="305832" y="203726"/>
                        </a:cubicBezTo>
                        <a:cubicBezTo>
                          <a:pt x="333958" y="214985"/>
                          <a:pt x="358452" y="235121"/>
                          <a:pt x="374956" y="260502"/>
                        </a:cubicBezTo>
                        <a:cubicBezTo>
                          <a:pt x="387667" y="245088"/>
                          <a:pt x="403001" y="231771"/>
                          <a:pt x="420070" y="221360"/>
                        </a:cubicBezTo>
                        <a:cubicBezTo>
                          <a:pt x="387869" y="204816"/>
                          <a:pt x="348162" y="206995"/>
                          <a:pt x="316889" y="188715"/>
                        </a:cubicBezTo>
                        <a:cubicBezTo>
                          <a:pt x="294816" y="175802"/>
                          <a:pt x="279482" y="154173"/>
                          <a:pt x="259991" y="137629"/>
                        </a:cubicBezTo>
                        <a:cubicBezTo>
                          <a:pt x="240784" y="121326"/>
                          <a:pt x="217460" y="109907"/>
                          <a:pt x="200714" y="91102"/>
                        </a:cubicBezTo>
                        <a:cubicBezTo>
                          <a:pt x="183967" y="72298"/>
                          <a:pt x="175897" y="41670"/>
                          <a:pt x="192199" y="22503"/>
                        </a:cubicBezTo>
                        <a:cubicBezTo>
                          <a:pt x="194620" y="19638"/>
                          <a:pt x="197606" y="17015"/>
                          <a:pt x="198736" y="13424"/>
                        </a:cubicBezTo>
                        <a:cubicBezTo>
                          <a:pt x="202328" y="1843"/>
                          <a:pt x="182636" y="-4533"/>
                          <a:pt x="173798" y="3779"/>
                        </a:cubicBezTo>
                        <a:cubicBezTo>
                          <a:pt x="164961" y="12092"/>
                          <a:pt x="164356" y="25570"/>
                          <a:pt x="162177" y="37474"/>
                        </a:cubicBezTo>
                        <a:cubicBezTo>
                          <a:pt x="159998" y="49378"/>
                          <a:pt x="152977" y="62977"/>
                          <a:pt x="140871" y="63380"/>
                        </a:cubicBezTo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257026FE-89C3-43F4-BBFF-A817CD2C22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5536043" y="5018467"/>
                    <a:ext cx="347031" cy="270361"/>
                  </a:xfrm>
                  <a:custGeom>
                    <a:avLst/>
                    <a:gdLst>
                      <a:gd name="connsiteX0" fmla="*/ 208 w 347031"/>
                      <a:gd name="connsiteY0" fmla="*/ 222 h 270361"/>
                      <a:gd name="connsiteX1" fmla="*/ 347240 w 347031"/>
                      <a:gd name="connsiteY1" fmla="*/ 222 h 270361"/>
                      <a:gd name="connsiteX2" fmla="*/ 347240 w 347031"/>
                      <a:gd name="connsiteY2" fmla="*/ 270584 h 270361"/>
                      <a:gd name="connsiteX3" fmla="*/ 208 w 347031"/>
                      <a:gd name="connsiteY3" fmla="*/ 270584 h 270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31" h="270361">
                        <a:moveTo>
                          <a:pt x="208" y="222"/>
                        </a:moveTo>
                        <a:lnTo>
                          <a:pt x="347240" y="222"/>
                        </a:lnTo>
                        <a:lnTo>
                          <a:pt x="347240" y="270584"/>
                        </a:lnTo>
                        <a:lnTo>
                          <a:pt x="208" y="27058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E1407784-D884-4A38-B9A8-986C3CFB0C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576396" y="5151630"/>
                    <a:ext cx="351067" cy="242115"/>
                  </a:xfrm>
                  <a:custGeom>
                    <a:avLst/>
                    <a:gdLst>
                      <a:gd name="connsiteX0" fmla="*/ 218 w 351067"/>
                      <a:gd name="connsiteY0" fmla="*/ 255 h 242115"/>
                      <a:gd name="connsiteX1" fmla="*/ 351286 w 351067"/>
                      <a:gd name="connsiteY1" fmla="*/ 255 h 242115"/>
                      <a:gd name="connsiteX2" fmla="*/ 351286 w 351067"/>
                      <a:gd name="connsiteY2" fmla="*/ 242370 h 242115"/>
                      <a:gd name="connsiteX3" fmla="*/ 218 w 351067"/>
                      <a:gd name="connsiteY3" fmla="*/ 242370 h 24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067" h="242115">
                        <a:moveTo>
                          <a:pt x="218" y="255"/>
                        </a:moveTo>
                        <a:lnTo>
                          <a:pt x="351286" y="255"/>
                        </a:lnTo>
                        <a:lnTo>
                          <a:pt x="351286" y="242370"/>
                        </a:lnTo>
                        <a:lnTo>
                          <a:pt x="218" y="24237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465C4CAD-105B-425F-9AA9-D8675E373620}"/>
                      </a:ext>
                    </a:extLst>
                  </p:cNvPr>
                  <p:cNvSpPr/>
                  <p:nvPr/>
                </p:nvSpPr>
                <p:spPr>
                  <a:xfrm>
                    <a:off x="5755010" y="5137858"/>
                    <a:ext cx="177107" cy="82198"/>
                  </a:xfrm>
                  <a:custGeom>
                    <a:avLst/>
                    <a:gdLst>
                      <a:gd name="connsiteX0" fmla="*/ 91076 w 177107"/>
                      <a:gd name="connsiteY0" fmla="*/ 24655 h 82198"/>
                      <a:gd name="connsiteX1" fmla="*/ 94102 w 177107"/>
                      <a:gd name="connsiteY1" fmla="*/ 31717 h 82198"/>
                      <a:gd name="connsiteX2" fmla="*/ 87888 w 177107"/>
                      <a:gd name="connsiteY2" fmla="*/ 39142 h 82198"/>
                      <a:gd name="connsiteX3" fmla="*/ 0 w 177107"/>
                      <a:gd name="connsiteY3" fmla="*/ 82198 h 82198"/>
                      <a:gd name="connsiteX4" fmla="*/ 96564 w 177107"/>
                      <a:gd name="connsiteY4" fmla="*/ 45437 h 82198"/>
                      <a:gd name="connsiteX5" fmla="*/ 177107 w 177107"/>
                      <a:gd name="connsiteY5" fmla="*/ 33573 h 82198"/>
                      <a:gd name="connsiteX6" fmla="*/ 150676 w 177107"/>
                      <a:gd name="connsiteY6" fmla="*/ 16464 h 82198"/>
                      <a:gd name="connsiteX7" fmla="*/ 47818 w 177107"/>
                      <a:gd name="connsiteY7" fmla="*/ 0 h 82198"/>
                      <a:gd name="connsiteX8" fmla="*/ 91076 w 177107"/>
                      <a:gd name="connsiteY8" fmla="*/ 24655 h 8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07" h="82198">
                        <a:moveTo>
                          <a:pt x="91076" y="24655"/>
                        </a:moveTo>
                        <a:cubicBezTo>
                          <a:pt x="92770" y="26673"/>
                          <a:pt x="94344" y="29094"/>
                          <a:pt x="94102" y="31717"/>
                        </a:cubicBezTo>
                        <a:cubicBezTo>
                          <a:pt x="93779" y="35066"/>
                          <a:pt x="90712" y="37326"/>
                          <a:pt x="87888" y="39142"/>
                        </a:cubicBezTo>
                        <a:cubicBezTo>
                          <a:pt x="60367" y="56776"/>
                          <a:pt x="30103" y="69527"/>
                          <a:pt x="0" y="82198"/>
                        </a:cubicBezTo>
                        <a:cubicBezTo>
                          <a:pt x="32201" y="69931"/>
                          <a:pt x="64362" y="57664"/>
                          <a:pt x="96564" y="45437"/>
                        </a:cubicBezTo>
                        <a:cubicBezTo>
                          <a:pt x="122430" y="35591"/>
                          <a:pt x="150636" y="25624"/>
                          <a:pt x="177107" y="33573"/>
                        </a:cubicBezTo>
                        <a:cubicBezTo>
                          <a:pt x="175372" y="22436"/>
                          <a:pt x="161773" y="18280"/>
                          <a:pt x="150676" y="16464"/>
                        </a:cubicBezTo>
                        <a:cubicBezTo>
                          <a:pt x="116578" y="10855"/>
                          <a:pt x="82158" y="3430"/>
                          <a:pt x="47818" y="0"/>
                        </a:cubicBezTo>
                        <a:cubicBezTo>
                          <a:pt x="55485" y="14930"/>
                          <a:pt x="79051" y="10451"/>
                          <a:pt x="91076" y="24655"/>
                        </a:cubicBezTo>
                        <a:close/>
                      </a:path>
                    </a:pathLst>
                  </a:custGeom>
                  <a:solidFill>
                    <a:srgbClr val="938F50"/>
                  </a:solidFill>
                  <a:ln w="40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B006E52E-7A19-40D5-A470-9C10AF125E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414986" y="4873197"/>
                    <a:ext cx="238080" cy="302643"/>
                  </a:xfrm>
                  <a:custGeom>
                    <a:avLst/>
                    <a:gdLst>
                      <a:gd name="connsiteX0" fmla="*/ 178 w 238080"/>
                      <a:gd name="connsiteY0" fmla="*/ 186 h 302643"/>
                      <a:gd name="connsiteX1" fmla="*/ 238258 w 238080"/>
                      <a:gd name="connsiteY1" fmla="*/ 186 h 302643"/>
                      <a:gd name="connsiteX2" fmla="*/ 238258 w 238080"/>
                      <a:gd name="connsiteY2" fmla="*/ 302830 h 302643"/>
                      <a:gd name="connsiteX3" fmla="*/ 178 w 238080"/>
                      <a:gd name="connsiteY3" fmla="*/ 302830 h 30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080" h="302643">
                        <a:moveTo>
                          <a:pt x="178" y="186"/>
                        </a:moveTo>
                        <a:lnTo>
                          <a:pt x="238258" y="186"/>
                        </a:lnTo>
                        <a:lnTo>
                          <a:pt x="238258" y="302830"/>
                        </a:lnTo>
                        <a:lnTo>
                          <a:pt x="178" y="30283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8DB83894-438D-4EB1-B68D-83E1073680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14104" y="4756175"/>
                    <a:ext cx="371243" cy="230009"/>
                  </a:xfrm>
                  <a:custGeom>
                    <a:avLst/>
                    <a:gdLst>
                      <a:gd name="connsiteX0" fmla="*/ 153 w 371243"/>
                      <a:gd name="connsiteY0" fmla="*/ 157 h 230009"/>
                      <a:gd name="connsiteX1" fmla="*/ 371397 w 371243"/>
                      <a:gd name="connsiteY1" fmla="*/ 157 h 230009"/>
                      <a:gd name="connsiteX2" fmla="*/ 371397 w 371243"/>
                      <a:gd name="connsiteY2" fmla="*/ 230166 h 230009"/>
                      <a:gd name="connsiteX3" fmla="*/ 153 w 371243"/>
                      <a:gd name="connsiteY3" fmla="*/ 230166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43" h="230009">
                        <a:moveTo>
                          <a:pt x="153" y="157"/>
                        </a:moveTo>
                        <a:lnTo>
                          <a:pt x="371397" y="157"/>
                        </a:lnTo>
                        <a:lnTo>
                          <a:pt x="371397" y="230166"/>
                        </a:lnTo>
                        <a:lnTo>
                          <a:pt x="153" y="23016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71BB2391-64C2-4F3C-B31E-CA170EC48C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318139" y="4869162"/>
                    <a:ext cx="117022" cy="230009"/>
                  </a:xfrm>
                  <a:custGeom>
                    <a:avLst/>
                    <a:gdLst>
                      <a:gd name="connsiteX0" fmla="*/ 154 w 117022"/>
                      <a:gd name="connsiteY0" fmla="*/ 185 h 230009"/>
                      <a:gd name="connsiteX1" fmla="*/ 117177 w 117022"/>
                      <a:gd name="connsiteY1" fmla="*/ 185 h 230009"/>
                      <a:gd name="connsiteX2" fmla="*/ 117177 w 117022"/>
                      <a:gd name="connsiteY2" fmla="*/ 230194 h 230009"/>
                      <a:gd name="connsiteX3" fmla="*/ 154 w 117022"/>
                      <a:gd name="connsiteY3" fmla="*/ 230194 h 23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22" h="230009">
                        <a:moveTo>
                          <a:pt x="154" y="185"/>
                        </a:moveTo>
                        <a:lnTo>
                          <a:pt x="117177" y="185"/>
                        </a:lnTo>
                        <a:lnTo>
                          <a:pt x="117177" y="230194"/>
                        </a:lnTo>
                        <a:lnTo>
                          <a:pt x="154" y="23019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FBA13B49-B949-41D8-9F75-E10D3EF4EC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225329" y="4836880"/>
                    <a:ext cx="193692" cy="411595"/>
                  </a:xfrm>
                  <a:custGeom>
                    <a:avLst/>
                    <a:gdLst>
                      <a:gd name="connsiteX0" fmla="*/ 131 w 193692"/>
                      <a:gd name="connsiteY0" fmla="*/ 177 h 411595"/>
                      <a:gd name="connsiteX1" fmla="*/ 193824 w 193692"/>
                      <a:gd name="connsiteY1" fmla="*/ 177 h 411595"/>
                      <a:gd name="connsiteX2" fmla="*/ 193824 w 193692"/>
                      <a:gd name="connsiteY2" fmla="*/ 411773 h 411595"/>
                      <a:gd name="connsiteX3" fmla="*/ 131 w 193692"/>
                      <a:gd name="connsiteY3" fmla="*/ 411773 h 4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92" h="411595">
                        <a:moveTo>
                          <a:pt x="131" y="177"/>
                        </a:moveTo>
                        <a:lnTo>
                          <a:pt x="193824" y="177"/>
                        </a:lnTo>
                        <a:lnTo>
                          <a:pt x="193824" y="411773"/>
                        </a:lnTo>
                        <a:lnTo>
                          <a:pt x="131" y="4117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3" name="Picture 72">
                    <a:extLst>
                      <a:ext uri="{FF2B5EF4-FFF2-40B4-BE49-F238E27FC236}">
                        <a16:creationId xmlns:a16="http://schemas.microsoft.com/office/drawing/2014/main" id="{FE70AE2E-E97D-4E46-9193-A51A7EFE8C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479550" y="4756175"/>
                    <a:ext cx="568970" cy="234044"/>
                  </a:xfrm>
                  <a:custGeom>
                    <a:avLst/>
                    <a:gdLst>
                      <a:gd name="connsiteX0" fmla="*/ 194 w 568970"/>
                      <a:gd name="connsiteY0" fmla="*/ 157 h 234044"/>
                      <a:gd name="connsiteX1" fmla="*/ 569165 w 568970"/>
                      <a:gd name="connsiteY1" fmla="*/ 157 h 234044"/>
                      <a:gd name="connsiteX2" fmla="*/ 569165 w 568970"/>
                      <a:gd name="connsiteY2" fmla="*/ 234202 h 234044"/>
                      <a:gd name="connsiteX3" fmla="*/ 194 w 568970"/>
                      <a:gd name="connsiteY3" fmla="*/ 234202 h 23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8970" h="234044">
                        <a:moveTo>
                          <a:pt x="194" y="157"/>
                        </a:moveTo>
                        <a:lnTo>
                          <a:pt x="569165" y="157"/>
                        </a:lnTo>
                        <a:lnTo>
                          <a:pt x="569165" y="234202"/>
                        </a:lnTo>
                        <a:lnTo>
                          <a:pt x="194" y="23420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4" name="Picture 73">
                    <a:extLst>
                      <a:ext uri="{FF2B5EF4-FFF2-40B4-BE49-F238E27FC236}">
                        <a16:creationId xmlns:a16="http://schemas.microsoft.com/office/drawing/2014/main" id="{2A04E706-B836-4F7A-A5FE-633859F428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511832" y="4659329"/>
                    <a:ext cx="577041" cy="290538"/>
                  </a:xfrm>
                  <a:custGeom>
                    <a:avLst/>
                    <a:gdLst>
                      <a:gd name="connsiteX0" fmla="*/ 202 w 577041"/>
                      <a:gd name="connsiteY0" fmla="*/ 133 h 290538"/>
                      <a:gd name="connsiteX1" fmla="*/ 577244 w 577041"/>
                      <a:gd name="connsiteY1" fmla="*/ 133 h 290538"/>
                      <a:gd name="connsiteX2" fmla="*/ 577244 w 577041"/>
                      <a:gd name="connsiteY2" fmla="*/ 290671 h 290538"/>
                      <a:gd name="connsiteX3" fmla="*/ 202 w 577041"/>
                      <a:gd name="connsiteY3" fmla="*/ 290671 h 290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041" h="290538">
                        <a:moveTo>
                          <a:pt x="202" y="133"/>
                        </a:moveTo>
                        <a:lnTo>
                          <a:pt x="577244" y="133"/>
                        </a:lnTo>
                        <a:lnTo>
                          <a:pt x="577244" y="290671"/>
                        </a:lnTo>
                        <a:lnTo>
                          <a:pt x="202" y="2906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58B26E94-DDE8-4146-97C0-78F612DEA0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354457" y="4820739"/>
                    <a:ext cx="314749" cy="439842"/>
                  </a:xfrm>
                  <a:custGeom>
                    <a:avLst/>
                    <a:gdLst>
                      <a:gd name="connsiteX0" fmla="*/ 163 w 314749"/>
                      <a:gd name="connsiteY0" fmla="*/ 173 h 439842"/>
                      <a:gd name="connsiteX1" fmla="*/ 314913 w 314749"/>
                      <a:gd name="connsiteY1" fmla="*/ 173 h 439842"/>
                      <a:gd name="connsiteX2" fmla="*/ 314913 w 314749"/>
                      <a:gd name="connsiteY2" fmla="*/ 440015 h 439842"/>
                      <a:gd name="connsiteX3" fmla="*/ 163 w 314749"/>
                      <a:gd name="connsiteY3" fmla="*/ 440015 h 43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749" h="439842">
                        <a:moveTo>
                          <a:pt x="163" y="173"/>
                        </a:moveTo>
                        <a:lnTo>
                          <a:pt x="314913" y="173"/>
                        </a:lnTo>
                        <a:lnTo>
                          <a:pt x="314913" y="440015"/>
                        </a:lnTo>
                        <a:lnTo>
                          <a:pt x="163" y="4400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E740262F-47CC-4230-AF0D-340CCDE808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5628854" y="4796528"/>
                    <a:ext cx="379313" cy="375278"/>
                  </a:xfrm>
                  <a:custGeom>
                    <a:avLst/>
                    <a:gdLst>
                      <a:gd name="connsiteX0" fmla="*/ 231 w 379313"/>
                      <a:gd name="connsiteY0" fmla="*/ 167 h 375278"/>
                      <a:gd name="connsiteX1" fmla="*/ 379545 w 379313"/>
                      <a:gd name="connsiteY1" fmla="*/ 167 h 375278"/>
                      <a:gd name="connsiteX2" fmla="*/ 379545 w 379313"/>
                      <a:gd name="connsiteY2" fmla="*/ 375445 h 375278"/>
                      <a:gd name="connsiteX3" fmla="*/ 231 w 379313"/>
                      <a:gd name="connsiteY3" fmla="*/ 375445 h 375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9313" h="375278">
                        <a:moveTo>
                          <a:pt x="231" y="167"/>
                        </a:moveTo>
                        <a:lnTo>
                          <a:pt x="379545" y="167"/>
                        </a:lnTo>
                        <a:lnTo>
                          <a:pt x="379545" y="375445"/>
                        </a:lnTo>
                        <a:lnTo>
                          <a:pt x="231" y="37544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1893C704-9671-4F08-A2E9-9D37F688A5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536043" y="5139524"/>
                    <a:ext cx="419666" cy="447913"/>
                  </a:xfrm>
                  <a:custGeom>
                    <a:avLst/>
                    <a:gdLst>
                      <a:gd name="connsiteX0" fmla="*/ 208 w 419666"/>
                      <a:gd name="connsiteY0" fmla="*/ 252 h 447913"/>
                      <a:gd name="connsiteX1" fmla="*/ 419875 w 419666"/>
                      <a:gd name="connsiteY1" fmla="*/ 252 h 447913"/>
                      <a:gd name="connsiteX2" fmla="*/ 419875 w 419666"/>
                      <a:gd name="connsiteY2" fmla="*/ 448165 h 447913"/>
                      <a:gd name="connsiteX3" fmla="*/ 208 w 419666"/>
                      <a:gd name="connsiteY3" fmla="*/ 448165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666" h="447913">
                        <a:moveTo>
                          <a:pt x="208" y="252"/>
                        </a:moveTo>
                        <a:lnTo>
                          <a:pt x="419875" y="252"/>
                        </a:lnTo>
                        <a:lnTo>
                          <a:pt x="419875" y="448165"/>
                        </a:lnTo>
                        <a:lnTo>
                          <a:pt x="208" y="4481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1EAB6F68-FE76-4406-A44B-04B4411696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5088130" y="5179877"/>
                    <a:ext cx="504406" cy="371243"/>
                  </a:xfrm>
                  <a:custGeom>
                    <a:avLst/>
                    <a:gdLst>
                      <a:gd name="connsiteX0" fmla="*/ 97 w 504406"/>
                      <a:gd name="connsiteY0" fmla="*/ 262 h 371243"/>
                      <a:gd name="connsiteX1" fmla="*/ 504504 w 504406"/>
                      <a:gd name="connsiteY1" fmla="*/ 262 h 371243"/>
                      <a:gd name="connsiteX2" fmla="*/ 504504 w 504406"/>
                      <a:gd name="connsiteY2" fmla="*/ 371505 h 371243"/>
                      <a:gd name="connsiteX3" fmla="*/ 97 w 504406"/>
                      <a:gd name="connsiteY3" fmla="*/ 371505 h 371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406" h="371243">
                        <a:moveTo>
                          <a:pt x="97" y="262"/>
                        </a:moveTo>
                        <a:lnTo>
                          <a:pt x="504504" y="262"/>
                        </a:lnTo>
                        <a:lnTo>
                          <a:pt x="504504" y="371505"/>
                        </a:lnTo>
                        <a:lnTo>
                          <a:pt x="97" y="371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B69A51FC-DEE4-463D-9D92-352A4D8EC6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50421" y="5518838"/>
                    <a:ext cx="645640" cy="145269"/>
                  </a:xfrm>
                  <a:custGeom>
                    <a:avLst/>
                    <a:gdLst>
                      <a:gd name="connsiteX0" fmla="*/ 162 w 645640"/>
                      <a:gd name="connsiteY0" fmla="*/ 346 h 145269"/>
                      <a:gd name="connsiteX1" fmla="*/ 645803 w 645640"/>
                      <a:gd name="connsiteY1" fmla="*/ 346 h 145269"/>
                      <a:gd name="connsiteX2" fmla="*/ 645803 w 645640"/>
                      <a:gd name="connsiteY2" fmla="*/ 145615 h 145269"/>
                      <a:gd name="connsiteX3" fmla="*/ 162 w 645640"/>
                      <a:gd name="connsiteY3" fmla="*/ 145615 h 14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145269">
                        <a:moveTo>
                          <a:pt x="162" y="346"/>
                        </a:moveTo>
                        <a:lnTo>
                          <a:pt x="645803" y="346"/>
                        </a:lnTo>
                        <a:lnTo>
                          <a:pt x="645803" y="145615"/>
                        </a:lnTo>
                        <a:lnTo>
                          <a:pt x="162" y="14561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2F8D68D1-D020-41BA-8C7A-7414DCECCC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5911322" y="4925656"/>
                    <a:ext cx="205797" cy="665816"/>
                  </a:xfrm>
                  <a:custGeom>
                    <a:avLst/>
                    <a:gdLst>
                      <a:gd name="connsiteX0" fmla="*/ 301 w 205797"/>
                      <a:gd name="connsiteY0" fmla="*/ 199 h 665816"/>
                      <a:gd name="connsiteX1" fmla="*/ 206099 w 205797"/>
                      <a:gd name="connsiteY1" fmla="*/ 199 h 665816"/>
                      <a:gd name="connsiteX2" fmla="*/ 206099 w 205797"/>
                      <a:gd name="connsiteY2" fmla="*/ 666016 h 665816"/>
                      <a:gd name="connsiteX3" fmla="*/ 301 w 205797"/>
                      <a:gd name="connsiteY3" fmla="*/ 666016 h 665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5797" h="665816">
                        <a:moveTo>
                          <a:pt x="301" y="199"/>
                        </a:moveTo>
                        <a:lnTo>
                          <a:pt x="206099" y="199"/>
                        </a:lnTo>
                        <a:lnTo>
                          <a:pt x="206099" y="666016"/>
                        </a:lnTo>
                        <a:lnTo>
                          <a:pt x="301" y="666016"/>
                        </a:lnTo>
                        <a:close/>
                      </a:path>
                    </a:pathLst>
                  </a:custGeom>
                </p:spPr>
              </p:pic>
            </p:grp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64CD205-2FC1-4353-9769-189DDFCDA2B6}"/>
                  </a:ext>
                </a:extLst>
              </p:cNvPr>
              <p:cNvSpPr/>
              <p:nvPr/>
            </p:nvSpPr>
            <p:spPr>
              <a:xfrm>
                <a:off x="6128432" y="4787604"/>
                <a:ext cx="353849" cy="432291"/>
              </a:xfrm>
              <a:custGeom>
                <a:avLst/>
                <a:gdLst>
                  <a:gd name="connsiteX0" fmla="*/ 168472 w 353849"/>
                  <a:gd name="connsiteY0" fmla="*/ 232909 h 432291"/>
                  <a:gd name="connsiteX1" fmla="*/ 0 w 353849"/>
                  <a:gd name="connsiteY1" fmla="*/ 432291 h 432291"/>
                  <a:gd name="connsiteX2" fmla="*/ 197324 w 353849"/>
                  <a:gd name="connsiteY2" fmla="*/ 259744 h 432291"/>
                  <a:gd name="connsiteX3" fmla="*/ 334240 w 353849"/>
                  <a:gd name="connsiteY3" fmla="*/ 104588 h 432291"/>
                  <a:gd name="connsiteX4" fmla="*/ 303451 w 353849"/>
                  <a:gd name="connsiteY4" fmla="*/ 17265 h 432291"/>
                  <a:gd name="connsiteX5" fmla="*/ 168472 w 353849"/>
                  <a:gd name="connsiteY5" fmla="*/ 232909 h 43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849" h="432291">
                    <a:moveTo>
                      <a:pt x="168472" y="232909"/>
                    </a:moveTo>
                    <a:cubicBezTo>
                      <a:pt x="110566" y="298361"/>
                      <a:pt x="37972" y="353563"/>
                      <a:pt x="0" y="432291"/>
                    </a:cubicBezTo>
                    <a:cubicBezTo>
                      <a:pt x="65775" y="374789"/>
                      <a:pt x="131549" y="317246"/>
                      <a:pt x="197324" y="259744"/>
                    </a:cubicBezTo>
                    <a:cubicBezTo>
                      <a:pt x="249581" y="214024"/>
                      <a:pt x="303169" y="166691"/>
                      <a:pt x="334240" y="104588"/>
                    </a:cubicBezTo>
                    <a:cubicBezTo>
                      <a:pt x="360268" y="52614"/>
                      <a:pt x="369468" y="-38018"/>
                      <a:pt x="303451" y="17265"/>
                    </a:cubicBezTo>
                    <a:cubicBezTo>
                      <a:pt x="249823" y="62097"/>
                      <a:pt x="218630" y="176214"/>
                      <a:pt x="168472" y="23290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8255ED9-6547-464E-B375-2693960BB11D}"/>
                  </a:ext>
                </a:extLst>
              </p:cNvPr>
              <p:cNvSpPr/>
              <p:nvPr/>
            </p:nvSpPr>
            <p:spPr>
              <a:xfrm>
                <a:off x="6332213" y="4996543"/>
                <a:ext cx="299496" cy="552953"/>
              </a:xfrm>
              <a:custGeom>
                <a:avLst/>
                <a:gdLst>
                  <a:gd name="connsiteX0" fmla="*/ 154268 w 299496"/>
                  <a:gd name="connsiteY0" fmla="*/ 164356 h 552953"/>
                  <a:gd name="connsiteX1" fmla="*/ 85870 w 299496"/>
                  <a:gd name="connsiteY1" fmla="*/ 221132 h 552953"/>
                  <a:gd name="connsiteX2" fmla="*/ 0 w 299496"/>
                  <a:gd name="connsiteY2" fmla="*/ 228557 h 552953"/>
                  <a:gd name="connsiteX3" fmla="*/ 42168 w 299496"/>
                  <a:gd name="connsiteY3" fmla="*/ 381695 h 552953"/>
                  <a:gd name="connsiteX4" fmla="*/ 39182 w 299496"/>
                  <a:gd name="connsiteY4" fmla="*/ 447509 h 552953"/>
                  <a:gd name="connsiteX5" fmla="*/ 72635 w 299496"/>
                  <a:gd name="connsiteY5" fmla="*/ 536003 h 552953"/>
                  <a:gd name="connsiteX6" fmla="*/ 159635 w 299496"/>
                  <a:gd name="connsiteY6" fmla="*/ 534671 h 552953"/>
                  <a:gd name="connsiteX7" fmla="*/ 91641 w 299496"/>
                  <a:gd name="connsiteY7" fmla="*/ 362810 h 552953"/>
                  <a:gd name="connsiteX8" fmla="*/ 96079 w 299496"/>
                  <a:gd name="connsiteY8" fmla="*/ 284041 h 552953"/>
                  <a:gd name="connsiteX9" fmla="*/ 218348 w 299496"/>
                  <a:gd name="connsiteY9" fmla="*/ 134253 h 552953"/>
                  <a:gd name="connsiteX10" fmla="*/ 299497 w 299496"/>
                  <a:gd name="connsiteY10" fmla="*/ 0 h 552953"/>
                  <a:gd name="connsiteX11" fmla="*/ 154268 w 299496"/>
                  <a:gd name="connsiteY11" fmla="*/ 164356 h 55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9496" h="552953">
                    <a:moveTo>
                      <a:pt x="154268" y="164356"/>
                    </a:moveTo>
                    <a:cubicBezTo>
                      <a:pt x="133406" y="185581"/>
                      <a:pt x="112099" y="207089"/>
                      <a:pt x="85870" y="221132"/>
                    </a:cubicBezTo>
                    <a:cubicBezTo>
                      <a:pt x="59641" y="235134"/>
                      <a:pt x="27157" y="240703"/>
                      <a:pt x="0" y="228557"/>
                    </a:cubicBezTo>
                    <a:cubicBezTo>
                      <a:pt x="28207" y="274195"/>
                      <a:pt x="43056" y="328026"/>
                      <a:pt x="42168" y="381695"/>
                    </a:cubicBezTo>
                    <a:cubicBezTo>
                      <a:pt x="41805" y="403646"/>
                      <a:pt x="38860" y="425558"/>
                      <a:pt x="39182" y="447509"/>
                    </a:cubicBezTo>
                    <a:cubicBezTo>
                      <a:pt x="39626" y="479993"/>
                      <a:pt x="48383" y="514414"/>
                      <a:pt x="72635" y="536003"/>
                    </a:cubicBezTo>
                    <a:cubicBezTo>
                      <a:pt x="96887" y="557591"/>
                      <a:pt x="139378" y="560053"/>
                      <a:pt x="159635" y="534671"/>
                    </a:cubicBezTo>
                    <a:cubicBezTo>
                      <a:pt x="111978" y="493068"/>
                      <a:pt x="96281" y="425881"/>
                      <a:pt x="91641" y="362810"/>
                    </a:cubicBezTo>
                    <a:cubicBezTo>
                      <a:pt x="89704" y="336459"/>
                      <a:pt x="89260" y="309585"/>
                      <a:pt x="96079" y="284041"/>
                    </a:cubicBezTo>
                    <a:cubicBezTo>
                      <a:pt x="112987" y="220809"/>
                      <a:pt x="169723" y="178116"/>
                      <a:pt x="218348" y="134253"/>
                    </a:cubicBezTo>
                    <a:cubicBezTo>
                      <a:pt x="256804" y="99550"/>
                      <a:pt x="298084" y="53427"/>
                      <a:pt x="299497" y="0"/>
                    </a:cubicBezTo>
                    <a:cubicBezTo>
                      <a:pt x="246312" y="38052"/>
                      <a:pt x="202489" y="115327"/>
                      <a:pt x="154268" y="164356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74A3EB2-9BB1-410C-AD9F-7FC3717B3968}"/>
                  </a:ext>
                </a:extLst>
              </p:cNvPr>
              <p:cNvSpPr/>
              <p:nvPr/>
            </p:nvSpPr>
            <p:spPr>
              <a:xfrm>
                <a:off x="5991796" y="5193680"/>
                <a:ext cx="297279" cy="445638"/>
              </a:xfrm>
              <a:custGeom>
                <a:avLst/>
                <a:gdLst>
                  <a:gd name="connsiteX0" fmla="*/ 930 w 297279"/>
                  <a:gd name="connsiteY0" fmla="*/ 379541 h 445638"/>
                  <a:gd name="connsiteX1" fmla="*/ 19815 w 297279"/>
                  <a:gd name="connsiteY1" fmla="*/ 445639 h 445638"/>
                  <a:gd name="connsiteX2" fmla="*/ 101771 w 297279"/>
                  <a:gd name="connsiteY2" fmla="*/ 184517 h 445638"/>
                  <a:gd name="connsiteX3" fmla="*/ 297279 w 297279"/>
                  <a:gd name="connsiteY3" fmla="*/ 1720 h 445638"/>
                  <a:gd name="connsiteX4" fmla="*/ 930 w 297279"/>
                  <a:gd name="connsiteY4" fmla="*/ 379541 h 44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279" h="445638">
                    <a:moveTo>
                      <a:pt x="930" y="379541"/>
                    </a:moveTo>
                    <a:cubicBezTo>
                      <a:pt x="-1531" y="403551"/>
                      <a:pt x="-321" y="432322"/>
                      <a:pt x="19815" y="445639"/>
                    </a:cubicBezTo>
                    <a:cubicBezTo>
                      <a:pt x="39628" y="356338"/>
                      <a:pt x="59885" y="265868"/>
                      <a:pt x="101771" y="184517"/>
                    </a:cubicBezTo>
                    <a:cubicBezTo>
                      <a:pt x="143698" y="103207"/>
                      <a:pt x="210481" y="30693"/>
                      <a:pt x="297279" y="1720"/>
                    </a:cubicBezTo>
                    <a:cubicBezTo>
                      <a:pt x="104475" y="-22733"/>
                      <a:pt x="17273" y="218978"/>
                      <a:pt x="930" y="379541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7213505-D6D7-4F79-8938-9813737A3F30}"/>
                  </a:ext>
                </a:extLst>
              </p:cNvPr>
              <p:cNvSpPr/>
              <p:nvPr/>
            </p:nvSpPr>
            <p:spPr>
              <a:xfrm>
                <a:off x="5598916" y="5617698"/>
                <a:ext cx="383964" cy="160232"/>
              </a:xfrm>
              <a:custGeom>
                <a:avLst/>
                <a:gdLst>
                  <a:gd name="connsiteX0" fmla="*/ 294301 w 383964"/>
                  <a:gd name="connsiteY0" fmla="*/ 28360 h 160232"/>
                  <a:gd name="connsiteX1" fmla="*/ 182565 w 383964"/>
                  <a:gd name="connsiteY1" fmla="*/ 39336 h 160232"/>
                  <a:gd name="connsiteX2" fmla="*/ 156215 w 383964"/>
                  <a:gd name="connsiteY2" fmla="*/ 20451 h 160232"/>
                  <a:gd name="connsiteX3" fmla="*/ 3198 w 383964"/>
                  <a:gd name="connsiteY3" fmla="*/ 39578 h 160232"/>
                  <a:gd name="connsiteX4" fmla="*/ 7637 w 383964"/>
                  <a:gd name="connsiteY4" fmla="*/ 160232 h 160232"/>
                  <a:gd name="connsiteX5" fmla="*/ 93224 w 383964"/>
                  <a:gd name="connsiteY5" fmla="*/ 32678 h 160232"/>
                  <a:gd name="connsiteX6" fmla="*/ 119534 w 383964"/>
                  <a:gd name="connsiteY6" fmla="*/ 88001 h 160232"/>
                  <a:gd name="connsiteX7" fmla="*/ 168643 w 383964"/>
                  <a:gd name="connsiteY7" fmla="*/ 47850 h 160232"/>
                  <a:gd name="connsiteX8" fmla="*/ 190313 w 383964"/>
                  <a:gd name="connsiteY8" fmla="*/ 58100 h 160232"/>
                  <a:gd name="connsiteX9" fmla="*/ 383965 w 383964"/>
                  <a:gd name="connsiteY9" fmla="*/ 44340 h 160232"/>
                  <a:gd name="connsiteX10" fmla="*/ 294301 w 383964"/>
                  <a:gd name="connsiteY10" fmla="*/ 28360 h 1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964" h="160232">
                    <a:moveTo>
                      <a:pt x="294301" y="28360"/>
                    </a:moveTo>
                    <a:cubicBezTo>
                      <a:pt x="256168" y="29087"/>
                      <a:pt x="216905" y="55881"/>
                      <a:pt x="182565" y="39336"/>
                    </a:cubicBezTo>
                    <a:cubicBezTo>
                      <a:pt x="172800" y="34655"/>
                      <a:pt x="164931" y="26907"/>
                      <a:pt x="156215" y="20451"/>
                    </a:cubicBezTo>
                    <a:cubicBezTo>
                      <a:pt x="110576" y="-13203"/>
                      <a:pt x="39152" y="-4285"/>
                      <a:pt x="3198" y="39578"/>
                    </a:cubicBezTo>
                    <a:cubicBezTo>
                      <a:pt x="-2250" y="79648"/>
                      <a:pt x="-716" y="120687"/>
                      <a:pt x="7637" y="160232"/>
                    </a:cubicBezTo>
                    <a:cubicBezTo>
                      <a:pt x="21881" y="110155"/>
                      <a:pt x="52307" y="64839"/>
                      <a:pt x="93224" y="32678"/>
                    </a:cubicBezTo>
                    <a:cubicBezTo>
                      <a:pt x="110172" y="45470"/>
                      <a:pt x="120301" y="66776"/>
                      <a:pt x="119534" y="88001"/>
                    </a:cubicBezTo>
                    <a:cubicBezTo>
                      <a:pt x="128493" y="66937"/>
                      <a:pt x="146086" y="43775"/>
                      <a:pt x="168643" y="47850"/>
                    </a:cubicBezTo>
                    <a:cubicBezTo>
                      <a:pt x="176552" y="49263"/>
                      <a:pt x="183412" y="53944"/>
                      <a:pt x="190313" y="58100"/>
                    </a:cubicBezTo>
                    <a:cubicBezTo>
                      <a:pt x="247452" y="92238"/>
                      <a:pt x="334573" y="89736"/>
                      <a:pt x="383965" y="44340"/>
                    </a:cubicBezTo>
                    <a:cubicBezTo>
                      <a:pt x="357695" y="34938"/>
                      <a:pt x="323678" y="27836"/>
                      <a:pt x="294301" y="2836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E6FA6EF-A5D3-4082-B48D-56239374B2D0}"/>
                  </a:ext>
                </a:extLst>
              </p:cNvPr>
              <p:cNvSpPr/>
              <p:nvPr/>
            </p:nvSpPr>
            <p:spPr>
              <a:xfrm>
                <a:off x="5850468" y="4790297"/>
                <a:ext cx="188062" cy="774692"/>
              </a:xfrm>
              <a:custGeom>
                <a:avLst/>
                <a:gdLst>
                  <a:gd name="connsiteX0" fmla="*/ 121840 w 188062"/>
                  <a:gd name="connsiteY0" fmla="*/ 202938 h 774692"/>
                  <a:gd name="connsiteX1" fmla="*/ 82658 w 188062"/>
                  <a:gd name="connsiteY1" fmla="*/ 330734 h 774692"/>
                  <a:gd name="connsiteX2" fmla="*/ 73458 w 188062"/>
                  <a:gd name="connsiteY2" fmla="*/ 659648 h 774692"/>
                  <a:gd name="connsiteX3" fmla="*/ 86371 w 188062"/>
                  <a:gd name="connsiteY3" fmla="*/ 774693 h 774692"/>
                  <a:gd name="connsiteX4" fmla="*/ 11234 w 188062"/>
                  <a:gd name="connsiteY4" fmla="*/ 714689 h 774692"/>
                  <a:gd name="connsiteX5" fmla="*/ 1630 w 188062"/>
                  <a:gd name="connsiteY5" fmla="*/ 698184 h 774692"/>
                  <a:gd name="connsiteX6" fmla="*/ 2034 w 188062"/>
                  <a:gd name="connsiteY6" fmla="*/ 668969 h 774692"/>
                  <a:gd name="connsiteX7" fmla="*/ 74709 w 188062"/>
                  <a:gd name="connsiteY7" fmla="*/ 220531 h 774692"/>
                  <a:gd name="connsiteX8" fmla="*/ 82013 w 188062"/>
                  <a:gd name="connsiteY8" fmla="*/ 179332 h 774692"/>
                  <a:gd name="connsiteX9" fmla="*/ 106466 w 188062"/>
                  <a:gd name="connsiteY9" fmla="*/ 152780 h 774692"/>
                  <a:gd name="connsiteX10" fmla="*/ 88227 w 188062"/>
                  <a:gd name="connsiteY10" fmla="*/ 5412 h 774692"/>
                  <a:gd name="connsiteX11" fmla="*/ 154607 w 188062"/>
                  <a:gd name="connsiteY11" fmla="*/ 29947 h 774692"/>
                  <a:gd name="connsiteX12" fmla="*/ 121840 w 188062"/>
                  <a:gd name="connsiteY12" fmla="*/ 202938 h 77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062" h="774692">
                    <a:moveTo>
                      <a:pt x="121840" y="202938"/>
                    </a:moveTo>
                    <a:cubicBezTo>
                      <a:pt x="98032" y="240990"/>
                      <a:pt x="89518" y="286387"/>
                      <a:pt x="82658" y="330734"/>
                    </a:cubicBezTo>
                    <a:cubicBezTo>
                      <a:pt x="65831" y="439565"/>
                      <a:pt x="56550" y="550817"/>
                      <a:pt x="73458" y="659648"/>
                    </a:cubicBezTo>
                    <a:cubicBezTo>
                      <a:pt x="79390" y="697862"/>
                      <a:pt x="88590" y="736075"/>
                      <a:pt x="86371" y="774693"/>
                    </a:cubicBezTo>
                    <a:cubicBezTo>
                      <a:pt x="57034" y="761013"/>
                      <a:pt x="31047" y="740232"/>
                      <a:pt x="11234" y="714689"/>
                    </a:cubicBezTo>
                    <a:cubicBezTo>
                      <a:pt x="7320" y="709645"/>
                      <a:pt x="3567" y="704278"/>
                      <a:pt x="1630" y="698184"/>
                    </a:cubicBezTo>
                    <a:cubicBezTo>
                      <a:pt x="-1315" y="688782"/>
                      <a:pt x="299" y="678654"/>
                      <a:pt x="2034" y="668969"/>
                    </a:cubicBezTo>
                    <a:cubicBezTo>
                      <a:pt x="28586" y="519665"/>
                      <a:pt x="71682" y="372136"/>
                      <a:pt x="74709" y="220531"/>
                    </a:cubicBezTo>
                    <a:cubicBezTo>
                      <a:pt x="74991" y="206448"/>
                      <a:pt x="75112" y="191639"/>
                      <a:pt x="82013" y="179332"/>
                    </a:cubicBezTo>
                    <a:cubicBezTo>
                      <a:pt x="87944" y="168800"/>
                      <a:pt x="98073" y="161496"/>
                      <a:pt x="106466" y="152780"/>
                    </a:cubicBezTo>
                    <a:cubicBezTo>
                      <a:pt x="145689" y="111902"/>
                      <a:pt x="136246" y="35515"/>
                      <a:pt x="88227" y="5412"/>
                    </a:cubicBezTo>
                    <a:cubicBezTo>
                      <a:pt x="110219" y="-9034"/>
                      <a:pt x="140685" y="7591"/>
                      <a:pt x="154607" y="29947"/>
                    </a:cubicBezTo>
                    <a:cubicBezTo>
                      <a:pt x="222318" y="138858"/>
                      <a:pt x="174783" y="118238"/>
                      <a:pt x="121840" y="20293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B0D617D-8A47-4BB6-B218-99E467D05809}"/>
                  </a:ext>
                </a:extLst>
              </p:cNvPr>
              <p:cNvSpPr/>
              <p:nvPr/>
            </p:nvSpPr>
            <p:spPr>
              <a:xfrm>
                <a:off x="5347449" y="5327797"/>
                <a:ext cx="520507" cy="238929"/>
              </a:xfrm>
              <a:custGeom>
                <a:avLst/>
                <a:gdLst>
                  <a:gd name="connsiteX0" fmla="*/ 447510 w 520507"/>
                  <a:gd name="connsiteY0" fmla="*/ 230130 h 238929"/>
                  <a:gd name="connsiteX1" fmla="*/ 172830 w 520507"/>
                  <a:gd name="connsiteY1" fmla="*/ 212214 h 238929"/>
                  <a:gd name="connsiteX2" fmla="*/ 129572 w 520507"/>
                  <a:gd name="connsiteY2" fmla="*/ 207372 h 238929"/>
                  <a:gd name="connsiteX3" fmla="*/ 106369 w 520507"/>
                  <a:gd name="connsiteY3" fmla="*/ 184573 h 238929"/>
                  <a:gd name="connsiteX4" fmla="*/ 0 w 520507"/>
                  <a:gd name="connsiteY4" fmla="*/ 107459 h 238929"/>
                  <a:gd name="connsiteX5" fmla="*/ 135585 w 520507"/>
                  <a:gd name="connsiteY5" fmla="*/ 169319 h 238929"/>
                  <a:gd name="connsiteX6" fmla="*/ 227508 w 520507"/>
                  <a:gd name="connsiteY6" fmla="*/ 107419 h 238929"/>
                  <a:gd name="connsiteX7" fmla="*/ 265116 w 520507"/>
                  <a:gd name="connsiteY7" fmla="*/ 0 h 238929"/>
                  <a:gd name="connsiteX8" fmla="*/ 249903 w 520507"/>
                  <a:gd name="connsiteY8" fmla="*/ 90309 h 238929"/>
                  <a:gd name="connsiteX9" fmla="*/ 260960 w 520507"/>
                  <a:gd name="connsiteY9" fmla="*/ 177551 h 238929"/>
                  <a:gd name="connsiteX10" fmla="*/ 318503 w 520507"/>
                  <a:gd name="connsiteY10" fmla="*/ 195670 h 238929"/>
                  <a:gd name="connsiteX11" fmla="*/ 520508 w 520507"/>
                  <a:gd name="connsiteY11" fmla="*/ 199463 h 238929"/>
                  <a:gd name="connsiteX12" fmla="*/ 447510 w 520507"/>
                  <a:gd name="connsiteY12" fmla="*/ 230130 h 2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0507" h="238929">
                    <a:moveTo>
                      <a:pt x="447510" y="230130"/>
                    </a:moveTo>
                    <a:cubicBezTo>
                      <a:pt x="359380" y="258418"/>
                      <a:pt x="265318" y="209188"/>
                      <a:pt x="172830" y="212214"/>
                    </a:cubicBezTo>
                    <a:cubicBezTo>
                      <a:pt x="158142" y="212698"/>
                      <a:pt x="142525" y="214312"/>
                      <a:pt x="129572" y="207372"/>
                    </a:cubicBezTo>
                    <a:cubicBezTo>
                      <a:pt x="119968" y="202207"/>
                      <a:pt x="113270" y="193006"/>
                      <a:pt x="106369" y="184573"/>
                    </a:cubicBezTo>
                    <a:cubicBezTo>
                      <a:pt x="78365" y="150233"/>
                      <a:pt x="41321" y="123398"/>
                      <a:pt x="0" y="107459"/>
                    </a:cubicBezTo>
                    <a:cubicBezTo>
                      <a:pt x="51288" y="107176"/>
                      <a:pt x="102213" y="130419"/>
                      <a:pt x="135585" y="169319"/>
                    </a:cubicBezTo>
                    <a:cubicBezTo>
                      <a:pt x="173556" y="165203"/>
                      <a:pt x="206686" y="139418"/>
                      <a:pt x="227508" y="107419"/>
                    </a:cubicBezTo>
                    <a:cubicBezTo>
                      <a:pt x="248289" y="75379"/>
                      <a:pt x="258256" y="37568"/>
                      <a:pt x="265116" y="0"/>
                    </a:cubicBezTo>
                    <a:cubicBezTo>
                      <a:pt x="272218" y="30103"/>
                      <a:pt x="258781" y="60690"/>
                      <a:pt x="249903" y="90309"/>
                    </a:cubicBezTo>
                    <a:cubicBezTo>
                      <a:pt x="241026" y="119928"/>
                      <a:pt x="238282" y="156487"/>
                      <a:pt x="260960" y="177551"/>
                    </a:cubicBezTo>
                    <a:cubicBezTo>
                      <a:pt x="275971" y="191513"/>
                      <a:pt x="297963" y="194459"/>
                      <a:pt x="318503" y="195670"/>
                    </a:cubicBezTo>
                    <a:cubicBezTo>
                      <a:pt x="367612" y="198575"/>
                      <a:pt x="491655" y="165889"/>
                      <a:pt x="520508" y="199463"/>
                    </a:cubicBezTo>
                    <a:cubicBezTo>
                      <a:pt x="497668" y="211165"/>
                      <a:pt x="472407" y="222141"/>
                      <a:pt x="447510" y="2301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B6DBDBA-24FA-4054-A050-805A0A5B2D67}"/>
                  </a:ext>
                </a:extLst>
              </p:cNvPr>
              <p:cNvSpPr/>
              <p:nvPr/>
            </p:nvSpPr>
            <p:spPr>
              <a:xfrm>
                <a:off x="5643637" y="4475269"/>
                <a:ext cx="352963" cy="274114"/>
              </a:xfrm>
              <a:custGeom>
                <a:avLst/>
                <a:gdLst>
                  <a:gd name="connsiteX0" fmla="*/ 218267 w 352963"/>
                  <a:gd name="connsiteY0" fmla="*/ 85789 h 274114"/>
                  <a:gd name="connsiteX1" fmla="*/ 234368 w 352963"/>
                  <a:gd name="connsiteY1" fmla="*/ 116821 h 274114"/>
                  <a:gd name="connsiteX2" fmla="*/ 352964 w 352963"/>
                  <a:gd name="connsiteY2" fmla="*/ 274115 h 274114"/>
                  <a:gd name="connsiteX3" fmla="*/ 188648 w 352963"/>
                  <a:gd name="connsiteY3" fmla="*/ 190182 h 274114"/>
                  <a:gd name="connsiteX4" fmla="*/ 0 w 352963"/>
                  <a:gd name="connsiteY4" fmla="*/ 213465 h 274114"/>
                  <a:gd name="connsiteX5" fmla="*/ 249217 w 352963"/>
                  <a:gd name="connsiteY5" fmla="*/ 0 h 274114"/>
                  <a:gd name="connsiteX6" fmla="*/ 218267 w 352963"/>
                  <a:gd name="connsiteY6" fmla="*/ 85789 h 27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963" h="274114">
                    <a:moveTo>
                      <a:pt x="218267" y="85789"/>
                    </a:moveTo>
                    <a:cubicBezTo>
                      <a:pt x="219921" y="97451"/>
                      <a:pt x="227266" y="107418"/>
                      <a:pt x="234368" y="116821"/>
                    </a:cubicBezTo>
                    <a:cubicBezTo>
                      <a:pt x="273913" y="169239"/>
                      <a:pt x="313418" y="221697"/>
                      <a:pt x="352964" y="274115"/>
                    </a:cubicBezTo>
                    <a:cubicBezTo>
                      <a:pt x="316969" y="221656"/>
                      <a:pt x="252082" y="194983"/>
                      <a:pt x="188648" y="190182"/>
                    </a:cubicBezTo>
                    <a:cubicBezTo>
                      <a:pt x="125214" y="185380"/>
                      <a:pt x="62022" y="199463"/>
                      <a:pt x="0" y="213465"/>
                    </a:cubicBezTo>
                    <a:cubicBezTo>
                      <a:pt x="112261" y="188123"/>
                      <a:pt x="157213" y="30466"/>
                      <a:pt x="249217" y="0"/>
                    </a:cubicBezTo>
                    <a:cubicBezTo>
                      <a:pt x="240057" y="22194"/>
                      <a:pt x="214635" y="60246"/>
                      <a:pt x="218267" y="85789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BF6A81F-0D0E-44BB-8C58-29EA3AA1112C}"/>
                  </a:ext>
                </a:extLst>
              </p:cNvPr>
              <p:cNvSpPr/>
              <p:nvPr/>
            </p:nvSpPr>
            <p:spPr>
              <a:xfrm>
                <a:off x="5175270" y="4608635"/>
                <a:ext cx="275479" cy="647980"/>
              </a:xfrm>
              <a:custGeom>
                <a:avLst/>
                <a:gdLst>
                  <a:gd name="connsiteX0" fmla="*/ 249010 w 275479"/>
                  <a:gd name="connsiteY0" fmla="*/ 72554 h 647980"/>
                  <a:gd name="connsiteX1" fmla="*/ 275320 w 275479"/>
                  <a:gd name="connsiteY1" fmla="*/ 124609 h 647980"/>
                  <a:gd name="connsiteX2" fmla="*/ 201434 w 275479"/>
                  <a:gd name="connsiteY2" fmla="*/ 205596 h 647980"/>
                  <a:gd name="connsiteX3" fmla="*/ 45835 w 275479"/>
                  <a:gd name="connsiteY3" fmla="*/ 408811 h 647980"/>
                  <a:gd name="connsiteX4" fmla="*/ 87479 w 275479"/>
                  <a:gd name="connsiteY4" fmla="*/ 584506 h 647980"/>
                  <a:gd name="connsiteX5" fmla="*/ 113748 w 275479"/>
                  <a:gd name="connsiteY5" fmla="*/ 647981 h 647980"/>
                  <a:gd name="connsiteX6" fmla="*/ 923 w 275479"/>
                  <a:gd name="connsiteY6" fmla="*/ 480034 h 647980"/>
                  <a:gd name="connsiteX7" fmla="*/ 114999 w 275479"/>
                  <a:gd name="connsiteY7" fmla="*/ 231664 h 647980"/>
                  <a:gd name="connsiteX8" fmla="*/ 162736 w 275479"/>
                  <a:gd name="connsiteY8" fmla="*/ 182918 h 647980"/>
                  <a:gd name="connsiteX9" fmla="*/ 214912 w 275479"/>
                  <a:gd name="connsiteY9" fmla="*/ 0 h 647980"/>
                  <a:gd name="connsiteX10" fmla="*/ 249010 w 275479"/>
                  <a:gd name="connsiteY10" fmla="*/ 72554 h 64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479" h="647980">
                    <a:moveTo>
                      <a:pt x="249010" y="72554"/>
                    </a:moveTo>
                    <a:cubicBezTo>
                      <a:pt x="259986" y="88897"/>
                      <a:pt x="273746" y="104997"/>
                      <a:pt x="275320" y="124609"/>
                    </a:cubicBezTo>
                    <a:cubicBezTo>
                      <a:pt x="278427" y="163347"/>
                      <a:pt x="235694" y="187195"/>
                      <a:pt x="201434" y="205596"/>
                    </a:cubicBezTo>
                    <a:cubicBezTo>
                      <a:pt x="123029" y="247643"/>
                      <a:pt x="53623" y="320197"/>
                      <a:pt x="45835" y="408811"/>
                    </a:cubicBezTo>
                    <a:cubicBezTo>
                      <a:pt x="40508" y="469381"/>
                      <a:pt x="64195" y="528336"/>
                      <a:pt x="87479" y="584506"/>
                    </a:cubicBezTo>
                    <a:cubicBezTo>
                      <a:pt x="96235" y="605651"/>
                      <a:pt x="104992" y="626836"/>
                      <a:pt x="113748" y="647981"/>
                    </a:cubicBezTo>
                    <a:cubicBezTo>
                      <a:pt x="51404" y="615457"/>
                      <a:pt x="7460" y="550045"/>
                      <a:pt x="923" y="480034"/>
                    </a:cubicBezTo>
                    <a:cubicBezTo>
                      <a:pt x="-7834" y="386133"/>
                      <a:pt x="46924" y="296914"/>
                      <a:pt x="114999" y="231664"/>
                    </a:cubicBezTo>
                    <a:cubicBezTo>
                      <a:pt x="131423" y="215886"/>
                      <a:pt x="148855" y="200956"/>
                      <a:pt x="162736" y="182918"/>
                    </a:cubicBezTo>
                    <a:cubicBezTo>
                      <a:pt x="204461" y="128725"/>
                      <a:pt x="200829" y="61901"/>
                      <a:pt x="214912" y="0"/>
                    </a:cubicBezTo>
                    <a:cubicBezTo>
                      <a:pt x="223669" y="23687"/>
                      <a:pt x="234362" y="50723"/>
                      <a:pt x="249010" y="72554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B871836-9331-41DB-9D56-5AE1949F5F63}"/>
                  </a:ext>
                </a:extLst>
              </p:cNvPr>
              <p:cNvSpPr/>
              <p:nvPr/>
            </p:nvSpPr>
            <p:spPr>
              <a:xfrm>
                <a:off x="6096755" y="4757091"/>
                <a:ext cx="244668" cy="507029"/>
              </a:xfrm>
              <a:custGeom>
                <a:avLst/>
                <a:gdLst>
                  <a:gd name="connsiteX0" fmla="*/ 62748 w 244668"/>
                  <a:gd name="connsiteY0" fmla="*/ 242398 h 507029"/>
                  <a:gd name="connsiteX1" fmla="*/ 30910 w 244668"/>
                  <a:gd name="connsiteY1" fmla="*/ 275971 h 507029"/>
                  <a:gd name="connsiteX2" fmla="*/ 22194 w 244668"/>
                  <a:gd name="connsiteY2" fmla="*/ 359824 h 507029"/>
                  <a:gd name="connsiteX3" fmla="*/ 0 w 244668"/>
                  <a:gd name="connsiteY3" fmla="*/ 507030 h 507029"/>
                  <a:gd name="connsiteX4" fmla="*/ 193127 w 244668"/>
                  <a:gd name="connsiteY4" fmla="*/ 274115 h 507029"/>
                  <a:gd name="connsiteX5" fmla="*/ 224804 w 244668"/>
                  <a:gd name="connsiteY5" fmla="*/ 0 h 507029"/>
                  <a:gd name="connsiteX6" fmla="*/ 62748 w 244668"/>
                  <a:gd name="connsiteY6" fmla="*/ 242398 h 50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668" h="507029">
                    <a:moveTo>
                      <a:pt x="62748" y="242398"/>
                    </a:moveTo>
                    <a:cubicBezTo>
                      <a:pt x="51167" y="252688"/>
                      <a:pt x="38738" y="262574"/>
                      <a:pt x="30910" y="275971"/>
                    </a:cubicBezTo>
                    <a:cubicBezTo>
                      <a:pt x="16545" y="300626"/>
                      <a:pt x="20782" y="331335"/>
                      <a:pt x="22194" y="359824"/>
                    </a:cubicBezTo>
                    <a:cubicBezTo>
                      <a:pt x="24696" y="409699"/>
                      <a:pt x="17110" y="460100"/>
                      <a:pt x="0" y="507030"/>
                    </a:cubicBezTo>
                    <a:cubicBezTo>
                      <a:pt x="71263" y="435162"/>
                      <a:pt x="144745" y="363011"/>
                      <a:pt x="193127" y="274115"/>
                    </a:cubicBezTo>
                    <a:cubicBezTo>
                      <a:pt x="235215" y="196759"/>
                      <a:pt x="266932" y="82884"/>
                      <a:pt x="224804" y="0"/>
                    </a:cubicBezTo>
                    <a:cubicBezTo>
                      <a:pt x="167302" y="79010"/>
                      <a:pt x="140467" y="173395"/>
                      <a:pt x="62748" y="242398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2A39A24-5886-46DD-8353-1118C3F291BA}"/>
                  </a:ext>
                </a:extLst>
              </p:cNvPr>
              <p:cNvSpPr/>
              <p:nvPr/>
            </p:nvSpPr>
            <p:spPr>
              <a:xfrm>
                <a:off x="6154654" y="5488400"/>
                <a:ext cx="598072" cy="600033"/>
              </a:xfrm>
              <a:custGeom>
                <a:avLst/>
                <a:gdLst>
                  <a:gd name="connsiteX0" fmla="*/ 128893 w 598072"/>
                  <a:gd name="connsiteY0" fmla="*/ 101930 h 600033"/>
                  <a:gd name="connsiteX1" fmla="*/ 86483 w 598072"/>
                  <a:gd name="connsiteY1" fmla="*/ 176340 h 600033"/>
                  <a:gd name="connsiteX2" fmla="*/ 98427 w 598072"/>
                  <a:gd name="connsiteY2" fmla="*/ 205394 h 600033"/>
                  <a:gd name="connsiteX3" fmla="*/ 81802 w 598072"/>
                  <a:gd name="connsiteY3" fmla="*/ 255956 h 600033"/>
                  <a:gd name="connsiteX4" fmla="*/ 936 w 598072"/>
                  <a:gd name="connsiteY4" fmla="*/ 576396 h 600033"/>
                  <a:gd name="connsiteX5" fmla="*/ 4567 w 598072"/>
                  <a:gd name="connsiteY5" fmla="*/ 591891 h 600033"/>
                  <a:gd name="connsiteX6" fmla="*/ 36970 w 598072"/>
                  <a:gd name="connsiteY6" fmla="*/ 594917 h 600033"/>
                  <a:gd name="connsiteX7" fmla="*/ 56420 w 598072"/>
                  <a:gd name="connsiteY7" fmla="*/ 564532 h 600033"/>
                  <a:gd name="connsiteX8" fmla="*/ 310883 w 598072"/>
                  <a:gd name="connsiteY8" fmla="*/ 174162 h 600033"/>
                  <a:gd name="connsiteX9" fmla="*/ 422458 w 598072"/>
                  <a:gd name="connsiteY9" fmla="*/ 169965 h 600033"/>
                  <a:gd name="connsiteX10" fmla="*/ 598073 w 598072"/>
                  <a:gd name="connsiteY10" fmla="*/ 0 h 600033"/>
                  <a:gd name="connsiteX11" fmla="*/ 128893 w 598072"/>
                  <a:gd name="connsiteY11" fmla="*/ 101930 h 60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072" h="600033">
                    <a:moveTo>
                      <a:pt x="128893" y="101930"/>
                    </a:moveTo>
                    <a:cubicBezTo>
                      <a:pt x="103996" y="119645"/>
                      <a:pt x="77969" y="147004"/>
                      <a:pt x="86483" y="176340"/>
                    </a:cubicBezTo>
                    <a:cubicBezTo>
                      <a:pt x="89388" y="186429"/>
                      <a:pt x="96248" y="195105"/>
                      <a:pt x="98427" y="205394"/>
                    </a:cubicBezTo>
                    <a:cubicBezTo>
                      <a:pt x="102221" y="223230"/>
                      <a:pt x="91406" y="240461"/>
                      <a:pt x="81802" y="255956"/>
                    </a:cubicBezTo>
                    <a:cubicBezTo>
                      <a:pt x="22968" y="351148"/>
                      <a:pt x="-5682" y="464700"/>
                      <a:pt x="936" y="576396"/>
                    </a:cubicBezTo>
                    <a:cubicBezTo>
                      <a:pt x="1258" y="581762"/>
                      <a:pt x="1743" y="587331"/>
                      <a:pt x="4567" y="591891"/>
                    </a:cubicBezTo>
                    <a:cubicBezTo>
                      <a:pt x="11024" y="602221"/>
                      <a:pt x="27165" y="602140"/>
                      <a:pt x="36970" y="594917"/>
                    </a:cubicBezTo>
                    <a:cubicBezTo>
                      <a:pt x="46776" y="587694"/>
                      <a:pt x="51820" y="575831"/>
                      <a:pt x="56420" y="564532"/>
                    </a:cubicBezTo>
                    <a:cubicBezTo>
                      <a:pt x="115900" y="418617"/>
                      <a:pt x="182280" y="265197"/>
                      <a:pt x="310883" y="174162"/>
                    </a:cubicBezTo>
                    <a:cubicBezTo>
                      <a:pt x="344981" y="150031"/>
                      <a:pt x="399901" y="134777"/>
                      <a:pt x="422458" y="169965"/>
                    </a:cubicBezTo>
                    <a:cubicBezTo>
                      <a:pt x="456879" y="93981"/>
                      <a:pt x="520999" y="31919"/>
                      <a:pt x="598073" y="0"/>
                    </a:cubicBezTo>
                    <a:cubicBezTo>
                      <a:pt x="438438" y="66097"/>
                      <a:pt x="268191" y="2905"/>
                      <a:pt x="128893" y="10193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17E4A3D-A2BC-47A2-8E8D-E623D00EA4A7}"/>
                  </a:ext>
                </a:extLst>
              </p:cNvPr>
              <p:cNvSpPr/>
              <p:nvPr/>
            </p:nvSpPr>
            <p:spPr>
              <a:xfrm>
                <a:off x="5233937" y="5672932"/>
                <a:ext cx="741316" cy="576928"/>
              </a:xfrm>
              <a:custGeom>
                <a:avLst/>
                <a:gdLst>
                  <a:gd name="connsiteX0" fmla="*/ 600244 w 741316"/>
                  <a:gd name="connsiteY0" fmla="*/ 576880 h 576928"/>
                  <a:gd name="connsiteX1" fmla="*/ 421886 w 741316"/>
                  <a:gd name="connsiteY1" fmla="*/ 495448 h 576928"/>
                  <a:gd name="connsiteX2" fmla="*/ 381654 w 741316"/>
                  <a:gd name="connsiteY2" fmla="*/ 424751 h 576928"/>
                  <a:gd name="connsiteX3" fmla="*/ 314427 w 741316"/>
                  <a:gd name="connsiteY3" fmla="*/ 385932 h 576928"/>
                  <a:gd name="connsiteX4" fmla="*/ 268385 w 741316"/>
                  <a:gd name="connsiteY4" fmla="*/ 400660 h 576928"/>
                  <a:gd name="connsiteX5" fmla="*/ 167423 w 741316"/>
                  <a:gd name="connsiteY5" fmla="*/ 386577 h 576928"/>
                  <a:gd name="connsiteX6" fmla="*/ 0 w 741316"/>
                  <a:gd name="connsiteY6" fmla="*/ 316969 h 576928"/>
                  <a:gd name="connsiteX7" fmla="*/ 148618 w 741316"/>
                  <a:gd name="connsiteY7" fmla="*/ 366441 h 576928"/>
                  <a:gd name="connsiteX8" fmla="*/ 299376 w 741316"/>
                  <a:gd name="connsiteY8" fmla="*/ 338517 h 576928"/>
                  <a:gd name="connsiteX9" fmla="*/ 353730 w 741316"/>
                  <a:gd name="connsiteY9" fmla="*/ 202086 h 576928"/>
                  <a:gd name="connsiteX10" fmla="*/ 339163 w 741316"/>
                  <a:gd name="connsiteY10" fmla="*/ 163307 h 576928"/>
                  <a:gd name="connsiteX11" fmla="*/ 390250 w 741316"/>
                  <a:gd name="connsiteY11" fmla="*/ 0 h 576928"/>
                  <a:gd name="connsiteX12" fmla="*/ 363576 w 741316"/>
                  <a:gd name="connsiteY12" fmla="*/ 137320 h 576928"/>
                  <a:gd name="connsiteX13" fmla="*/ 532412 w 741316"/>
                  <a:gd name="connsiteY13" fmla="*/ 502107 h 576928"/>
                  <a:gd name="connsiteX14" fmla="*/ 562434 w 741316"/>
                  <a:gd name="connsiteY14" fmla="*/ 529506 h 576928"/>
                  <a:gd name="connsiteX15" fmla="*/ 599437 w 741316"/>
                  <a:gd name="connsiteY15" fmla="*/ 536366 h 576928"/>
                  <a:gd name="connsiteX16" fmla="*/ 741317 w 741316"/>
                  <a:gd name="connsiteY16" fmla="*/ 546817 h 576928"/>
                  <a:gd name="connsiteX17" fmla="*/ 600244 w 741316"/>
                  <a:gd name="connsiteY17" fmla="*/ 576880 h 57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316" h="576928">
                    <a:moveTo>
                      <a:pt x="600244" y="576880"/>
                    </a:moveTo>
                    <a:cubicBezTo>
                      <a:pt x="532169" y="577445"/>
                      <a:pt x="460302" y="551619"/>
                      <a:pt x="421886" y="495448"/>
                    </a:cubicBezTo>
                    <a:cubicBezTo>
                      <a:pt x="406552" y="473053"/>
                      <a:pt x="397150" y="447025"/>
                      <a:pt x="381654" y="424751"/>
                    </a:cubicBezTo>
                    <a:cubicBezTo>
                      <a:pt x="366119" y="402476"/>
                      <a:pt x="341463" y="383430"/>
                      <a:pt x="314427" y="385932"/>
                    </a:cubicBezTo>
                    <a:cubicBezTo>
                      <a:pt x="298326" y="387425"/>
                      <a:pt x="283961" y="396262"/>
                      <a:pt x="268385" y="400660"/>
                    </a:cubicBezTo>
                    <a:cubicBezTo>
                      <a:pt x="235094" y="410103"/>
                      <a:pt x="199826" y="398643"/>
                      <a:pt x="167423" y="386577"/>
                    </a:cubicBezTo>
                    <a:cubicBezTo>
                      <a:pt x="110768" y="365513"/>
                      <a:pt x="54879" y="342270"/>
                      <a:pt x="0" y="316969"/>
                    </a:cubicBezTo>
                    <a:cubicBezTo>
                      <a:pt x="48100" y="337630"/>
                      <a:pt x="96887" y="358452"/>
                      <a:pt x="148618" y="366441"/>
                    </a:cubicBezTo>
                    <a:cubicBezTo>
                      <a:pt x="200350" y="374431"/>
                      <a:pt x="256279" y="368257"/>
                      <a:pt x="299376" y="338517"/>
                    </a:cubicBezTo>
                    <a:cubicBezTo>
                      <a:pt x="342472" y="308778"/>
                      <a:pt x="368943" y="252203"/>
                      <a:pt x="353730" y="202086"/>
                    </a:cubicBezTo>
                    <a:cubicBezTo>
                      <a:pt x="349736" y="188890"/>
                      <a:pt x="343077" y="176583"/>
                      <a:pt x="339163" y="163307"/>
                    </a:cubicBezTo>
                    <a:cubicBezTo>
                      <a:pt x="322376" y="106692"/>
                      <a:pt x="357120" y="48867"/>
                      <a:pt x="390250" y="0"/>
                    </a:cubicBezTo>
                    <a:cubicBezTo>
                      <a:pt x="352237" y="31031"/>
                      <a:pt x="354094" y="89179"/>
                      <a:pt x="363576" y="137320"/>
                    </a:cubicBezTo>
                    <a:cubicBezTo>
                      <a:pt x="389685" y="270039"/>
                      <a:pt x="448115" y="396302"/>
                      <a:pt x="532412" y="502107"/>
                    </a:cubicBezTo>
                    <a:cubicBezTo>
                      <a:pt x="540926" y="512800"/>
                      <a:pt x="550126" y="523615"/>
                      <a:pt x="562434" y="529506"/>
                    </a:cubicBezTo>
                    <a:cubicBezTo>
                      <a:pt x="573813" y="534954"/>
                      <a:pt x="586807" y="535720"/>
                      <a:pt x="599437" y="536366"/>
                    </a:cubicBezTo>
                    <a:cubicBezTo>
                      <a:pt x="646650" y="538827"/>
                      <a:pt x="695073" y="538505"/>
                      <a:pt x="741317" y="546817"/>
                    </a:cubicBezTo>
                    <a:cubicBezTo>
                      <a:pt x="700157" y="566469"/>
                      <a:pt x="646811" y="577768"/>
                      <a:pt x="600244" y="57688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F40D83-3AFF-4524-A05C-EFEEE36BE767}"/>
                  </a:ext>
                </a:extLst>
              </p:cNvPr>
              <p:cNvSpPr/>
              <p:nvPr/>
            </p:nvSpPr>
            <p:spPr>
              <a:xfrm>
                <a:off x="6224480" y="5520210"/>
                <a:ext cx="504283" cy="564041"/>
              </a:xfrm>
              <a:custGeom>
                <a:avLst/>
                <a:gdLst>
                  <a:gd name="connsiteX0" fmla="*/ 176291 w 504283"/>
                  <a:gd name="connsiteY0" fmla="*/ 282698 h 564041"/>
                  <a:gd name="connsiteX1" fmla="*/ 215675 w 504283"/>
                  <a:gd name="connsiteY1" fmla="*/ 422076 h 564041"/>
                  <a:gd name="connsiteX2" fmla="*/ 299851 w 504283"/>
                  <a:gd name="connsiteY2" fmla="*/ 543941 h 564041"/>
                  <a:gd name="connsiteX3" fmla="*/ 257965 w 504283"/>
                  <a:gd name="connsiteY3" fmla="*/ 562785 h 564041"/>
                  <a:gd name="connsiteX4" fmla="*/ 216442 w 504283"/>
                  <a:gd name="connsiteY4" fmla="*/ 534498 h 564041"/>
                  <a:gd name="connsiteX5" fmla="*/ 132953 w 504283"/>
                  <a:gd name="connsiteY5" fmla="*/ 453753 h 564041"/>
                  <a:gd name="connsiteX6" fmla="*/ 61730 w 504283"/>
                  <a:gd name="connsiteY6" fmla="*/ 424134 h 564041"/>
                  <a:gd name="connsiteX7" fmla="*/ 3461 w 504283"/>
                  <a:gd name="connsiteY7" fmla="*/ 553020 h 564041"/>
                  <a:gd name="connsiteX8" fmla="*/ 168866 w 504283"/>
                  <a:gd name="connsiteY8" fmla="*/ 154377 h 564041"/>
                  <a:gd name="connsiteX9" fmla="*/ 215393 w 504283"/>
                  <a:gd name="connsiteY9" fmla="*/ 114025 h 564041"/>
                  <a:gd name="connsiteX10" fmla="*/ 373615 w 504283"/>
                  <a:gd name="connsiteY10" fmla="*/ 71009 h 564041"/>
                  <a:gd name="connsiteX11" fmla="*/ 428212 w 504283"/>
                  <a:gd name="connsiteY11" fmla="*/ 19923 h 564041"/>
                  <a:gd name="connsiteX12" fmla="*/ 497013 w 504283"/>
                  <a:gd name="connsiteY12" fmla="*/ 5234 h 564041"/>
                  <a:gd name="connsiteX13" fmla="*/ 503994 w 504283"/>
                  <a:gd name="connsiteY13" fmla="*/ 12700 h 564041"/>
                  <a:gd name="connsiteX14" fmla="*/ 498466 w 504283"/>
                  <a:gd name="connsiteY14" fmla="*/ 26258 h 564041"/>
                  <a:gd name="connsiteX15" fmla="*/ 176291 w 504283"/>
                  <a:gd name="connsiteY15" fmla="*/ 282698 h 5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283" h="564041">
                    <a:moveTo>
                      <a:pt x="176291" y="282698"/>
                    </a:moveTo>
                    <a:cubicBezTo>
                      <a:pt x="168503" y="331485"/>
                      <a:pt x="188841" y="380594"/>
                      <a:pt x="215675" y="422076"/>
                    </a:cubicBezTo>
                    <a:cubicBezTo>
                      <a:pt x="242469" y="463558"/>
                      <a:pt x="276123" y="500602"/>
                      <a:pt x="299851" y="543941"/>
                    </a:cubicBezTo>
                    <a:cubicBezTo>
                      <a:pt x="295008" y="560162"/>
                      <a:pt x="274348" y="567103"/>
                      <a:pt x="257965" y="562785"/>
                    </a:cubicBezTo>
                    <a:cubicBezTo>
                      <a:pt x="241582" y="558508"/>
                      <a:pt x="228629" y="546281"/>
                      <a:pt x="216442" y="534498"/>
                    </a:cubicBezTo>
                    <a:cubicBezTo>
                      <a:pt x="188599" y="507583"/>
                      <a:pt x="160796" y="480668"/>
                      <a:pt x="132953" y="453753"/>
                    </a:cubicBezTo>
                    <a:cubicBezTo>
                      <a:pt x="113382" y="434827"/>
                      <a:pt x="87152" y="414328"/>
                      <a:pt x="61730" y="424134"/>
                    </a:cubicBezTo>
                    <a:cubicBezTo>
                      <a:pt x="15728" y="441849"/>
                      <a:pt x="43088" y="523724"/>
                      <a:pt x="3461" y="553020"/>
                    </a:cubicBezTo>
                    <a:cubicBezTo>
                      <a:pt x="-18612" y="405814"/>
                      <a:pt x="68227" y="264096"/>
                      <a:pt x="168866" y="154377"/>
                    </a:cubicBezTo>
                    <a:cubicBezTo>
                      <a:pt x="182788" y="139164"/>
                      <a:pt x="197355" y="124073"/>
                      <a:pt x="215393" y="114025"/>
                    </a:cubicBezTo>
                    <a:cubicBezTo>
                      <a:pt x="263533" y="87231"/>
                      <a:pt x="327533" y="101193"/>
                      <a:pt x="373615" y="71009"/>
                    </a:cubicBezTo>
                    <a:cubicBezTo>
                      <a:pt x="394518" y="57330"/>
                      <a:pt x="409166" y="36064"/>
                      <a:pt x="428212" y="19923"/>
                    </a:cubicBezTo>
                    <a:cubicBezTo>
                      <a:pt x="447299" y="3782"/>
                      <a:pt x="475183" y="-6912"/>
                      <a:pt x="497013" y="5234"/>
                    </a:cubicBezTo>
                    <a:cubicBezTo>
                      <a:pt x="500080" y="6929"/>
                      <a:pt x="503066" y="9310"/>
                      <a:pt x="503994" y="12700"/>
                    </a:cubicBezTo>
                    <a:cubicBezTo>
                      <a:pt x="505326" y="17623"/>
                      <a:pt x="501815" y="22425"/>
                      <a:pt x="498466" y="26258"/>
                    </a:cubicBezTo>
                    <a:cubicBezTo>
                      <a:pt x="408238" y="128875"/>
                      <a:pt x="200906" y="128431"/>
                      <a:pt x="176291" y="282698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78FEA6F-C1ED-4977-A119-7142A96837BA}"/>
                  </a:ext>
                </a:extLst>
              </p:cNvPr>
              <p:cNvSpPr/>
              <p:nvPr/>
            </p:nvSpPr>
            <p:spPr>
              <a:xfrm>
                <a:off x="5700574" y="5619990"/>
                <a:ext cx="444040" cy="456669"/>
              </a:xfrm>
              <a:custGeom>
                <a:avLst/>
                <a:gdLst>
                  <a:gd name="connsiteX0" fmla="*/ 64242 w 444040"/>
                  <a:gd name="connsiteY0" fmla="*/ 130097 h 456669"/>
                  <a:gd name="connsiteX1" fmla="*/ 15294 w 444040"/>
                  <a:gd name="connsiteY1" fmla="*/ 0 h 456669"/>
                  <a:gd name="connsiteX2" fmla="*/ 929 w 444040"/>
                  <a:gd name="connsiteY2" fmla="*/ 135706 h 456669"/>
                  <a:gd name="connsiteX3" fmla="*/ 60772 w 444040"/>
                  <a:gd name="connsiteY3" fmla="*/ 254181 h 456669"/>
                  <a:gd name="connsiteX4" fmla="*/ 122511 w 444040"/>
                  <a:gd name="connsiteY4" fmla="*/ 287996 h 456669"/>
                  <a:gd name="connsiteX5" fmla="*/ 162420 w 444040"/>
                  <a:gd name="connsiteY5" fmla="*/ 342754 h 456669"/>
                  <a:gd name="connsiteX6" fmla="*/ 144826 w 444040"/>
                  <a:gd name="connsiteY6" fmla="*/ 399773 h 456669"/>
                  <a:gd name="connsiteX7" fmla="*/ 147166 w 444040"/>
                  <a:gd name="connsiteY7" fmla="*/ 456670 h 456669"/>
                  <a:gd name="connsiteX8" fmla="*/ 291467 w 444040"/>
                  <a:gd name="connsiteY8" fmla="*/ 350220 h 456669"/>
                  <a:gd name="connsiteX9" fmla="*/ 305429 w 444040"/>
                  <a:gd name="connsiteY9" fmla="*/ 345902 h 456669"/>
                  <a:gd name="connsiteX10" fmla="*/ 313459 w 444040"/>
                  <a:gd name="connsiteY10" fmla="*/ 360187 h 456669"/>
                  <a:gd name="connsiteX11" fmla="*/ 379799 w 444040"/>
                  <a:gd name="connsiteY11" fmla="*/ 304621 h 456669"/>
                  <a:gd name="connsiteX12" fmla="*/ 216250 w 444040"/>
                  <a:gd name="connsiteY12" fmla="*/ 262856 h 456669"/>
                  <a:gd name="connsiteX13" fmla="*/ 64242 w 444040"/>
                  <a:gd name="connsiteY13" fmla="*/ 130097 h 45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040" h="456669">
                    <a:moveTo>
                      <a:pt x="64242" y="130097"/>
                    </a:moveTo>
                    <a:cubicBezTo>
                      <a:pt x="34462" y="93941"/>
                      <a:pt x="24414" y="45921"/>
                      <a:pt x="15294" y="0"/>
                    </a:cubicBezTo>
                    <a:cubicBezTo>
                      <a:pt x="6175" y="44751"/>
                      <a:pt x="-2985" y="90228"/>
                      <a:pt x="929" y="135706"/>
                    </a:cubicBezTo>
                    <a:cubicBezTo>
                      <a:pt x="4843" y="181183"/>
                      <a:pt x="23728" y="227508"/>
                      <a:pt x="60772" y="254181"/>
                    </a:cubicBezTo>
                    <a:cubicBezTo>
                      <a:pt x="79818" y="267901"/>
                      <a:pt x="102496" y="275729"/>
                      <a:pt x="122511" y="287996"/>
                    </a:cubicBezTo>
                    <a:cubicBezTo>
                      <a:pt x="142526" y="300263"/>
                      <a:pt x="160927" y="319310"/>
                      <a:pt x="162420" y="342754"/>
                    </a:cubicBezTo>
                    <a:cubicBezTo>
                      <a:pt x="163711" y="362810"/>
                      <a:pt x="152574" y="381210"/>
                      <a:pt x="144826" y="399773"/>
                    </a:cubicBezTo>
                    <a:cubicBezTo>
                      <a:pt x="137119" y="418335"/>
                      <a:pt x="133487" y="441981"/>
                      <a:pt x="147166" y="456670"/>
                    </a:cubicBezTo>
                    <a:cubicBezTo>
                      <a:pt x="195267" y="421200"/>
                      <a:pt x="243367" y="385690"/>
                      <a:pt x="291467" y="350220"/>
                    </a:cubicBezTo>
                    <a:cubicBezTo>
                      <a:pt x="295583" y="347193"/>
                      <a:pt x="300708" y="344005"/>
                      <a:pt x="305429" y="345902"/>
                    </a:cubicBezTo>
                    <a:cubicBezTo>
                      <a:pt x="310715" y="348000"/>
                      <a:pt x="311845" y="354739"/>
                      <a:pt x="313459" y="360187"/>
                    </a:cubicBezTo>
                    <a:cubicBezTo>
                      <a:pt x="331497" y="420594"/>
                      <a:pt x="549441" y="349735"/>
                      <a:pt x="379799" y="304621"/>
                    </a:cubicBezTo>
                    <a:cubicBezTo>
                      <a:pt x="320682" y="288884"/>
                      <a:pt x="268870" y="297963"/>
                      <a:pt x="216250" y="262856"/>
                    </a:cubicBezTo>
                    <a:cubicBezTo>
                      <a:pt x="170450" y="232229"/>
                      <a:pt x="99429" y="172749"/>
                      <a:pt x="64242" y="130097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B38079A-4BFD-417F-B1A7-B3729E7B6672}"/>
                  </a:ext>
                </a:extLst>
              </p:cNvPr>
              <p:cNvSpPr/>
              <p:nvPr/>
            </p:nvSpPr>
            <p:spPr>
              <a:xfrm>
                <a:off x="5876060" y="4323060"/>
                <a:ext cx="150718" cy="440689"/>
              </a:xfrm>
              <a:custGeom>
                <a:avLst/>
                <a:gdLst>
                  <a:gd name="connsiteX0" fmla="*/ 124979 w 150718"/>
                  <a:gd name="connsiteY0" fmla="*/ 440690 h 440689"/>
                  <a:gd name="connsiteX1" fmla="*/ 16269 w 150718"/>
                  <a:gd name="connsiteY1" fmla="*/ 268344 h 440689"/>
                  <a:gd name="connsiteX2" fmla="*/ 935 w 150718"/>
                  <a:gd name="connsiteY2" fmla="*/ 240420 h 440689"/>
                  <a:gd name="connsiteX3" fmla="*/ 1500 w 150718"/>
                  <a:gd name="connsiteY3" fmla="*/ 216047 h 440689"/>
                  <a:gd name="connsiteX4" fmla="*/ 148585 w 150718"/>
                  <a:gd name="connsiteY4" fmla="*/ 0 h 440689"/>
                  <a:gd name="connsiteX5" fmla="*/ 94190 w 150718"/>
                  <a:gd name="connsiteY5" fmla="*/ 199019 h 440689"/>
                  <a:gd name="connsiteX6" fmla="*/ 124979 w 150718"/>
                  <a:gd name="connsiteY6" fmla="*/ 440690 h 44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718" h="440689">
                    <a:moveTo>
                      <a:pt x="124979" y="440690"/>
                    </a:moveTo>
                    <a:cubicBezTo>
                      <a:pt x="93262" y="380565"/>
                      <a:pt x="56904" y="322861"/>
                      <a:pt x="16269" y="268344"/>
                    </a:cubicBezTo>
                    <a:cubicBezTo>
                      <a:pt x="9853" y="259749"/>
                      <a:pt x="3195" y="250872"/>
                      <a:pt x="935" y="240420"/>
                    </a:cubicBezTo>
                    <a:cubicBezTo>
                      <a:pt x="-800" y="232431"/>
                      <a:pt x="169" y="224118"/>
                      <a:pt x="1500" y="216047"/>
                    </a:cubicBezTo>
                    <a:cubicBezTo>
                      <a:pt x="14655" y="134374"/>
                      <a:pt x="68970" y="31636"/>
                      <a:pt x="148585" y="0"/>
                    </a:cubicBezTo>
                    <a:cubicBezTo>
                      <a:pt x="162467" y="60408"/>
                      <a:pt x="104440" y="136513"/>
                      <a:pt x="94190" y="199019"/>
                    </a:cubicBezTo>
                    <a:cubicBezTo>
                      <a:pt x="80834" y="280248"/>
                      <a:pt x="90437" y="365634"/>
                      <a:pt x="124979" y="440690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5D33A11-0B63-4741-93BF-DF329F1D40E4}"/>
                  </a:ext>
                </a:extLst>
              </p:cNvPr>
              <p:cNvSpPr/>
              <p:nvPr/>
            </p:nvSpPr>
            <p:spPr>
              <a:xfrm>
                <a:off x="5158962" y="4356309"/>
                <a:ext cx="232763" cy="310151"/>
              </a:xfrm>
              <a:custGeom>
                <a:avLst/>
                <a:gdLst>
                  <a:gd name="connsiteX0" fmla="*/ 63273 w 232763"/>
                  <a:gd name="connsiteY0" fmla="*/ 57060 h 310151"/>
                  <a:gd name="connsiteX1" fmla="*/ 181829 w 232763"/>
                  <a:gd name="connsiteY1" fmla="*/ 158022 h 310151"/>
                  <a:gd name="connsiteX2" fmla="*/ 221414 w 232763"/>
                  <a:gd name="connsiteY2" fmla="*/ 217139 h 310151"/>
                  <a:gd name="connsiteX3" fmla="*/ 222262 w 232763"/>
                  <a:gd name="connsiteY3" fmla="*/ 310151 h 310151"/>
                  <a:gd name="connsiteX4" fmla="*/ 215119 w 232763"/>
                  <a:gd name="connsiteY4" fmla="*/ 204226 h 310151"/>
                  <a:gd name="connsiteX5" fmla="*/ 210721 w 232763"/>
                  <a:gd name="connsiteY5" fmla="*/ 41403 h 310151"/>
                  <a:gd name="connsiteX6" fmla="*/ 212658 w 232763"/>
                  <a:gd name="connsiteY6" fmla="*/ 16909 h 310151"/>
                  <a:gd name="connsiteX7" fmla="*/ 168795 w 232763"/>
                  <a:gd name="connsiteY7" fmla="*/ 244 h 310151"/>
                  <a:gd name="connsiteX8" fmla="*/ 0 w 232763"/>
                  <a:gd name="connsiteY8" fmla="*/ 15134 h 310151"/>
                  <a:gd name="connsiteX9" fmla="*/ 63273 w 232763"/>
                  <a:gd name="connsiteY9" fmla="*/ 57060 h 31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763" h="310151">
                    <a:moveTo>
                      <a:pt x="63273" y="57060"/>
                    </a:moveTo>
                    <a:cubicBezTo>
                      <a:pt x="111413" y="77680"/>
                      <a:pt x="147448" y="118477"/>
                      <a:pt x="181829" y="158022"/>
                    </a:cubicBezTo>
                    <a:cubicBezTo>
                      <a:pt x="197485" y="176019"/>
                      <a:pt x="213465" y="194622"/>
                      <a:pt x="221414" y="217139"/>
                    </a:cubicBezTo>
                    <a:cubicBezTo>
                      <a:pt x="231825" y="246717"/>
                      <a:pt x="227104" y="279201"/>
                      <a:pt x="222262" y="310151"/>
                    </a:cubicBezTo>
                    <a:cubicBezTo>
                      <a:pt x="244254" y="280452"/>
                      <a:pt x="226660" y="239332"/>
                      <a:pt x="215119" y="204226"/>
                    </a:cubicBezTo>
                    <a:cubicBezTo>
                      <a:pt x="197970" y="151888"/>
                      <a:pt x="196396" y="94548"/>
                      <a:pt x="210721" y="41403"/>
                    </a:cubicBezTo>
                    <a:cubicBezTo>
                      <a:pt x="212900" y="33373"/>
                      <a:pt x="215402" y="24778"/>
                      <a:pt x="212658" y="16909"/>
                    </a:cubicBezTo>
                    <a:cubicBezTo>
                      <a:pt x="207130" y="970"/>
                      <a:pt x="185662" y="-806"/>
                      <a:pt x="168795" y="244"/>
                    </a:cubicBezTo>
                    <a:cubicBezTo>
                      <a:pt x="113673" y="3795"/>
                      <a:pt x="52741" y="1495"/>
                      <a:pt x="0" y="15134"/>
                    </a:cubicBezTo>
                    <a:cubicBezTo>
                      <a:pt x="11985" y="44914"/>
                      <a:pt x="33493" y="44228"/>
                      <a:pt x="63273" y="57060"/>
                    </a:cubicBezTo>
                    <a:close/>
                  </a:path>
                </a:pathLst>
              </a:custGeom>
              <a:solidFill>
                <a:srgbClr val="EFF0E8">
                  <a:alpha val="39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218C8EB-17AC-42EB-8BBA-3B6A3B400F23}"/>
                  </a:ext>
                </a:extLst>
              </p:cNvPr>
              <p:cNvSpPr/>
              <p:nvPr/>
            </p:nvSpPr>
            <p:spPr>
              <a:xfrm>
                <a:off x="5327370" y="4761632"/>
                <a:ext cx="354681" cy="210861"/>
              </a:xfrm>
              <a:custGeom>
                <a:avLst/>
                <a:gdLst>
                  <a:gd name="connsiteX0" fmla="*/ 288868 w 354681"/>
                  <a:gd name="connsiteY0" fmla="*/ 178014 h 210861"/>
                  <a:gd name="connsiteX1" fmla="*/ 287738 w 354681"/>
                  <a:gd name="connsiteY1" fmla="*/ 130197 h 210861"/>
                  <a:gd name="connsiteX2" fmla="*/ 187421 w 354681"/>
                  <a:gd name="connsiteY2" fmla="*/ 83912 h 210861"/>
                  <a:gd name="connsiteX3" fmla="*/ 89526 w 354681"/>
                  <a:gd name="connsiteY3" fmla="*/ 165061 h 210861"/>
                  <a:gd name="connsiteX4" fmla="*/ 8377 w 354681"/>
                  <a:gd name="connsiteY4" fmla="*/ 210861 h 210861"/>
                  <a:gd name="connsiteX5" fmla="*/ 56276 w 354681"/>
                  <a:gd name="connsiteY5" fmla="*/ 48684 h 210861"/>
                  <a:gd name="connsiteX6" fmla="*/ 225837 w 354681"/>
                  <a:gd name="connsiteY6" fmla="*/ 705 h 210861"/>
                  <a:gd name="connsiteX7" fmla="*/ 354602 w 354681"/>
                  <a:gd name="connsiteY7" fmla="*/ 47756 h 210861"/>
                  <a:gd name="connsiteX8" fmla="*/ 288868 w 354681"/>
                  <a:gd name="connsiteY8" fmla="*/ 178014 h 2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681" h="210861">
                    <a:moveTo>
                      <a:pt x="288868" y="178014"/>
                    </a:moveTo>
                    <a:cubicBezTo>
                      <a:pt x="282734" y="163124"/>
                      <a:pt x="289070" y="146217"/>
                      <a:pt x="287738" y="130197"/>
                    </a:cubicBezTo>
                    <a:cubicBezTo>
                      <a:pt x="284187" y="87625"/>
                      <a:pt x="227330" y="68578"/>
                      <a:pt x="187421" y="83912"/>
                    </a:cubicBezTo>
                    <a:cubicBezTo>
                      <a:pt x="147513" y="99246"/>
                      <a:pt x="120073" y="135160"/>
                      <a:pt x="89526" y="165061"/>
                    </a:cubicBezTo>
                    <a:cubicBezTo>
                      <a:pt x="66929" y="187215"/>
                      <a:pt x="39852" y="207512"/>
                      <a:pt x="8377" y="210861"/>
                    </a:cubicBezTo>
                    <a:cubicBezTo>
                      <a:pt x="-13857" y="154892"/>
                      <a:pt x="10233" y="87504"/>
                      <a:pt x="56276" y="48684"/>
                    </a:cubicBezTo>
                    <a:cubicBezTo>
                      <a:pt x="102318" y="9906"/>
                      <a:pt x="165752" y="-3370"/>
                      <a:pt x="225837" y="705"/>
                    </a:cubicBezTo>
                    <a:cubicBezTo>
                      <a:pt x="263688" y="3288"/>
                      <a:pt x="350284" y="504"/>
                      <a:pt x="354602" y="47756"/>
                    </a:cubicBezTo>
                    <a:cubicBezTo>
                      <a:pt x="357750" y="81854"/>
                      <a:pt x="265544" y="121521"/>
                      <a:pt x="288868" y="178014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6D5540-824F-4D34-A008-1F833BF973C6}"/>
                  </a:ext>
                </a:extLst>
              </p:cNvPr>
              <p:cNvSpPr/>
              <p:nvPr/>
            </p:nvSpPr>
            <p:spPr>
              <a:xfrm>
                <a:off x="5562690" y="4762718"/>
                <a:ext cx="432740" cy="82546"/>
              </a:xfrm>
              <a:custGeom>
                <a:avLst/>
                <a:gdLst>
                  <a:gd name="connsiteX0" fmla="*/ 78687 w 432740"/>
                  <a:gd name="connsiteY0" fmla="*/ 30731 h 82546"/>
                  <a:gd name="connsiteX1" fmla="*/ 41846 w 432740"/>
                  <a:gd name="connsiteY1" fmla="*/ 4179 h 82546"/>
                  <a:gd name="connsiteX2" fmla="*/ 0 w 432740"/>
                  <a:gd name="connsiteY2" fmla="*/ 9828 h 82546"/>
                  <a:gd name="connsiteX3" fmla="*/ 185823 w 432740"/>
                  <a:gd name="connsiteY3" fmla="*/ 4381 h 82546"/>
                  <a:gd name="connsiteX4" fmla="*/ 432741 w 432740"/>
                  <a:gd name="connsiteY4" fmla="*/ 40617 h 82546"/>
                  <a:gd name="connsiteX5" fmla="*/ 78687 w 432740"/>
                  <a:gd name="connsiteY5" fmla="*/ 30731 h 8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40" h="82546">
                    <a:moveTo>
                      <a:pt x="78687" y="30731"/>
                    </a:moveTo>
                    <a:cubicBezTo>
                      <a:pt x="66420" y="21813"/>
                      <a:pt x="55606" y="10514"/>
                      <a:pt x="41846" y="4179"/>
                    </a:cubicBezTo>
                    <a:cubicBezTo>
                      <a:pt x="28045" y="-2197"/>
                      <a:pt x="9483" y="-1995"/>
                      <a:pt x="0" y="9828"/>
                    </a:cubicBezTo>
                    <a:cubicBezTo>
                      <a:pt x="61860" y="6156"/>
                      <a:pt x="123842" y="4340"/>
                      <a:pt x="185823" y="4381"/>
                    </a:cubicBezTo>
                    <a:cubicBezTo>
                      <a:pt x="260516" y="4421"/>
                      <a:pt x="369791" y="-2762"/>
                      <a:pt x="432741" y="40617"/>
                    </a:cubicBezTo>
                    <a:cubicBezTo>
                      <a:pt x="394809" y="118377"/>
                      <a:pt x="135141" y="71729"/>
                      <a:pt x="78687" y="30731"/>
                    </a:cubicBezTo>
                    <a:close/>
                  </a:path>
                </a:pathLst>
              </a:custGeom>
              <a:solidFill>
                <a:srgbClr val="EFF0E8">
                  <a:alpha val="51000"/>
                </a:srgbClr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A4D7C18-8B8E-45BD-A2C7-8DDAF6C85793}"/>
                  </a:ext>
                </a:extLst>
              </p:cNvPr>
              <p:cNvSpPr/>
              <p:nvPr/>
            </p:nvSpPr>
            <p:spPr>
              <a:xfrm>
                <a:off x="6301504" y="4494189"/>
                <a:ext cx="129502" cy="459500"/>
              </a:xfrm>
              <a:custGeom>
                <a:avLst/>
                <a:gdLst>
                  <a:gd name="connsiteX0" fmla="*/ 0 w 129502"/>
                  <a:gd name="connsiteY0" fmla="*/ 459500 h 459500"/>
                  <a:gd name="connsiteX1" fmla="*/ 122510 w 129502"/>
                  <a:gd name="connsiteY1" fmla="*/ 309873 h 459500"/>
                  <a:gd name="connsiteX2" fmla="*/ 129330 w 129502"/>
                  <a:gd name="connsiteY2" fmla="*/ 297687 h 459500"/>
                  <a:gd name="connsiteX3" fmla="*/ 120654 w 129502"/>
                  <a:gd name="connsiteY3" fmla="*/ 276824 h 459500"/>
                  <a:gd name="connsiteX4" fmla="*/ 18320 w 129502"/>
                  <a:gd name="connsiteY4" fmla="*/ 19698 h 459500"/>
                  <a:gd name="connsiteX5" fmla="*/ 33452 w 129502"/>
                  <a:gd name="connsiteY5" fmla="*/ 238610 h 459500"/>
                  <a:gd name="connsiteX6" fmla="*/ 0 w 129502"/>
                  <a:gd name="connsiteY6" fmla="*/ 459500 h 45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02" h="459500">
                    <a:moveTo>
                      <a:pt x="0" y="459500"/>
                    </a:moveTo>
                    <a:cubicBezTo>
                      <a:pt x="40837" y="409624"/>
                      <a:pt x="81674" y="359749"/>
                      <a:pt x="122510" y="309873"/>
                    </a:cubicBezTo>
                    <a:cubicBezTo>
                      <a:pt x="125496" y="306241"/>
                      <a:pt x="128604" y="302327"/>
                      <a:pt x="129330" y="297687"/>
                    </a:cubicBezTo>
                    <a:cubicBezTo>
                      <a:pt x="130541" y="290019"/>
                      <a:pt x="125133" y="283119"/>
                      <a:pt x="120654" y="276824"/>
                    </a:cubicBezTo>
                    <a:cubicBezTo>
                      <a:pt x="99308" y="246842"/>
                      <a:pt x="100357" y="-82838"/>
                      <a:pt x="18320" y="19698"/>
                    </a:cubicBezTo>
                    <a:cubicBezTo>
                      <a:pt x="-2623" y="45887"/>
                      <a:pt x="34421" y="199751"/>
                      <a:pt x="33452" y="238610"/>
                    </a:cubicBezTo>
                    <a:cubicBezTo>
                      <a:pt x="32080" y="292158"/>
                      <a:pt x="35470" y="416162"/>
                      <a:pt x="0" y="459500"/>
                    </a:cubicBezTo>
                    <a:close/>
                  </a:path>
                </a:pathLst>
              </a:custGeom>
              <a:solidFill>
                <a:srgbClr val="EFF0E8"/>
              </a:solidFill>
              <a:ln w="40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5749248-A2C3-2D88-3299-9722917DBA3F}"/>
              </a:ext>
            </a:extLst>
      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4070572" y="2021617"/>
            <a:ext cx="7126772" cy="47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9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202B2-4668-4F65-A73E-557F84E76AEE}"/>
              </a:ext>
            </a:extLst>
          </p:cNvPr>
          <p:cNvSpPr/>
          <p:nvPr/>
        </p:nvSpPr>
        <p:spPr>
          <a:xfrm>
            <a:off x="1948543" y="0"/>
            <a:ext cx="4223657" cy="4484914"/>
          </a:xfrm>
          <a:prstGeom prst="rect">
            <a:avLst/>
          </a:prstGeom>
          <a:solidFill>
            <a:srgbClr val="72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E5D14-9AC2-47AE-BB64-E2BC6520C5CF}"/>
              </a:ext>
            </a:extLst>
          </p:cNvPr>
          <p:cNvSpPr/>
          <p:nvPr/>
        </p:nvSpPr>
        <p:spPr>
          <a:xfrm>
            <a:off x="5834743" y="2373086"/>
            <a:ext cx="4223657" cy="4484914"/>
          </a:xfrm>
          <a:prstGeom prst="rect">
            <a:avLst/>
          </a:prstGeom>
          <a:solidFill>
            <a:srgbClr val="CE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63E66-2232-4FEC-842F-C4F6F2302F81}"/>
              </a:ext>
            </a:extLst>
          </p:cNvPr>
          <p:cNvSpPr/>
          <p:nvPr/>
        </p:nvSpPr>
        <p:spPr>
          <a:xfrm>
            <a:off x="1801738" y="-41897"/>
            <a:ext cx="4607133" cy="146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tura Monoline Script" panose="02000506000000020004" pitchFamily="2" charset="0"/>
                <a:ea typeface="+mn-ea"/>
                <a:cs typeface="DB Helvethaica X" panose="02000506090000020004" pitchFamily="2" charset="-34"/>
              </a:rPr>
              <a:t>Shuttle bus service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atura Monoline Script" panose="02000506000000020004" pitchFamily="2" charset="0"/>
              <a:ea typeface="+mn-ea"/>
              <a:cs typeface="DB Helvethaica X" panose="02000506090000020004" pitchFamily="2" charset="-34"/>
            </a:endParaRPr>
          </a:p>
        </p:txBody>
      </p:sp>
      <p:grpSp>
        <p:nvGrpSpPr>
          <p:cNvPr id="1614" name="Group 1613">
            <a:extLst>
              <a:ext uri="{FF2B5EF4-FFF2-40B4-BE49-F238E27FC236}">
                <a16:creationId xmlns:a16="http://schemas.microsoft.com/office/drawing/2014/main" id="{198E08DD-73C5-4277-BE52-BFE06A0FAA44}"/>
              </a:ext>
            </a:extLst>
          </p:cNvPr>
          <p:cNvGrpSpPr/>
          <p:nvPr/>
        </p:nvGrpSpPr>
        <p:grpSpPr>
          <a:xfrm rot="873607">
            <a:off x="5139936" y="482754"/>
            <a:ext cx="7202951" cy="5892492"/>
            <a:chOff x="-4156" y="2773363"/>
            <a:chExt cx="5250664" cy="3882598"/>
          </a:xfrm>
        </p:grpSpPr>
        <p:grpSp>
          <p:nvGrpSpPr>
            <p:cNvPr id="1615" name="Graphic 3339">
              <a:extLst>
                <a:ext uri="{FF2B5EF4-FFF2-40B4-BE49-F238E27FC236}">
                  <a16:creationId xmlns:a16="http://schemas.microsoft.com/office/drawing/2014/main" id="{1C48EE97-3D9B-45B2-BA4F-1450EDE662B2}"/>
                </a:ext>
              </a:extLst>
            </p:cNvPr>
            <p:cNvGrpSpPr/>
            <p:nvPr/>
          </p:nvGrpSpPr>
          <p:grpSpPr>
            <a:xfrm rot="16200000">
              <a:off x="3571864" y="4981318"/>
              <a:ext cx="1150845" cy="2198442"/>
              <a:chOff x="4830056" y="4928236"/>
              <a:chExt cx="1150845" cy="2198442"/>
            </a:xfrm>
          </p:grpSpPr>
          <p:pic>
            <p:nvPicPr>
              <p:cNvPr id="2257" name="Picture 2256">
                <a:extLst>
                  <a:ext uri="{FF2B5EF4-FFF2-40B4-BE49-F238E27FC236}">
                    <a16:creationId xmlns:a16="http://schemas.microsoft.com/office/drawing/2014/main" id="{E36A4A35-D9FD-4F13-BDFF-6CB80922F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2258" name="Graphic 3339">
                <a:extLst>
                  <a:ext uri="{FF2B5EF4-FFF2-40B4-BE49-F238E27FC236}">
                    <a16:creationId xmlns:a16="http://schemas.microsoft.com/office/drawing/2014/main" id="{C018C2A6-8AC7-42CE-B650-F1DAA42B9E8B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2415" name="Freeform: Shape 2414">
                  <a:extLst>
                    <a:ext uri="{FF2B5EF4-FFF2-40B4-BE49-F238E27FC236}">
                      <a16:creationId xmlns:a16="http://schemas.microsoft.com/office/drawing/2014/main" id="{CB65E999-6E18-4F48-88D9-F1DA08A6F5EE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2416" name="Picture 2415">
                  <a:extLst>
                    <a:ext uri="{FF2B5EF4-FFF2-40B4-BE49-F238E27FC236}">
                      <a16:creationId xmlns:a16="http://schemas.microsoft.com/office/drawing/2014/main" id="{3BBC9112-2893-46BE-AD69-7F3AA5E903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417" name="Picture 2416">
                  <a:extLst>
                    <a:ext uri="{FF2B5EF4-FFF2-40B4-BE49-F238E27FC236}">
                      <a16:creationId xmlns:a16="http://schemas.microsoft.com/office/drawing/2014/main" id="{23AFAD04-589B-479B-8A62-61D1480819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418" name="Graphic 3339">
                  <a:extLst>
                    <a:ext uri="{FF2B5EF4-FFF2-40B4-BE49-F238E27FC236}">
                      <a16:creationId xmlns:a16="http://schemas.microsoft.com/office/drawing/2014/main" id="{85CD246D-FFC1-469B-8100-4717EF16BFEA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2419" name="Freeform: Shape 2418">
                    <a:extLst>
                      <a:ext uri="{FF2B5EF4-FFF2-40B4-BE49-F238E27FC236}">
                        <a16:creationId xmlns:a16="http://schemas.microsoft.com/office/drawing/2014/main" id="{78F565E2-90A1-4272-84A1-F14853EDB52F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0" name="Freeform: Shape 2419">
                    <a:extLst>
                      <a:ext uri="{FF2B5EF4-FFF2-40B4-BE49-F238E27FC236}">
                        <a16:creationId xmlns:a16="http://schemas.microsoft.com/office/drawing/2014/main" id="{4FB419C6-E83C-493A-BB9C-F9E8533A2ED6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1" name="Freeform: Shape 2420">
                    <a:extLst>
                      <a:ext uri="{FF2B5EF4-FFF2-40B4-BE49-F238E27FC236}">
                        <a16:creationId xmlns:a16="http://schemas.microsoft.com/office/drawing/2014/main" id="{2EBFC9BF-E033-4761-938C-C12521867744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2" name="Freeform: Shape 2421">
                    <a:extLst>
                      <a:ext uri="{FF2B5EF4-FFF2-40B4-BE49-F238E27FC236}">
                        <a16:creationId xmlns:a16="http://schemas.microsoft.com/office/drawing/2014/main" id="{85D3E0ED-3463-4F4B-A15D-685790071055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3" name="Freeform: Shape 2422">
                    <a:extLst>
                      <a:ext uri="{FF2B5EF4-FFF2-40B4-BE49-F238E27FC236}">
                        <a16:creationId xmlns:a16="http://schemas.microsoft.com/office/drawing/2014/main" id="{E4E97E43-05A6-4810-A025-9B412B270D5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4" name="Freeform: Shape 2423">
                    <a:extLst>
                      <a:ext uri="{FF2B5EF4-FFF2-40B4-BE49-F238E27FC236}">
                        <a16:creationId xmlns:a16="http://schemas.microsoft.com/office/drawing/2014/main" id="{C8786C66-7BD8-43F8-B7A8-356FAE698E6D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5" name="Freeform: Shape 2424">
                    <a:extLst>
                      <a:ext uri="{FF2B5EF4-FFF2-40B4-BE49-F238E27FC236}">
                        <a16:creationId xmlns:a16="http://schemas.microsoft.com/office/drawing/2014/main" id="{A0412743-A135-4CC9-A2C9-F7DFD7391532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6" name="Freeform: Shape 2425">
                    <a:extLst>
                      <a:ext uri="{FF2B5EF4-FFF2-40B4-BE49-F238E27FC236}">
                        <a16:creationId xmlns:a16="http://schemas.microsoft.com/office/drawing/2014/main" id="{25A7E97B-6746-422D-A8EA-F7EF174851F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7" name="Freeform: Shape 2426">
                    <a:extLst>
                      <a:ext uri="{FF2B5EF4-FFF2-40B4-BE49-F238E27FC236}">
                        <a16:creationId xmlns:a16="http://schemas.microsoft.com/office/drawing/2014/main" id="{BAC341AA-EAD4-4A85-9B79-268F7D1008D0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8" name="Freeform: Shape 2427">
                    <a:extLst>
                      <a:ext uri="{FF2B5EF4-FFF2-40B4-BE49-F238E27FC236}">
                        <a16:creationId xmlns:a16="http://schemas.microsoft.com/office/drawing/2014/main" id="{3C550642-2EBC-4AEE-85A3-D13B9966FB24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9" name="Freeform: Shape 2428">
                    <a:extLst>
                      <a:ext uri="{FF2B5EF4-FFF2-40B4-BE49-F238E27FC236}">
                        <a16:creationId xmlns:a16="http://schemas.microsoft.com/office/drawing/2014/main" id="{FA9F6550-FA15-4E55-A786-1EFDC1C17733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30" name="Freeform: Shape 2429">
                    <a:extLst>
                      <a:ext uri="{FF2B5EF4-FFF2-40B4-BE49-F238E27FC236}">
                        <a16:creationId xmlns:a16="http://schemas.microsoft.com/office/drawing/2014/main" id="{53F1BAD2-1B32-4546-89B6-DCDDF5BC89C4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59" name="Graphic 3339">
                <a:extLst>
                  <a:ext uri="{FF2B5EF4-FFF2-40B4-BE49-F238E27FC236}">
                    <a16:creationId xmlns:a16="http://schemas.microsoft.com/office/drawing/2014/main" id="{18903330-74F9-4B7F-B758-0C1E121C55D9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2399" name="Freeform: Shape 2398">
                  <a:extLst>
                    <a:ext uri="{FF2B5EF4-FFF2-40B4-BE49-F238E27FC236}">
                      <a16:creationId xmlns:a16="http://schemas.microsoft.com/office/drawing/2014/main" id="{1B29CC74-6684-4EAC-A540-14D36312BA6C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2400" name="Picture 2399">
                  <a:extLst>
                    <a:ext uri="{FF2B5EF4-FFF2-40B4-BE49-F238E27FC236}">
                      <a16:creationId xmlns:a16="http://schemas.microsoft.com/office/drawing/2014/main" id="{542E3C42-4473-49FE-9CEE-85A9D9F410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401" name="Picture 2400">
                  <a:extLst>
                    <a:ext uri="{FF2B5EF4-FFF2-40B4-BE49-F238E27FC236}">
                      <a16:creationId xmlns:a16="http://schemas.microsoft.com/office/drawing/2014/main" id="{C78CA078-3913-4761-8E98-CF240C42E6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402" name="Graphic 3339">
                  <a:extLst>
                    <a:ext uri="{FF2B5EF4-FFF2-40B4-BE49-F238E27FC236}">
                      <a16:creationId xmlns:a16="http://schemas.microsoft.com/office/drawing/2014/main" id="{E8BE6117-912B-4B2E-971A-334434008039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2403" name="Freeform: Shape 2402">
                    <a:extLst>
                      <a:ext uri="{FF2B5EF4-FFF2-40B4-BE49-F238E27FC236}">
                        <a16:creationId xmlns:a16="http://schemas.microsoft.com/office/drawing/2014/main" id="{02C699DC-CECC-45B4-B16F-BA80E4AE6FA2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4" name="Freeform: Shape 2403">
                    <a:extLst>
                      <a:ext uri="{FF2B5EF4-FFF2-40B4-BE49-F238E27FC236}">
                        <a16:creationId xmlns:a16="http://schemas.microsoft.com/office/drawing/2014/main" id="{4EC5577D-4451-4E9B-9E91-55F01F3C82D0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5" name="Freeform: Shape 2404">
                    <a:extLst>
                      <a:ext uri="{FF2B5EF4-FFF2-40B4-BE49-F238E27FC236}">
                        <a16:creationId xmlns:a16="http://schemas.microsoft.com/office/drawing/2014/main" id="{E366EECF-A8B5-4796-90B8-82BB2D79C70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6" name="Freeform: Shape 2405">
                    <a:extLst>
                      <a:ext uri="{FF2B5EF4-FFF2-40B4-BE49-F238E27FC236}">
                        <a16:creationId xmlns:a16="http://schemas.microsoft.com/office/drawing/2014/main" id="{CEF7EB3C-8F32-468A-A141-66D2D50DA6F1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7" name="Freeform: Shape 2406">
                    <a:extLst>
                      <a:ext uri="{FF2B5EF4-FFF2-40B4-BE49-F238E27FC236}">
                        <a16:creationId xmlns:a16="http://schemas.microsoft.com/office/drawing/2014/main" id="{23CB1269-4103-4CAA-A9BB-B35198A1564A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8" name="Freeform: Shape 2407">
                    <a:extLst>
                      <a:ext uri="{FF2B5EF4-FFF2-40B4-BE49-F238E27FC236}">
                        <a16:creationId xmlns:a16="http://schemas.microsoft.com/office/drawing/2014/main" id="{E2EFD936-D638-46D9-A589-998EE18A122A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9" name="Freeform: Shape 2408">
                    <a:extLst>
                      <a:ext uri="{FF2B5EF4-FFF2-40B4-BE49-F238E27FC236}">
                        <a16:creationId xmlns:a16="http://schemas.microsoft.com/office/drawing/2014/main" id="{A152F153-4C5B-45ED-9BD1-5F4C50485726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0" name="Freeform: Shape 2409">
                    <a:extLst>
                      <a:ext uri="{FF2B5EF4-FFF2-40B4-BE49-F238E27FC236}">
                        <a16:creationId xmlns:a16="http://schemas.microsoft.com/office/drawing/2014/main" id="{E11A0ADD-D2C6-4B38-B576-6870DA6077B0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1" name="Freeform: Shape 2410">
                    <a:extLst>
                      <a:ext uri="{FF2B5EF4-FFF2-40B4-BE49-F238E27FC236}">
                        <a16:creationId xmlns:a16="http://schemas.microsoft.com/office/drawing/2014/main" id="{6D045A99-23A9-414D-B30B-76B813F6C908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2" name="Freeform: Shape 2411">
                    <a:extLst>
                      <a:ext uri="{FF2B5EF4-FFF2-40B4-BE49-F238E27FC236}">
                        <a16:creationId xmlns:a16="http://schemas.microsoft.com/office/drawing/2014/main" id="{8D9571BB-D96A-47CF-BBD2-77997FF887A2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3" name="Freeform: Shape 2412">
                    <a:extLst>
                      <a:ext uri="{FF2B5EF4-FFF2-40B4-BE49-F238E27FC236}">
                        <a16:creationId xmlns:a16="http://schemas.microsoft.com/office/drawing/2014/main" id="{A293E73D-8B8C-41C9-9DDD-E0A9FD92780E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4" name="Freeform: Shape 2413">
                    <a:extLst>
                      <a:ext uri="{FF2B5EF4-FFF2-40B4-BE49-F238E27FC236}">
                        <a16:creationId xmlns:a16="http://schemas.microsoft.com/office/drawing/2014/main" id="{03235226-FBB4-4897-828F-B2F43140915B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60" name="Graphic 3339">
                <a:extLst>
                  <a:ext uri="{FF2B5EF4-FFF2-40B4-BE49-F238E27FC236}">
                    <a16:creationId xmlns:a16="http://schemas.microsoft.com/office/drawing/2014/main" id="{2A598474-B6CE-4A6B-926B-90BBCB23B534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2381" name="Graphic 3339">
                  <a:extLst>
                    <a:ext uri="{FF2B5EF4-FFF2-40B4-BE49-F238E27FC236}">
                      <a16:creationId xmlns:a16="http://schemas.microsoft.com/office/drawing/2014/main" id="{704895DA-E614-424E-B1E1-7C8B5EEC3CEB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2397" name="Freeform: Shape 2396">
                    <a:extLst>
                      <a:ext uri="{FF2B5EF4-FFF2-40B4-BE49-F238E27FC236}">
                        <a16:creationId xmlns:a16="http://schemas.microsoft.com/office/drawing/2014/main" id="{169B306C-9812-4A7B-895C-E445F1879104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8" name="Freeform: Shape 2397">
                    <a:extLst>
                      <a:ext uri="{FF2B5EF4-FFF2-40B4-BE49-F238E27FC236}">
                        <a16:creationId xmlns:a16="http://schemas.microsoft.com/office/drawing/2014/main" id="{8D5F8C6F-FEE4-45FB-AD65-FD9BF9C7C4A6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2382" name="Picture 2381">
                  <a:extLst>
                    <a:ext uri="{FF2B5EF4-FFF2-40B4-BE49-F238E27FC236}">
                      <a16:creationId xmlns:a16="http://schemas.microsoft.com/office/drawing/2014/main" id="{47A5F040-49AD-4AD0-8242-2D6B49213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383" name="Picture 2382">
                  <a:extLst>
                    <a:ext uri="{FF2B5EF4-FFF2-40B4-BE49-F238E27FC236}">
                      <a16:creationId xmlns:a16="http://schemas.microsoft.com/office/drawing/2014/main" id="{35C36E0F-5EA6-4954-9EFD-3D7D19E21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384" name="Graphic 3339">
                  <a:extLst>
                    <a:ext uri="{FF2B5EF4-FFF2-40B4-BE49-F238E27FC236}">
                      <a16:creationId xmlns:a16="http://schemas.microsoft.com/office/drawing/2014/main" id="{D13843E9-A3E8-4851-BD3D-16684CEB7D3C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2385" name="Freeform: Shape 2384">
                    <a:extLst>
                      <a:ext uri="{FF2B5EF4-FFF2-40B4-BE49-F238E27FC236}">
                        <a16:creationId xmlns:a16="http://schemas.microsoft.com/office/drawing/2014/main" id="{855EC3A9-10B3-48A7-AF53-41E27B2ADDF9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6" name="Freeform: Shape 2385">
                    <a:extLst>
                      <a:ext uri="{FF2B5EF4-FFF2-40B4-BE49-F238E27FC236}">
                        <a16:creationId xmlns:a16="http://schemas.microsoft.com/office/drawing/2014/main" id="{67D203D8-60E6-484F-839B-A52FF6F36429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7" name="Freeform: Shape 2386">
                    <a:extLst>
                      <a:ext uri="{FF2B5EF4-FFF2-40B4-BE49-F238E27FC236}">
                        <a16:creationId xmlns:a16="http://schemas.microsoft.com/office/drawing/2014/main" id="{3CFEE144-38D9-4656-96B9-1364961F1169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8" name="Freeform: Shape 2387">
                    <a:extLst>
                      <a:ext uri="{FF2B5EF4-FFF2-40B4-BE49-F238E27FC236}">
                        <a16:creationId xmlns:a16="http://schemas.microsoft.com/office/drawing/2014/main" id="{D6D13DDF-D49D-4111-B29D-301DFAA29A58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9" name="Freeform: Shape 2388">
                    <a:extLst>
                      <a:ext uri="{FF2B5EF4-FFF2-40B4-BE49-F238E27FC236}">
                        <a16:creationId xmlns:a16="http://schemas.microsoft.com/office/drawing/2014/main" id="{16F939AB-1BBB-4296-8D40-96356A894DF0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0" name="Freeform: Shape 2389">
                    <a:extLst>
                      <a:ext uri="{FF2B5EF4-FFF2-40B4-BE49-F238E27FC236}">
                        <a16:creationId xmlns:a16="http://schemas.microsoft.com/office/drawing/2014/main" id="{52CCB4CE-C2F2-4ECA-BDF7-1D3085353233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1" name="Freeform: Shape 2390">
                    <a:extLst>
                      <a:ext uri="{FF2B5EF4-FFF2-40B4-BE49-F238E27FC236}">
                        <a16:creationId xmlns:a16="http://schemas.microsoft.com/office/drawing/2014/main" id="{38B996FE-A316-46FE-8C88-B03D0934652A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2" name="Freeform: Shape 2391">
                    <a:extLst>
                      <a:ext uri="{FF2B5EF4-FFF2-40B4-BE49-F238E27FC236}">
                        <a16:creationId xmlns:a16="http://schemas.microsoft.com/office/drawing/2014/main" id="{C580FDAA-5867-4BE4-8AE0-2377E1FD2D80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3" name="Freeform: Shape 2392">
                    <a:extLst>
                      <a:ext uri="{FF2B5EF4-FFF2-40B4-BE49-F238E27FC236}">
                        <a16:creationId xmlns:a16="http://schemas.microsoft.com/office/drawing/2014/main" id="{D94E7555-6929-4249-B9AA-C4631AFB0687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4" name="Freeform: Shape 2393">
                    <a:extLst>
                      <a:ext uri="{FF2B5EF4-FFF2-40B4-BE49-F238E27FC236}">
                        <a16:creationId xmlns:a16="http://schemas.microsoft.com/office/drawing/2014/main" id="{0F776468-013A-4520-84B6-A53199A24D37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5" name="Freeform: Shape 2394">
                    <a:extLst>
                      <a:ext uri="{FF2B5EF4-FFF2-40B4-BE49-F238E27FC236}">
                        <a16:creationId xmlns:a16="http://schemas.microsoft.com/office/drawing/2014/main" id="{FF1D4E04-36AD-4E63-8586-15681BB09294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6" name="Freeform: Shape 2395">
                    <a:extLst>
                      <a:ext uri="{FF2B5EF4-FFF2-40B4-BE49-F238E27FC236}">
                        <a16:creationId xmlns:a16="http://schemas.microsoft.com/office/drawing/2014/main" id="{D4F7B8AA-CC27-4A2B-87EF-3039C5BFB541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pic>
            <p:nvPicPr>
              <p:cNvPr id="2261" name="Picture 2260">
                <a:extLst>
                  <a:ext uri="{FF2B5EF4-FFF2-40B4-BE49-F238E27FC236}">
                    <a16:creationId xmlns:a16="http://schemas.microsoft.com/office/drawing/2014/main" id="{CA260038-A471-410B-8D9A-BE52A0D67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2262" name="Picture 2261">
                <a:extLst>
                  <a:ext uri="{FF2B5EF4-FFF2-40B4-BE49-F238E27FC236}">
                    <a16:creationId xmlns:a16="http://schemas.microsoft.com/office/drawing/2014/main" id="{90E98262-EB92-44C5-AA2D-53ADC1CDD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2263" name="Picture 2262">
                <a:extLst>
                  <a:ext uri="{FF2B5EF4-FFF2-40B4-BE49-F238E27FC236}">
                    <a16:creationId xmlns:a16="http://schemas.microsoft.com/office/drawing/2014/main" id="{0ED022C1-C51A-4ADF-9858-83706B803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2264" name="Picture 2263">
                <a:extLst>
                  <a:ext uri="{FF2B5EF4-FFF2-40B4-BE49-F238E27FC236}">
                    <a16:creationId xmlns:a16="http://schemas.microsoft.com/office/drawing/2014/main" id="{040409D1-2DEE-482E-9B48-CAB9EBEA2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2265" name="Graphic 3339">
                <a:extLst>
                  <a:ext uri="{FF2B5EF4-FFF2-40B4-BE49-F238E27FC236}">
                    <a16:creationId xmlns:a16="http://schemas.microsoft.com/office/drawing/2014/main" id="{0F3FB304-7A24-4A2C-ADC8-2FA7086C0D45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2362" name="Graphic 3339">
                  <a:extLst>
                    <a:ext uri="{FF2B5EF4-FFF2-40B4-BE49-F238E27FC236}">
                      <a16:creationId xmlns:a16="http://schemas.microsoft.com/office/drawing/2014/main" id="{4C8FE3CB-8F4E-44C5-AB63-14B8122AE127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2379" name="Freeform: Shape 2378">
                    <a:extLst>
                      <a:ext uri="{FF2B5EF4-FFF2-40B4-BE49-F238E27FC236}">
                        <a16:creationId xmlns:a16="http://schemas.microsoft.com/office/drawing/2014/main" id="{6F39B7CB-ADBF-4A19-B5A9-F5E608C1F46F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0" name="Freeform: Shape 2379">
                    <a:extLst>
                      <a:ext uri="{FF2B5EF4-FFF2-40B4-BE49-F238E27FC236}">
                        <a16:creationId xmlns:a16="http://schemas.microsoft.com/office/drawing/2014/main" id="{0238EF36-C0E8-44D0-BCEE-0BA9CF6E039C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363" name="Graphic 3339">
                  <a:extLst>
                    <a:ext uri="{FF2B5EF4-FFF2-40B4-BE49-F238E27FC236}">
                      <a16:creationId xmlns:a16="http://schemas.microsoft.com/office/drawing/2014/main" id="{6AAE3B2E-3BED-4DAA-8CEB-50BFDED00F5C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2364" name="Picture 2363">
                    <a:extLst>
                      <a:ext uri="{FF2B5EF4-FFF2-40B4-BE49-F238E27FC236}">
                        <a16:creationId xmlns:a16="http://schemas.microsoft.com/office/drawing/2014/main" id="{91A65628-3E65-4863-A4E0-2EA22F8B1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365" name="Picture 2364">
                    <a:extLst>
                      <a:ext uri="{FF2B5EF4-FFF2-40B4-BE49-F238E27FC236}">
                        <a16:creationId xmlns:a16="http://schemas.microsoft.com/office/drawing/2014/main" id="{3BD3AF9D-C18F-4E48-82A7-8BA05A561B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366" name="Graphic 3339">
                    <a:extLst>
                      <a:ext uri="{FF2B5EF4-FFF2-40B4-BE49-F238E27FC236}">
                        <a16:creationId xmlns:a16="http://schemas.microsoft.com/office/drawing/2014/main" id="{7996FDE8-E076-4D1A-9350-46CD775F648D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2367" name="Freeform: Shape 2366">
                      <a:extLst>
                        <a:ext uri="{FF2B5EF4-FFF2-40B4-BE49-F238E27FC236}">
                          <a16:creationId xmlns:a16="http://schemas.microsoft.com/office/drawing/2014/main" id="{8C9B6407-F566-4891-A6BD-FB4A6FB1C9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68" name="Freeform: Shape 2367">
                      <a:extLst>
                        <a:ext uri="{FF2B5EF4-FFF2-40B4-BE49-F238E27FC236}">
                          <a16:creationId xmlns:a16="http://schemas.microsoft.com/office/drawing/2014/main" id="{6FFB0C1D-9333-482E-89EF-975464AB0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69" name="Freeform: Shape 2368">
                      <a:extLst>
                        <a:ext uri="{FF2B5EF4-FFF2-40B4-BE49-F238E27FC236}">
                          <a16:creationId xmlns:a16="http://schemas.microsoft.com/office/drawing/2014/main" id="{418BF7DB-4B75-4ECD-BE56-0E732D1077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0" name="Freeform: Shape 2369">
                      <a:extLst>
                        <a:ext uri="{FF2B5EF4-FFF2-40B4-BE49-F238E27FC236}">
                          <a16:creationId xmlns:a16="http://schemas.microsoft.com/office/drawing/2014/main" id="{B6FF206B-6801-4977-B760-0DE0995EB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1" name="Freeform: Shape 2370">
                      <a:extLst>
                        <a:ext uri="{FF2B5EF4-FFF2-40B4-BE49-F238E27FC236}">
                          <a16:creationId xmlns:a16="http://schemas.microsoft.com/office/drawing/2014/main" id="{1748BE4A-D61F-490C-963B-A1277E012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2" name="Freeform: Shape 2371">
                      <a:extLst>
                        <a:ext uri="{FF2B5EF4-FFF2-40B4-BE49-F238E27FC236}">
                          <a16:creationId xmlns:a16="http://schemas.microsoft.com/office/drawing/2014/main" id="{68FCAD16-E2AC-4FE9-A624-C7856112E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3" name="Freeform: Shape 2372">
                      <a:extLst>
                        <a:ext uri="{FF2B5EF4-FFF2-40B4-BE49-F238E27FC236}">
                          <a16:creationId xmlns:a16="http://schemas.microsoft.com/office/drawing/2014/main" id="{C750DD3E-9244-495D-A4C8-1BE1BC7D1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4" name="Freeform: Shape 2373">
                      <a:extLst>
                        <a:ext uri="{FF2B5EF4-FFF2-40B4-BE49-F238E27FC236}">
                          <a16:creationId xmlns:a16="http://schemas.microsoft.com/office/drawing/2014/main" id="{62CEB273-4726-464B-BFFE-7F457BAC0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5" name="Freeform: Shape 2374">
                      <a:extLst>
                        <a:ext uri="{FF2B5EF4-FFF2-40B4-BE49-F238E27FC236}">
                          <a16:creationId xmlns:a16="http://schemas.microsoft.com/office/drawing/2014/main" id="{8A45512E-3B22-4742-B398-1543C98CD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6" name="Freeform: Shape 2375">
                      <a:extLst>
                        <a:ext uri="{FF2B5EF4-FFF2-40B4-BE49-F238E27FC236}">
                          <a16:creationId xmlns:a16="http://schemas.microsoft.com/office/drawing/2014/main" id="{3BCB4191-3C48-40DE-8288-C9D36CB4A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7" name="Freeform: Shape 2376">
                      <a:extLst>
                        <a:ext uri="{FF2B5EF4-FFF2-40B4-BE49-F238E27FC236}">
                          <a16:creationId xmlns:a16="http://schemas.microsoft.com/office/drawing/2014/main" id="{880E682C-38E3-4786-AA6E-16FD9B6A5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8" name="Freeform: Shape 2377">
                      <a:extLst>
                        <a:ext uri="{FF2B5EF4-FFF2-40B4-BE49-F238E27FC236}">
                          <a16:creationId xmlns:a16="http://schemas.microsoft.com/office/drawing/2014/main" id="{55A4E5B4-211F-4992-82D5-3AFC8C1E8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2266" name="Graphic 3339">
                <a:extLst>
                  <a:ext uri="{FF2B5EF4-FFF2-40B4-BE49-F238E27FC236}">
                    <a16:creationId xmlns:a16="http://schemas.microsoft.com/office/drawing/2014/main" id="{57AB0892-C8F4-47F1-AD5E-D652BFC4CCBB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2343" name="Graphic 3339">
                  <a:extLst>
                    <a:ext uri="{FF2B5EF4-FFF2-40B4-BE49-F238E27FC236}">
                      <a16:creationId xmlns:a16="http://schemas.microsoft.com/office/drawing/2014/main" id="{D51F7E1B-FC60-4390-8D4D-5DFCFE8749EC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2360" name="Freeform: Shape 2359">
                    <a:extLst>
                      <a:ext uri="{FF2B5EF4-FFF2-40B4-BE49-F238E27FC236}">
                        <a16:creationId xmlns:a16="http://schemas.microsoft.com/office/drawing/2014/main" id="{6844AAF2-6789-42D4-8376-17F0A5C34A81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61" name="Freeform: Shape 2360">
                    <a:extLst>
                      <a:ext uri="{FF2B5EF4-FFF2-40B4-BE49-F238E27FC236}">
                        <a16:creationId xmlns:a16="http://schemas.microsoft.com/office/drawing/2014/main" id="{F4153470-3420-40C2-B591-E5745A99DEF6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344" name="Graphic 3339">
                  <a:extLst>
                    <a:ext uri="{FF2B5EF4-FFF2-40B4-BE49-F238E27FC236}">
                      <a16:creationId xmlns:a16="http://schemas.microsoft.com/office/drawing/2014/main" id="{9C954730-9617-4932-81DA-A6FD8CFF0DC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2345" name="Picture 2344">
                    <a:extLst>
                      <a:ext uri="{FF2B5EF4-FFF2-40B4-BE49-F238E27FC236}">
                        <a16:creationId xmlns:a16="http://schemas.microsoft.com/office/drawing/2014/main" id="{9118FED4-4BC2-45BF-8CF0-7723587C45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346" name="Picture 2345">
                    <a:extLst>
                      <a:ext uri="{FF2B5EF4-FFF2-40B4-BE49-F238E27FC236}">
                        <a16:creationId xmlns:a16="http://schemas.microsoft.com/office/drawing/2014/main" id="{5395BEF5-E1B7-44CD-8DEF-593059C985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347" name="Graphic 3339">
                    <a:extLst>
                      <a:ext uri="{FF2B5EF4-FFF2-40B4-BE49-F238E27FC236}">
                        <a16:creationId xmlns:a16="http://schemas.microsoft.com/office/drawing/2014/main" id="{50C58DF9-71DF-458B-9EF2-0A0563AB7996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2348" name="Freeform: Shape 2347">
                      <a:extLst>
                        <a:ext uri="{FF2B5EF4-FFF2-40B4-BE49-F238E27FC236}">
                          <a16:creationId xmlns:a16="http://schemas.microsoft.com/office/drawing/2014/main" id="{42D37114-86BB-4AA5-A26D-9BEF70DBA8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49" name="Freeform: Shape 2348">
                      <a:extLst>
                        <a:ext uri="{FF2B5EF4-FFF2-40B4-BE49-F238E27FC236}">
                          <a16:creationId xmlns:a16="http://schemas.microsoft.com/office/drawing/2014/main" id="{9C03B806-2487-414D-AEA5-4C80E977A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0" name="Freeform: Shape 2349">
                      <a:extLst>
                        <a:ext uri="{FF2B5EF4-FFF2-40B4-BE49-F238E27FC236}">
                          <a16:creationId xmlns:a16="http://schemas.microsoft.com/office/drawing/2014/main" id="{B3BEC227-DE76-4A25-A2D7-305B56C8D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1" name="Freeform: Shape 2350">
                      <a:extLst>
                        <a:ext uri="{FF2B5EF4-FFF2-40B4-BE49-F238E27FC236}">
                          <a16:creationId xmlns:a16="http://schemas.microsoft.com/office/drawing/2014/main" id="{030774D8-47C3-4171-BBBA-D6F666E33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2" name="Freeform: Shape 2351">
                      <a:extLst>
                        <a:ext uri="{FF2B5EF4-FFF2-40B4-BE49-F238E27FC236}">
                          <a16:creationId xmlns:a16="http://schemas.microsoft.com/office/drawing/2014/main" id="{2B7D2A22-9264-4800-B944-2F7DB7F84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3" name="Freeform: Shape 2352">
                      <a:extLst>
                        <a:ext uri="{FF2B5EF4-FFF2-40B4-BE49-F238E27FC236}">
                          <a16:creationId xmlns:a16="http://schemas.microsoft.com/office/drawing/2014/main" id="{CFAF62B6-4C14-40C4-9002-E262FB25D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4" name="Freeform: Shape 2353">
                      <a:extLst>
                        <a:ext uri="{FF2B5EF4-FFF2-40B4-BE49-F238E27FC236}">
                          <a16:creationId xmlns:a16="http://schemas.microsoft.com/office/drawing/2014/main" id="{90B0AFEE-6626-4F1D-B0F6-D97790FDD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5" name="Freeform: Shape 2354">
                      <a:extLst>
                        <a:ext uri="{FF2B5EF4-FFF2-40B4-BE49-F238E27FC236}">
                          <a16:creationId xmlns:a16="http://schemas.microsoft.com/office/drawing/2014/main" id="{3989A7C2-6A85-49B7-A7C2-07726611F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6" name="Freeform: Shape 2355">
                      <a:extLst>
                        <a:ext uri="{FF2B5EF4-FFF2-40B4-BE49-F238E27FC236}">
                          <a16:creationId xmlns:a16="http://schemas.microsoft.com/office/drawing/2014/main" id="{C888B1E5-AE2C-472E-9542-89B49AF38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7" name="Freeform: Shape 2356">
                      <a:extLst>
                        <a:ext uri="{FF2B5EF4-FFF2-40B4-BE49-F238E27FC236}">
                          <a16:creationId xmlns:a16="http://schemas.microsoft.com/office/drawing/2014/main" id="{7EE0522D-BF40-4FCD-9F5D-BE53B9BA3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8" name="Freeform: Shape 2357">
                      <a:extLst>
                        <a:ext uri="{FF2B5EF4-FFF2-40B4-BE49-F238E27FC236}">
                          <a16:creationId xmlns:a16="http://schemas.microsoft.com/office/drawing/2014/main" id="{3C8823FE-E754-4B17-99B5-FAB30C5C3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9" name="Freeform: Shape 2358">
                      <a:extLst>
                        <a:ext uri="{FF2B5EF4-FFF2-40B4-BE49-F238E27FC236}">
                          <a16:creationId xmlns:a16="http://schemas.microsoft.com/office/drawing/2014/main" id="{0B6BFEB2-6108-41B6-A24E-E403B022C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2267" name="Graphic 3339">
                <a:extLst>
                  <a:ext uri="{FF2B5EF4-FFF2-40B4-BE49-F238E27FC236}">
                    <a16:creationId xmlns:a16="http://schemas.microsoft.com/office/drawing/2014/main" id="{7139250B-DDCF-468F-9DDA-F1F15F1E445D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2322" name="Picture 2321">
                  <a:extLst>
                    <a:ext uri="{FF2B5EF4-FFF2-40B4-BE49-F238E27FC236}">
                      <a16:creationId xmlns:a16="http://schemas.microsoft.com/office/drawing/2014/main" id="{27B50EF4-06B6-41B4-A5DB-4F8D6D09F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323" name="Graphic 3339">
                  <a:extLst>
                    <a:ext uri="{FF2B5EF4-FFF2-40B4-BE49-F238E27FC236}">
                      <a16:creationId xmlns:a16="http://schemas.microsoft.com/office/drawing/2014/main" id="{2E81797A-AEFF-4298-A59A-BA788811B73D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2324" name="Graphic 3339">
                    <a:extLst>
                      <a:ext uri="{FF2B5EF4-FFF2-40B4-BE49-F238E27FC236}">
                        <a16:creationId xmlns:a16="http://schemas.microsoft.com/office/drawing/2014/main" id="{ADACFBF5-BA0E-4643-9845-8A9DB2F57E96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2341" name="Freeform: Shape 2340">
                      <a:extLst>
                        <a:ext uri="{FF2B5EF4-FFF2-40B4-BE49-F238E27FC236}">
                          <a16:creationId xmlns:a16="http://schemas.microsoft.com/office/drawing/2014/main" id="{9B0B84E5-F8B3-4493-8BF2-1EE054E87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42" name="Freeform: Shape 2341">
                      <a:extLst>
                        <a:ext uri="{FF2B5EF4-FFF2-40B4-BE49-F238E27FC236}">
                          <a16:creationId xmlns:a16="http://schemas.microsoft.com/office/drawing/2014/main" id="{8C123BC4-FBC5-49D8-8994-3B845C073B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325" name="Graphic 3339">
                    <a:extLst>
                      <a:ext uri="{FF2B5EF4-FFF2-40B4-BE49-F238E27FC236}">
                        <a16:creationId xmlns:a16="http://schemas.microsoft.com/office/drawing/2014/main" id="{2368257E-C353-400D-945B-07ADC50E9B0E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2326" name="Picture 2325">
                      <a:extLst>
                        <a:ext uri="{FF2B5EF4-FFF2-40B4-BE49-F238E27FC236}">
                          <a16:creationId xmlns:a16="http://schemas.microsoft.com/office/drawing/2014/main" id="{FA5826C5-EAD0-4432-B9E3-8D746986EF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2327" name="Picture 2326">
                      <a:extLst>
                        <a:ext uri="{FF2B5EF4-FFF2-40B4-BE49-F238E27FC236}">
                          <a16:creationId xmlns:a16="http://schemas.microsoft.com/office/drawing/2014/main" id="{288BA67F-E416-4EE5-9FD0-AB0FC735FB3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2328" name="Graphic 3339">
                      <a:extLst>
                        <a:ext uri="{FF2B5EF4-FFF2-40B4-BE49-F238E27FC236}">
                          <a16:creationId xmlns:a16="http://schemas.microsoft.com/office/drawing/2014/main" id="{AF3D5178-D913-4248-8D54-24BAC70FEE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2329" name="Freeform: Shape 2328">
                        <a:extLst>
                          <a:ext uri="{FF2B5EF4-FFF2-40B4-BE49-F238E27FC236}">
                            <a16:creationId xmlns:a16="http://schemas.microsoft.com/office/drawing/2014/main" id="{A7500CCC-B6A7-4AE9-A3FF-A837F02AFB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0" name="Freeform: Shape 2329">
                        <a:extLst>
                          <a:ext uri="{FF2B5EF4-FFF2-40B4-BE49-F238E27FC236}">
                            <a16:creationId xmlns:a16="http://schemas.microsoft.com/office/drawing/2014/main" id="{88125F86-E52A-4F0B-A6D8-FDE57EF12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1" name="Freeform: Shape 2330">
                        <a:extLst>
                          <a:ext uri="{FF2B5EF4-FFF2-40B4-BE49-F238E27FC236}">
                            <a16:creationId xmlns:a16="http://schemas.microsoft.com/office/drawing/2014/main" id="{9889CBE0-28E1-40C0-AEBB-289463EBE4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2" name="Freeform: Shape 2331">
                        <a:extLst>
                          <a:ext uri="{FF2B5EF4-FFF2-40B4-BE49-F238E27FC236}">
                            <a16:creationId xmlns:a16="http://schemas.microsoft.com/office/drawing/2014/main" id="{99573F9D-CC05-4C27-8451-35FF88BA7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3" name="Freeform: Shape 2332">
                        <a:extLst>
                          <a:ext uri="{FF2B5EF4-FFF2-40B4-BE49-F238E27FC236}">
                            <a16:creationId xmlns:a16="http://schemas.microsoft.com/office/drawing/2014/main" id="{2CB73475-0FB4-44F7-AD12-0EA567644C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4" name="Freeform: Shape 2333">
                        <a:extLst>
                          <a:ext uri="{FF2B5EF4-FFF2-40B4-BE49-F238E27FC236}">
                            <a16:creationId xmlns:a16="http://schemas.microsoft.com/office/drawing/2014/main" id="{86F33ECC-8522-49EA-B726-58482C0C53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5" name="Freeform: Shape 2334">
                        <a:extLst>
                          <a:ext uri="{FF2B5EF4-FFF2-40B4-BE49-F238E27FC236}">
                            <a16:creationId xmlns:a16="http://schemas.microsoft.com/office/drawing/2014/main" id="{E6D92104-D810-4DF1-9CCB-CA1466CAE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6" name="Freeform: Shape 2335">
                        <a:extLst>
                          <a:ext uri="{FF2B5EF4-FFF2-40B4-BE49-F238E27FC236}">
                            <a16:creationId xmlns:a16="http://schemas.microsoft.com/office/drawing/2014/main" id="{01953B49-4186-44FE-8355-BF8F59948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7" name="Freeform: Shape 2336">
                        <a:extLst>
                          <a:ext uri="{FF2B5EF4-FFF2-40B4-BE49-F238E27FC236}">
                            <a16:creationId xmlns:a16="http://schemas.microsoft.com/office/drawing/2014/main" id="{E3EA4D8C-E675-41B2-9D1F-DECE05F560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8" name="Freeform: Shape 2337">
                        <a:extLst>
                          <a:ext uri="{FF2B5EF4-FFF2-40B4-BE49-F238E27FC236}">
                            <a16:creationId xmlns:a16="http://schemas.microsoft.com/office/drawing/2014/main" id="{384E8C69-417F-4AC5-9799-425A71310D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9" name="Freeform: Shape 2338">
                        <a:extLst>
                          <a:ext uri="{FF2B5EF4-FFF2-40B4-BE49-F238E27FC236}">
                            <a16:creationId xmlns:a16="http://schemas.microsoft.com/office/drawing/2014/main" id="{7EAC561D-4AE6-4DFD-8C11-08E1E496BD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40" name="Freeform: Shape 2339">
                        <a:extLst>
                          <a:ext uri="{FF2B5EF4-FFF2-40B4-BE49-F238E27FC236}">
                            <a16:creationId xmlns:a16="http://schemas.microsoft.com/office/drawing/2014/main" id="{3CA1F465-8CE4-4189-8086-A5DC9B5633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268" name="Freeform: Shape 2267">
                <a:extLst>
                  <a:ext uri="{FF2B5EF4-FFF2-40B4-BE49-F238E27FC236}">
                    <a16:creationId xmlns:a16="http://schemas.microsoft.com/office/drawing/2014/main" id="{C3735DB2-F771-47DF-BE35-DA74E98039C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269" name="Graphic 3339">
                <a:extLst>
                  <a:ext uri="{FF2B5EF4-FFF2-40B4-BE49-F238E27FC236}">
                    <a16:creationId xmlns:a16="http://schemas.microsoft.com/office/drawing/2014/main" id="{6BFADADE-43C5-4186-B1B3-9D16CDADCB6C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2308" name="Picture 2307">
                  <a:extLst>
                    <a:ext uri="{FF2B5EF4-FFF2-40B4-BE49-F238E27FC236}">
                      <a16:creationId xmlns:a16="http://schemas.microsoft.com/office/drawing/2014/main" id="{69222CA4-0875-498D-AC51-4CBE744F4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309" name="Picture 2308">
                  <a:extLst>
                    <a:ext uri="{FF2B5EF4-FFF2-40B4-BE49-F238E27FC236}">
                      <a16:creationId xmlns:a16="http://schemas.microsoft.com/office/drawing/2014/main" id="{8E55E8F7-F410-47E9-88F3-F2F96B3484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310" name="Graphic 3339">
                  <a:extLst>
                    <a:ext uri="{FF2B5EF4-FFF2-40B4-BE49-F238E27FC236}">
                      <a16:creationId xmlns:a16="http://schemas.microsoft.com/office/drawing/2014/main" id="{C64BCED1-18D3-4E87-AAB6-EBAAAF8F6B96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2311" name="Freeform: Shape 2310">
                    <a:extLst>
                      <a:ext uri="{FF2B5EF4-FFF2-40B4-BE49-F238E27FC236}">
                        <a16:creationId xmlns:a16="http://schemas.microsoft.com/office/drawing/2014/main" id="{D4392B92-A019-4634-A20B-4ADBD0CA56C5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2" name="Freeform: Shape 2311">
                    <a:extLst>
                      <a:ext uri="{FF2B5EF4-FFF2-40B4-BE49-F238E27FC236}">
                        <a16:creationId xmlns:a16="http://schemas.microsoft.com/office/drawing/2014/main" id="{2709D1AF-8D89-4B25-A965-929CD160AA92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3" name="Freeform: Shape 2312">
                    <a:extLst>
                      <a:ext uri="{FF2B5EF4-FFF2-40B4-BE49-F238E27FC236}">
                        <a16:creationId xmlns:a16="http://schemas.microsoft.com/office/drawing/2014/main" id="{B7E69E0E-842A-4D69-8E07-5FA60D081B6F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4" name="Freeform: Shape 2313">
                    <a:extLst>
                      <a:ext uri="{FF2B5EF4-FFF2-40B4-BE49-F238E27FC236}">
                        <a16:creationId xmlns:a16="http://schemas.microsoft.com/office/drawing/2014/main" id="{C98ECAFD-4D5B-45A1-A20D-73556024C3C3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5" name="Freeform: Shape 2314">
                    <a:extLst>
                      <a:ext uri="{FF2B5EF4-FFF2-40B4-BE49-F238E27FC236}">
                        <a16:creationId xmlns:a16="http://schemas.microsoft.com/office/drawing/2014/main" id="{6CEF9B4D-8C04-462F-9316-07338ED8B43C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6" name="Freeform: Shape 2315">
                    <a:extLst>
                      <a:ext uri="{FF2B5EF4-FFF2-40B4-BE49-F238E27FC236}">
                        <a16:creationId xmlns:a16="http://schemas.microsoft.com/office/drawing/2014/main" id="{FCCB7075-2B6C-4586-A165-E8429B47627A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7" name="Freeform: Shape 2316">
                    <a:extLst>
                      <a:ext uri="{FF2B5EF4-FFF2-40B4-BE49-F238E27FC236}">
                        <a16:creationId xmlns:a16="http://schemas.microsoft.com/office/drawing/2014/main" id="{A4A1BF27-4580-4CB2-9C9E-5213F3B0C1DD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8" name="Freeform: Shape 2317">
                    <a:extLst>
                      <a:ext uri="{FF2B5EF4-FFF2-40B4-BE49-F238E27FC236}">
                        <a16:creationId xmlns:a16="http://schemas.microsoft.com/office/drawing/2014/main" id="{CAB02D1A-70EA-480C-BEDD-2C89514FD818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9" name="Freeform: Shape 2318">
                    <a:extLst>
                      <a:ext uri="{FF2B5EF4-FFF2-40B4-BE49-F238E27FC236}">
                        <a16:creationId xmlns:a16="http://schemas.microsoft.com/office/drawing/2014/main" id="{D3DD00E8-83F5-408B-AC3D-6A3D9D9963BE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20" name="Freeform: Shape 2319">
                    <a:extLst>
                      <a:ext uri="{FF2B5EF4-FFF2-40B4-BE49-F238E27FC236}">
                        <a16:creationId xmlns:a16="http://schemas.microsoft.com/office/drawing/2014/main" id="{495BDFF6-D8CE-448F-9651-D0A66A5A9430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21" name="Freeform: Shape 2320">
                    <a:extLst>
                      <a:ext uri="{FF2B5EF4-FFF2-40B4-BE49-F238E27FC236}">
                        <a16:creationId xmlns:a16="http://schemas.microsoft.com/office/drawing/2014/main" id="{E19A87A1-8C9F-4803-8CD9-113F89BC840C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70" name="Graphic 3339">
                <a:extLst>
                  <a:ext uri="{FF2B5EF4-FFF2-40B4-BE49-F238E27FC236}">
                    <a16:creationId xmlns:a16="http://schemas.microsoft.com/office/drawing/2014/main" id="{5A793EF8-CE3D-4FF1-98F3-B2B506D1FD6F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2290" name="Graphic 3339">
                  <a:extLst>
                    <a:ext uri="{FF2B5EF4-FFF2-40B4-BE49-F238E27FC236}">
                      <a16:creationId xmlns:a16="http://schemas.microsoft.com/office/drawing/2014/main" id="{0E4252B1-E0EE-4E6B-BA0F-0A3A553506D7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2306" name="Freeform: Shape 2305">
                    <a:extLst>
                      <a:ext uri="{FF2B5EF4-FFF2-40B4-BE49-F238E27FC236}">
                        <a16:creationId xmlns:a16="http://schemas.microsoft.com/office/drawing/2014/main" id="{69EFE6D7-C7CD-48D5-A197-27F9FD3319D6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7" name="Freeform: Shape 2306">
                    <a:extLst>
                      <a:ext uri="{FF2B5EF4-FFF2-40B4-BE49-F238E27FC236}">
                        <a16:creationId xmlns:a16="http://schemas.microsoft.com/office/drawing/2014/main" id="{879151BA-08BF-4CF5-8B28-F31C94224843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2291" name="Picture 2290">
                  <a:extLst>
                    <a:ext uri="{FF2B5EF4-FFF2-40B4-BE49-F238E27FC236}">
                      <a16:creationId xmlns:a16="http://schemas.microsoft.com/office/drawing/2014/main" id="{15CD8D06-5212-413E-BEC8-2480FCD234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292" name="Picture 2291">
                  <a:extLst>
                    <a:ext uri="{FF2B5EF4-FFF2-40B4-BE49-F238E27FC236}">
                      <a16:creationId xmlns:a16="http://schemas.microsoft.com/office/drawing/2014/main" id="{9A33F6C4-B26B-457B-AB9A-1AAE221A61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293" name="Graphic 3339">
                  <a:extLst>
                    <a:ext uri="{FF2B5EF4-FFF2-40B4-BE49-F238E27FC236}">
                      <a16:creationId xmlns:a16="http://schemas.microsoft.com/office/drawing/2014/main" id="{21BE0D18-79BA-45A0-AB32-A95299B7705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2294" name="Freeform: Shape 2293">
                    <a:extLst>
                      <a:ext uri="{FF2B5EF4-FFF2-40B4-BE49-F238E27FC236}">
                        <a16:creationId xmlns:a16="http://schemas.microsoft.com/office/drawing/2014/main" id="{A932827A-4364-4BC5-9B95-0A4B19BBB94D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5" name="Freeform: Shape 2294">
                    <a:extLst>
                      <a:ext uri="{FF2B5EF4-FFF2-40B4-BE49-F238E27FC236}">
                        <a16:creationId xmlns:a16="http://schemas.microsoft.com/office/drawing/2014/main" id="{9F01312B-A8AB-4B0B-9966-731E686FBF85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6" name="Freeform: Shape 2295">
                    <a:extLst>
                      <a:ext uri="{FF2B5EF4-FFF2-40B4-BE49-F238E27FC236}">
                        <a16:creationId xmlns:a16="http://schemas.microsoft.com/office/drawing/2014/main" id="{913DCE94-44F9-4F04-9674-426B5D140CF2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7" name="Freeform: Shape 2296">
                    <a:extLst>
                      <a:ext uri="{FF2B5EF4-FFF2-40B4-BE49-F238E27FC236}">
                        <a16:creationId xmlns:a16="http://schemas.microsoft.com/office/drawing/2014/main" id="{284A8761-0924-42B3-BC42-389E1D0C952D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8" name="Freeform: Shape 2297">
                    <a:extLst>
                      <a:ext uri="{FF2B5EF4-FFF2-40B4-BE49-F238E27FC236}">
                        <a16:creationId xmlns:a16="http://schemas.microsoft.com/office/drawing/2014/main" id="{F61981F0-63E9-4DA0-BEF0-5776291D5D1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9" name="Freeform: Shape 2298">
                    <a:extLst>
                      <a:ext uri="{FF2B5EF4-FFF2-40B4-BE49-F238E27FC236}">
                        <a16:creationId xmlns:a16="http://schemas.microsoft.com/office/drawing/2014/main" id="{45C594F2-8CD5-4EDB-B433-0318905622E2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0" name="Freeform: Shape 2299">
                    <a:extLst>
                      <a:ext uri="{FF2B5EF4-FFF2-40B4-BE49-F238E27FC236}">
                        <a16:creationId xmlns:a16="http://schemas.microsoft.com/office/drawing/2014/main" id="{CD0BDB72-A5E8-4B9E-AB3F-9E9A5BA7ED6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1" name="Freeform: Shape 2300">
                    <a:extLst>
                      <a:ext uri="{FF2B5EF4-FFF2-40B4-BE49-F238E27FC236}">
                        <a16:creationId xmlns:a16="http://schemas.microsoft.com/office/drawing/2014/main" id="{4557C5BF-E164-436A-B7D1-F1D1CAA1D112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2" name="Freeform: Shape 2301">
                    <a:extLst>
                      <a:ext uri="{FF2B5EF4-FFF2-40B4-BE49-F238E27FC236}">
                        <a16:creationId xmlns:a16="http://schemas.microsoft.com/office/drawing/2014/main" id="{91C32529-ACB7-4D65-A01D-0561B521BF6C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3" name="Freeform: Shape 2302">
                    <a:extLst>
                      <a:ext uri="{FF2B5EF4-FFF2-40B4-BE49-F238E27FC236}">
                        <a16:creationId xmlns:a16="http://schemas.microsoft.com/office/drawing/2014/main" id="{0C3D4CC5-652A-43A6-AB61-F00FC4DE1D50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4" name="Freeform: Shape 2303">
                    <a:extLst>
                      <a:ext uri="{FF2B5EF4-FFF2-40B4-BE49-F238E27FC236}">
                        <a16:creationId xmlns:a16="http://schemas.microsoft.com/office/drawing/2014/main" id="{0ECA0618-19A2-471B-9C41-D060F90CC1FD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5" name="Freeform: Shape 2304">
                    <a:extLst>
                      <a:ext uri="{FF2B5EF4-FFF2-40B4-BE49-F238E27FC236}">
                        <a16:creationId xmlns:a16="http://schemas.microsoft.com/office/drawing/2014/main" id="{B49ADE24-6A23-4D8A-9635-6DEC80CE946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71" name="Graphic 3339">
                <a:extLst>
                  <a:ext uri="{FF2B5EF4-FFF2-40B4-BE49-F238E27FC236}">
                    <a16:creationId xmlns:a16="http://schemas.microsoft.com/office/drawing/2014/main" id="{5C48BAF2-51CF-4C87-BFD2-FBEFB942CA4A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2272" name="Graphic 3339">
                  <a:extLst>
                    <a:ext uri="{FF2B5EF4-FFF2-40B4-BE49-F238E27FC236}">
                      <a16:creationId xmlns:a16="http://schemas.microsoft.com/office/drawing/2014/main" id="{E6DE16A0-313C-4F0F-BF05-94F879B8EC26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2288" name="Freeform: Shape 2287">
                    <a:extLst>
                      <a:ext uri="{FF2B5EF4-FFF2-40B4-BE49-F238E27FC236}">
                        <a16:creationId xmlns:a16="http://schemas.microsoft.com/office/drawing/2014/main" id="{8828D013-9503-4D14-9A9D-360C7DEADDC0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9" name="Freeform: Shape 2288">
                    <a:extLst>
                      <a:ext uri="{FF2B5EF4-FFF2-40B4-BE49-F238E27FC236}">
                        <a16:creationId xmlns:a16="http://schemas.microsoft.com/office/drawing/2014/main" id="{438C67F2-269D-4902-B4F3-257EC5584B93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2273" name="Picture 2272">
                  <a:extLst>
                    <a:ext uri="{FF2B5EF4-FFF2-40B4-BE49-F238E27FC236}">
                      <a16:creationId xmlns:a16="http://schemas.microsoft.com/office/drawing/2014/main" id="{ACB85DE8-A60F-4853-95A0-BC51B4BC05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274" name="Picture 2273">
                  <a:extLst>
                    <a:ext uri="{FF2B5EF4-FFF2-40B4-BE49-F238E27FC236}">
                      <a16:creationId xmlns:a16="http://schemas.microsoft.com/office/drawing/2014/main" id="{84BC0835-7558-458D-9ECA-9A98656B6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275" name="Graphic 3339">
                  <a:extLst>
                    <a:ext uri="{FF2B5EF4-FFF2-40B4-BE49-F238E27FC236}">
                      <a16:creationId xmlns:a16="http://schemas.microsoft.com/office/drawing/2014/main" id="{26A635AC-A949-4DDC-A9BA-01D129493120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2276" name="Freeform: Shape 2275">
                    <a:extLst>
                      <a:ext uri="{FF2B5EF4-FFF2-40B4-BE49-F238E27FC236}">
                        <a16:creationId xmlns:a16="http://schemas.microsoft.com/office/drawing/2014/main" id="{EF464118-3294-4584-B8FC-BDCBF702425C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77" name="Freeform: Shape 2276">
                    <a:extLst>
                      <a:ext uri="{FF2B5EF4-FFF2-40B4-BE49-F238E27FC236}">
                        <a16:creationId xmlns:a16="http://schemas.microsoft.com/office/drawing/2014/main" id="{AECA8B3F-5EC3-4EF9-AA78-95358038BB4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78" name="Freeform: Shape 2277">
                    <a:extLst>
                      <a:ext uri="{FF2B5EF4-FFF2-40B4-BE49-F238E27FC236}">
                        <a16:creationId xmlns:a16="http://schemas.microsoft.com/office/drawing/2014/main" id="{E6154352-2DBB-447C-8F15-DF3A07547B54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79" name="Freeform: Shape 2278">
                    <a:extLst>
                      <a:ext uri="{FF2B5EF4-FFF2-40B4-BE49-F238E27FC236}">
                        <a16:creationId xmlns:a16="http://schemas.microsoft.com/office/drawing/2014/main" id="{3AB63F91-A301-4665-8B9E-BEE72F403293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0" name="Freeform: Shape 2279">
                    <a:extLst>
                      <a:ext uri="{FF2B5EF4-FFF2-40B4-BE49-F238E27FC236}">
                        <a16:creationId xmlns:a16="http://schemas.microsoft.com/office/drawing/2014/main" id="{AC89167F-E4DE-4BD3-8CCA-2D6AF7682784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1" name="Freeform: Shape 2280">
                    <a:extLst>
                      <a:ext uri="{FF2B5EF4-FFF2-40B4-BE49-F238E27FC236}">
                        <a16:creationId xmlns:a16="http://schemas.microsoft.com/office/drawing/2014/main" id="{039CF928-8035-4455-A7F3-7E8E20D08F1B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2" name="Freeform: Shape 2281">
                    <a:extLst>
                      <a:ext uri="{FF2B5EF4-FFF2-40B4-BE49-F238E27FC236}">
                        <a16:creationId xmlns:a16="http://schemas.microsoft.com/office/drawing/2014/main" id="{A69C2A3A-C70F-448E-86EB-88051E5393AA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3" name="Freeform: Shape 2282">
                    <a:extLst>
                      <a:ext uri="{FF2B5EF4-FFF2-40B4-BE49-F238E27FC236}">
                        <a16:creationId xmlns:a16="http://schemas.microsoft.com/office/drawing/2014/main" id="{50D93192-98B7-47C4-96B4-A4759C6BCCA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4" name="Freeform: Shape 2283">
                    <a:extLst>
                      <a:ext uri="{FF2B5EF4-FFF2-40B4-BE49-F238E27FC236}">
                        <a16:creationId xmlns:a16="http://schemas.microsoft.com/office/drawing/2014/main" id="{C4828A31-06A3-4AA8-B290-55C9942507C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5" name="Freeform: Shape 2284">
                    <a:extLst>
                      <a:ext uri="{FF2B5EF4-FFF2-40B4-BE49-F238E27FC236}">
                        <a16:creationId xmlns:a16="http://schemas.microsoft.com/office/drawing/2014/main" id="{23D0006A-4F37-469E-9A9C-EBFA3961904E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6" name="Freeform: Shape 2285">
                    <a:extLst>
                      <a:ext uri="{FF2B5EF4-FFF2-40B4-BE49-F238E27FC236}">
                        <a16:creationId xmlns:a16="http://schemas.microsoft.com/office/drawing/2014/main" id="{D82FFAF7-333A-45F5-A6BF-8C33CE491056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7" name="Freeform: Shape 2286">
                    <a:extLst>
                      <a:ext uri="{FF2B5EF4-FFF2-40B4-BE49-F238E27FC236}">
                        <a16:creationId xmlns:a16="http://schemas.microsoft.com/office/drawing/2014/main" id="{4426D7C5-ED4D-4A05-8167-45757C6F8155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1616" name="Group 1615">
              <a:extLst>
                <a:ext uri="{FF2B5EF4-FFF2-40B4-BE49-F238E27FC236}">
                  <a16:creationId xmlns:a16="http://schemas.microsoft.com/office/drawing/2014/main" id="{1B916BB2-5504-4F04-93A4-2C292B9A0E99}"/>
                </a:ext>
              </a:extLst>
            </p:cNvPr>
            <p:cNvGrpSpPr/>
            <p:nvPr/>
          </p:nvGrpSpPr>
          <p:grpSpPr>
            <a:xfrm rot="1160562">
              <a:off x="-4156" y="2773363"/>
              <a:ext cx="4451593" cy="3606783"/>
              <a:chOff x="-717544" y="2977026"/>
              <a:chExt cx="5877498" cy="4762084"/>
            </a:xfrm>
          </p:grpSpPr>
          <p:grpSp>
            <p:nvGrpSpPr>
              <p:cNvPr id="1617" name="Group 1616">
                <a:extLst>
                  <a:ext uri="{FF2B5EF4-FFF2-40B4-BE49-F238E27FC236}">
                    <a16:creationId xmlns:a16="http://schemas.microsoft.com/office/drawing/2014/main" id="{889B6854-3F5A-4E72-8151-2CE31E058452}"/>
                  </a:ext>
                </a:extLst>
              </p:cNvPr>
              <p:cNvGrpSpPr/>
              <p:nvPr/>
            </p:nvGrpSpPr>
            <p:grpSpPr>
              <a:xfrm>
                <a:off x="-717544" y="3225422"/>
                <a:ext cx="1757669" cy="2969040"/>
                <a:chOff x="3855010" y="1472416"/>
                <a:chExt cx="1757669" cy="2969040"/>
              </a:xfrm>
            </p:grpSpPr>
            <p:grpSp>
              <p:nvGrpSpPr>
                <p:cNvPr id="2103" name="Graphic 4">
                  <a:extLst>
                    <a:ext uri="{FF2B5EF4-FFF2-40B4-BE49-F238E27FC236}">
                      <a16:creationId xmlns:a16="http://schemas.microsoft.com/office/drawing/2014/main" id="{E729FA55-8A3D-4901-94C9-3FAF08C2C3ED}"/>
                    </a:ext>
                  </a:extLst>
                </p:cNvPr>
                <p:cNvGrpSpPr/>
                <p:nvPr/>
              </p:nvGrpSpPr>
              <p:grpSpPr>
                <a:xfrm rot="21329528">
                  <a:off x="3855010" y="1738581"/>
                  <a:ext cx="1757669" cy="2702875"/>
                  <a:chOff x="8098059" y="-1181099"/>
                  <a:chExt cx="1566832" cy="2409413"/>
                </a:xfrm>
              </p:grpSpPr>
              <p:grpSp>
                <p:nvGrpSpPr>
                  <p:cNvPr id="2125" name="Graphic 4">
                    <a:extLst>
                      <a:ext uri="{FF2B5EF4-FFF2-40B4-BE49-F238E27FC236}">
                        <a16:creationId xmlns:a16="http://schemas.microsoft.com/office/drawing/2014/main" id="{EDB1ED95-467E-40E1-BFD3-C15A3754DCC1}"/>
                      </a:ext>
                    </a:extLst>
                  </p:cNvPr>
                  <p:cNvGrpSpPr/>
                  <p:nvPr/>
                </p:nvGrpSpPr>
                <p:grpSpPr>
                  <a:xfrm>
                    <a:off x="8098059" y="-621390"/>
                    <a:ext cx="783621" cy="592284"/>
                    <a:chOff x="8098059" y="-621390"/>
                    <a:chExt cx="783621" cy="592284"/>
                  </a:xfrm>
                </p:grpSpPr>
                <p:grpSp>
                  <p:nvGrpSpPr>
                    <p:cNvPr id="2232" name="Graphic 4">
                      <a:extLst>
                        <a:ext uri="{FF2B5EF4-FFF2-40B4-BE49-F238E27FC236}">
                          <a16:creationId xmlns:a16="http://schemas.microsoft.com/office/drawing/2014/main" id="{A9C12EDC-E98D-4C49-8ED9-7FC9286F16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98059" y="-412710"/>
                      <a:ext cx="257154" cy="239987"/>
                      <a:chOff x="8098059" y="-412710"/>
                      <a:chExt cx="257154" cy="239987"/>
                    </a:xfrm>
                  </p:grpSpPr>
                  <p:sp>
                    <p:nvSpPr>
                      <p:cNvPr id="2252" name="Freeform: Shape 2251">
                        <a:extLst>
                          <a:ext uri="{FF2B5EF4-FFF2-40B4-BE49-F238E27FC236}">
                            <a16:creationId xmlns:a16="http://schemas.microsoft.com/office/drawing/2014/main" id="{DDF3D9FC-0F59-44E3-9D85-694A6F224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1310" y="-405552"/>
                        <a:ext cx="253830" cy="232828"/>
                      </a:xfrm>
                      <a:custGeom>
                        <a:avLst/>
                        <a:gdLst>
                          <a:gd name="connsiteX0" fmla="*/ 253495 w 253830"/>
                          <a:gd name="connsiteY0" fmla="*/ 114180 h 232828"/>
                          <a:gd name="connsiteX1" fmla="*/ 194103 w 253830"/>
                          <a:gd name="connsiteY1" fmla="*/ 209747 h 232828"/>
                          <a:gd name="connsiteX2" fmla="*/ 132880 w 253830"/>
                          <a:gd name="connsiteY2" fmla="*/ 232826 h 232828"/>
                          <a:gd name="connsiteX3" fmla="*/ 79991 w 253830"/>
                          <a:gd name="connsiteY3" fmla="*/ 198986 h 232828"/>
                          <a:gd name="connsiteX4" fmla="*/ 122211 w 253830"/>
                          <a:gd name="connsiteY4" fmla="*/ 210800 h 232828"/>
                          <a:gd name="connsiteX5" fmla="*/ 148357 w 253830"/>
                          <a:gd name="connsiteY5" fmla="*/ 172473 h 232828"/>
                          <a:gd name="connsiteX6" fmla="*/ 131140 w 253830"/>
                          <a:gd name="connsiteY6" fmla="*/ 130161 h 232828"/>
                          <a:gd name="connsiteX7" fmla="*/ 118868 w 253830"/>
                          <a:gd name="connsiteY7" fmla="*/ 127002 h 232828"/>
                          <a:gd name="connsiteX8" fmla="*/ 110167 w 253830"/>
                          <a:gd name="connsiteY8" fmla="*/ 112761 h 232828"/>
                          <a:gd name="connsiteX9" fmla="*/ 88279 w 253830"/>
                          <a:gd name="connsiteY9" fmla="*/ 119354 h 232828"/>
                          <a:gd name="connsiteX10" fmla="*/ 67078 w 253830"/>
                          <a:gd name="connsiteY10" fmla="*/ 130115 h 232828"/>
                          <a:gd name="connsiteX11" fmla="*/ 51600 w 253830"/>
                          <a:gd name="connsiteY11" fmla="*/ 92429 h 232828"/>
                          <a:gd name="connsiteX12" fmla="*/ 38504 w 253830"/>
                          <a:gd name="connsiteY12" fmla="*/ 75898 h 232828"/>
                          <a:gd name="connsiteX13" fmla="*/ 18768 w 253830"/>
                          <a:gd name="connsiteY13" fmla="*/ 78188 h 232828"/>
                          <a:gd name="connsiteX14" fmla="*/ 818 w 253830"/>
                          <a:gd name="connsiteY14" fmla="*/ 73014 h 232828"/>
                          <a:gd name="connsiteX15" fmla="*/ 6129 w 253830"/>
                          <a:gd name="connsiteY15" fmla="*/ 56941 h 232828"/>
                          <a:gd name="connsiteX16" fmla="*/ 253495 w 253830"/>
                          <a:gd name="connsiteY16" fmla="*/ 114180 h 2328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53830" h="232828">
                            <a:moveTo>
                              <a:pt x="253495" y="114180"/>
                            </a:moveTo>
                            <a:cubicBezTo>
                              <a:pt x="257387" y="153744"/>
                              <a:pt x="226890" y="187721"/>
                              <a:pt x="194103" y="209747"/>
                            </a:cubicBezTo>
                            <a:cubicBezTo>
                              <a:pt x="175832" y="222019"/>
                              <a:pt x="155226" y="232597"/>
                              <a:pt x="132880" y="232826"/>
                            </a:cubicBezTo>
                            <a:cubicBezTo>
                              <a:pt x="110534" y="233055"/>
                              <a:pt x="86493" y="220279"/>
                              <a:pt x="79991" y="198986"/>
                            </a:cubicBezTo>
                            <a:cubicBezTo>
                              <a:pt x="86905" y="213685"/>
                              <a:pt x="107878" y="218035"/>
                              <a:pt x="122211" y="210800"/>
                            </a:cubicBezTo>
                            <a:cubicBezTo>
                              <a:pt x="136543" y="203565"/>
                              <a:pt x="144786" y="188042"/>
                              <a:pt x="148357" y="172473"/>
                            </a:cubicBezTo>
                            <a:cubicBezTo>
                              <a:pt x="152112" y="156125"/>
                              <a:pt x="147900" y="133779"/>
                              <a:pt x="131140" y="130161"/>
                            </a:cubicBezTo>
                            <a:cubicBezTo>
                              <a:pt x="126973" y="129245"/>
                              <a:pt x="122256" y="129612"/>
                              <a:pt x="118868" y="127002"/>
                            </a:cubicBezTo>
                            <a:cubicBezTo>
                              <a:pt x="114380" y="123521"/>
                              <a:pt x="114426" y="116515"/>
                              <a:pt x="110167" y="112761"/>
                            </a:cubicBezTo>
                            <a:cubicBezTo>
                              <a:pt x="103711" y="107037"/>
                              <a:pt x="93866" y="113035"/>
                              <a:pt x="88279" y="119354"/>
                            </a:cubicBezTo>
                            <a:cubicBezTo>
                              <a:pt x="82738" y="125674"/>
                              <a:pt x="75137" y="133275"/>
                              <a:pt x="67078" y="130115"/>
                            </a:cubicBezTo>
                            <a:cubicBezTo>
                              <a:pt x="61903" y="117569"/>
                              <a:pt x="56775" y="104976"/>
                              <a:pt x="51600" y="92429"/>
                            </a:cubicBezTo>
                            <a:cubicBezTo>
                              <a:pt x="48853" y="85744"/>
                              <a:pt x="45373" y="78325"/>
                              <a:pt x="38504" y="75898"/>
                            </a:cubicBezTo>
                            <a:cubicBezTo>
                              <a:pt x="32093" y="73609"/>
                              <a:pt x="25316" y="76585"/>
                              <a:pt x="18768" y="78188"/>
                            </a:cubicBezTo>
                            <a:cubicBezTo>
                              <a:pt x="12265" y="79837"/>
                              <a:pt x="3657" y="79150"/>
                              <a:pt x="818" y="73014"/>
                            </a:cubicBezTo>
                            <a:cubicBezTo>
                              <a:pt x="-1747" y="67473"/>
                              <a:pt x="2191" y="61428"/>
                              <a:pt x="6129" y="56941"/>
                            </a:cubicBezTo>
                            <a:cubicBezTo>
                              <a:pt x="83425" y="-30750"/>
                              <a:pt x="240215" y="-21271"/>
                              <a:pt x="253495" y="114180"/>
                            </a:cubicBezTo>
                            <a:close/>
                          </a:path>
                        </a:pathLst>
                      </a:custGeom>
                      <a:solidFill>
                        <a:srgbClr val="A2A2A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53" name="Freeform: Shape 2252">
                        <a:extLst>
                          <a:ext uri="{FF2B5EF4-FFF2-40B4-BE49-F238E27FC236}">
                            <a16:creationId xmlns:a16="http://schemas.microsoft.com/office/drawing/2014/main" id="{446FF9ED-3105-40D9-A681-5AC05AD4C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5209" y="-305607"/>
                        <a:ext cx="239709" cy="118012"/>
                      </a:xfrm>
                      <a:custGeom>
                        <a:avLst/>
                        <a:gdLst>
                          <a:gd name="connsiteX0" fmla="*/ 174956 w 239709"/>
                          <a:gd name="connsiteY0" fmla="*/ 102383 h 118012"/>
                          <a:gd name="connsiteX1" fmla="*/ 207147 w 239709"/>
                          <a:gd name="connsiteY1" fmla="*/ 75870 h 118012"/>
                          <a:gd name="connsiteX2" fmla="*/ 225235 w 239709"/>
                          <a:gd name="connsiteY2" fmla="*/ 58882 h 118012"/>
                          <a:gd name="connsiteX3" fmla="*/ 238972 w 239709"/>
                          <a:gd name="connsiteY3" fmla="*/ 30033 h 118012"/>
                          <a:gd name="connsiteX4" fmla="*/ 201240 w 239709"/>
                          <a:gd name="connsiteY4" fmla="*/ 22890 h 118012"/>
                          <a:gd name="connsiteX5" fmla="*/ 167354 w 239709"/>
                          <a:gd name="connsiteY5" fmla="*/ 50364 h 118012"/>
                          <a:gd name="connsiteX6" fmla="*/ 143360 w 239709"/>
                          <a:gd name="connsiteY6" fmla="*/ 55814 h 118012"/>
                          <a:gd name="connsiteX7" fmla="*/ 53654 w 239709"/>
                          <a:gd name="connsiteY7" fmla="*/ 25454 h 118012"/>
                          <a:gd name="connsiteX8" fmla="*/ 29614 w 239709"/>
                          <a:gd name="connsiteY8" fmla="*/ 5626 h 118012"/>
                          <a:gd name="connsiteX9" fmla="*/ 78 w 239709"/>
                          <a:gd name="connsiteY9" fmla="*/ 2421 h 118012"/>
                          <a:gd name="connsiteX10" fmla="*/ 15922 w 239709"/>
                          <a:gd name="connsiteY10" fmla="*/ 71703 h 118012"/>
                          <a:gd name="connsiteX11" fmla="*/ 174956 w 239709"/>
                          <a:gd name="connsiteY11" fmla="*/ 102383 h 1180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9709" h="118012">
                            <a:moveTo>
                              <a:pt x="174956" y="102383"/>
                            </a:moveTo>
                            <a:cubicBezTo>
                              <a:pt x="186770" y="94965"/>
                              <a:pt x="197027" y="85395"/>
                              <a:pt x="207147" y="75870"/>
                            </a:cubicBezTo>
                            <a:cubicBezTo>
                              <a:pt x="213192" y="70192"/>
                              <a:pt x="219190" y="64560"/>
                              <a:pt x="225235" y="58882"/>
                            </a:cubicBezTo>
                            <a:cubicBezTo>
                              <a:pt x="233432" y="51189"/>
                              <a:pt x="242361" y="40931"/>
                              <a:pt x="238972" y="30033"/>
                            </a:cubicBezTo>
                            <a:cubicBezTo>
                              <a:pt x="234576" y="15929"/>
                              <a:pt x="213558" y="15013"/>
                              <a:pt x="201240" y="22890"/>
                            </a:cubicBezTo>
                            <a:cubicBezTo>
                              <a:pt x="188922" y="30766"/>
                              <a:pt x="180497" y="43862"/>
                              <a:pt x="167354" y="50364"/>
                            </a:cubicBezTo>
                            <a:cubicBezTo>
                              <a:pt x="160028" y="54028"/>
                              <a:pt x="151648" y="55356"/>
                              <a:pt x="143360" y="55814"/>
                            </a:cubicBezTo>
                            <a:cubicBezTo>
                              <a:pt x="111306" y="57599"/>
                              <a:pt x="78336" y="46472"/>
                              <a:pt x="53654" y="25454"/>
                            </a:cubicBezTo>
                            <a:cubicBezTo>
                              <a:pt x="45732" y="18723"/>
                              <a:pt x="38543" y="10938"/>
                              <a:pt x="29614" y="5626"/>
                            </a:cubicBezTo>
                            <a:cubicBezTo>
                              <a:pt x="20685" y="314"/>
                              <a:pt x="9145" y="-2204"/>
                              <a:pt x="78" y="2421"/>
                            </a:cubicBezTo>
                            <a:cubicBezTo>
                              <a:pt x="-609" y="26278"/>
                              <a:pt x="3101" y="51143"/>
                              <a:pt x="15922" y="71703"/>
                            </a:cubicBezTo>
                            <a:cubicBezTo>
                              <a:pt x="46465" y="120608"/>
                              <a:pt x="129668" y="130682"/>
                              <a:pt x="174956" y="102383"/>
                            </a:cubicBezTo>
                            <a:close/>
                          </a:path>
                        </a:pathLst>
                      </a:custGeom>
                      <a:solidFill>
                        <a:srgbClr val="E8E6E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54" name="Freeform: Shape 2253">
                        <a:extLst>
                          <a:ext uri="{FF2B5EF4-FFF2-40B4-BE49-F238E27FC236}">
                            <a16:creationId xmlns:a16="http://schemas.microsoft.com/office/drawing/2014/main" id="{98064FCF-623E-4257-86B2-C92D5DE7FE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059" y="-349954"/>
                        <a:ext cx="256380" cy="118130"/>
                      </a:xfrm>
                      <a:custGeom>
                        <a:avLst/>
                        <a:gdLst>
                          <a:gd name="connsiteX0" fmla="*/ 69047 w 256380"/>
                          <a:gd name="connsiteY0" fmla="*/ 94621 h 118130"/>
                          <a:gd name="connsiteX1" fmla="*/ 82372 w 256380"/>
                          <a:gd name="connsiteY1" fmla="*/ 94346 h 118130"/>
                          <a:gd name="connsiteX2" fmla="*/ 96064 w 256380"/>
                          <a:gd name="connsiteY2" fmla="*/ 102039 h 118130"/>
                          <a:gd name="connsiteX3" fmla="*/ 153807 w 256380"/>
                          <a:gd name="connsiteY3" fmla="*/ 117699 h 118130"/>
                          <a:gd name="connsiteX4" fmla="*/ 224234 w 256380"/>
                          <a:gd name="connsiteY4" fmla="*/ 95491 h 118130"/>
                          <a:gd name="connsiteX5" fmla="*/ 244565 w 256380"/>
                          <a:gd name="connsiteY5" fmla="*/ 88072 h 118130"/>
                          <a:gd name="connsiteX6" fmla="*/ 251983 w 256380"/>
                          <a:gd name="connsiteY6" fmla="*/ 78822 h 118130"/>
                          <a:gd name="connsiteX7" fmla="*/ 253586 w 256380"/>
                          <a:gd name="connsiteY7" fmla="*/ 50707 h 118130"/>
                          <a:gd name="connsiteX8" fmla="*/ 201842 w 256380"/>
                          <a:gd name="connsiteY8" fmla="*/ 43014 h 118130"/>
                          <a:gd name="connsiteX9" fmla="*/ 147991 w 256380"/>
                          <a:gd name="connsiteY9" fmla="*/ 59086 h 118130"/>
                          <a:gd name="connsiteX10" fmla="*/ 134437 w 256380"/>
                          <a:gd name="connsiteY10" fmla="*/ 28315 h 118130"/>
                          <a:gd name="connsiteX11" fmla="*/ 103940 w 256380"/>
                          <a:gd name="connsiteY11" fmla="*/ 21171 h 118130"/>
                          <a:gd name="connsiteX12" fmla="*/ 77610 w 256380"/>
                          <a:gd name="connsiteY12" fmla="*/ 36007 h 118130"/>
                          <a:gd name="connsiteX13" fmla="*/ 70741 w 256380"/>
                          <a:gd name="connsiteY13" fmla="*/ 25384 h 118130"/>
                          <a:gd name="connsiteX14" fmla="*/ 35573 w 256380"/>
                          <a:gd name="connsiteY14" fmla="*/ 61 h 118130"/>
                          <a:gd name="connsiteX15" fmla="*/ 680 w 256380"/>
                          <a:gd name="connsiteY15" fmla="*/ 22682 h 118130"/>
                          <a:gd name="connsiteX16" fmla="*/ 69047 w 256380"/>
                          <a:gd name="connsiteY16" fmla="*/ 94621 h 118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56380" h="118130">
                            <a:moveTo>
                              <a:pt x="69047" y="94621"/>
                            </a:moveTo>
                            <a:cubicBezTo>
                              <a:pt x="73488" y="94804"/>
                              <a:pt x="77976" y="93567"/>
                              <a:pt x="82372" y="94346"/>
                            </a:cubicBezTo>
                            <a:cubicBezTo>
                              <a:pt x="87546" y="95307"/>
                              <a:pt x="91759" y="98925"/>
                              <a:pt x="96064" y="102039"/>
                            </a:cubicBezTo>
                            <a:cubicBezTo>
                              <a:pt x="112594" y="114128"/>
                              <a:pt x="133658" y="119806"/>
                              <a:pt x="153807" y="117699"/>
                            </a:cubicBezTo>
                            <a:cubicBezTo>
                              <a:pt x="178488" y="115089"/>
                              <a:pt x="200239" y="101489"/>
                              <a:pt x="224234" y="95491"/>
                            </a:cubicBezTo>
                            <a:cubicBezTo>
                              <a:pt x="231332" y="93705"/>
                              <a:pt x="238887" y="92514"/>
                              <a:pt x="244565" y="88072"/>
                            </a:cubicBezTo>
                            <a:cubicBezTo>
                              <a:pt x="247725" y="85600"/>
                              <a:pt x="250106" y="82303"/>
                              <a:pt x="251983" y="78822"/>
                            </a:cubicBezTo>
                            <a:cubicBezTo>
                              <a:pt x="256563" y="70260"/>
                              <a:pt x="258303" y="59453"/>
                              <a:pt x="253586" y="50707"/>
                            </a:cubicBezTo>
                            <a:cubicBezTo>
                              <a:pt x="244474" y="33718"/>
                              <a:pt x="219151" y="35137"/>
                              <a:pt x="201842" y="43014"/>
                            </a:cubicBezTo>
                            <a:cubicBezTo>
                              <a:pt x="184487" y="50890"/>
                              <a:pt x="166949" y="63024"/>
                              <a:pt x="147991" y="59086"/>
                            </a:cubicBezTo>
                            <a:cubicBezTo>
                              <a:pt x="145106" y="48188"/>
                              <a:pt x="141992" y="36832"/>
                              <a:pt x="134437" y="28315"/>
                            </a:cubicBezTo>
                            <a:cubicBezTo>
                              <a:pt x="126881" y="19797"/>
                              <a:pt x="113373" y="15218"/>
                              <a:pt x="103940" y="21171"/>
                            </a:cubicBezTo>
                            <a:cubicBezTo>
                              <a:pt x="94781" y="26941"/>
                              <a:pt x="87180" y="41594"/>
                              <a:pt x="77610" y="36007"/>
                            </a:cubicBezTo>
                            <a:cubicBezTo>
                              <a:pt x="73901" y="33810"/>
                              <a:pt x="72435" y="29322"/>
                              <a:pt x="70741" y="25384"/>
                            </a:cubicBezTo>
                            <a:cubicBezTo>
                              <a:pt x="64697" y="11555"/>
                              <a:pt x="50684" y="1023"/>
                              <a:pt x="35573" y="61"/>
                            </a:cubicBezTo>
                            <a:cubicBezTo>
                              <a:pt x="20462" y="-855"/>
                              <a:pt x="5259" y="8578"/>
                              <a:pt x="680" y="22682"/>
                            </a:cubicBezTo>
                            <a:cubicBezTo>
                              <a:pt x="-6601" y="45074"/>
                              <a:pt x="46472" y="93567"/>
                              <a:pt x="69047" y="94621"/>
                            </a:cubicBezTo>
                            <a:close/>
                          </a:path>
                        </a:pathLst>
                      </a:custGeom>
                      <a:solidFill>
                        <a:srgbClr val="D8D6D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55" name="Freeform: Shape 2254">
                        <a:extLst>
                          <a:ext uri="{FF2B5EF4-FFF2-40B4-BE49-F238E27FC236}">
                            <a16:creationId xmlns:a16="http://schemas.microsoft.com/office/drawing/2014/main" id="{2A1FCABB-CEFD-4B81-AB64-8061118E63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7622" y="-365223"/>
                        <a:ext cx="244571" cy="96042"/>
                      </a:xfrm>
                      <a:custGeom>
                        <a:avLst/>
                        <a:gdLst>
                          <a:gd name="connsiteX0" fmla="*/ 160132 w 244571"/>
                          <a:gd name="connsiteY0" fmla="*/ 91847 h 96042"/>
                          <a:gd name="connsiteX1" fmla="*/ 121439 w 244571"/>
                          <a:gd name="connsiteY1" fmla="*/ 88413 h 96042"/>
                          <a:gd name="connsiteX2" fmla="*/ 110128 w 244571"/>
                          <a:gd name="connsiteY2" fmla="*/ 65838 h 96042"/>
                          <a:gd name="connsiteX3" fmla="*/ 91583 w 244571"/>
                          <a:gd name="connsiteY3" fmla="*/ 50635 h 96042"/>
                          <a:gd name="connsiteX4" fmla="*/ 62322 w 244571"/>
                          <a:gd name="connsiteY4" fmla="*/ 58877 h 96042"/>
                          <a:gd name="connsiteX5" fmla="*/ 55270 w 244571"/>
                          <a:gd name="connsiteY5" fmla="*/ 50269 h 96042"/>
                          <a:gd name="connsiteX6" fmla="*/ 0 w 244571"/>
                          <a:gd name="connsiteY6" fmla="*/ 37722 h 96042"/>
                          <a:gd name="connsiteX7" fmla="*/ 62963 w 244571"/>
                          <a:gd name="connsiteY7" fmla="*/ 3012 h 96042"/>
                          <a:gd name="connsiteX8" fmla="*/ 244572 w 244571"/>
                          <a:gd name="connsiteY8" fmla="*/ 69181 h 96042"/>
                          <a:gd name="connsiteX9" fmla="*/ 160132 w 244571"/>
                          <a:gd name="connsiteY9" fmla="*/ 91847 h 96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44571" h="96042">
                            <a:moveTo>
                              <a:pt x="160132" y="91847"/>
                            </a:moveTo>
                            <a:cubicBezTo>
                              <a:pt x="147723" y="97525"/>
                              <a:pt x="131101" y="98395"/>
                              <a:pt x="121439" y="88413"/>
                            </a:cubicBezTo>
                            <a:cubicBezTo>
                              <a:pt x="115532" y="82277"/>
                              <a:pt x="113563" y="73577"/>
                              <a:pt x="110128" y="65838"/>
                            </a:cubicBezTo>
                            <a:cubicBezTo>
                              <a:pt x="106694" y="58099"/>
                              <a:pt x="100054" y="50269"/>
                              <a:pt x="91583" y="50635"/>
                            </a:cubicBezTo>
                            <a:cubicBezTo>
                              <a:pt x="81005" y="51047"/>
                              <a:pt x="71663" y="64143"/>
                              <a:pt x="62322" y="58877"/>
                            </a:cubicBezTo>
                            <a:cubicBezTo>
                              <a:pt x="59025" y="57046"/>
                              <a:pt x="57285" y="53428"/>
                              <a:pt x="55270" y="50269"/>
                            </a:cubicBezTo>
                            <a:cubicBezTo>
                              <a:pt x="43914" y="32593"/>
                              <a:pt x="17355" y="26549"/>
                              <a:pt x="0" y="37722"/>
                            </a:cubicBezTo>
                            <a:cubicBezTo>
                              <a:pt x="11494" y="15879"/>
                              <a:pt x="38236" y="7087"/>
                              <a:pt x="62963" y="3012"/>
                            </a:cubicBezTo>
                            <a:cubicBezTo>
                              <a:pt x="116264" y="-5780"/>
                              <a:pt x="228362" y="1409"/>
                              <a:pt x="244572" y="69181"/>
                            </a:cubicBezTo>
                            <a:cubicBezTo>
                              <a:pt x="208580" y="70234"/>
                              <a:pt x="194064" y="76416"/>
                              <a:pt x="160132" y="91847"/>
                            </a:cubicBezTo>
                            <a:close/>
                          </a:path>
                        </a:pathLst>
                      </a:custGeom>
                      <a:solidFill>
                        <a:srgbClr val="C6C5C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56" name="Freeform: Shape 2255">
                        <a:extLst>
                          <a:ext uri="{FF2B5EF4-FFF2-40B4-BE49-F238E27FC236}">
                            <a16:creationId xmlns:a16="http://schemas.microsoft.com/office/drawing/2014/main" id="{C6E40E62-BD5C-420A-B801-EEF19A81DD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4137" y="-412710"/>
                        <a:ext cx="251076" cy="231375"/>
                      </a:xfrm>
                      <a:custGeom>
                        <a:avLst/>
                        <a:gdLst>
                          <a:gd name="connsiteX0" fmla="*/ 180561 w 251076"/>
                          <a:gd name="connsiteY0" fmla="*/ 129078 h 231375"/>
                          <a:gd name="connsiteX1" fmla="*/ 181843 w 251076"/>
                          <a:gd name="connsiteY1" fmla="*/ 110212 h 231375"/>
                          <a:gd name="connsiteX2" fmla="*/ 172135 w 251076"/>
                          <a:gd name="connsiteY2" fmla="*/ 72708 h 231375"/>
                          <a:gd name="connsiteX3" fmla="*/ 140631 w 251076"/>
                          <a:gd name="connsiteY3" fmla="*/ 52377 h 231375"/>
                          <a:gd name="connsiteX4" fmla="*/ 131930 w 251076"/>
                          <a:gd name="connsiteY4" fmla="*/ 54850 h 231375"/>
                          <a:gd name="connsiteX5" fmla="*/ 112836 w 251076"/>
                          <a:gd name="connsiteY5" fmla="*/ 88232 h 231375"/>
                          <a:gd name="connsiteX6" fmla="*/ 93832 w 251076"/>
                          <a:gd name="connsiteY6" fmla="*/ 75090 h 231375"/>
                          <a:gd name="connsiteX7" fmla="*/ 41859 w 251076"/>
                          <a:gd name="connsiteY7" fmla="*/ 74357 h 231375"/>
                          <a:gd name="connsiteX8" fmla="*/ 13056 w 251076"/>
                          <a:gd name="connsiteY8" fmla="*/ 120789 h 231375"/>
                          <a:gd name="connsiteX9" fmla="*/ 5867 w 251076"/>
                          <a:gd name="connsiteY9" fmla="*/ 121385 h 231375"/>
                          <a:gd name="connsiteX10" fmla="*/ 30182 w 251076"/>
                          <a:gd name="connsiteY10" fmla="*/ 37495 h 231375"/>
                          <a:gd name="connsiteX11" fmla="*/ 117964 w 251076"/>
                          <a:gd name="connsiteY11" fmla="*/ 3243 h 231375"/>
                          <a:gd name="connsiteX12" fmla="*/ 148553 w 251076"/>
                          <a:gd name="connsiteY12" fmla="*/ 862 h 231375"/>
                          <a:gd name="connsiteX13" fmla="*/ 207166 w 251076"/>
                          <a:gd name="connsiteY13" fmla="*/ 28245 h 231375"/>
                          <a:gd name="connsiteX14" fmla="*/ 238258 w 251076"/>
                          <a:gd name="connsiteY14" fmla="*/ 63367 h 231375"/>
                          <a:gd name="connsiteX15" fmla="*/ 249019 w 251076"/>
                          <a:gd name="connsiteY15" fmla="*/ 97344 h 231375"/>
                          <a:gd name="connsiteX16" fmla="*/ 245905 w 251076"/>
                          <a:gd name="connsiteY16" fmla="*/ 159575 h 231375"/>
                          <a:gd name="connsiteX17" fmla="*/ 149285 w 251076"/>
                          <a:gd name="connsiteY17" fmla="*/ 231376 h 231375"/>
                          <a:gd name="connsiteX18" fmla="*/ 180698 w 251076"/>
                          <a:gd name="connsiteY18" fmla="*/ 200512 h 231375"/>
                          <a:gd name="connsiteX19" fmla="*/ 180561 w 251076"/>
                          <a:gd name="connsiteY19" fmla="*/ 129078 h 231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51076" h="231375">
                            <a:moveTo>
                              <a:pt x="180561" y="129078"/>
                            </a:moveTo>
                            <a:cubicBezTo>
                              <a:pt x="183125" y="123262"/>
                              <a:pt x="182530" y="116577"/>
                              <a:pt x="181843" y="110212"/>
                            </a:cubicBezTo>
                            <a:cubicBezTo>
                              <a:pt x="180424" y="97344"/>
                              <a:pt x="178546" y="84110"/>
                              <a:pt x="172135" y="72708"/>
                            </a:cubicBezTo>
                            <a:cubicBezTo>
                              <a:pt x="165725" y="61306"/>
                              <a:pt x="153681" y="52011"/>
                              <a:pt x="140631" y="52377"/>
                            </a:cubicBezTo>
                            <a:cubicBezTo>
                              <a:pt x="137563" y="52469"/>
                              <a:pt x="134403" y="53110"/>
                              <a:pt x="131930" y="54850"/>
                            </a:cubicBezTo>
                            <a:cubicBezTo>
                              <a:pt x="120712" y="62543"/>
                              <a:pt x="126481" y="86537"/>
                              <a:pt x="112836" y="88232"/>
                            </a:cubicBezTo>
                            <a:cubicBezTo>
                              <a:pt x="104959" y="89193"/>
                              <a:pt x="99556" y="80676"/>
                              <a:pt x="93832" y="75090"/>
                            </a:cubicBezTo>
                            <a:cubicBezTo>
                              <a:pt x="80232" y="61810"/>
                              <a:pt x="56878" y="63413"/>
                              <a:pt x="41859" y="74357"/>
                            </a:cubicBezTo>
                            <a:cubicBezTo>
                              <a:pt x="26839" y="85301"/>
                              <a:pt x="18643" y="103068"/>
                              <a:pt x="13056" y="120789"/>
                            </a:cubicBezTo>
                            <a:cubicBezTo>
                              <a:pt x="10675" y="120973"/>
                              <a:pt x="8294" y="121202"/>
                              <a:pt x="5867" y="121385"/>
                            </a:cubicBezTo>
                            <a:cubicBezTo>
                              <a:pt x="-8741" y="92902"/>
                              <a:pt x="5638" y="57231"/>
                              <a:pt x="30182" y="37495"/>
                            </a:cubicBezTo>
                            <a:cubicBezTo>
                              <a:pt x="54726" y="17805"/>
                              <a:pt x="86917" y="10249"/>
                              <a:pt x="117964" y="3243"/>
                            </a:cubicBezTo>
                            <a:cubicBezTo>
                              <a:pt x="127992" y="999"/>
                              <a:pt x="138387" y="-1290"/>
                              <a:pt x="148553" y="862"/>
                            </a:cubicBezTo>
                            <a:cubicBezTo>
                              <a:pt x="169205" y="5212"/>
                              <a:pt x="189673" y="16293"/>
                              <a:pt x="207166" y="28245"/>
                            </a:cubicBezTo>
                            <a:cubicBezTo>
                              <a:pt x="220079" y="37037"/>
                              <a:pt x="228688" y="51049"/>
                              <a:pt x="238258" y="63367"/>
                            </a:cubicBezTo>
                            <a:cubicBezTo>
                              <a:pt x="245722" y="72937"/>
                              <a:pt x="247645" y="85438"/>
                              <a:pt x="249019" y="97344"/>
                            </a:cubicBezTo>
                            <a:cubicBezTo>
                              <a:pt x="251492" y="118271"/>
                              <a:pt x="253003" y="139976"/>
                              <a:pt x="245905" y="159575"/>
                            </a:cubicBezTo>
                            <a:cubicBezTo>
                              <a:pt x="233542" y="193735"/>
                              <a:pt x="184453" y="222813"/>
                              <a:pt x="149285" y="231376"/>
                            </a:cubicBezTo>
                            <a:cubicBezTo>
                              <a:pt x="159405" y="217959"/>
                              <a:pt x="176989" y="217776"/>
                              <a:pt x="180698" y="200512"/>
                            </a:cubicBezTo>
                            <a:cubicBezTo>
                              <a:pt x="186834" y="172167"/>
                              <a:pt x="168426" y="156690"/>
                              <a:pt x="180561" y="129078"/>
                            </a:cubicBezTo>
                            <a:close/>
                          </a:path>
                        </a:pathLst>
                      </a:custGeom>
                      <a:solidFill>
                        <a:srgbClr val="CCB68F">
                          <a:alpha val="32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2233" name="Graphic 4">
                      <a:extLst>
                        <a:ext uri="{FF2B5EF4-FFF2-40B4-BE49-F238E27FC236}">
                          <a16:creationId xmlns:a16="http://schemas.microsoft.com/office/drawing/2014/main" id="{05482E5E-2FD3-4871-81AF-191B0D1AB1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69349" y="-621390"/>
                      <a:ext cx="712331" cy="592284"/>
                      <a:chOff x="8169349" y="-621390"/>
                      <a:chExt cx="712331" cy="592284"/>
                    </a:xfrm>
                  </p:grpSpPr>
                  <p:grpSp>
                    <p:nvGrpSpPr>
                      <p:cNvPr id="2234" name="Graphic 4">
                        <a:extLst>
                          <a:ext uri="{FF2B5EF4-FFF2-40B4-BE49-F238E27FC236}">
                            <a16:creationId xmlns:a16="http://schemas.microsoft.com/office/drawing/2014/main" id="{1846BCD9-1BB1-4845-A77B-C55C879CDC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69349" y="-270390"/>
                        <a:ext cx="440899" cy="241284"/>
                        <a:chOff x="8169349" y="-270390"/>
                        <a:chExt cx="440899" cy="241284"/>
                      </a:xfrm>
                    </p:grpSpPr>
                    <p:sp>
                      <p:nvSpPr>
                        <p:cNvPr id="2247" name="Freeform: Shape 2246">
                          <a:extLst>
                            <a:ext uri="{FF2B5EF4-FFF2-40B4-BE49-F238E27FC236}">
                              <a16:creationId xmlns:a16="http://schemas.microsoft.com/office/drawing/2014/main" id="{4B70CD12-D0F6-433D-9A26-595DA202B9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0220" y="-270390"/>
                          <a:ext cx="60028" cy="29480"/>
                        </a:xfrm>
                        <a:custGeom>
                          <a:avLst/>
                          <a:gdLst>
                            <a:gd name="connsiteX0" fmla="*/ 54193 w 60028"/>
                            <a:gd name="connsiteY0" fmla="*/ 9241 h 29480"/>
                            <a:gd name="connsiteX1" fmla="*/ 663 w 60028"/>
                            <a:gd name="connsiteY1" fmla="*/ 29480 h 29480"/>
                            <a:gd name="connsiteX2" fmla="*/ 1900 w 60028"/>
                            <a:gd name="connsiteY2" fmla="*/ 7363 h 29480"/>
                            <a:gd name="connsiteX3" fmla="*/ 23147 w 60028"/>
                            <a:gd name="connsiteY3" fmla="*/ 8874 h 29480"/>
                            <a:gd name="connsiteX4" fmla="*/ 43753 w 60028"/>
                            <a:gd name="connsiteY4" fmla="*/ 128 h 29480"/>
                            <a:gd name="connsiteX5" fmla="*/ 60009 w 60028"/>
                            <a:gd name="connsiteY5" fmla="*/ 11622 h 294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0028" h="29480">
                              <a:moveTo>
                                <a:pt x="54193" y="9241"/>
                              </a:moveTo>
                              <a:cubicBezTo>
                                <a:pt x="36335" y="15972"/>
                                <a:pt x="18522" y="22703"/>
                                <a:pt x="663" y="29480"/>
                              </a:cubicBezTo>
                              <a:cubicBezTo>
                                <a:pt x="-527" y="22108"/>
                                <a:pt x="-115" y="14507"/>
                                <a:pt x="1900" y="7363"/>
                              </a:cubicBezTo>
                              <a:cubicBezTo>
                                <a:pt x="7211" y="12858"/>
                                <a:pt x="16278" y="11896"/>
                                <a:pt x="23147" y="8874"/>
                              </a:cubicBezTo>
                              <a:cubicBezTo>
                                <a:pt x="30015" y="5852"/>
                                <a:pt x="36243" y="1136"/>
                                <a:pt x="43753" y="128"/>
                              </a:cubicBezTo>
                              <a:cubicBezTo>
                                <a:pt x="51217" y="-879"/>
                                <a:pt x="60513" y="4158"/>
                                <a:pt x="60009" y="11622"/>
                              </a:cubicBezTo>
                            </a:path>
                          </a:pathLst>
                        </a:custGeom>
                        <a:solidFill>
                          <a:srgbClr val="2B553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248" name="Freeform: Shape 2247">
                          <a:extLst>
                            <a:ext uri="{FF2B5EF4-FFF2-40B4-BE49-F238E27FC236}">
                              <a16:creationId xmlns:a16="http://schemas.microsoft.com/office/drawing/2014/main" id="{11F5B311-AE26-463C-B2E6-6662EF5980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9349" y="-250068"/>
                          <a:ext cx="388311" cy="220962"/>
                        </a:xfrm>
                        <a:custGeom>
                          <a:avLst/>
                          <a:gdLst>
                            <a:gd name="connsiteX0" fmla="*/ 367705 w 388311"/>
                            <a:gd name="connsiteY0" fmla="*/ 42449 h 220962"/>
                            <a:gd name="connsiteX1" fmla="*/ 348335 w 388311"/>
                            <a:gd name="connsiteY1" fmla="*/ 56964 h 220962"/>
                            <a:gd name="connsiteX2" fmla="*/ 128949 w 388311"/>
                            <a:gd name="connsiteY2" fmla="*/ 186600 h 220962"/>
                            <a:gd name="connsiteX3" fmla="*/ 67085 w 388311"/>
                            <a:gd name="connsiteY3" fmla="*/ 217875 h 220962"/>
                            <a:gd name="connsiteX4" fmla="*/ 0 w 388311"/>
                            <a:gd name="connsiteY4" fmla="*/ 206702 h 220962"/>
                            <a:gd name="connsiteX5" fmla="*/ 62460 w 388311"/>
                            <a:gd name="connsiteY5" fmla="*/ 188935 h 220962"/>
                            <a:gd name="connsiteX6" fmla="*/ 110403 w 388311"/>
                            <a:gd name="connsiteY6" fmla="*/ 151157 h 220962"/>
                            <a:gd name="connsiteX7" fmla="*/ 388311 w 388311"/>
                            <a:gd name="connsiteY7" fmla="*/ 0 h 220962"/>
                            <a:gd name="connsiteX8" fmla="*/ 367705 w 388311"/>
                            <a:gd name="connsiteY8" fmla="*/ 42449 h 2209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8311" h="220962">
                              <a:moveTo>
                                <a:pt x="367705" y="42449"/>
                              </a:moveTo>
                              <a:cubicBezTo>
                                <a:pt x="362897" y="48997"/>
                                <a:pt x="355479" y="53072"/>
                                <a:pt x="348335" y="56964"/>
                              </a:cubicBezTo>
                              <a:cubicBezTo>
                                <a:pt x="273650" y="97627"/>
                                <a:pt x="200475" y="140854"/>
                                <a:pt x="128949" y="186600"/>
                              </a:cubicBezTo>
                              <a:cubicBezTo>
                                <a:pt x="109442" y="199055"/>
                                <a:pt x="89660" y="211923"/>
                                <a:pt x="67085" y="217875"/>
                              </a:cubicBezTo>
                              <a:cubicBezTo>
                                <a:pt x="44509" y="223828"/>
                                <a:pt x="18271" y="221722"/>
                                <a:pt x="0" y="206702"/>
                              </a:cubicBezTo>
                              <a:cubicBezTo>
                                <a:pt x="21980" y="206015"/>
                                <a:pt x="43639" y="199834"/>
                                <a:pt x="62460" y="188935"/>
                              </a:cubicBezTo>
                              <a:cubicBezTo>
                                <a:pt x="80135" y="178678"/>
                                <a:pt x="95063" y="164528"/>
                                <a:pt x="110403" y="151157"/>
                              </a:cubicBezTo>
                              <a:cubicBezTo>
                                <a:pt x="189073" y="82379"/>
                                <a:pt x="285830" y="26971"/>
                                <a:pt x="388311" y="0"/>
                              </a:cubicBezTo>
                              <a:cubicBezTo>
                                <a:pt x="376589" y="12409"/>
                                <a:pt x="377459" y="29169"/>
                                <a:pt x="367705" y="4244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443A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249" name="Freeform: Shape 2248">
                          <a:extLst>
                            <a:ext uri="{FF2B5EF4-FFF2-40B4-BE49-F238E27FC236}">
                              <a16:creationId xmlns:a16="http://schemas.microsoft.com/office/drawing/2014/main" id="{4FCBEEBC-A647-458A-B428-557D1A55B6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73012" y="-265313"/>
                          <a:ext cx="377108" cy="224960"/>
                        </a:xfrm>
                        <a:custGeom>
                          <a:avLst/>
                          <a:gdLst>
                            <a:gd name="connsiteX0" fmla="*/ 155095 w 377108"/>
                            <a:gd name="connsiteY0" fmla="*/ 143141 h 224960"/>
                            <a:gd name="connsiteX1" fmla="*/ 0 w 377108"/>
                            <a:gd name="connsiteY1" fmla="*/ 224924 h 224960"/>
                            <a:gd name="connsiteX2" fmla="*/ 132291 w 377108"/>
                            <a:gd name="connsiteY2" fmla="*/ 38049 h 224960"/>
                            <a:gd name="connsiteX3" fmla="*/ 342566 w 377108"/>
                            <a:gd name="connsiteY3" fmla="*/ 6728 h 224960"/>
                            <a:gd name="connsiteX4" fmla="*/ 314083 w 377108"/>
                            <a:gd name="connsiteY4" fmla="*/ 43498 h 224960"/>
                            <a:gd name="connsiteX5" fmla="*/ 155095 w 377108"/>
                            <a:gd name="connsiteY5" fmla="*/ 143141 h 2249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77108" h="224960">
                              <a:moveTo>
                                <a:pt x="155095" y="143141"/>
                              </a:moveTo>
                              <a:cubicBezTo>
                                <a:pt x="110174" y="175515"/>
                                <a:pt x="56278" y="226527"/>
                                <a:pt x="0" y="224924"/>
                              </a:cubicBezTo>
                              <a:cubicBezTo>
                                <a:pt x="58934" y="183483"/>
                                <a:pt x="80914" y="88237"/>
                                <a:pt x="132291" y="38049"/>
                              </a:cubicBezTo>
                              <a:cubicBezTo>
                                <a:pt x="192049" y="-20335"/>
                                <a:pt x="257485" y="5537"/>
                                <a:pt x="342566" y="6728"/>
                              </a:cubicBezTo>
                              <a:cubicBezTo>
                                <a:pt x="428104" y="7919"/>
                                <a:pt x="329790" y="35027"/>
                                <a:pt x="314083" y="43498"/>
                              </a:cubicBezTo>
                              <a:cubicBezTo>
                                <a:pt x="258996" y="73309"/>
                                <a:pt x="205832" y="106599"/>
                                <a:pt x="155095" y="14314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E6E53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250" name="Freeform: Shape 2249">
                          <a:extLst>
                            <a:ext uri="{FF2B5EF4-FFF2-40B4-BE49-F238E27FC236}">
                              <a16:creationId xmlns:a16="http://schemas.microsoft.com/office/drawing/2014/main" id="{CC858D92-DC72-49CC-84BA-173C25DEDD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82583" y="-251991"/>
                          <a:ext cx="371023" cy="209816"/>
                        </a:xfrm>
                        <a:custGeom>
                          <a:avLst/>
                          <a:gdLst>
                            <a:gd name="connsiteX0" fmla="*/ 40113 w 371023"/>
                            <a:gd name="connsiteY0" fmla="*/ 194156 h 209816"/>
                            <a:gd name="connsiteX1" fmla="*/ 77296 w 371023"/>
                            <a:gd name="connsiteY1" fmla="*/ 176114 h 209816"/>
                            <a:gd name="connsiteX2" fmla="*/ 92957 w 371023"/>
                            <a:gd name="connsiteY2" fmla="*/ 139939 h 209816"/>
                            <a:gd name="connsiteX3" fmla="*/ 62093 w 371023"/>
                            <a:gd name="connsiteY3" fmla="*/ 119150 h 209816"/>
                            <a:gd name="connsiteX4" fmla="*/ 143006 w 371023"/>
                            <a:gd name="connsiteY4" fmla="*/ 122676 h 209816"/>
                            <a:gd name="connsiteX5" fmla="*/ 153218 w 371023"/>
                            <a:gd name="connsiteY5" fmla="*/ 121531 h 209816"/>
                            <a:gd name="connsiteX6" fmla="*/ 164300 w 371023"/>
                            <a:gd name="connsiteY6" fmla="*/ 102069 h 209816"/>
                            <a:gd name="connsiteX7" fmla="*/ 181792 w 371023"/>
                            <a:gd name="connsiteY7" fmla="*/ 92865 h 209816"/>
                            <a:gd name="connsiteX8" fmla="*/ 107885 w 371023"/>
                            <a:gd name="connsiteY8" fmla="*/ 60949 h 209816"/>
                            <a:gd name="connsiteX9" fmla="*/ 182799 w 371023"/>
                            <a:gd name="connsiteY9" fmla="*/ 74549 h 209816"/>
                            <a:gd name="connsiteX10" fmla="*/ 249014 w 371023"/>
                            <a:gd name="connsiteY10" fmla="*/ 52523 h 209816"/>
                            <a:gd name="connsiteX11" fmla="*/ 157110 w 371023"/>
                            <a:gd name="connsiteY11" fmla="*/ 19004 h 209816"/>
                            <a:gd name="connsiteX12" fmla="*/ 250708 w 371023"/>
                            <a:gd name="connsiteY12" fmla="*/ 38786 h 209816"/>
                            <a:gd name="connsiteX13" fmla="*/ 325165 w 371023"/>
                            <a:gd name="connsiteY13" fmla="*/ 14013 h 209816"/>
                            <a:gd name="connsiteX14" fmla="*/ 288852 w 371023"/>
                            <a:gd name="connsiteY14" fmla="*/ 0 h 209816"/>
                            <a:gd name="connsiteX15" fmla="*/ 370086 w 371023"/>
                            <a:gd name="connsiteY15" fmla="*/ 2473 h 209816"/>
                            <a:gd name="connsiteX16" fmla="*/ 360058 w 371023"/>
                            <a:gd name="connsiteY16" fmla="*/ 15386 h 209816"/>
                            <a:gd name="connsiteX17" fmla="*/ 289173 w 371023"/>
                            <a:gd name="connsiteY17" fmla="*/ 54996 h 209816"/>
                            <a:gd name="connsiteX18" fmla="*/ 256936 w 371023"/>
                            <a:gd name="connsiteY18" fmla="*/ 79357 h 209816"/>
                            <a:gd name="connsiteX19" fmla="*/ 214258 w 371023"/>
                            <a:gd name="connsiteY19" fmla="*/ 92774 h 209816"/>
                            <a:gd name="connsiteX20" fmla="*/ 0 w 371023"/>
                            <a:gd name="connsiteY20" fmla="*/ 209817 h 209816"/>
                            <a:gd name="connsiteX21" fmla="*/ 40113 w 371023"/>
                            <a:gd name="connsiteY21" fmla="*/ 194156 h 2098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71023" h="209816">
                              <a:moveTo>
                                <a:pt x="40113" y="194156"/>
                              </a:moveTo>
                              <a:cubicBezTo>
                                <a:pt x="53210" y="189577"/>
                                <a:pt x="66626" y="184860"/>
                                <a:pt x="77296" y="176114"/>
                              </a:cubicBezTo>
                              <a:cubicBezTo>
                                <a:pt x="87920" y="167368"/>
                                <a:pt x="95429" y="153630"/>
                                <a:pt x="92957" y="139939"/>
                              </a:cubicBezTo>
                              <a:cubicBezTo>
                                <a:pt x="90438" y="126247"/>
                                <a:pt x="75281" y="114708"/>
                                <a:pt x="62093" y="119150"/>
                              </a:cubicBezTo>
                              <a:cubicBezTo>
                                <a:pt x="89064" y="120340"/>
                                <a:pt x="116035" y="121531"/>
                                <a:pt x="143006" y="122676"/>
                              </a:cubicBezTo>
                              <a:cubicBezTo>
                                <a:pt x="146487" y="122813"/>
                                <a:pt x="150104" y="122950"/>
                                <a:pt x="153218" y="121531"/>
                              </a:cubicBezTo>
                              <a:cubicBezTo>
                                <a:pt x="160270" y="118325"/>
                                <a:pt x="161644" y="109304"/>
                                <a:pt x="164300" y="102069"/>
                              </a:cubicBezTo>
                              <a:cubicBezTo>
                                <a:pt x="166955" y="94834"/>
                                <a:pt x="175747" y="87782"/>
                                <a:pt x="181792" y="92865"/>
                              </a:cubicBezTo>
                              <a:cubicBezTo>
                                <a:pt x="159537" y="77525"/>
                                <a:pt x="134260" y="66581"/>
                                <a:pt x="107885" y="60949"/>
                              </a:cubicBezTo>
                              <a:cubicBezTo>
                                <a:pt x="133024" y="57423"/>
                                <a:pt x="157797" y="69145"/>
                                <a:pt x="182799" y="74549"/>
                              </a:cubicBezTo>
                              <a:cubicBezTo>
                                <a:pt x="207801" y="79952"/>
                                <a:pt x="239397" y="75602"/>
                                <a:pt x="249014" y="52523"/>
                              </a:cubicBezTo>
                              <a:cubicBezTo>
                                <a:pt x="218562" y="40892"/>
                                <a:pt x="187928" y="29719"/>
                                <a:pt x="157110" y="19004"/>
                              </a:cubicBezTo>
                              <a:cubicBezTo>
                                <a:pt x="188203" y="11631"/>
                                <a:pt x="218562" y="38877"/>
                                <a:pt x="250708" y="38786"/>
                              </a:cubicBezTo>
                              <a:cubicBezTo>
                                <a:pt x="277267" y="38694"/>
                                <a:pt x="299521" y="20240"/>
                                <a:pt x="325165" y="14013"/>
                              </a:cubicBezTo>
                              <a:cubicBezTo>
                                <a:pt x="315320" y="5083"/>
                                <a:pt x="302086" y="-45"/>
                                <a:pt x="288852" y="0"/>
                              </a:cubicBezTo>
                              <a:cubicBezTo>
                                <a:pt x="315915" y="825"/>
                                <a:pt x="343023" y="1649"/>
                                <a:pt x="370086" y="2473"/>
                              </a:cubicBezTo>
                              <a:cubicBezTo>
                                <a:pt x="373704" y="7831"/>
                                <a:pt x="366102" y="13326"/>
                                <a:pt x="360058" y="15386"/>
                              </a:cubicBezTo>
                              <a:cubicBezTo>
                                <a:pt x="334231" y="24316"/>
                                <a:pt x="310145" y="37778"/>
                                <a:pt x="289173" y="54996"/>
                              </a:cubicBezTo>
                              <a:cubicBezTo>
                                <a:pt x="278732" y="63559"/>
                                <a:pt x="268979" y="73129"/>
                                <a:pt x="256936" y="79357"/>
                              </a:cubicBezTo>
                              <a:cubicBezTo>
                                <a:pt x="243702" y="86180"/>
                                <a:pt x="228591" y="88515"/>
                                <a:pt x="214258" y="92774"/>
                              </a:cubicBezTo>
                              <a:cubicBezTo>
                                <a:pt x="137970" y="115532"/>
                                <a:pt x="82287" y="207481"/>
                                <a:pt x="0" y="209817"/>
                              </a:cubicBezTo>
                              <a:cubicBezTo>
                                <a:pt x="11951" y="203360"/>
                                <a:pt x="26559" y="198872"/>
                                <a:pt x="40113" y="19415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D6254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251" name="Freeform: Shape 2250">
                          <a:extLst>
                            <a:ext uri="{FF2B5EF4-FFF2-40B4-BE49-F238E27FC236}">
                              <a16:creationId xmlns:a16="http://schemas.microsoft.com/office/drawing/2014/main" id="{E3C1EC30-3A69-4EC8-BA0E-F9F526A3B3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71913" y="-238191"/>
                          <a:ext cx="202306" cy="203877"/>
                        </a:xfrm>
                        <a:custGeom>
                          <a:avLst/>
                          <a:gdLst>
                            <a:gd name="connsiteX0" fmla="*/ 25094 w 202306"/>
                            <a:gd name="connsiteY0" fmla="*/ 175043 h 203877"/>
                            <a:gd name="connsiteX1" fmla="*/ 116310 w 202306"/>
                            <a:gd name="connsiteY1" fmla="*/ 25626 h 203877"/>
                            <a:gd name="connsiteX2" fmla="*/ 161140 w 202306"/>
                            <a:gd name="connsiteY2" fmla="*/ 166 h 203877"/>
                            <a:gd name="connsiteX3" fmla="*/ 202306 w 202306"/>
                            <a:gd name="connsiteY3" fmla="*/ 26633 h 203877"/>
                            <a:gd name="connsiteX4" fmla="*/ 159400 w 202306"/>
                            <a:gd name="connsiteY4" fmla="*/ 21963 h 203877"/>
                            <a:gd name="connsiteX5" fmla="*/ 126613 w 202306"/>
                            <a:gd name="connsiteY5" fmla="*/ 46369 h 203877"/>
                            <a:gd name="connsiteX6" fmla="*/ 115669 w 202306"/>
                            <a:gd name="connsiteY6" fmla="*/ 86071 h 203877"/>
                            <a:gd name="connsiteX7" fmla="*/ 102298 w 202306"/>
                            <a:gd name="connsiteY7" fmla="*/ 94588 h 203877"/>
                            <a:gd name="connsiteX8" fmla="*/ 35763 w 202306"/>
                            <a:gd name="connsiteY8" fmla="*/ 190292 h 203877"/>
                            <a:gd name="connsiteX9" fmla="*/ 0 w 202306"/>
                            <a:gd name="connsiteY9" fmla="*/ 202564 h 203877"/>
                            <a:gd name="connsiteX10" fmla="*/ 25094 w 202306"/>
                            <a:gd name="connsiteY10" fmla="*/ 175043 h 2038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02306" h="203877">
                              <a:moveTo>
                                <a:pt x="25094" y="175043"/>
                              </a:moveTo>
                              <a:cubicBezTo>
                                <a:pt x="62368" y="129893"/>
                                <a:pt x="76059" y="68258"/>
                                <a:pt x="116310" y="25626"/>
                              </a:cubicBezTo>
                              <a:cubicBezTo>
                                <a:pt x="128308" y="12942"/>
                                <a:pt x="143465" y="1814"/>
                                <a:pt x="161140" y="166"/>
                              </a:cubicBezTo>
                              <a:cubicBezTo>
                                <a:pt x="178815" y="-1483"/>
                                <a:pt x="198781" y="9279"/>
                                <a:pt x="202306" y="26633"/>
                              </a:cubicBezTo>
                              <a:cubicBezTo>
                                <a:pt x="188340" y="22512"/>
                                <a:pt x="173595" y="19582"/>
                                <a:pt x="159400" y="21963"/>
                              </a:cubicBezTo>
                              <a:cubicBezTo>
                                <a:pt x="145159" y="24344"/>
                                <a:pt x="131467" y="32998"/>
                                <a:pt x="126613" y="46369"/>
                              </a:cubicBezTo>
                              <a:cubicBezTo>
                                <a:pt x="121851" y="59466"/>
                                <a:pt x="125423" y="76134"/>
                                <a:pt x="115669" y="86071"/>
                              </a:cubicBezTo>
                              <a:cubicBezTo>
                                <a:pt x="111960" y="89826"/>
                                <a:pt x="106877" y="91932"/>
                                <a:pt x="102298" y="94588"/>
                              </a:cubicBezTo>
                              <a:cubicBezTo>
                                <a:pt x="68000" y="114278"/>
                                <a:pt x="63101" y="161993"/>
                                <a:pt x="35763" y="190292"/>
                              </a:cubicBezTo>
                              <a:cubicBezTo>
                                <a:pt x="26009" y="200366"/>
                                <a:pt x="13463" y="206777"/>
                                <a:pt x="0" y="202564"/>
                              </a:cubicBezTo>
                              <a:cubicBezTo>
                                <a:pt x="7693" y="193268"/>
                                <a:pt x="17172" y="184614"/>
                                <a:pt x="25094" y="1750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5745">
                            <a:alpha val="12000"/>
                          </a:srgbClr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sp>
                    <p:nvSpPr>
                      <p:cNvPr id="2235" name="Freeform: Shape 2234">
                        <a:extLst>
                          <a:ext uri="{FF2B5EF4-FFF2-40B4-BE49-F238E27FC236}">
                            <a16:creationId xmlns:a16="http://schemas.microsoft.com/office/drawing/2014/main" id="{56B24B62-96EB-41D3-9700-D6ABD7F9C3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6230" y="-368347"/>
                        <a:ext cx="164531" cy="83935"/>
                      </a:xfrm>
                      <a:custGeom>
                        <a:avLst/>
                        <a:gdLst>
                          <a:gd name="connsiteX0" fmla="*/ 48859 w 164531"/>
                          <a:gd name="connsiteY0" fmla="*/ 67268 h 83935"/>
                          <a:gd name="connsiteX1" fmla="*/ 100833 w 164531"/>
                          <a:gd name="connsiteY1" fmla="*/ 60307 h 83935"/>
                          <a:gd name="connsiteX2" fmla="*/ 131742 w 164531"/>
                          <a:gd name="connsiteY2" fmla="*/ 69008 h 83935"/>
                          <a:gd name="connsiteX3" fmla="*/ 160819 w 164531"/>
                          <a:gd name="connsiteY3" fmla="*/ 61177 h 83935"/>
                          <a:gd name="connsiteX4" fmla="*/ 155874 w 164531"/>
                          <a:gd name="connsiteY4" fmla="*/ 30222 h 83935"/>
                          <a:gd name="connsiteX5" fmla="*/ 123408 w 164531"/>
                          <a:gd name="connsiteY5" fmla="*/ 20515 h 83935"/>
                          <a:gd name="connsiteX6" fmla="*/ 65390 w 164531"/>
                          <a:gd name="connsiteY6" fmla="*/ 28711 h 83935"/>
                          <a:gd name="connsiteX7" fmla="*/ 0 w 164531"/>
                          <a:gd name="connsiteY7" fmla="*/ 0 h 83935"/>
                          <a:gd name="connsiteX8" fmla="*/ 25414 w 164531"/>
                          <a:gd name="connsiteY8" fmla="*/ 83936 h 83935"/>
                          <a:gd name="connsiteX9" fmla="*/ 48859 w 164531"/>
                          <a:gd name="connsiteY9" fmla="*/ 67268 h 839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64531" h="83935">
                            <a:moveTo>
                              <a:pt x="48859" y="67268"/>
                            </a:moveTo>
                            <a:cubicBezTo>
                              <a:pt x="65711" y="62230"/>
                              <a:pt x="83340" y="57148"/>
                              <a:pt x="100833" y="60307"/>
                            </a:cubicBezTo>
                            <a:cubicBezTo>
                              <a:pt x="111365" y="62185"/>
                              <a:pt x="121210" y="66993"/>
                              <a:pt x="131742" y="69008"/>
                            </a:cubicBezTo>
                            <a:cubicBezTo>
                              <a:pt x="142228" y="71022"/>
                              <a:pt x="154500" y="69466"/>
                              <a:pt x="160819" y="61177"/>
                            </a:cubicBezTo>
                            <a:cubicBezTo>
                              <a:pt x="167688" y="52156"/>
                              <a:pt x="164437" y="38098"/>
                              <a:pt x="155874" y="30222"/>
                            </a:cubicBezTo>
                            <a:cubicBezTo>
                              <a:pt x="147311" y="22346"/>
                              <a:pt x="134947" y="19873"/>
                              <a:pt x="123408" y="20515"/>
                            </a:cubicBezTo>
                            <a:cubicBezTo>
                              <a:pt x="103809" y="21614"/>
                              <a:pt x="85035" y="30772"/>
                              <a:pt x="65390" y="28711"/>
                            </a:cubicBezTo>
                            <a:cubicBezTo>
                              <a:pt x="41670" y="26193"/>
                              <a:pt x="22575" y="7968"/>
                              <a:pt x="0" y="0"/>
                            </a:cubicBezTo>
                            <a:cubicBezTo>
                              <a:pt x="14974" y="26651"/>
                              <a:pt x="19828" y="54995"/>
                              <a:pt x="25414" y="83936"/>
                            </a:cubicBezTo>
                            <a:cubicBezTo>
                              <a:pt x="31046" y="77342"/>
                              <a:pt x="39381" y="70107"/>
                              <a:pt x="48859" y="67268"/>
                            </a:cubicBezTo>
                            <a:close/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36" name="Freeform: Shape 2235">
                        <a:extLst>
                          <a:ext uri="{FF2B5EF4-FFF2-40B4-BE49-F238E27FC236}">
                            <a16:creationId xmlns:a16="http://schemas.microsoft.com/office/drawing/2014/main" id="{11E675D9-8352-470F-A723-FAE14723A1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4141" y="-383687"/>
                        <a:ext cx="176211" cy="78486"/>
                      </a:xfrm>
                      <a:custGeom>
                        <a:avLst/>
                        <a:gdLst>
                          <a:gd name="connsiteX0" fmla="*/ 0 w 176211"/>
                          <a:gd name="connsiteY0" fmla="*/ 0 h 78486"/>
                          <a:gd name="connsiteX1" fmla="*/ 48035 w 176211"/>
                          <a:gd name="connsiteY1" fmla="*/ 36450 h 78486"/>
                          <a:gd name="connsiteX2" fmla="*/ 109304 w 176211"/>
                          <a:gd name="connsiteY2" fmla="*/ 39518 h 78486"/>
                          <a:gd name="connsiteX3" fmla="*/ 142823 w 176211"/>
                          <a:gd name="connsiteY3" fmla="*/ 36038 h 78486"/>
                          <a:gd name="connsiteX4" fmla="*/ 158622 w 176211"/>
                          <a:gd name="connsiteY4" fmla="*/ 36221 h 78486"/>
                          <a:gd name="connsiteX5" fmla="*/ 176114 w 176211"/>
                          <a:gd name="connsiteY5" fmla="*/ 56232 h 78486"/>
                          <a:gd name="connsiteX6" fmla="*/ 162834 w 176211"/>
                          <a:gd name="connsiteY6" fmla="*/ 78486 h 78486"/>
                          <a:gd name="connsiteX7" fmla="*/ 158164 w 176211"/>
                          <a:gd name="connsiteY7" fmla="*/ 49638 h 78486"/>
                          <a:gd name="connsiteX8" fmla="*/ 129132 w 176211"/>
                          <a:gd name="connsiteY8" fmla="*/ 42220 h 78486"/>
                          <a:gd name="connsiteX9" fmla="*/ 107610 w 176211"/>
                          <a:gd name="connsiteY9" fmla="*/ 54629 h 78486"/>
                          <a:gd name="connsiteX10" fmla="*/ 35672 w 176211"/>
                          <a:gd name="connsiteY10" fmla="*/ 70015 h 78486"/>
                          <a:gd name="connsiteX11" fmla="*/ 0 w 176211"/>
                          <a:gd name="connsiteY11" fmla="*/ 0 h 78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6211" h="78486">
                            <a:moveTo>
                              <a:pt x="0" y="0"/>
                            </a:moveTo>
                            <a:cubicBezTo>
                              <a:pt x="14150" y="14470"/>
                              <a:pt x="29032" y="29444"/>
                              <a:pt x="48035" y="36450"/>
                            </a:cubicBezTo>
                            <a:cubicBezTo>
                              <a:pt x="67496" y="43639"/>
                              <a:pt x="88835" y="41624"/>
                              <a:pt x="109304" y="39518"/>
                            </a:cubicBezTo>
                            <a:cubicBezTo>
                              <a:pt x="120477" y="38373"/>
                              <a:pt x="131650" y="37183"/>
                              <a:pt x="142823" y="36038"/>
                            </a:cubicBezTo>
                            <a:cubicBezTo>
                              <a:pt x="148090" y="35488"/>
                              <a:pt x="153447" y="34939"/>
                              <a:pt x="158622" y="36221"/>
                            </a:cubicBezTo>
                            <a:cubicBezTo>
                              <a:pt x="167780" y="38511"/>
                              <a:pt x="175198" y="46936"/>
                              <a:pt x="176114" y="56232"/>
                            </a:cubicBezTo>
                            <a:cubicBezTo>
                              <a:pt x="177030" y="65527"/>
                              <a:pt x="171443" y="74915"/>
                              <a:pt x="162834" y="78486"/>
                            </a:cubicBezTo>
                            <a:cubicBezTo>
                              <a:pt x="167597" y="69374"/>
                              <a:pt x="165444" y="57239"/>
                              <a:pt x="158164" y="49638"/>
                            </a:cubicBezTo>
                            <a:cubicBezTo>
                              <a:pt x="150883" y="42037"/>
                              <a:pt x="139068" y="39197"/>
                              <a:pt x="129132" y="42220"/>
                            </a:cubicBezTo>
                            <a:cubicBezTo>
                              <a:pt x="121118" y="44647"/>
                              <a:pt x="114707" y="50279"/>
                              <a:pt x="107610" y="54629"/>
                            </a:cubicBezTo>
                            <a:cubicBezTo>
                              <a:pt x="85035" y="68504"/>
                              <a:pt x="59346" y="61269"/>
                              <a:pt x="35672" y="70015"/>
                            </a:cubicBezTo>
                            <a:cubicBezTo>
                              <a:pt x="25735" y="52019"/>
                              <a:pt x="2427" y="20377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37" name="Freeform: Shape 2236">
                        <a:extLst>
                          <a:ext uri="{FF2B5EF4-FFF2-40B4-BE49-F238E27FC236}">
                            <a16:creationId xmlns:a16="http://schemas.microsoft.com/office/drawing/2014/main" id="{509186D4-B295-4949-A57D-C2821CC5AB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68077" y="-336980"/>
                        <a:ext cx="118228" cy="66534"/>
                      </a:xfrm>
                      <a:custGeom>
                        <a:avLst/>
                        <a:gdLst>
                          <a:gd name="connsiteX0" fmla="*/ 12791 w 118228"/>
                          <a:gd name="connsiteY0" fmla="*/ 19873 h 66534"/>
                          <a:gd name="connsiteX1" fmla="*/ 88209 w 118228"/>
                          <a:gd name="connsiteY1" fmla="*/ 43227 h 66534"/>
                          <a:gd name="connsiteX2" fmla="*/ 114128 w 118228"/>
                          <a:gd name="connsiteY2" fmla="*/ 66535 h 66534"/>
                          <a:gd name="connsiteX3" fmla="*/ 110922 w 118228"/>
                          <a:gd name="connsiteY3" fmla="*/ 33016 h 66534"/>
                          <a:gd name="connsiteX4" fmla="*/ 80242 w 118228"/>
                          <a:gd name="connsiteY4" fmla="*/ 13692 h 66534"/>
                          <a:gd name="connsiteX5" fmla="*/ 1023 w 118228"/>
                          <a:gd name="connsiteY5" fmla="*/ 0 h 66534"/>
                          <a:gd name="connsiteX6" fmla="*/ 11692 w 118228"/>
                          <a:gd name="connsiteY6" fmla="*/ 19553 h 665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228" h="66534">
                            <a:moveTo>
                              <a:pt x="12791" y="19873"/>
                            </a:moveTo>
                            <a:cubicBezTo>
                              <a:pt x="39030" y="22621"/>
                              <a:pt x="64856" y="30589"/>
                              <a:pt x="88209" y="43227"/>
                            </a:cubicBezTo>
                            <a:cubicBezTo>
                              <a:pt x="98604" y="48859"/>
                              <a:pt x="109045" y="55957"/>
                              <a:pt x="114128" y="66535"/>
                            </a:cubicBezTo>
                            <a:cubicBezTo>
                              <a:pt x="121134" y="56873"/>
                              <a:pt x="118569" y="42540"/>
                              <a:pt x="110922" y="33016"/>
                            </a:cubicBezTo>
                            <a:cubicBezTo>
                              <a:pt x="103321" y="23445"/>
                              <a:pt x="91781" y="17813"/>
                              <a:pt x="80242" y="13692"/>
                            </a:cubicBezTo>
                            <a:cubicBezTo>
                              <a:pt x="54873" y="4579"/>
                              <a:pt x="27811" y="1282"/>
                              <a:pt x="1023" y="0"/>
                            </a:cubicBezTo>
                            <a:cubicBezTo>
                              <a:pt x="-2412" y="7647"/>
                              <a:pt x="3221" y="17996"/>
                              <a:pt x="11692" y="19553"/>
                            </a:cubicBezTo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38" name="Freeform: Shape 2237">
                        <a:extLst>
                          <a:ext uri="{FF2B5EF4-FFF2-40B4-BE49-F238E27FC236}">
                            <a16:creationId xmlns:a16="http://schemas.microsoft.com/office/drawing/2014/main" id="{132B5BF1-6D09-4706-9D6A-C80C20A8EB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73495" y="-336797"/>
                        <a:ext cx="112700" cy="83111"/>
                      </a:xfrm>
                      <a:custGeom>
                        <a:avLst/>
                        <a:gdLst>
                          <a:gd name="connsiteX0" fmla="*/ 93781 w 112700"/>
                          <a:gd name="connsiteY0" fmla="*/ 73953 h 83111"/>
                          <a:gd name="connsiteX1" fmla="*/ 95338 w 112700"/>
                          <a:gd name="connsiteY1" fmla="*/ 41945 h 83111"/>
                          <a:gd name="connsiteX2" fmla="*/ 68138 w 112700"/>
                          <a:gd name="connsiteY2" fmla="*/ 20515 h 83111"/>
                          <a:gd name="connsiteX3" fmla="*/ 45288 w 112700"/>
                          <a:gd name="connsiteY3" fmla="*/ 12593 h 83111"/>
                          <a:gd name="connsiteX4" fmla="*/ 0 w 112700"/>
                          <a:gd name="connsiteY4" fmla="*/ 0 h 83111"/>
                          <a:gd name="connsiteX5" fmla="*/ 101565 w 112700"/>
                          <a:gd name="connsiteY5" fmla="*/ 33702 h 83111"/>
                          <a:gd name="connsiteX6" fmla="*/ 111914 w 112700"/>
                          <a:gd name="connsiteY6" fmla="*/ 44097 h 83111"/>
                          <a:gd name="connsiteX7" fmla="*/ 109716 w 112700"/>
                          <a:gd name="connsiteY7" fmla="*/ 60261 h 83111"/>
                          <a:gd name="connsiteX8" fmla="*/ 89431 w 112700"/>
                          <a:gd name="connsiteY8" fmla="*/ 83111 h 831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2700" h="83111">
                            <a:moveTo>
                              <a:pt x="93781" y="73953"/>
                            </a:moveTo>
                            <a:cubicBezTo>
                              <a:pt x="101794" y="65802"/>
                              <a:pt x="101382" y="51927"/>
                              <a:pt x="95338" y="41945"/>
                            </a:cubicBezTo>
                            <a:cubicBezTo>
                              <a:pt x="89293" y="31962"/>
                              <a:pt x="78853" y="25368"/>
                              <a:pt x="68138" y="20515"/>
                            </a:cubicBezTo>
                            <a:cubicBezTo>
                              <a:pt x="60765" y="17172"/>
                              <a:pt x="53118" y="14516"/>
                              <a:pt x="45288" y="12593"/>
                            </a:cubicBezTo>
                            <a:cubicBezTo>
                              <a:pt x="30039" y="8792"/>
                              <a:pt x="13783" y="7601"/>
                              <a:pt x="0" y="0"/>
                            </a:cubicBezTo>
                            <a:cubicBezTo>
                              <a:pt x="35763" y="2839"/>
                              <a:pt x="70977" y="14516"/>
                              <a:pt x="101565" y="33702"/>
                            </a:cubicBezTo>
                            <a:cubicBezTo>
                              <a:pt x="105778" y="36358"/>
                              <a:pt x="110220" y="39472"/>
                              <a:pt x="111914" y="44097"/>
                            </a:cubicBezTo>
                            <a:cubicBezTo>
                              <a:pt x="113883" y="49409"/>
                              <a:pt x="111777" y="55133"/>
                              <a:pt x="109716" y="60261"/>
                            </a:cubicBezTo>
                            <a:cubicBezTo>
                              <a:pt x="105732" y="70152"/>
                              <a:pt x="100146" y="81417"/>
                              <a:pt x="89431" y="83111"/>
                            </a:cubicBezTo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39" name="Freeform: Shape 2238">
                        <a:extLst>
                          <a:ext uri="{FF2B5EF4-FFF2-40B4-BE49-F238E27FC236}">
                            <a16:creationId xmlns:a16="http://schemas.microsoft.com/office/drawing/2014/main" id="{8777CC1E-38BA-4BEC-9AA5-0A997000FB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4987" y="-329012"/>
                        <a:ext cx="43093" cy="76801"/>
                      </a:xfrm>
                      <a:custGeom>
                        <a:avLst/>
                        <a:gdLst>
                          <a:gd name="connsiteX0" fmla="*/ 0 w 43093"/>
                          <a:gd name="connsiteY0" fmla="*/ 63879 h 76801"/>
                          <a:gd name="connsiteX1" fmla="*/ 18545 w 43093"/>
                          <a:gd name="connsiteY1" fmla="*/ 35214 h 76801"/>
                          <a:gd name="connsiteX2" fmla="*/ 7235 w 43093"/>
                          <a:gd name="connsiteY2" fmla="*/ 0 h 76801"/>
                          <a:gd name="connsiteX3" fmla="*/ 28665 w 43093"/>
                          <a:gd name="connsiteY3" fmla="*/ 8838 h 76801"/>
                          <a:gd name="connsiteX4" fmla="*/ 41945 w 43093"/>
                          <a:gd name="connsiteY4" fmla="*/ 49272 h 76801"/>
                          <a:gd name="connsiteX5" fmla="*/ 30497 w 43093"/>
                          <a:gd name="connsiteY5" fmla="*/ 73999 h 76801"/>
                          <a:gd name="connsiteX6" fmla="*/ 7968 w 43093"/>
                          <a:gd name="connsiteY6" fmla="*/ 67222 h 768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3093" h="76801">
                            <a:moveTo>
                              <a:pt x="0" y="63879"/>
                            </a:moveTo>
                            <a:cubicBezTo>
                              <a:pt x="11997" y="60765"/>
                              <a:pt x="18774" y="47577"/>
                              <a:pt x="18545" y="35214"/>
                            </a:cubicBezTo>
                            <a:cubicBezTo>
                              <a:pt x="18317" y="22850"/>
                              <a:pt x="12730" y="11219"/>
                              <a:pt x="7235" y="0"/>
                            </a:cubicBezTo>
                            <a:cubicBezTo>
                              <a:pt x="9524" y="7739"/>
                              <a:pt x="20881" y="6319"/>
                              <a:pt x="28665" y="8838"/>
                            </a:cubicBezTo>
                            <a:cubicBezTo>
                              <a:pt x="43593" y="13737"/>
                              <a:pt x="44601" y="34115"/>
                              <a:pt x="41945" y="49272"/>
                            </a:cubicBezTo>
                            <a:cubicBezTo>
                              <a:pt x="40342" y="58476"/>
                              <a:pt x="38007" y="68412"/>
                              <a:pt x="30497" y="73999"/>
                            </a:cubicBezTo>
                            <a:cubicBezTo>
                              <a:pt x="23033" y="79585"/>
                              <a:pt x="9067" y="76563"/>
                              <a:pt x="7968" y="67222"/>
                            </a:cubicBezTo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0" name="Freeform: Shape 2239">
                        <a:extLst>
                          <a:ext uri="{FF2B5EF4-FFF2-40B4-BE49-F238E27FC236}">
                            <a16:creationId xmlns:a16="http://schemas.microsoft.com/office/drawing/2014/main" id="{41D45B7D-F71F-45D5-944E-4FCC42EBF4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7688" y="-325487"/>
                        <a:ext cx="40570" cy="76655"/>
                      </a:xfrm>
                      <a:custGeom>
                        <a:avLst/>
                        <a:gdLst>
                          <a:gd name="connsiteX0" fmla="*/ 4533 w 40570"/>
                          <a:gd name="connsiteY0" fmla="*/ 67314 h 76655"/>
                          <a:gd name="connsiteX1" fmla="*/ 31001 w 40570"/>
                          <a:gd name="connsiteY1" fmla="*/ 47212 h 76655"/>
                          <a:gd name="connsiteX2" fmla="*/ 18637 w 40570"/>
                          <a:gd name="connsiteY2" fmla="*/ 15845 h 76655"/>
                          <a:gd name="connsiteX3" fmla="*/ 0 w 40570"/>
                          <a:gd name="connsiteY3" fmla="*/ 1466 h 76655"/>
                          <a:gd name="connsiteX4" fmla="*/ 36954 w 40570"/>
                          <a:gd name="connsiteY4" fmla="*/ 18226 h 76655"/>
                          <a:gd name="connsiteX5" fmla="*/ 32695 w 40570"/>
                          <a:gd name="connsiteY5" fmla="*/ 59804 h 76655"/>
                          <a:gd name="connsiteX6" fmla="*/ 9204 w 40570"/>
                          <a:gd name="connsiteY6" fmla="*/ 76656 h 76655"/>
                          <a:gd name="connsiteX7" fmla="*/ 7602 w 40570"/>
                          <a:gd name="connsiteY7" fmla="*/ 66124 h 76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0570" h="76655">
                            <a:moveTo>
                              <a:pt x="4533" y="67314"/>
                            </a:moveTo>
                            <a:cubicBezTo>
                              <a:pt x="16576" y="67223"/>
                              <a:pt x="27887" y="58660"/>
                              <a:pt x="31001" y="47212"/>
                            </a:cubicBezTo>
                            <a:cubicBezTo>
                              <a:pt x="34115" y="35764"/>
                              <a:pt x="28894" y="22393"/>
                              <a:pt x="18637" y="15845"/>
                            </a:cubicBezTo>
                            <a:cubicBezTo>
                              <a:pt x="11860" y="11494"/>
                              <a:pt x="2518" y="9068"/>
                              <a:pt x="0" y="1466"/>
                            </a:cubicBezTo>
                            <a:cubicBezTo>
                              <a:pt x="13737" y="-3571"/>
                              <a:pt x="30497" y="4946"/>
                              <a:pt x="36954" y="18226"/>
                            </a:cubicBezTo>
                            <a:cubicBezTo>
                              <a:pt x="43410" y="31505"/>
                              <a:pt x="40754" y="47715"/>
                              <a:pt x="32695" y="59804"/>
                            </a:cubicBezTo>
                            <a:cubicBezTo>
                              <a:pt x="27246" y="68001"/>
                              <a:pt x="19004" y="74824"/>
                              <a:pt x="9204" y="76656"/>
                            </a:cubicBezTo>
                            <a:cubicBezTo>
                              <a:pt x="8655" y="73130"/>
                              <a:pt x="8105" y="69650"/>
                              <a:pt x="7602" y="66124"/>
                            </a:cubicBezTo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1" name="Freeform: Shape 2240">
                        <a:extLst>
                          <a:ext uri="{FF2B5EF4-FFF2-40B4-BE49-F238E27FC236}">
                            <a16:creationId xmlns:a16="http://schemas.microsoft.com/office/drawing/2014/main" id="{45258201-6C3D-4006-8586-2110ED99E0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01851" y="-298286"/>
                        <a:ext cx="274670" cy="161094"/>
                      </a:xfrm>
                      <a:custGeom>
                        <a:avLst/>
                        <a:gdLst>
                          <a:gd name="connsiteX0" fmla="*/ 271266 w 274670"/>
                          <a:gd name="connsiteY0" fmla="*/ 161094 h 161094"/>
                          <a:gd name="connsiteX1" fmla="*/ 270625 w 274670"/>
                          <a:gd name="connsiteY1" fmla="*/ 140442 h 161094"/>
                          <a:gd name="connsiteX2" fmla="*/ 251988 w 274670"/>
                          <a:gd name="connsiteY2" fmla="*/ 127437 h 161094"/>
                          <a:gd name="connsiteX3" fmla="*/ 205006 w 274670"/>
                          <a:gd name="connsiteY3" fmla="*/ 104313 h 161094"/>
                          <a:gd name="connsiteX4" fmla="*/ 129679 w 274670"/>
                          <a:gd name="connsiteY4" fmla="*/ 68687 h 161094"/>
                          <a:gd name="connsiteX5" fmla="*/ 53574 w 274670"/>
                          <a:gd name="connsiteY5" fmla="*/ 39701 h 161094"/>
                          <a:gd name="connsiteX6" fmla="*/ 4211 w 274670"/>
                          <a:gd name="connsiteY6" fmla="*/ 0 h 161094"/>
                          <a:gd name="connsiteX7" fmla="*/ 36539 w 274670"/>
                          <a:gd name="connsiteY7" fmla="*/ 51332 h 161094"/>
                          <a:gd name="connsiteX8" fmla="*/ 116033 w 274670"/>
                          <a:gd name="connsiteY8" fmla="*/ 86500 h 161094"/>
                          <a:gd name="connsiteX9" fmla="*/ 271266 w 274670"/>
                          <a:gd name="connsiteY9" fmla="*/ 161094 h 1610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74670" h="161094">
                            <a:moveTo>
                              <a:pt x="271266" y="161094"/>
                            </a:moveTo>
                            <a:cubicBezTo>
                              <a:pt x="276487" y="155782"/>
                              <a:pt x="275250" y="146487"/>
                              <a:pt x="270625" y="140442"/>
                            </a:cubicBezTo>
                            <a:cubicBezTo>
                              <a:pt x="266000" y="134398"/>
                              <a:pt x="258857" y="130780"/>
                              <a:pt x="251988" y="127437"/>
                            </a:cubicBezTo>
                            <a:cubicBezTo>
                              <a:pt x="236327" y="119745"/>
                              <a:pt x="220667" y="112006"/>
                              <a:pt x="205006" y="104313"/>
                            </a:cubicBezTo>
                            <a:cubicBezTo>
                              <a:pt x="180096" y="92041"/>
                              <a:pt x="155139" y="79769"/>
                              <a:pt x="129679" y="68687"/>
                            </a:cubicBezTo>
                            <a:cubicBezTo>
                              <a:pt x="104769" y="57835"/>
                              <a:pt x="79355" y="48173"/>
                              <a:pt x="53574" y="39701"/>
                            </a:cubicBezTo>
                            <a:cubicBezTo>
                              <a:pt x="29900" y="31917"/>
                              <a:pt x="14239" y="20927"/>
                              <a:pt x="4211" y="0"/>
                            </a:cubicBezTo>
                            <a:cubicBezTo>
                              <a:pt x="-7741" y="34847"/>
                              <a:pt x="6592" y="37274"/>
                              <a:pt x="36539" y="51332"/>
                            </a:cubicBezTo>
                            <a:cubicBezTo>
                              <a:pt x="63007" y="63696"/>
                              <a:pt x="88696" y="76060"/>
                              <a:pt x="116033" y="86500"/>
                            </a:cubicBezTo>
                            <a:cubicBezTo>
                              <a:pt x="169655" y="107015"/>
                              <a:pt x="225612" y="124827"/>
                              <a:pt x="271266" y="161094"/>
                            </a:cubicBezTo>
                            <a:close/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2" name="Freeform: Shape 2241">
                        <a:extLst>
                          <a:ext uri="{FF2B5EF4-FFF2-40B4-BE49-F238E27FC236}">
                            <a16:creationId xmlns:a16="http://schemas.microsoft.com/office/drawing/2014/main" id="{CD78CB78-3827-41BD-A327-4FC45601D8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3011" y="-306116"/>
                        <a:ext cx="288668" cy="152380"/>
                      </a:xfrm>
                      <a:custGeom>
                        <a:avLst/>
                        <a:gdLst>
                          <a:gd name="connsiteX0" fmla="*/ 28070 w 288668"/>
                          <a:gd name="connsiteY0" fmla="*/ 44830 h 152380"/>
                          <a:gd name="connsiteX1" fmla="*/ 4350 w 288668"/>
                          <a:gd name="connsiteY1" fmla="*/ 16897 h 152380"/>
                          <a:gd name="connsiteX2" fmla="*/ 0 w 288668"/>
                          <a:gd name="connsiteY2" fmla="*/ 0 h 152380"/>
                          <a:gd name="connsiteX3" fmla="*/ 126476 w 288668"/>
                          <a:gd name="connsiteY3" fmla="*/ 73541 h 152380"/>
                          <a:gd name="connsiteX4" fmla="*/ 288669 w 288668"/>
                          <a:gd name="connsiteY4" fmla="*/ 150562 h 152380"/>
                          <a:gd name="connsiteX5" fmla="*/ 172313 w 288668"/>
                          <a:gd name="connsiteY5" fmla="*/ 103305 h 152380"/>
                          <a:gd name="connsiteX6" fmla="*/ 28070 w 288668"/>
                          <a:gd name="connsiteY6" fmla="*/ 44830 h 152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88668" h="152380">
                            <a:moveTo>
                              <a:pt x="28070" y="44830"/>
                            </a:moveTo>
                            <a:cubicBezTo>
                              <a:pt x="16851" y="38556"/>
                              <a:pt x="4762" y="29490"/>
                              <a:pt x="4350" y="16897"/>
                            </a:cubicBezTo>
                            <a:cubicBezTo>
                              <a:pt x="4167" y="10715"/>
                              <a:pt x="5861" y="2381"/>
                              <a:pt x="0" y="0"/>
                            </a:cubicBezTo>
                            <a:cubicBezTo>
                              <a:pt x="33748" y="35809"/>
                              <a:pt x="80135" y="57010"/>
                              <a:pt x="126476" y="73541"/>
                            </a:cubicBezTo>
                            <a:cubicBezTo>
                              <a:pt x="165215" y="87370"/>
                              <a:pt x="256249" y="127941"/>
                              <a:pt x="288669" y="150562"/>
                            </a:cubicBezTo>
                            <a:cubicBezTo>
                              <a:pt x="263804" y="162331"/>
                              <a:pt x="198689" y="113517"/>
                              <a:pt x="172313" y="103305"/>
                            </a:cubicBezTo>
                            <a:cubicBezTo>
                              <a:pt x="123957" y="84577"/>
                              <a:pt x="73587" y="70381"/>
                              <a:pt x="28070" y="44830"/>
                            </a:cubicBezTo>
                            <a:close/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3" name="Freeform: Shape 2242">
                        <a:extLst>
                          <a:ext uri="{FF2B5EF4-FFF2-40B4-BE49-F238E27FC236}">
                            <a16:creationId xmlns:a16="http://schemas.microsoft.com/office/drawing/2014/main" id="{B51679F8-CC87-4DDF-A3F0-075837F97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1898" y="-371278"/>
                        <a:ext cx="44703" cy="133812"/>
                      </a:xfrm>
                      <a:custGeom>
                        <a:avLst/>
                        <a:gdLst>
                          <a:gd name="connsiteX0" fmla="*/ 28665 w 44703"/>
                          <a:gd name="connsiteY0" fmla="*/ 118966 h 133812"/>
                          <a:gd name="connsiteX1" fmla="*/ 42586 w 44703"/>
                          <a:gd name="connsiteY1" fmla="*/ 53484 h 133812"/>
                          <a:gd name="connsiteX2" fmla="*/ 0 w 44703"/>
                          <a:gd name="connsiteY2" fmla="*/ 0 h 133812"/>
                          <a:gd name="connsiteX3" fmla="*/ 21568 w 44703"/>
                          <a:gd name="connsiteY3" fmla="*/ 27383 h 133812"/>
                          <a:gd name="connsiteX4" fmla="*/ 28894 w 44703"/>
                          <a:gd name="connsiteY4" fmla="*/ 58567 h 133812"/>
                          <a:gd name="connsiteX5" fmla="*/ 22529 w 44703"/>
                          <a:gd name="connsiteY5" fmla="*/ 65482 h 133812"/>
                          <a:gd name="connsiteX6" fmla="*/ 24086 w 44703"/>
                          <a:gd name="connsiteY6" fmla="*/ 90759 h 133812"/>
                          <a:gd name="connsiteX7" fmla="*/ 7739 w 44703"/>
                          <a:gd name="connsiteY7" fmla="*/ 131421 h 133812"/>
                          <a:gd name="connsiteX8" fmla="*/ 21430 w 44703"/>
                          <a:gd name="connsiteY8" fmla="*/ 125239 h 133812"/>
                          <a:gd name="connsiteX9" fmla="*/ 33199 w 44703"/>
                          <a:gd name="connsiteY9" fmla="*/ 112738 h 1338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44703" h="133812">
                            <a:moveTo>
                              <a:pt x="28665" y="118966"/>
                            </a:moveTo>
                            <a:cubicBezTo>
                              <a:pt x="42815" y="100833"/>
                              <a:pt x="48035" y="76151"/>
                              <a:pt x="42586" y="53484"/>
                            </a:cubicBezTo>
                            <a:cubicBezTo>
                              <a:pt x="37137" y="30818"/>
                              <a:pt x="21064" y="10669"/>
                              <a:pt x="0" y="0"/>
                            </a:cubicBezTo>
                            <a:cubicBezTo>
                              <a:pt x="2885" y="11310"/>
                              <a:pt x="13371" y="18866"/>
                              <a:pt x="21568" y="27383"/>
                            </a:cubicBezTo>
                            <a:cubicBezTo>
                              <a:pt x="29719" y="35900"/>
                              <a:pt x="35946" y="49500"/>
                              <a:pt x="28894" y="58567"/>
                            </a:cubicBezTo>
                            <a:cubicBezTo>
                              <a:pt x="26971" y="61040"/>
                              <a:pt x="24269" y="62826"/>
                              <a:pt x="22529" y="65482"/>
                            </a:cubicBezTo>
                            <a:cubicBezTo>
                              <a:pt x="17767" y="72717"/>
                              <a:pt x="22255" y="82241"/>
                              <a:pt x="24086" y="90759"/>
                            </a:cubicBezTo>
                            <a:cubicBezTo>
                              <a:pt x="27337" y="106099"/>
                              <a:pt x="20652" y="122813"/>
                              <a:pt x="7739" y="131421"/>
                            </a:cubicBezTo>
                            <a:cubicBezTo>
                              <a:pt x="10669" y="137237"/>
                              <a:pt x="19507" y="131375"/>
                              <a:pt x="21430" y="125239"/>
                            </a:cubicBezTo>
                            <a:cubicBezTo>
                              <a:pt x="23354" y="119103"/>
                              <a:pt x="26925" y="110724"/>
                              <a:pt x="33199" y="112738"/>
                            </a:cubicBezTo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4" name="Freeform: Shape 2243">
                        <a:extLst>
                          <a:ext uri="{FF2B5EF4-FFF2-40B4-BE49-F238E27FC236}">
                            <a16:creationId xmlns:a16="http://schemas.microsoft.com/office/drawing/2014/main" id="{FF69662B-ADB2-40D6-B9BB-B5A2FE7D92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5724" y="-621390"/>
                        <a:ext cx="177310" cy="291692"/>
                      </a:xfrm>
                      <a:custGeom>
                        <a:avLst/>
                        <a:gdLst>
                          <a:gd name="connsiteX0" fmla="*/ 176938 w 177310"/>
                          <a:gd name="connsiteY0" fmla="*/ 238665 h 291692"/>
                          <a:gd name="connsiteX1" fmla="*/ 154180 w 177310"/>
                          <a:gd name="connsiteY1" fmla="*/ 123179 h 291692"/>
                          <a:gd name="connsiteX2" fmla="*/ 0 w 177310"/>
                          <a:gd name="connsiteY2" fmla="*/ 0 h 291692"/>
                          <a:gd name="connsiteX3" fmla="*/ 25460 w 177310"/>
                          <a:gd name="connsiteY3" fmla="*/ 115623 h 291692"/>
                          <a:gd name="connsiteX4" fmla="*/ 95338 w 177310"/>
                          <a:gd name="connsiteY4" fmla="*/ 250799 h 291692"/>
                          <a:gd name="connsiteX5" fmla="*/ 176938 w 177310"/>
                          <a:gd name="connsiteY5" fmla="*/ 238665 h 2916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77310" h="291692">
                            <a:moveTo>
                              <a:pt x="176938" y="238665"/>
                            </a:moveTo>
                            <a:cubicBezTo>
                              <a:pt x="174557" y="199376"/>
                              <a:pt x="171855" y="158850"/>
                              <a:pt x="154180" y="123179"/>
                            </a:cubicBezTo>
                            <a:cubicBezTo>
                              <a:pt x="124644" y="63467"/>
                              <a:pt x="60216" y="29673"/>
                              <a:pt x="0" y="0"/>
                            </a:cubicBezTo>
                            <a:cubicBezTo>
                              <a:pt x="19416" y="34985"/>
                              <a:pt x="18225" y="76609"/>
                              <a:pt x="25460" y="115623"/>
                            </a:cubicBezTo>
                            <a:cubicBezTo>
                              <a:pt x="34802" y="165856"/>
                              <a:pt x="59895" y="213205"/>
                              <a:pt x="95338" y="250799"/>
                            </a:cubicBezTo>
                            <a:cubicBezTo>
                              <a:pt x="137512" y="295400"/>
                              <a:pt x="181838" y="319029"/>
                              <a:pt x="176938" y="238665"/>
                            </a:cubicBezTo>
                            <a:close/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5" name="Freeform: Shape 2244">
                        <a:extLst>
                          <a:ext uri="{FF2B5EF4-FFF2-40B4-BE49-F238E27FC236}">
                            <a16:creationId xmlns:a16="http://schemas.microsoft.com/office/drawing/2014/main" id="{7C952447-E6EF-4238-9C4F-79C731A11F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15478" y="-620658"/>
                        <a:ext cx="154500" cy="284044"/>
                      </a:xfrm>
                      <a:custGeom>
                        <a:avLst/>
                        <a:gdLst>
                          <a:gd name="connsiteX0" fmla="*/ 149600 w 154500"/>
                          <a:gd name="connsiteY0" fmla="*/ 225752 h 284044"/>
                          <a:gd name="connsiteX1" fmla="*/ 59437 w 154500"/>
                          <a:gd name="connsiteY1" fmla="*/ 76243 h 284044"/>
                          <a:gd name="connsiteX2" fmla="*/ 0 w 154500"/>
                          <a:gd name="connsiteY2" fmla="*/ 0 h 284044"/>
                          <a:gd name="connsiteX3" fmla="*/ 42586 w 154500"/>
                          <a:gd name="connsiteY3" fmla="*/ 55316 h 284044"/>
                          <a:gd name="connsiteX4" fmla="*/ 83020 w 154500"/>
                          <a:gd name="connsiteY4" fmla="*/ 140076 h 284044"/>
                          <a:gd name="connsiteX5" fmla="*/ 42952 w 154500"/>
                          <a:gd name="connsiteY5" fmla="*/ 137557 h 284044"/>
                          <a:gd name="connsiteX6" fmla="*/ 58567 w 154500"/>
                          <a:gd name="connsiteY6" fmla="*/ 159171 h 284044"/>
                          <a:gd name="connsiteX7" fmla="*/ 57743 w 154500"/>
                          <a:gd name="connsiteY7" fmla="*/ 167047 h 284044"/>
                          <a:gd name="connsiteX8" fmla="*/ 77983 w 154500"/>
                          <a:gd name="connsiteY8" fmla="*/ 176114 h 284044"/>
                          <a:gd name="connsiteX9" fmla="*/ 99550 w 154500"/>
                          <a:gd name="connsiteY9" fmla="*/ 183257 h 284044"/>
                          <a:gd name="connsiteX10" fmla="*/ 70748 w 154500"/>
                          <a:gd name="connsiteY10" fmla="*/ 206931 h 284044"/>
                          <a:gd name="connsiteX11" fmla="*/ 100787 w 154500"/>
                          <a:gd name="connsiteY11" fmla="*/ 230102 h 284044"/>
                          <a:gd name="connsiteX12" fmla="*/ 110586 w 154500"/>
                          <a:gd name="connsiteY12" fmla="*/ 244343 h 284044"/>
                          <a:gd name="connsiteX13" fmla="*/ 154500 w 154500"/>
                          <a:gd name="connsiteY13" fmla="*/ 284044 h 284044"/>
                          <a:gd name="connsiteX14" fmla="*/ 149600 w 154500"/>
                          <a:gd name="connsiteY14" fmla="*/ 225752 h 2840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54500" h="284044">
                            <a:moveTo>
                              <a:pt x="149600" y="225752"/>
                            </a:moveTo>
                            <a:cubicBezTo>
                              <a:pt x="143006" y="167505"/>
                              <a:pt x="99734" y="119973"/>
                              <a:pt x="59437" y="76243"/>
                            </a:cubicBezTo>
                            <a:cubicBezTo>
                              <a:pt x="37503" y="52477"/>
                              <a:pt x="15569" y="28208"/>
                              <a:pt x="0" y="0"/>
                            </a:cubicBezTo>
                            <a:cubicBezTo>
                              <a:pt x="18500" y="14653"/>
                              <a:pt x="33290" y="33840"/>
                              <a:pt x="42586" y="55316"/>
                            </a:cubicBezTo>
                            <a:cubicBezTo>
                              <a:pt x="55179" y="84348"/>
                              <a:pt x="59025" y="119058"/>
                              <a:pt x="83020" y="140076"/>
                            </a:cubicBezTo>
                            <a:cubicBezTo>
                              <a:pt x="69649" y="139252"/>
                              <a:pt x="56323" y="138427"/>
                              <a:pt x="42952" y="137557"/>
                            </a:cubicBezTo>
                            <a:cubicBezTo>
                              <a:pt x="52523" y="139618"/>
                              <a:pt x="59804" y="149646"/>
                              <a:pt x="58567" y="159171"/>
                            </a:cubicBezTo>
                            <a:cubicBezTo>
                              <a:pt x="58247" y="161781"/>
                              <a:pt x="57331" y="164391"/>
                              <a:pt x="57743" y="167047"/>
                            </a:cubicBezTo>
                            <a:cubicBezTo>
                              <a:pt x="58979" y="175015"/>
                              <a:pt x="69878" y="176846"/>
                              <a:pt x="77983" y="176114"/>
                            </a:cubicBezTo>
                            <a:cubicBezTo>
                              <a:pt x="86088" y="175427"/>
                              <a:pt x="96620" y="175702"/>
                              <a:pt x="99550" y="183257"/>
                            </a:cubicBezTo>
                            <a:cubicBezTo>
                              <a:pt x="93277" y="194247"/>
                              <a:pt x="82837" y="202810"/>
                              <a:pt x="70748" y="206931"/>
                            </a:cubicBezTo>
                            <a:cubicBezTo>
                              <a:pt x="77021" y="217967"/>
                              <a:pt x="91812" y="221035"/>
                              <a:pt x="100787" y="230102"/>
                            </a:cubicBezTo>
                            <a:cubicBezTo>
                              <a:pt x="104862" y="234223"/>
                              <a:pt x="107564" y="239397"/>
                              <a:pt x="110586" y="244343"/>
                            </a:cubicBezTo>
                            <a:cubicBezTo>
                              <a:pt x="120202" y="260324"/>
                              <a:pt x="135497" y="281892"/>
                              <a:pt x="154500" y="284044"/>
                            </a:cubicBezTo>
                            <a:cubicBezTo>
                              <a:pt x="152623" y="265041"/>
                              <a:pt x="151799" y="245121"/>
                              <a:pt x="149600" y="225752"/>
                            </a:cubicBezTo>
                            <a:close/>
                          </a:path>
                        </a:pathLst>
                      </a:custGeom>
                      <a:solidFill>
                        <a:srgbClr val="45524E">
                          <a:alpha val="38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6" name="Freeform: Shape 2245">
                        <a:extLst>
                          <a:ext uri="{FF2B5EF4-FFF2-40B4-BE49-F238E27FC236}">
                            <a16:creationId xmlns:a16="http://schemas.microsoft.com/office/drawing/2014/main" id="{C7930FDC-EE8B-487A-8ED4-8EBB5E5C3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8060" y="-618872"/>
                        <a:ext cx="173412" cy="302843"/>
                      </a:xfrm>
                      <a:custGeom>
                        <a:avLst/>
                        <a:gdLst>
                          <a:gd name="connsiteX0" fmla="*/ 59987 w 173412"/>
                          <a:gd name="connsiteY0" fmla="*/ 50416 h 302843"/>
                          <a:gd name="connsiteX1" fmla="*/ 120981 w 173412"/>
                          <a:gd name="connsiteY1" fmla="*/ 122629 h 302843"/>
                          <a:gd name="connsiteX2" fmla="*/ 153218 w 173412"/>
                          <a:gd name="connsiteY2" fmla="*/ 183624 h 302843"/>
                          <a:gd name="connsiteX3" fmla="*/ 173412 w 173412"/>
                          <a:gd name="connsiteY3" fmla="*/ 302773 h 302843"/>
                          <a:gd name="connsiteX4" fmla="*/ 157110 w 173412"/>
                          <a:gd name="connsiteY4" fmla="*/ 283586 h 302843"/>
                          <a:gd name="connsiteX5" fmla="*/ 163658 w 173412"/>
                          <a:gd name="connsiteY5" fmla="*/ 256432 h 302843"/>
                          <a:gd name="connsiteX6" fmla="*/ 154408 w 173412"/>
                          <a:gd name="connsiteY6" fmla="*/ 206428 h 302843"/>
                          <a:gd name="connsiteX7" fmla="*/ 125331 w 173412"/>
                          <a:gd name="connsiteY7" fmla="*/ 150287 h 302843"/>
                          <a:gd name="connsiteX8" fmla="*/ 101382 w 173412"/>
                          <a:gd name="connsiteY8" fmla="*/ 123362 h 302843"/>
                          <a:gd name="connsiteX9" fmla="*/ 72854 w 173412"/>
                          <a:gd name="connsiteY9" fmla="*/ 68824 h 302843"/>
                          <a:gd name="connsiteX10" fmla="*/ 40754 w 173412"/>
                          <a:gd name="connsiteY10" fmla="*/ 46112 h 302843"/>
                          <a:gd name="connsiteX11" fmla="*/ 0 w 173412"/>
                          <a:gd name="connsiteY11" fmla="*/ 0 h 302843"/>
                          <a:gd name="connsiteX12" fmla="*/ 59987 w 173412"/>
                          <a:gd name="connsiteY12" fmla="*/ 50416 h 3028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73412" h="302843">
                            <a:moveTo>
                              <a:pt x="59987" y="50416"/>
                            </a:moveTo>
                            <a:cubicBezTo>
                              <a:pt x="85905" y="68824"/>
                              <a:pt x="103763" y="96070"/>
                              <a:pt x="120981" y="122629"/>
                            </a:cubicBezTo>
                            <a:cubicBezTo>
                              <a:pt x="133573" y="142045"/>
                              <a:pt x="146304" y="161735"/>
                              <a:pt x="153218" y="183624"/>
                            </a:cubicBezTo>
                            <a:cubicBezTo>
                              <a:pt x="165490" y="222272"/>
                              <a:pt x="158850" y="264857"/>
                              <a:pt x="173412" y="302773"/>
                            </a:cubicBezTo>
                            <a:cubicBezTo>
                              <a:pt x="164025" y="303826"/>
                              <a:pt x="156973" y="292973"/>
                              <a:pt x="157110" y="283586"/>
                            </a:cubicBezTo>
                            <a:cubicBezTo>
                              <a:pt x="157293" y="274199"/>
                              <a:pt x="161873" y="265590"/>
                              <a:pt x="163658" y="256432"/>
                            </a:cubicBezTo>
                            <a:cubicBezTo>
                              <a:pt x="166910" y="239718"/>
                              <a:pt x="160591" y="222546"/>
                              <a:pt x="154408" y="206428"/>
                            </a:cubicBezTo>
                            <a:cubicBezTo>
                              <a:pt x="146853" y="186692"/>
                              <a:pt x="139023" y="166543"/>
                              <a:pt x="125331" y="150287"/>
                            </a:cubicBezTo>
                            <a:cubicBezTo>
                              <a:pt x="117592" y="141083"/>
                              <a:pt x="108113" y="133299"/>
                              <a:pt x="101382" y="123362"/>
                            </a:cubicBezTo>
                            <a:cubicBezTo>
                              <a:pt x="89843" y="106190"/>
                              <a:pt x="87278" y="83707"/>
                              <a:pt x="72854" y="68824"/>
                            </a:cubicBezTo>
                            <a:cubicBezTo>
                              <a:pt x="63742" y="59391"/>
                              <a:pt x="51012" y="54309"/>
                              <a:pt x="40754" y="46112"/>
                            </a:cubicBezTo>
                            <a:cubicBezTo>
                              <a:pt x="24453" y="33061"/>
                              <a:pt x="15752" y="11494"/>
                              <a:pt x="0" y="0"/>
                            </a:cubicBezTo>
                            <a:cubicBezTo>
                              <a:pt x="8334" y="25140"/>
                              <a:pt x="39564" y="35855"/>
                              <a:pt x="59987" y="50416"/>
                            </a:cubicBezTo>
                            <a:close/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  <p:grpSp>
                <p:nvGrpSpPr>
                  <p:cNvPr id="2126" name="Graphic 4">
                    <a:extLst>
                      <a:ext uri="{FF2B5EF4-FFF2-40B4-BE49-F238E27FC236}">
                        <a16:creationId xmlns:a16="http://schemas.microsoft.com/office/drawing/2014/main" id="{4834AE95-9681-4C49-8D1F-934D0D4BFFE8}"/>
                      </a:ext>
                    </a:extLst>
                  </p:cNvPr>
                  <p:cNvGrpSpPr/>
                  <p:nvPr/>
                </p:nvGrpSpPr>
                <p:grpSpPr>
                  <a:xfrm>
                    <a:off x="9090013" y="-452420"/>
                    <a:ext cx="400032" cy="828048"/>
                    <a:chOff x="9090013" y="-452420"/>
                    <a:chExt cx="400032" cy="828048"/>
                  </a:xfrm>
                </p:grpSpPr>
                <p:sp>
                  <p:nvSpPr>
                    <p:cNvPr id="2217" name="Freeform: Shape 2216">
                      <a:extLst>
                        <a:ext uri="{FF2B5EF4-FFF2-40B4-BE49-F238E27FC236}">
                          <a16:creationId xmlns:a16="http://schemas.microsoft.com/office/drawing/2014/main" id="{063508A2-69CD-4D4D-962E-2419F6CB6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0013" y="-452420"/>
                      <a:ext cx="304073" cy="825023"/>
                    </a:xfrm>
                    <a:custGeom>
                      <a:avLst/>
                      <a:gdLst>
                        <a:gd name="connsiteX0" fmla="*/ 125624 w 304073"/>
                        <a:gd name="connsiteY0" fmla="*/ 825024 h 825023"/>
                        <a:gd name="connsiteX1" fmla="*/ 304073 w 304073"/>
                        <a:gd name="connsiteY1" fmla="*/ 0 h 825023"/>
                        <a:gd name="connsiteX2" fmla="*/ 6429 w 304073"/>
                        <a:gd name="connsiteY2" fmla="*/ 351357 h 825023"/>
                        <a:gd name="connsiteX3" fmla="*/ 125624 w 304073"/>
                        <a:gd name="connsiteY3" fmla="*/ 825024 h 825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4073" h="825023">
                          <a:moveTo>
                            <a:pt x="125624" y="825024"/>
                          </a:moveTo>
                          <a:cubicBezTo>
                            <a:pt x="143345" y="796541"/>
                            <a:pt x="243125" y="111182"/>
                            <a:pt x="304073" y="0"/>
                          </a:cubicBezTo>
                          <a:cubicBezTo>
                            <a:pt x="304073" y="0"/>
                            <a:pt x="46313" y="141633"/>
                            <a:pt x="6429" y="351357"/>
                          </a:cubicBezTo>
                          <a:cubicBezTo>
                            <a:pt x="-33501" y="561036"/>
                            <a:pt x="125624" y="825024"/>
                            <a:pt x="125624" y="825024"/>
                          </a:cubicBezTo>
                          <a:close/>
                        </a:path>
                      </a:pathLst>
                    </a:custGeom>
                    <a:solidFill>
                      <a:srgbClr val="7A8683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18" name="Freeform: Shape 2217">
                      <a:extLst>
                        <a:ext uri="{FF2B5EF4-FFF2-40B4-BE49-F238E27FC236}">
                          <a16:creationId xmlns:a16="http://schemas.microsoft.com/office/drawing/2014/main" id="{CA45F3AE-A169-4D56-847E-65DCD9787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3751" y="-449627"/>
                      <a:ext cx="276293" cy="825255"/>
                    </a:xfrm>
                    <a:custGeom>
                      <a:avLst/>
                      <a:gdLst>
                        <a:gd name="connsiteX0" fmla="*/ 170398 w 276293"/>
                        <a:gd name="connsiteY0" fmla="*/ 0 h 825255"/>
                        <a:gd name="connsiteX1" fmla="*/ 1840 w 276293"/>
                        <a:gd name="connsiteY1" fmla="*/ 822230 h 825255"/>
                        <a:gd name="connsiteX2" fmla="*/ 266239 w 276293"/>
                        <a:gd name="connsiteY2" fmla="*/ 420640 h 825255"/>
                        <a:gd name="connsiteX3" fmla="*/ 170398 w 276293"/>
                        <a:gd name="connsiteY3" fmla="*/ 0 h 8252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6293" h="825255">
                          <a:moveTo>
                            <a:pt x="170398" y="0"/>
                          </a:moveTo>
                          <a:cubicBezTo>
                            <a:pt x="170398" y="0"/>
                            <a:pt x="-20644" y="687833"/>
                            <a:pt x="1840" y="822230"/>
                          </a:cubicBezTo>
                          <a:cubicBezTo>
                            <a:pt x="6236" y="848606"/>
                            <a:pt x="216235" y="701478"/>
                            <a:pt x="266239" y="420640"/>
                          </a:cubicBezTo>
                          <a:cubicBezTo>
                            <a:pt x="297423" y="245808"/>
                            <a:pt x="253463" y="159812"/>
                            <a:pt x="170398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19" name="Freeform: Shape 2218">
                      <a:extLst>
                        <a:ext uri="{FF2B5EF4-FFF2-40B4-BE49-F238E27FC236}">
                          <a16:creationId xmlns:a16="http://schemas.microsoft.com/office/drawing/2014/main" id="{CE8C026F-04ED-4A70-9D24-87773A4E6D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2464" y="-44373"/>
                      <a:ext cx="108835" cy="391241"/>
                    </a:xfrm>
                    <a:custGeom>
                      <a:avLst/>
                      <a:gdLst>
                        <a:gd name="connsiteX0" fmla="*/ 93007 w 108835"/>
                        <a:gd name="connsiteY0" fmla="*/ 316464 h 391241"/>
                        <a:gd name="connsiteX1" fmla="*/ 40851 w 108835"/>
                        <a:gd name="connsiteY1" fmla="*/ 185135 h 391241"/>
                        <a:gd name="connsiteX2" fmla="*/ 4034 w 108835"/>
                        <a:gd name="connsiteY2" fmla="*/ 0 h 391241"/>
                        <a:gd name="connsiteX3" fmla="*/ 8797 w 108835"/>
                        <a:gd name="connsiteY3" fmla="*/ 112647 h 391241"/>
                        <a:gd name="connsiteX4" fmla="*/ 19970 w 108835"/>
                        <a:gd name="connsiteY4" fmla="*/ 147448 h 391241"/>
                        <a:gd name="connsiteX5" fmla="*/ 108072 w 108835"/>
                        <a:gd name="connsiteY5" fmla="*/ 391242 h 391241"/>
                        <a:gd name="connsiteX6" fmla="*/ 93007 w 108835"/>
                        <a:gd name="connsiteY6" fmla="*/ 316464 h 391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835" h="391241">
                          <a:moveTo>
                            <a:pt x="93007" y="316464"/>
                          </a:moveTo>
                          <a:cubicBezTo>
                            <a:pt x="75606" y="272688"/>
                            <a:pt x="58205" y="228911"/>
                            <a:pt x="40851" y="185135"/>
                          </a:cubicBezTo>
                          <a:cubicBezTo>
                            <a:pt x="17360" y="125926"/>
                            <a:pt x="-6635" y="63009"/>
                            <a:pt x="4034" y="0"/>
                          </a:cubicBezTo>
                          <a:cubicBezTo>
                            <a:pt x="-2651" y="37366"/>
                            <a:pt x="-1003" y="76105"/>
                            <a:pt x="8797" y="112647"/>
                          </a:cubicBezTo>
                          <a:cubicBezTo>
                            <a:pt x="11956" y="124415"/>
                            <a:pt x="15940" y="135909"/>
                            <a:pt x="19970" y="147448"/>
                          </a:cubicBezTo>
                          <a:cubicBezTo>
                            <a:pt x="45933" y="222271"/>
                            <a:pt x="64570" y="328050"/>
                            <a:pt x="108072" y="391242"/>
                          </a:cubicBezTo>
                          <a:cubicBezTo>
                            <a:pt x="110637" y="371826"/>
                            <a:pt x="107019" y="331850"/>
                            <a:pt x="93007" y="316464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0" name="Freeform: Shape 2219">
                      <a:extLst>
                        <a:ext uri="{FF2B5EF4-FFF2-40B4-BE49-F238E27FC236}">
                          <a16:creationId xmlns:a16="http://schemas.microsoft.com/office/drawing/2014/main" id="{76FEC9F4-8952-42F0-922A-D8E16FD8C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8298" y="-165399"/>
                      <a:ext cx="109696" cy="326813"/>
                    </a:xfrm>
                    <a:custGeom>
                      <a:avLst/>
                      <a:gdLst>
                        <a:gd name="connsiteX0" fmla="*/ 1629 w 109696"/>
                        <a:gd name="connsiteY0" fmla="*/ 41808 h 326813"/>
                        <a:gd name="connsiteX1" fmla="*/ 4513 w 109696"/>
                        <a:gd name="connsiteY1" fmla="*/ 0 h 326813"/>
                        <a:gd name="connsiteX2" fmla="*/ 58089 w 109696"/>
                        <a:gd name="connsiteY2" fmla="*/ 212014 h 326813"/>
                        <a:gd name="connsiteX3" fmla="*/ 109696 w 109696"/>
                        <a:gd name="connsiteY3" fmla="*/ 326813 h 326813"/>
                        <a:gd name="connsiteX4" fmla="*/ 1629 w 109696"/>
                        <a:gd name="connsiteY4" fmla="*/ 41808 h 326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9696" h="326813">
                          <a:moveTo>
                            <a:pt x="1629" y="41808"/>
                          </a:moveTo>
                          <a:cubicBezTo>
                            <a:pt x="-524" y="27841"/>
                            <a:pt x="-1394" y="12913"/>
                            <a:pt x="4513" y="0"/>
                          </a:cubicBezTo>
                          <a:cubicBezTo>
                            <a:pt x="7444" y="73449"/>
                            <a:pt x="25852" y="146166"/>
                            <a:pt x="58089" y="212014"/>
                          </a:cubicBezTo>
                          <a:cubicBezTo>
                            <a:pt x="76818" y="250204"/>
                            <a:pt x="95318" y="286837"/>
                            <a:pt x="109696" y="326813"/>
                          </a:cubicBezTo>
                          <a:cubicBezTo>
                            <a:pt x="105896" y="226988"/>
                            <a:pt x="17106" y="141862"/>
                            <a:pt x="1629" y="41808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1" name="Freeform: Shape 2220">
                      <a:extLst>
                        <a:ext uri="{FF2B5EF4-FFF2-40B4-BE49-F238E27FC236}">
                          <a16:creationId xmlns:a16="http://schemas.microsoft.com/office/drawing/2014/main" id="{39B5C837-D77E-440C-9CDA-03C818CAC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98648" y="-236971"/>
                      <a:ext cx="103122" cy="258721"/>
                    </a:xfrm>
                    <a:custGeom>
                      <a:avLst/>
                      <a:gdLst>
                        <a:gd name="connsiteX0" fmla="*/ 0 w 103122"/>
                        <a:gd name="connsiteY0" fmla="*/ 0 h 258721"/>
                        <a:gd name="connsiteX1" fmla="*/ 11585 w 103122"/>
                        <a:gd name="connsiteY1" fmla="*/ 18546 h 258721"/>
                        <a:gd name="connsiteX2" fmla="*/ 103122 w 103122"/>
                        <a:gd name="connsiteY2" fmla="*/ 258721 h 258721"/>
                        <a:gd name="connsiteX3" fmla="*/ 0 w 103122"/>
                        <a:gd name="connsiteY3" fmla="*/ 0 h 258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3122" h="258721">
                          <a:moveTo>
                            <a:pt x="0" y="0"/>
                          </a:moveTo>
                          <a:cubicBezTo>
                            <a:pt x="3984" y="6090"/>
                            <a:pt x="7830" y="12318"/>
                            <a:pt x="11585" y="18546"/>
                          </a:cubicBezTo>
                          <a:cubicBezTo>
                            <a:pt x="35854" y="59163"/>
                            <a:pt x="91354" y="212793"/>
                            <a:pt x="103122" y="258721"/>
                          </a:cubicBezTo>
                          <a:cubicBezTo>
                            <a:pt x="71022" y="216364"/>
                            <a:pt x="21659" y="4853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2" name="Freeform: Shape 2221">
                      <a:extLst>
                        <a:ext uri="{FF2B5EF4-FFF2-40B4-BE49-F238E27FC236}">
                          <a16:creationId xmlns:a16="http://schemas.microsoft.com/office/drawing/2014/main" id="{C679F4A8-2E55-4D74-A349-608D32C9F2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54193" y="-325166"/>
                      <a:ext cx="68137" cy="126292"/>
                    </a:xfrm>
                    <a:custGeom>
                      <a:avLst/>
                      <a:gdLst>
                        <a:gd name="connsiteX0" fmla="*/ 0 w 68137"/>
                        <a:gd name="connsiteY0" fmla="*/ 0 h 126292"/>
                        <a:gd name="connsiteX1" fmla="*/ 35534 w 68137"/>
                        <a:gd name="connsiteY1" fmla="*/ 50920 h 126292"/>
                        <a:gd name="connsiteX2" fmla="*/ 68137 w 68137"/>
                        <a:gd name="connsiteY2" fmla="*/ 126293 h 126292"/>
                        <a:gd name="connsiteX3" fmla="*/ 42036 w 68137"/>
                        <a:gd name="connsiteY3" fmla="*/ 53164 h 126292"/>
                        <a:gd name="connsiteX4" fmla="*/ 0 w 68137"/>
                        <a:gd name="connsiteY4" fmla="*/ 0 h 126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137" h="126292">
                          <a:moveTo>
                            <a:pt x="0" y="0"/>
                          </a:moveTo>
                          <a:cubicBezTo>
                            <a:pt x="1053" y="30314"/>
                            <a:pt x="16622" y="27337"/>
                            <a:pt x="35534" y="50920"/>
                          </a:cubicBezTo>
                          <a:cubicBezTo>
                            <a:pt x="52706" y="72396"/>
                            <a:pt x="61314" y="100008"/>
                            <a:pt x="68137" y="126293"/>
                          </a:cubicBezTo>
                          <a:cubicBezTo>
                            <a:pt x="65161" y="100375"/>
                            <a:pt x="54400" y="75968"/>
                            <a:pt x="42036" y="53164"/>
                          </a:cubicBezTo>
                          <a:cubicBezTo>
                            <a:pt x="33290" y="36999"/>
                            <a:pt x="504" y="1428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3" name="Freeform: Shape 2222">
                      <a:extLst>
                        <a:ext uri="{FF2B5EF4-FFF2-40B4-BE49-F238E27FC236}">
                          <a16:creationId xmlns:a16="http://schemas.microsoft.com/office/drawing/2014/main" id="{82A34125-C6C6-4314-88FD-87F40F3BA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3905" y="-389045"/>
                      <a:ext cx="42998" cy="97489"/>
                    </a:xfrm>
                    <a:custGeom>
                      <a:avLst/>
                      <a:gdLst>
                        <a:gd name="connsiteX0" fmla="*/ 42998 w 42998"/>
                        <a:gd name="connsiteY0" fmla="*/ 87919 h 97489"/>
                        <a:gd name="connsiteX1" fmla="*/ 0 w 42998"/>
                        <a:gd name="connsiteY1" fmla="*/ 0 h 97489"/>
                        <a:gd name="connsiteX2" fmla="*/ 37183 w 42998"/>
                        <a:gd name="connsiteY2" fmla="*/ 97490 h 97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2998" h="97489">
                          <a:moveTo>
                            <a:pt x="42998" y="87919"/>
                          </a:moveTo>
                          <a:cubicBezTo>
                            <a:pt x="39197" y="54812"/>
                            <a:pt x="23766" y="23262"/>
                            <a:pt x="0" y="0"/>
                          </a:cubicBezTo>
                          <a:cubicBezTo>
                            <a:pt x="24819" y="25643"/>
                            <a:pt x="38556" y="61727"/>
                            <a:pt x="37183" y="97490"/>
                          </a:cubicBezTo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4" name="Freeform: Shape 2223">
                      <a:extLst>
                        <a:ext uri="{FF2B5EF4-FFF2-40B4-BE49-F238E27FC236}">
                          <a16:creationId xmlns:a16="http://schemas.microsoft.com/office/drawing/2014/main" id="{3FDFD176-5D77-4DDD-9ADA-A7409CCBA3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8899" y="178401"/>
                      <a:ext cx="129131" cy="137923"/>
                    </a:xfrm>
                    <a:custGeom>
                      <a:avLst/>
                      <a:gdLst>
                        <a:gd name="connsiteX0" fmla="*/ 129132 w 129131"/>
                        <a:gd name="connsiteY0" fmla="*/ 0 h 137923"/>
                        <a:gd name="connsiteX1" fmla="*/ 0 w 129131"/>
                        <a:gd name="connsiteY1" fmla="*/ 137924 h 137923"/>
                        <a:gd name="connsiteX2" fmla="*/ 129132 w 129131"/>
                        <a:gd name="connsiteY2" fmla="*/ 0 h 1379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9131" h="137923">
                          <a:moveTo>
                            <a:pt x="129132" y="0"/>
                          </a:moveTo>
                          <a:cubicBezTo>
                            <a:pt x="88835" y="48859"/>
                            <a:pt x="44051" y="92590"/>
                            <a:pt x="0" y="137924"/>
                          </a:cubicBezTo>
                          <a:cubicBezTo>
                            <a:pt x="49592" y="98314"/>
                            <a:pt x="88973" y="48768"/>
                            <a:pt x="129132" y="0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5" name="Freeform: Shape 2224">
                      <a:extLst>
                        <a:ext uri="{FF2B5EF4-FFF2-40B4-BE49-F238E27FC236}">
                          <a16:creationId xmlns:a16="http://schemas.microsoft.com/office/drawing/2014/main" id="{004289B8-19F2-4B3F-BDF4-E319E4D291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76356" y="-31460"/>
                      <a:ext cx="196674" cy="186233"/>
                    </a:xfrm>
                    <a:custGeom>
                      <a:avLst/>
                      <a:gdLst>
                        <a:gd name="connsiteX0" fmla="*/ 128216 w 196674"/>
                        <a:gd name="connsiteY0" fmla="*/ 102802 h 186233"/>
                        <a:gd name="connsiteX1" fmla="*/ 154729 w 196674"/>
                        <a:gd name="connsiteY1" fmla="*/ 66123 h 186233"/>
                        <a:gd name="connsiteX2" fmla="*/ 196674 w 196674"/>
                        <a:gd name="connsiteY2" fmla="*/ 0 h 186233"/>
                        <a:gd name="connsiteX3" fmla="*/ 162834 w 196674"/>
                        <a:gd name="connsiteY3" fmla="*/ 50599 h 186233"/>
                        <a:gd name="connsiteX4" fmla="*/ 101749 w 196674"/>
                        <a:gd name="connsiteY4" fmla="*/ 110311 h 186233"/>
                        <a:gd name="connsiteX5" fmla="*/ 0 w 196674"/>
                        <a:gd name="connsiteY5" fmla="*/ 186234 h 186233"/>
                        <a:gd name="connsiteX6" fmla="*/ 128216 w 196674"/>
                        <a:gd name="connsiteY6" fmla="*/ 102802 h 1862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6674" h="186233">
                          <a:moveTo>
                            <a:pt x="128216" y="102802"/>
                          </a:moveTo>
                          <a:cubicBezTo>
                            <a:pt x="138473" y="91720"/>
                            <a:pt x="146624" y="78853"/>
                            <a:pt x="154729" y="66123"/>
                          </a:cubicBezTo>
                          <a:cubicBezTo>
                            <a:pt x="168696" y="44097"/>
                            <a:pt x="182662" y="22071"/>
                            <a:pt x="196674" y="0"/>
                          </a:cubicBezTo>
                          <a:cubicBezTo>
                            <a:pt x="179136" y="10761"/>
                            <a:pt x="173091" y="32787"/>
                            <a:pt x="162834" y="50599"/>
                          </a:cubicBezTo>
                          <a:cubicBezTo>
                            <a:pt x="148547" y="75464"/>
                            <a:pt x="124782" y="93231"/>
                            <a:pt x="101749" y="110311"/>
                          </a:cubicBezTo>
                          <a:cubicBezTo>
                            <a:pt x="67817" y="135451"/>
                            <a:pt x="32832" y="159766"/>
                            <a:pt x="0" y="186234"/>
                          </a:cubicBezTo>
                          <a:cubicBezTo>
                            <a:pt x="40617" y="156286"/>
                            <a:pt x="93598" y="140442"/>
                            <a:pt x="128216" y="102802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6" name="Freeform: Shape 2225">
                      <a:extLst>
                        <a:ext uri="{FF2B5EF4-FFF2-40B4-BE49-F238E27FC236}">
                          <a16:creationId xmlns:a16="http://schemas.microsoft.com/office/drawing/2014/main" id="{D14416CC-DC4D-44DE-97BE-32BFF95B5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9721" y="-164758"/>
                      <a:ext cx="160315" cy="160229"/>
                    </a:xfrm>
                    <a:custGeom>
                      <a:avLst/>
                      <a:gdLst>
                        <a:gd name="connsiteX0" fmla="*/ 96940 w 160315"/>
                        <a:gd name="connsiteY0" fmla="*/ 102023 h 160229"/>
                        <a:gd name="connsiteX1" fmla="*/ 160315 w 160315"/>
                        <a:gd name="connsiteY1" fmla="*/ 0 h 160229"/>
                        <a:gd name="connsiteX2" fmla="*/ 84851 w 160315"/>
                        <a:gd name="connsiteY2" fmla="*/ 100695 h 160229"/>
                        <a:gd name="connsiteX3" fmla="*/ 37274 w 160315"/>
                        <a:gd name="connsiteY3" fmla="*/ 143464 h 160229"/>
                        <a:gd name="connsiteX4" fmla="*/ 0 w 160315"/>
                        <a:gd name="connsiteY4" fmla="*/ 157751 h 160229"/>
                        <a:gd name="connsiteX5" fmla="*/ 96940 w 160315"/>
                        <a:gd name="connsiteY5" fmla="*/ 102023 h 160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0315" h="160229">
                          <a:moveTo>
                            <a:pt x="96940" y="102023"/>
                          </a:moveTo>
                          <a:cubicBezTo>
                            <a:pt x="120477" y="69466"/>
                            <a:pt x="132108" y="28620"/>
                            <a:pt x="160315" y="0"/>
                          </a:cubicBezTo>
                          <a:cubicBezTo>
                            <a:pt x="135817" y="34023"/>
                            <a:pt x="110632" y="67634"/>
                            <a:pt x="84851" y="100695"/>
                          </a:cubicBezTo>
                          <a:cubicBezTo>
                            <a:pt x="71572" y="117684"/>
                            <a:pt x="57239" y="135268"/>
                            <a:pt x="37274" y="143464"/>
                          </a:cubicBezTo>
                          <a:cubicBezTo>
                            <a:pt x="24773" y="148593"/>
                            <a:pt x="11814" y="151524"/>
                            <a:pt x="0" y="157751"/>
                          </a:cubicBezTo>
                          <a:cubicBezTo>
                            <a:pt x="33474" y="171077"/>
                            <a:pt x="78532" y="127529"/>
                            <a:pt x="96940" y="102023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7" name="Freeform: Shape 2226">
                      <a:extLst>
                        <a:ext uri="{FF2B5EF4-FFF2-40B4-BE49-F238E27FC236}">
                          <a16:creationId xmlns:a16="http://schemas.microsoft.com/office/drawing/2014/main" id="{CB918AF0-87EE-486D-A72D-49510BC366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9858" y="-276947"/>
                      <a:ext cx="133508" cy="133573"/>
                    </a:xfrm>
                    <a:custGeom>
                      <a:avLst/>
                      <a:gdLst>
                        <a:gd name="connsiteX0" fmla="*/ 125102 w 133508"/>
                        <a:gd name="connsiteY0" fmla="*/ 17172 h 133573"/>
                        <a:gd name="connsiteX1" fmla="*/ 133161 w 133508"/>
                        <a:gd name="connsiteY1" fmla="*/ 0 h 133573"/>
                        <a:gd name="connsiteX2" fmla="*/ 0 w 133508"/>
                        <a:gd name="connsiteY2" fmla="*/ 133574 h 133573"/>
                        <a:gd name="connsiteX3" fmla="*/ 125102 w 133508"/>
                        <a:gd name="connsiteY3" fmla="*/ 17172 h 133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3508" h="133573">
                          <a:moveTo>
                            <a:pt x="125102" y="17172"/>
                          </a:moveTo>
                          <a:cubicBezTo>
                            <a:pt x="129773" y="12455"/>
                            <a:pt x="134902" y="6411"/>
                            <a:pt x="133161" y="0"/>
                          </a:cubicBezTo>
                          <a:cubicBezTo>
                            <a:pt x="98223" y="38556"/>
                            <a:pt x="37045" y="97032"/>
                            <a:pt x="0" y="133574"/>
                          </a:cubicBezTo>
                          <a:cubicBezTo>
                            <a:pt x="36221" y="125423"/>
                            <a:pt x="92499" y="49913"/>
                            <a:pt x="125102" y="17172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8" name="Freeform: Shape 2227">
                      <a:extLst>
                        <a:ext uri="{FF2B5EF4-FFF2-40B4-BE49-F238E27FC236}">
                          <a16:creationId xmlns:a16="http://schemas.microsoft.com/office/drawing/2014/main" id="{7B7A01E9-7FC1-4DD1-8195-955F4E06C2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2816" y="-353098"/>
                      <a:ext cx="54457" cy="55569"/>
                    </a:xfrm>
                    <a:custGeom>
                      <a:avLst/>
                      <a:gdLst>
                        <a:gd name="connsiteX0" fmla="*/ 5003 w 54457"/>
                        <a:gd name="connsiteY0" fmla="*/ 39014 h 55569"/>
                        <a:gd name="connsiteX1" fmla="*/ 54458 w 54457"/>
                        <a:gd name="connsiteY1" fmla="*/ 0 h 55569"/>
                        <a:gd name="connsiteX2" fmla="*/ 17183 w 54457"/>
                        <a:gd name="connsiteY2" fmla="*/ 47852 h 55569"/>
                        <a:gd name="connsiteX3" fmla="*/ 7384 w 54457"/>
                        <a:gd name="connsiteY3" fmla="*/ 55499 h 55569"/>
                        <a:gd name="connsiteX4" fmla="*/ 515 w 54457"/>
                        <a:gd name="connsiteY4" fmla="*/ 48035 h 55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4457" h="55569">
                          <a:moveTo>
                            <a:pt x="5003" y="39014"/>
                          </a:moveTo>
                          <a:cubicBezTo>
                            <a:pt x="21488" y="26009"/>
                            <a:pt x="37973" y="13005"/>
                            <a:pt x="54458" y="0"/>
                          </a:cubicBezTo>
                          <a:cubicBezTo>
                            <a:pt x="42048" y="15935"/>
                            <a:pt x="29593" y="31917"/>
                            <a:pt x="17183" y="47852"/>
                          </a:cubicBezTo>
                          <a:cubicBezTo>
                            <a:pt x="14573" y="51195"/>
                            <a:pt x="11551" y="54812"/>
                            <a:pt x="7384" y="55499"/>
                          </a:cubicBezTo>
                          <a:cubicBezTo>
                            <a:pt x="3171" y="56186"/>
                            <a:pt x="-1591" y="51698"/>
                            <a:pt x="515" y="48035"/>
                          </a:cubicBezTo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9" name="Freeform: Shape 2228">
                      <a:extLst>
                        <a:ext uri="{FF2B5EF4-FFF2-40B4-BE49-F238E27FC236}">
                          <a16:creationId xmlns:a16="http://schemas.microsoft.com/office/drawing/2014/main" id="{83D3448F-3EB3-42A9-8AD6-CAF18FAAF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4615" y="-418397"/>
                      <a:ext cx="204638" cy="748475"/>
                    </a:xfrm>
                    <a:custGeom>
                      <a:avLst/>
                      <a:gdLst>
                        <a:gd name="connsiteX0" fmla="*/ 78713 w 204638"/>
                        <a:gd name="connsiteY0" fmla="*/ 280381 h 748475"/>
                        <a:gd name="connsiteX1" fmla="*/ 168601 w 204638"/>
                        <a:gd name="connsiteY1" fmla="*/ 0 h 748475"/>
                        <a:gd name="connsiteX2" fmla="*/ 142042 w 204638"/>
                        <a:gd name="connsiteY2" fmla="*/ 184448 h 748475"/>
                        <a:gd name="connsiteX3" fmla="*/ 143782 w 204638"/>
                        <a:gd name="connsiteY3" fmla="*/ 213251 h 748475"/>
                        <a:gd name="connsiteX4" fmla="*/ 106920 w 204638"/>
                        <a:gd name="connsiteY4" fmla="*/ 265270 h 748475"/>
                        <a:gd name="connsiteX5" fmla="*/ 118734 w 204638"/>
                        <a:gd name="connsiteY5" fmla="*/ 333041 h 748475"/>
                        <a:gd name="connsiteX6" fmla="*/ 204639 w 204638"/>
                        <a:gd name="connsiteY6" fmla="*/ 304833 h 748475"/>
                        <a:gd name="connsiteX7" fmla="*/ 107424 w 204638"/>
                        <a:gd name="connsiteY7" fmla="*/ 444222 h 748475"/>
                        <a:gd name="connsiteX8" fmla="*/ 84574 w 204638"/>
                        <a:gd name="connsiteY8" fmla="*/ 489281 h 748475"/>
                        <a:gd name="connsiteX9" fmla="*/ 101746 w 204638"/>
                        <a:gd name="connsiteY9" fmla="*/ 533424 h 748475"/>
                        <a:gd name="connsiteX10" fmla="*/ 59938 w 204638"/>
                        <a:gd name="connsiteY10" fmla="*/ 583886 h 748475"/>
                        <a:gd name="connsiteX11" fmla="*/ 73905 w 204638"/>
                        <a:gd name="connsiteY11" fmla="*/ 642820 h 748475"/>
                        <a:gd name="connsiteX12" fmla="*/ 103028 w 204638"/>
                        <a:gd name="connsiteY12" fmla="*/ 635768 h 748475"/>
                        <a:gd name="connsiteX13" fmla="*/ 23809 w 204638"/>
                        <a:gd name="connsiteY13" fmla="*/ 748369 h 748475"/>
                        <a:gd name="connsiteX14" fmla="*/ 15291 w 204638"/>
                        <a:gd name="connsiteY14" fmla="*/ 614429 h 748475"/>
                        <a:gd name="connsiteX15" fmla="*/ 78713 w 204638"/>
                        <a:gd name="connsiteY15" fmla="*/ 280381 h 74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4638" h="748475">
                          <a:moveTo>
                            <a:pt x="78713" y="280381"/>
                          </a:moveTo>
                          <a:cubicBezTo>
                            <a:pt x="101105" y="184677"/>
                            <a:pt x="127160" y="89247"/>
                            <a:pt x="168601" y="0"/>
                          </a:cubicBezTo>
                          <a:cubicBezTo>
                            <a:pt x="140897" y="56873"/>
                            <a:pt x="131510" y="122355"/>
                            <a:pt x="142042" y="184448"/>
                          </a:cubicBezTo>
                          <a:cubicBezTo>
                            <a:pt x="143645" y="193972"/>
                            <a:pt x="145751" y="203772"/>
                            <a:pt x="143782" y="213251"/>
                          </a:cubicBezTo>
                          <a:cubicBezTo>
                            <a:pt x="139478" y="234269"/>
                            <a:pt x="117681" y="246678"/>
                            <a:pt x="106920" y="265270"/>
                          </a:cubicBezTo>
                          <a:cubicBezTo>
                            <a:pt x="94373" y="286929"/>
                            <a:pt x="99685" y="317105"/>
                            <a:pt x="118734" y="333041"/>
                          </a:cubicBezTo>
                          <a:cubicBezTo>
                            <a:pt x="148270" y="326813"/>
                            <a:pt x="177118" y="317289"/>
                            <a:pt x="204639" y="304833"/>
                          </a:cubicBezTo>
                          <a:cubicBezTo>
                            <a:pt x="172219" y="351312"/>
                            <a:pt x="139844" y="397790"/>
                            <a:pt x="107424" y="444222"/>
                          </a:cubicBezTo>
                          <a:cubicBezTo>
                            <a:pt x="97716" y="458143"/>
                            <a:pt x="87733" y="472659"/>
                            <a:pt x="84574" y="489281"/>
                          </a:cubicBezTo>
                          <a:cubicBezTo>
                            <a:pt x="81369" y="505949"/>
                            <a:pt x="86818" y="525456"/>
                            <a:pt x="101746" y="533424"/>
                          </a:cubicBezTo>
                          <a:cubicBezTo>
                            <a:pt x="85261" y="548077"/>
                            <a:pt x="68181" y="563463"/>
                            <a:pt x="59938" y="583886"/>
                          </a:cubicBezTo>
                          <a:cubicBezTo>
                            <a:pt x="51696" y="604309"/>
                            <a:pt x="55313" y="631280"/>
                            <a:pt x="73905" y="642820"/>
                          </a:cubicBezTo>
                          <a:cubicBezTo>
                            <a:pt x="83612" y="640484"/>
                            <a:pt x="93320" y="638103"/>
                            <a:pt x="103028" y="635768"/>
                          </a:cubicBezTo>
                          <a:cubicBezTo>
                            <a:pt x="94877" y="664525"/>
                            <a:pt x="63647" y="751941"/>
                            <a:pt x="23809" y="748369"/>
                          </a:cubicBezTo>
                          <a:cubicBezTo>
                            <a:pt x="-21433" y="744293"/>
                            <a:pt x="10896" y="644560"/>
                            <a:pt x="15291" y="614429"/>
                          </a:cubicBezTo>
                          <a:cubicBezTo>
                            <a:pt x="31776" y="502240"/>
                            <a:pt x="52932" y="390784"/>
                            <a:pt x="78713" y="280381"/>
                          </a:cubicBezTo>
                          <a:close/>
                        </a:path>
                      </a:pathLst>
                    </a:custGeom>
                    <a:solidFill>
                      <a:srgbClr val="2E7653">
                        <a:alpha val="1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30" name="Freeform: Shape 2229">
                      <a:extLst>
                        <a:ext uri="{FF2B5EF4-FFF2-40B4-BE49-F238E27FC236}">
                          <a16:creationId xmlns:a16="http://schemas.microsoft.com/office/drawing/2014/main" id="{725FE407-C8D3-494D-8AED-B3A77D67D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1049" y="-149510"/>
                      <a:ext cx="133742" cy="405482"/>
                    </a:xfrm>
                    <a:custGeom>
                      <a:avLst/>
                      <a:gdLst>
                        <a:gd name="connsiteX0" fmla="*/ 15196 w 133742"/>
                        <a:gd name="connsiteY0" fmla="*/ 291279 h 405482"/>
                        <a:gd name="connsiteX1" fmla="*/ 4023 w 133742"/>
                        <a:gd name="connsiteY1" fmla="*/ 227034 h 405482"/>
                        <a:gd name="connsiteX2" fmla="*/ 42168 w 133742"/>
                        <a:gd name="connsiteY2" fmla="*/ 253089 h 405482"/>
                        <a:gd name="connsiteX3" fmla="*/ 79670 w 133742"/>
                        <a:gd name="connsiteY3" fmla="*/ 241641 h 405482"/>
                        <a:gd name="connsiteX4" fmla="*/ 52516 w 133742"/>
                        <a:gd name="connsiteY4" fmla="*/ 191316 h 405482"/>
                        <a:gd name="connsiteX5" fmla="*/ 58057 w 133742"/>
                        <a:gd name="connsiteY5" fmla="*/ 181288 h 405482"/>
                        <a:gd name="connsiteX6" fmla="*/ 44823 w 133742"/>
                        <a:gd name="connsiteY6" fmla="*/ 144106 h 405482"/>
                        <a:gd name="connsiteX7" fmla="*/ 4802 w 133742"/>
                        <a:gd name="connsiteY7" fmla="*/ 46616 h 405482"/>
                        <a:gd name="connsiteX8" fmla="*/ 23530 w 133742"/>
                        <a:gd name="connsiteY8" fmla="*/ 13096 h 405482"/>
                        <a:gd name="connsiteX9" fmla="*/ 38870 w 133742"/>
                        <a:gd name="connsiteY9" fmla="*/ 23537 h 405482"/>
                        <a:gd name="connsiteX10" fmla="*/ 83563 w 133742"/>
                        <a:gd name="connsiteY10" fmla="*/ 73358 h 405482"/>
                        <a:gd name="connsiteX11" fmla="*/ 110671 w 133742"/>
                        <a:gd name="connsiteY11" fmla="*/ 80456 h 405482"/>
                        <a:gd name="connsiteX12" fmla="*/ 75229 w 133742"/>
                        <a:gd name="connsiteY12" fmla="*/ 0 h 405482"/>
                        <a:gd name="connsiteX13" fmla="*/ 112320 w 133742"/>
                        <a:gd name="connsiteY13" fmla="*/ 21980 h 405482"/>
                        <a:gd name="connsiteX14" fmla="*/ 133430 w 133742"/>
                        <a:gd name="connsiteY14" fmla="*/ 90301 h 405482"/>
                        <a:gd name="connsiteX15" fmla="*/ 118456 w 133742"/>
                        <a:gd name="connsiteY15" fmla="*/ 162697 h 405482"/>
                        <a:gd name="connsiteX16" fmla="*/ 60667 w 133742"/>
                        <a:gd name="connsiteY16" fmla="*/ 405483 h 405482"/>
                        <a:gd name="connsiteX17" fmla="*/ 15196 w 133742"/>
                        <a:gd name="connsiteY17" fmla="*/ 291279 h 405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3742" h="405482">
                          <a:moveTo>
                            <a:pt x="15196" y="291279"/>
                          </a:moveTo>
                          <a:cubicBezTo>
                            <a:pt x="5076" y="271085"/>
                            <a:pt x="-6188" y="247274"/>
                            <a:pt x="4023" y="227034"/>
                          </a:cubicBezTo>
                          <a:cubicBezTo>
                            <a:pt x="18677" y="232071"/>
                            <a:pt x="28613" y="245579"/>
                            <a:pt x="42168" y="253089"/>
                          </a:cubicBezTo>
                          <a:cubicBezTo>
                            <a:pt x="55722" y="260553"/>
                            <a:pt x="78205" y="257073"/>
                            <a:pt x="79670" y="241641"/>
                          </a:cubicBezTo>
                          <a:cubicBezTo>
                            <a:pt x="81548" y="221585"/>
                            <a:pt x="45877" y="210412"/>
                            <a:pt x="52516" y="191316"/>
                          </a:cubicBezTo>
                          <a:cubicBezTo>
                            <a:pt x="53753" y="187699"/>
                            <a:pt x="56500" y="184768"/>
                            <a:pt x="58057" y="181288"/>
                          </a:cubicBezTo>
                          <a:cubicBezTo>
                            <a:pt x="63873" y="168558"/>
                            <a:pt x="53432" y="155004"/>
                            <a:pt x="44823" y="144106"/>
                          </a:cubicBezTo>
                          <a:cubicBezTo>
                            <a:pt x="22798" y="116173"/>
                            <a:pt x="8740" y="82012"/>
                            <a:pt x="4802" y="46616"/>
                          </a:cubicBezTo>
                          <a:cubicBezTo>
                            <a:pt x="3153" y="31962"/>
                            <a:pt x="8877" y="11448"/>
                            <a:pt x="23530" y="13096"/>
                          </a:cubicBezTo>
                          <a:cubicBezTo>
                            <a:pt x="29850" y="13783"/>
                            <a:pt x="34658" y="18820"/>
                            <a:pt x="38870" y="23537"/>
                          </a:cubicBezTo>
                          <a:cubicBezTo>
                            <a:pt x="53753" y="40159"/>
                            <a:pt x="68635" y="56736"/>
                            <a:pt x="83563" y="73358"/>
                          </a:cubicBezTo>
                          <a:cubicBezTo>
                            <a:pt x="90752" y="81371"/>
                            <a:pt x="104398" y="89293"/>
                            <a:pt x="110671" y="80456"/>
                          </a:cubicBezTo>
                          <a:cubicBezTo>
                            <a:pt x="98857" y="53622"/>
                            <a:pt x="87043" y="26788"/>
                            <a:pt x="75229" y="0"/>
                          </a:cubicBezTo>
                          <a:cubicBezTo>
                            <a:pt x="88463" y="5816"/>
                            <a:pt x="102017" y="11860"/>
                            <a:pt x="112320" y="21980"/>
                          </a:cubicBezTo>
                          <a:cubicBezTo>
                            <a:pt x="129858" y="39197"/>
                            <a:pt x="135170" y="65711"/>
                            <a:pt x="133430" y="90301"/>
                          </a:cubicBezTo>
                          <a:cubicBezTo>
                            <a:pt x="131644" y="114891"/>
                            <a:pt x="123722" y="138611"/>
                            <a:pt x="118456" y="162697"/>
                          </a:cubicBezTo>
                          <a:cubicBezTo>
                            <a:pt x="100552" y="244343"/>
                            <a:pt x="106092" y="332400"/>
                            <a:pt x="60667" y="405483"/>
                          </a:cubicBezTo>
                          <a:cubicBezTo>
                            <a:pt x="46334" y="366835"/>
                            <a:pt x="33650" y="328141"/>
                            <a:pt x="15196" y="291279"/>
                          </a:cubicBezTo>
                          <a:close/>
                        </a:path>
                      </a:pathLst>
                    </a:custGeom>
                    <a:solidFill>
                      <a:srgbClr val="2E7653">
                        <a:alpha val="12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31" name="Freeform: Shape 2230">
                      <a:extLst>
                        <a:ext uri="{FF2B5EF4-FFF2-40B4-BE49-F238E27FC236}">
                          <a16:creationId xmlns:a16="http://schemas.microsoft.com/office/drawing/2014/main" id="{565C4078-0190-425F-81E2-357D43C75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08870" y="-420549"/>
                      <a:ext cx="260900" cy="413679"/>
                    </a:xfrm>
                    <a:custGeom>
                      <a:avLst/>
                      <a:gdLst>
                        <a:gd name="connsiteX0" fmla="*/ 53694 w 260900"/>
                        <a:gd name="connsiteY0" fmla="*/ 212701 h 413679"/>
                        <a:gd name="connsiteX1" fmla="*/ 96463 w 260900"/>
                        <a:gd name="connsiteY1" fmla="*/ 143602 h 413679"/>
                        <a:gd name="connsiteX2" fmla="*/ 149078 w 260900"/>
                        <a:gd name="connsiteY2" fmla="*/ 78029 h 413679"/>
                        <a:gd name="connsiteX3" fmla="*/ 199448 w 260900"/>
                        <a:gd name="connsiteY3" fmla="*/ 36084 h 413679"/>
                        <a:gd name="connsiteX4" fmla="*/ 223901 w 260900"/>
                        <a:gd name="connsiteY4" fmla="*/ 29169 h 413679"/>
                        <a:gd name="connsiteX5" fmla="*/ 260901 w 260900"/>
                        <a:gd name="connsiteY5" fmla="*/ 0 h 413679"/>
                        <a:gd name="connsiteX6" fmla="*/ 251193 w 260900"/>
                        <a:gd name="connsiteY6" fmla="*/ 47898 h 413679"/>
                        <a:gd name="connsiteX7" fmla="*/ 209202 w 260900"/>
                        <a:gd name="connsiteY7" fmla="*/ 63238 h 413679"/>
                        <a:gd name="connsiteX8" fmla="*/ 208927 w 260900"/>
                        <a:gd name="connsiteY8" fmla="*/ 143098 h 413679"/>
                        <a:gd name="connsiteX9" fmla="*/ 159015 w 260900"/>
                        <a:gd name="connsiteY9" fmla="*/ 112372 h 413679"/>
                        <a:gd name="connsiteX10" fmla="*/ 141110 w 260900"/>
                        <a:gd name="connsiteY10" fmla="*/ 144792 h 413679"/>
                        <a:gd name="connsiteX11" fmla="*/ 158374 w 260900"/>
                        <a:gd name="connsiteY11" fmla="*/ 181654 h 413679"/>
                        <a:gd name="connsiteX12" fmla="*/ 164555 w 260900"/>
                        <a:gd name="connsiteY12" fmla="*/ 220760 h 413679"/>
                        <a:gd name="connsiteX13" fmla="*/ 110384 w 260900"/>
                        <a:gd name="connsiteY13" fmla="*/ 208534 h 413679"/>
                        <a:gd name="connsiteX14" fmla="*/ 93258 w 260900"/>
                        <a:gd name="connsiteY14" fmla="*/ 277267 h 413679"/>
                        <a:gd name="connsiteX15" fmla="*/ 108644 w 260900"/>
                        <a:gd name="connsiteY15" fmla="*/ 296087 h 413679"/>
                        <a:gd name="connsiteX16" fmla="*/ 108095 w 260900"/>
                        <a:gd name="connsiteY16" fmla="*/ 318754 h 413679"/>
                        <a:gd name="connsiteX17" fmla="*/ 72194 w 260900"/>
                        <a:gd name="connsiteY17" fmla="*/ 286883 h 413679"/>
                        <a:gd name="connsiteX18" fmla="*/ 17382 w 260900"/>
                        <a:gd name="connsiteY18" fmla="*/ 324066 h 413679"/>
                        <a:gd name="connsiteX19" fmla="*/ 37530 w 260900"/>
                        <a:gd name="connsiteY19" fmla="*/ 413680 h 413679"/>
                        <a:gd name="connsiteX20" fmla="*/ 6758 w 260900"/>
                        <a:gd name="connsiteY20" fmla="*/ 370178 h 413679"/>
                        <a:gd name="connsiteX21" fmla="*/ 1172 w 260900"/>
                        <a:gd name="connsiteY21" fmla="*/ 316648 h 413679"/>
                        <a:gd name="connsiteX22" fmla="*/ 53694 w 260900"/>
                        <a:gd name="connsiteY22" fmla="*/ 212701 h 4136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60900" h="413679">
                          <a:moveTo>
                            <a:pt x="53694" y="212701"/>
                          </a:moveTo>
                          <a:cubicBezTo>
                            <a:pt x="61983" y="186783"/>
                            <a:pt x="79383" y="164849"/>
                            <a:pt x="96463" y="143602"/>
                          </a:cubicBezTo>
                          <a:cubicBezTo>
                            <a:pt x="114002" y="121759"/>
                            <a:pt x="131540" y="99871"/>
                            <a:pt x="149078" y="78029"/>
                          </a:cubicBezTo>
                          <a:cubicBezTo>
                            <a:pt x="162953" y="60719"/>
                            <a:pt x="178201" y="42449"/>
                            <a:pt x="199448" y="36084"/>
                          </a:cubicBezTo>
                          <a:cubicBezTo>
                            <a:pt x="207599" y="33657"/>
                            <a:pt x="216345" y="33061"/>
                            <a:pt x="223901" y="29169"/>
                          </a:cubicBezTo>
                          <a:cubicBezTo>
                            <a:pt x="238005" y="21888"/>
                            <a:pt x="245652" y="4304"/>
                            <a:pt x="260901" y="0"/>
                          </a:cubicBezTo>
                          <a:cubicBezTo>
                            <a:pt x="260442" y="16439"/>
                            <a:pt x="259710" y="33748"/>
                            <a:pt x="251193" y="47898"/>
                          </a:cubicBezTo>
                          <a:cubicBezTo>
                            <a:pt x="242675" y="62047"/>
                            <a:pt x="223489" y="71297"/>
                            <a:pt x="209202" y="63238"/>
                          </a:cubicBezTo>
                          <a:cubicBezTo>
                            <a:pt x="189008" y="83295"/>
                            <a:pt x="229442" y="123408"/>
                            <a:pt x="208927" y="143098"/>
                          </a:cubicBezTo>
                          <a:cubicBezTo>
                            <a:pt x="190244" y="135314"/>
                            <a:pt x="178934" y="108663"/>
                            <a:pt x="159015" y="112372"/>
                          </a:cubicBezTo>
                          <a:cubicBezTo>
                            <a:pt x="145552" y="114845"/>
                            <a:pt x="138821" y="131330"/>
                            <a:pt x="141110" y="144792"/>
                          </a:cubicBezTo>
                          <a:cubicBezTo>
                            <a:pt x="143400" y="158255"/>
                            <a:pt x="151825" y="169703"/>
                            <a:pt x="158374" y="181654"/>
                          </a:cubicBezTo>
                          <a:cubicBezTo>
                            <a:pt x="164922" y="193606"/>
                            <a:pt x="169821" y="208122"/>
                            <a:pt x="164555" y="220760"/>
                          </a:cubicBezTo>
                          <a:cubicBezTo>
                            <a:pt x="145873" y="220898"/>
                            <a:pt x="127144" y="216685"/>
                            <a:pt x="110384" y="208534"/>
                          </a:cubicBezTo>
                          <a:cubicBezTo>
                            <a:pt x="86298" y="220531"/>
                            <a:pt x="77552" y="255608"/>
                            <a:pt x="93258" y="277267"/>
                          </a:cubicBezTo>
                          <a:cubicBezTo>
                            <a:pt x="98021" y="283861"/>
                            <a:pt x="104477" y="289127"/>
                            <a:pt x="108644" y="296087"/>
                          </a:cubicBezTo>
                          <a:cubicBezTo>
                            <a:pt x="112765" y="303048"/>
                            <a:pt x="113910" y="312984"/>
                            <a:pt x="108095" y="318754"/>
                          </a:cubicBezTo>
                          <a:cubicBezTo>
                            <a:pt x="92892" y="312847"/>
                            <a:pt x="87946" y="291142"/>
                            <a:pt x="72194" y="286883"/>
                          </a:cubicBezTo>
                          <a:cubicBezTo>
                            <a:pt x="49940" y="280884"/>
                            <a:pt x="37576" y="312847"/>
                            <a:pt x="17382" y="324066"/>
                          </a:cubicBezTo>
                          <a:cubicBezTo>
                            <a:pt x="31302" y="351632"/>
                            <a:pt x="38308" y="382679"/>
                            <a:pt x="37530" y="413680"/>
                          </a:cubicBezTo>
                          <a:cubicBezTo>
                            <a:pt x="37667" y="408322"/>
                            <a:pt x="10330" y="379657"/>
                            <a:pt x="6758" y="370178"/>
                          </a:cubicBezTo>
                          <a:cubicBezTo>
                            <a:pt x="485" y="353418"/>
                            <a:pt x="-1530" y="334323"/>
                            <a:pt x="1172" y="316648"/>
                          </a:cubicBezTo>
                          <a:cubicBezTo>
                            <a:pt x="7399" y="275481"/>
                            <a:pt x="41056" y="252173"/>
                            <a:pt x="53694" y="212701"/>
                          </a:cubicBezTo>
                          <a:close/>
                        </a:path>
                      </a:pathLst>
                    </a:custGeom>
                    <a:solidFill>
                      <a:srgbClr val="859F8A">
                        <a:alpha val="3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127" name="Graphic 4">
                    <a:extLst>
                      <a:ext uri="{FF2B5EF4-FFF2-40B4-BE49-F238E27FC236}">
                        <a16:creationId xmlns:a16="http://schemas.microsoft.com/office/drawing/2014/main" id="{189611EB-D629-4F88-AA47-CF404A5CAB5A}"/>
                      </a:ext>
                    </a:extLst>
                  </p:cNvPr>
                  <p:cNvGrpSpPr/>
                  <p:nvPr/>
                </p:nvGrpSpPr>
                <p:grpSpPr>
                  <a:xfrm>
                    <a:off x="8422463" y="-1181099"/>
                    <a:ext cx="671650" cy="841279"/>
                    <a:chOff x="8422463" y="-1181099"/>
                    <a:chExt cx="671650" cy="841279"/>
                  </a:xfrm>
                </p:grpSpPr>
                <p:grpSp>
                  <p:nvGrpSpPr>
                    <p:cNvPr id="2192" name="Graphic 4">
                      <a:extLst>
                        <a:ext uri="{FF2B5EF4-FFF2-40B4-BE49-F238E27FC236}">
                          <a16:creationId xmlns:a16="http://schemas.microsoft.com/office/drawing/2014/main" id="{291528E1-8E55-4425-B884-C0916BCBD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22463" y="-1181099"/>
                      <a:ext cx="671650" cy="574870"/>
                      <a:chOff x="8422463" y="-1181099"/>
                      <a:chExt cx="671650" cy="574870"/>
                    </a:xfrm>
                  </p:grpSpPr>
                  <p:sp>
                    <p:nvSpPr>
                      <p:cNvPr id="2197" name="Freeform: Shape 2196">
                        <a:extLst>
                          <a:ext uri="{FF2B5EF4-FFF2-40B4-BE49-F238E27FC236}">
                            <a16:creationId xmlns:a16="http://schemas.microsoft.com/office/drawing/2014/main" id="{82259D35-F44C-487B-AB14-B2E1C54C8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7679" y="-1086502"/>
                        <a:ext cx="334717" cy="199062"/>
                      </a:xfrm>
                      <a:custGeom>
                        <a:avLst/>
                        <a:gdLst>
                          <a:gd name="connsiteX0" fmla="*/ 190958 w 334717"/>
                          <a:gd name="connsiteY0" fmla="*/ 122638 h 199062"/>
                          <a:gd name="connsiteX1" fmla="*/ 100566 w 334717"/>
                          <a:gd name="connsiteY1" fmla="*/ 72451 h 199062"/>
                          <a:gd name="connsiteX2" fmla="*/ 8 w 334717"/>
                          <a:gd name="connsiteY2" fmla="*/ 54959 h 199062"/>
                          <a:gd name="connsiteX3" fmla="*/ 13516 w 334717"/>
                          <a:gd name="connsiteY3" fmla="*/ 38428 h 199062"/>
                          <a:gd name="connsiteX4" fmla="*/ 106198 w 334717"/>
                          <a:gd name="connsiteY4" fmla="*/ 2711 h 199062"/>
                          <a:gd name="connsiteX5" fmla="*/ 135276 w 334717"/>
                          <a:gd name="connsiteY5" fmla="*/ 1016 h 199062"/>
                          <a:gd name="connsiteX6" fmla="*/ 156111 w 334717"/>
                          <a:gd name="connsiteY6" fmla="*/ 11319 h 199062"/>
                          <a:gd name="connsiteX7" fmla="*/ 227179 w 334717"/>
                          <a:gd name="connsiteY7" fmla="*/ 73870 h 199062"/>
                          <a:gd name="connsiteX8" fmla="*/ 323662 w 334717"/>
                          <a:gd name="connsiteY8" fmla="*/ 169895 h 199062"/>
                          <a:gd name="connsiteX9" fmla="*/ 334697 w 334717"/>
                          <a:gd name="connsiteY9" fmla="*/ 188120 h 199062"/>
                          <a:gd name="connsiteX10" fmla="*/ 321280 w 334717"/>
                          <a:gd name="connsiteY10" fmla="*/ 198698 h 199062"/>
                          <a:gd name="connsiteX11" fmla="*/ 190958 w 334717"/>
                          <a:gd name="connsiteY11" fmla="*/ 122638 h 199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34717" h="199062">
                            <a:moveTo>
                              <a:pt x="190958" y="122638"/>
                            </a:moveTo>
                            <a:cubicBezTo>
                              <a:pt x="161056" y="105466"/>
                              <a:pt x="132116" y="86417"/>
                              <a:pt x="100566" y="72451"/>
                            </a:cubicBezTo>
                            <a:cubicBezTo>
                              <a:pt x="69015" y="58530"/>
                              <a:pt x="34122" y="49830"/>
                              <a:pt x="8" y="54959"/>
                            </a:cubicBezTo>
                            <a:cubicBezTo>
                              <a:pt x="-267" y="47449"/>
                              <a:pt x="6968" y="42137"/>
                              <a:pt x="13516" y="38428"/>
                            </a:cubicBezTo>
                            <a:cubicBezTo>
                              <a:pt x="42456" y="22126"/>
                              <a:pt x="73778" y="10037"/>
                              <a:pt x="106198" y="2711"/>
                            </a:cubicBezTo>
                            <a:cubicBezTo>
                              <a:pt x="115768" y="558"/>
                              <a:pt x="125751" y="-1182"/>
                              <a:pt x="135276" y="1016"/>
                            </a:cubicBezTo>
                            <a:cubicBezTo>
                              <a:pt x="142877" y="2802"/>
                              <a:pt x="149654" y="6923"/>
                              <a:pt x="156111" y="11319"/>
                            </a:cubicBezTo>
                            <a:cubicBezTo>
                              <a:pt x="182212" y="29132"/>
                              <a:pt x="204787" y="51570"/>
                              <a:pt x="227179" y="73870"/>
                            </a:cubicBezTo>
                            <a:cubicBezTo>
                              <a:pt x="259324" y="105879"/>
                              <a:pt x="291470" y="137887"/>
                              <a:pt x="323662" y="169895"/>
                            </a:cubicBezTo>
                            <a:cubicBezTo>
                              <a:pt x="328836" y="175024"/>
                              <a:pt x="334331" y="180885"/>
                              <a:pt x="334697" y="188120"/>
                            </a:cubicBezTo>
                            <a:cubicBezTo>
                              <a:pt x="335155" y="196591"/>
                              <a:pt x="327874" y="200300"/>
                              <a:pt x="321280" y="198698"/>
                            </a:cubicBezTo>
                            <a:cubicBezTo>
                              <a:pt x="322425" y="167697"/>
                              <a:pt x="216738" y="137429"/>
                              <a:pt x="190958" y="12263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98" name="Freeform: Shape 2197">
                        <a:extLst>
                          <a:ext uri="{FF2B5EF4-FFF2-40B4-BE49-F238E27FC236}">
                            <a16:creationId xmlns:a16="http://schemas.microsoft.com/office/drawing/2014/main" id="{6E615A4B-01E5-4FAE-87E1-8A222C92EA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22463" y="-1052218"/>
                        <a:ext cx="344051" cy="156230"/>
                      </a:xfrm>
                      <a:custGeom>
                        <a:avLst/>
                        <a:gdLst>
                          <a:gd name="connsiteX0" fmla="*/ 344052 w 344051"/>
                          <a:gd name="connsiteY0" fmla="*/ 156216 h 156230"/>
                          <a:gd name="connsiteX1" fmla="*/ 160245 w 344051"/>
                          <a:gd name="connsiteY1" fmla="*/ 88949 h 156230"/>
                          <a:gd name="connsiteX2" fmla="*/ 75348 w 344051"/>
                          <a:gd name="connsiteY2" fmla="*/ 55475 h 156230"/>
                          <a:gd name="connsiteX3" fmla="*/ 2723 w 344051"/>
                          <a:gd name="connsiteY3" fmla="*/ 32305 h 156230"/>
                          <a:gd name="connsiteX4" fmla="*/ 52818 w 344051"/>
                          <a:gd name="connsiteY4" fmla="*/ 1991 h 156230"/>
                          <a:gd name="connsiteX5" fmla="*/ 173250 w 344051"/>
                          <a:gd name="connsiteY5" fmla="*/ 41371 h 156230"/>
                          <a:gd name="connsiteX6" fmla="*/ 344052 w 344051"/>
                          <a:gd name="connsiteY6" fmla="*/ 156216 h 156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051" h="156230">
                            <a:moveTo>
                              <a:pt x="344052" y="156216"/>
                            </a:moveTo>
                            <a:cubicBezTo>
                              <a:pt x="303298" y="157178"/>
                              <a:pt x="239464" y="107723"/>
                              <a:pt x="160245" y="88949"/>
                            </a:cubicBezTo>
                            <a:cubicBezTo>
                              <a:pt x="130664" y="81943"/>
                              <a:pt x="103738" y="66419"/>
                              <a:pt x="75348" y="55475"/>
                            </a:cubicBezTo>
                            <a:cubicBezTo>
                              <a:pt x="62480" y="50530"/>
                              <a:pt x="9408" y="41646"/>
                              <a:pt x="2723" y="32305"/>
                            </a:cubicBezTo>
                            <a:cubicBezTo>
                              <a:pt x="-11656" y="12340"/>
                              <a:pt x="34731" y="5379"/>
                              <a:pt x="52818" y="1991"/>
                            </a:cubicBezTo>
                            <a:cubicBezTo>
                              <a:pt x="104563" y="-7763"/>
                              <a:pt x="126772" y="20399"/>
                              <a:pt x="173250" y="41371"/>
                            </a:cubicBezTo>
                            <a:cubicBezTo>
                              <a:pt x="272846" y="86247"/>
                              <a:pt x="289011" y="134465"/>
                              <a:pt x="344052" y="156216"/>
                            </a:cubicBezTo>
                            <a:close/>
                          </a:path>
                        </a:pathLst>
                      </a:custGeom>
                      <a:solidFill>
                        <a:srgbClr val="C2BFC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99" name="Freeform: Shape 2198">
                        <a:extLst>
                          <a:ext uri="{FF2B5EF4-FFF2-40B4-BE49-F238E27FC236}">
                            <a16:creationId xmlns:a16="http://schemas.microsoft.com/office/drawing/2014/main" id="{C5DD1AE0-0682-4A34-95B4-C02E09463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4210" y="-1158173"/>
                        <a:ext cx="236409" cy="274607"/>
                      </a:xfrm>
                      <a:custGeom>
                        <a:avLst/>
                        <a:gdLst>
                          <a:gd name="connsiteX0" fmla="*/ 149782 w 236409"/>
                          <a:gd name="connsiteY0" fmla="*/ 224165 h 274607"/>
                          <a:gd name="connsiteX1" fmla="*/ 228 w 236409"/>
                          <a:gd name="connsiteY1" fmla="*/ 16868 h 274607"/>
                          <a:gd name="connsiteX2" fmla="*/ 1327 w 236409"/>
                          <a:gd name="connsiteY2" fmla="*/ 7892 h 274607"/>
                          <a:gd name="connsiteX3" fmla="*/ 8562 w 236409"/>
                          <a:gd name="connsiteY3" fmla="*/ 3268 h 274607"/>
                          <a:gd name="connsiteX4" fmla="*/ 100099 w 236409"/>
                          <a:gd name="connsiteY4" fmla="*/ 22729 h 274607"/>
                          <a:gd name="connsiteX5" fmla="*/ 213753 w 236409"/>
                          <a:gd name="connsiteY5" fmla="*/ 112297 h 274607"/>
                          <a:gd name="connsiteX6" fmla="*/ 236282 w 236409"/>
                          <a:gd name="connsiteY6" fmla="*/ 223433 h 274607"/>
                          <a:gd name="connsiteX7" fmla="*/ 207205 w 236409"/>
                          <a:gd name="connsiteY7" fmla="*/ 271972 h 274607"/>
                          <a:gd name="connsiteX8" fmla="*/ 192185 w 236409"/>
                          <a:gd name="connsiteY8" fmla="*/ 245825 h 274607"/>
                          <a:gd name="connsiteX9" fmla="*/ 149782 w 236409"/>
                          <a:gd name="connsiteY9" fmla="*/ 224165 h 274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6409" h="274607">
                            <a:moveTo>
                              <a:pt x="149782" y="224165"/>
                            </a:moveTo>
                            <a:cubicBezTo>
                              <a:pt x="68549" y="187349"/>
                              <a:pt x="9523" y="105566"/>
                              <a:pt x="228" y="16868"/>
                            </a:cubicBezTo>
                            <a:cubicBezTo>
                              <a:pt x="-93" y="13800"/>
                              <a:pt x="-322" y="10457"/>
                              <a:pt x="1327" y="7892"/>
                            </a:cubicBezTo>
                            <a:cubicBezTo>
                              <a:pt x="2884" y="5420"/>
                              <a:pt x="5768" y="4183"/>
                              <a:pt x="8562" y="3268"/>
                            </a:cubicBezTo>
                            <a:cubicBezTo>
                              <a:pt x="39013" y="-6761"/>
                              <a:pt x="71525" y="8167"/>
                              <a:pt x="100099" y="22729"/>
                            </a:cubicBezTo>
                            <a:cubicBezTo>
                              <a:pt x="143784" y="44938"/>
                              <a:pt x="189896" y="69482"/>
                              <a:pt x="213753" y="112297"/>
                            </a:cubicBezTo>
                            <a:cubicBezTo>
                              <a:pt x="232299" y="145633"/>
                              <a:pt x="234497" y="185288"/>
                              <a:pt x="236282" y="223433"/>
                            </a:cubicBezTo>
                            <a:cubicBezTo>
                              <a:pt x="237244" y="244268"/>
                              <a:pt x="233215" y="285388"/>
                              <a:pt x="207205" y="271972"/>
                            </a:cubicBezTo>
                            <a:cubicBezTo>
                              <a:pt x="201344" y="268949"/>
                              <a:pt x="197635" y="251228"/>
                              <a:pt x="192185" y="245825"/>
                            </a:cubicBezTo>
                            <a:cubicBezTo>
                              <a:pt x="181287" y="234926"/>
                              <a:pt x="163520" y="230347"/>
                              <a:pt x="149782" y="224165"/>
                            </a:cubicBezTo>
                            <a:close/>
                          </a:path>
                        </a:pathLst>
                      </a:custGeom>
                      <a:solidFill>
                        <a:srgbClr val="F6F3F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0" name="Freeform: Shape 2199">
                        <a:extLst>
                          <a:ext uri="{FF2B5EF4-FFF2-40B4-BE49-F238E27FC236}">
                            <a16:creationId xmlns:a16="http://schemas.microsoft.com/office/drawing/2014/main" id="{F5A49C47-D2E2-4F84-B123-A49A7FEDBA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0699" y="-1150601"/>
                        <a:ext cx="216548" cy="262934"/>
                      </a:xfrm>
                      <a:custGeom>
                        <a:avLst/>
                        <a:gdLst>
                          <a:gd name="connsiteX0" fmla="*/ 169074 w 216548"/>
                          <a:gd name="connsiteY0" fmla="*/ 96574 h 262934"/>
                          <a:gd name="connsiteX1" fmla="*/ 115864 w 216548"/>
                          <a:gd name="connsiteY1" fmla="*/ 56369 h 262934"/>
                          <a:gd name="connsiteX2" fmla="*/ 470 w 216548"/>
                          <a:gd name="connsiteY2" fmla="*/ 0 h 262934"/>
                          <a:gd name="connsiteX3" fmla="*/ 49054 w 216548"/>
                          <a:gd name="connsiteY3" fmla="*/ 77204 h 262934"/>
                          <a:gd name="connsiteX4" fmla="*/ 109362 w 216548"/>
                          <a:gd name="connsiteY4" fmla="*/ 132108 h 262934"/>
                          <a:gd name="connsiteX5" fmla="*/ 176629 w 216548"/>
                          <a:gd name="connsiteY5" fmla="*/ 223508 h 262934"/>
                          <a:gd name="connsiteX6" fmla="*/ 207630 w 216548"/>
                          <a:gd name="connsiteY6" fmla="*/ 262934 h 262934"/>
                          <a:gd name="connsiteX7" fmla="*/ 169074 w 216548"/>
                          <a:gd name="connsiteY7" fmla="*/ 96574 h 262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16548" h="262934">
                            <a:moveTo>
                              <a:pt x="169074" y="96574"/>
                            </a:moveTo>
                            <a:cubicBezTo>
                              <a:pt x="153871" y="80272"/>
                              <a:pt x="135005" y="67817"/>
                              <a:pt x="115864" y="56369"/>
                            </a:cubicBezTo>
                            <a:cubicBezTo>
                              <a:pt x="79048" y="34389"/>
                              <a:pt x="40446" y="15523"/>
                              <a:pt x="470" y="0"/>
                            </a:cubicBezTo>
                            <a:cubicBezTo>
                              <a:pt x="-4018" y="31550"/>
                              <a:pt x="24510" y="56919"/>
                              <a:pt x="49054" y="77204"/>
                            </a:cubicBezTo>
                            <a:cubicBezTo>
                              <a:pt x="70027" y="94513"/>
                              <a:pt x="90129" y="112876"/>
                              <a:pt x="109362" y="132108"/>
                            </a:cubicBezTo>
                            <a:cubicBezTo>
                              <a:pt x="136241" y="159034"/>
                              <a:pt x="161793" y="188477"/>
                              <a:pt x="176629" y="223508"/>
                            </a:cubicBezTo>
                            <a:cubicBezTo>
                              <a:pt x="183315" y="239306"/>
                              <a:pt x="189955" y="257760"/>
                              <a:pt x="207630" y="262934"/>
                            </a:cubicBezTo>
                            <a:cubicBezTo>
                              <a:pt x="232037" y="217234"/>
                              <a:pt x="202089" y="131971"/>
                              <a:pt x="169074" y="96574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1" name="Freeform: Shape 2200">
                        <a:extLst>
                          <a:ext uri="{FF2B5EF4-FFF2-40B4-BE49-F238E27FC236}">
                            <a16:creationId xmlns:a16="http://schemas.microsoft.com/office/drawing/2014/main" id="{8467605C-0A05-4990-9FC6-CF17620F0B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8330" y="-1149960"/>
                        <a:ext cx="193514" cy="201390"/>
                      </a:xfrm>
                      <a:custGeom>
                        <a:avLst/>
                        <a:gdLst>
                          <a:gd name="connsiteX0" fmla="*/ 37366 w 193514"/>
                          <a:gd name="connsiteY0" fmla="*/ 44143 h 201390"/>
                          <a:gd name="connsiteX1" fmla="*/ 0 w 193514"/>
                          <a:gd name="connsiteY1" fmla="*/ 0 h 201390"/>
                          <a:gd name="connsiteX2" fmla="*/ 25460 w 193514"/>
                          <a:gd name="connsiteY2" fmla="*/ 10166 h 201390"/>
                          <a:gd name="connsiteX3" fmla="*/ 193515 w 193514"/>
                          <a:gd name="connsiteY3" fmla="*/ 201391 h 201390"/>
                          <a:gd name="connsiteX4" fmla="*/ 37366 w 193514"/>
                          <a:gd name="connsiteY4" fmla="*/ 44143 h 2013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3514" h="201390">
                            <a:moveTo>
                              <a:pt x="37366" y="44143"/>
                            </a:moveTo>
                            <a:cubicBezTo>
                              <a:pt x="20698" y="32924"/>
                              <a:pt x="870" y="20057"/>
                              <a:pt x="0" y="0"/>
                            </a:cubicBezTo>
                            <a:cubicBezTo>
                              <a:pt x="9067" y="1420"/>
                              <a:pt x="17447" y="5678"/>
                              <a:pt x="25460" y="10166"/>
                            </a:cubicBezTo>
                            <a:cubicBezTo>
                              <a:pt x="97994" y="50645"/>
                              <a:pt x="166589" y="121576"/>
                              <a:pt x="193515" y="201391"/>
                            </a:cubicBezTo>
                            <a:cubicBezTo>
                              <a:pt x="134856" y="159354"/>
                              <a:pt x="99871" y="86225"/>
                              <a:pt x="37366" y="44143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2" name="Freeform: Shape 2201">
                        <a:extLst>
                          <a:ext uri="{FF2B5EF4-FFF2-40B4-BE49-F238E27FC236}">
                            <a16:creationId xmlns:a16="http://schemas.microsoft.com/office/drawing/2014/main" id="{A071F865-2A0D-4330-8B4B-0FF62038C8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2250" y="-1181099"/>
                        <a:ext cx="209151" cy="287524"/>
                      </a:xfrm>
                      <a:custGeom>
                        <a:avLst/>
                        <a:gdLst>
                          <a:gd name="connsiteX0" fmla="*/ 17126 w 209151"/>
                          <a:gd name="connsiteY0" fmla="*/ 270948 h 287524"/>
                          <a:gd name="connsiteX1" fmla="*/ 26513 w 209151"/>
                          <a:gd name="connsiteY1" fmla="*/ 236055 h 287524"/>
                          <a:gd name="connsiteX2" fmla="*/ 35580 w 209151"/>
                          <a:gd name="connsiteY2" fmla="*/ 148410 h 287524"/>
                          <a:gd name="connsiteX3" fmla="*/ 41624 w 209151"/>
                          <a:gd name="connsiteY3" fmla="*/ 108526 h 287524"/>
                          <a:gd name="connsiteX4" fmla="*/ 178083 w 209151"/>
                          <a:gd name="connsiteY4" fmla="*/ 0 h 287524"/>
                          <a:gd name="connsiteX5" fmla="*/ 207756 w 209151"/>
                          <a:gd name="connsiteY5" fmla="*/ 99230 h 287524"/>
                          <a:gd name="connsiteX6" fmla="*/ 176572 w 209151"/>
                          <a:gd name="connsiteY6" fmla="*/ 162926 h 287524"/>
                          <a:gd name="connsiteX7" fmla="*/ 123133 w 209151"/>
                          <a:gd name="connsiteY7" fmla="*/ 230377 h 287524"/>
                          <a:gd name="connsiteX8" fmla="*/ 0 w 209151"/>
                          <a:gd name="connsiteY8" fmla="*/ 287524 h 287524"/>
                          <a:gd name="connsiteX9" fmla="*/ 17126 w 209151"/>
                          <a:gd name="connsiteY9" fmla="*/ 270948 h 2875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09151" h="287524">
                            <a:moveTo>
                              <a:pt x="17126" y="270948"/>
                            </a:moveTo>
                            <a:cubicBezTo>
                              <a:pt x="23811" y="260782"/>
                              <a:pt x="25277" y="248144"/>
                              <a:pt x="26513" y="236055"/>
                            </a:cubicBezTo>
                            <a:cubicBezTo>
                              <a:pt x="29535" y="206840"/>
                              <a:pt x="32558" y="177625"/>
                              <a:pt x="35580" y="148410"/>
                            </a:cubicBezTo>
                            <a:cubicBezTo>
                              <a:pt x="36953" y="135039"/>
                              <a:pt x="38373" y="121622"/>
                              <a:pt x="41624" y="108526"/>
                            </a:cubicBezTo>
                            <a:cubicBezTo>
                              <a:pt x="56735" y="47898"/>
                              <a:pt x="115577" y="1053"/>
                              <a:pt x="178083" y="0"/>
                            </a:cubicBezTo>
                            <a:cubicBezTo>
                              <a:pt x="198277" y="29123"/>
                              <a:pt x="214029" y="64337"/>
                              <a:pt x="207756" y="99230"/>
                            </a:cubicBezTo>
                            <a:cubicBezTo>
                              <a:pt x="203543" y="122675"/>
                              <a:pt x="189897" y="143190"/>
                              <a:pt x="176572" y="162926"/>
                            </a:cubicBezTo>
                            <a:cubicBezTo>
                              <a:pt x="160499" y="186737"/>
                              <a:pt x="144197" y="210824"/>
                              <a:pt x="123133" y="230377"/>
                            </a:cubicBezTo>
                            <a:cubicBezTo>
                              <a:pt x="90209" y="261011"/>
                              <a:pt x="44555" y="281754"/>
                              <a:pt x="0" y="287524"/>
                            </a:cubicBezTo>
                            <a:cubicBezTo>
                              <a:pt x="5541" y="283128"/>
                              <a:pt x="12913" y="277359"/>
                              <a:pt x="17126" y="27094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3" name="Freeform: Shape 2202">
                        <a:extLst>
                          <a:ext uri="{FF2B5EF4-FFF2-40B4-BE49-F238E27FC236}">
                            <a16:creationId xmlns:a16="http://schemas.microsoft.com/office/drawing/2014/main" id="{DF9259B6-658E-4FAE-828D-EAF882B283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14321" y="-1099515"/>
                        <a:ext cx="279792" cy="210472"/>
                      </a:xfrm>
                      <a:custGeom>
                        <a:avLst/>
                        <a:gdLst>
                          <a:gd name="connsiteX0" fmla="*/ 197911 w 279792"/>
                          <a:gd name="connsiteY0" fmla="*/ 132766 h 210472"/>
                          <a:gd name="connsiteX1" fmla="*/ 279740 w 279792"/>
                          <a:gd name="connsiteY1" fmla="*/ 520 h 210472"/>
                          <a:gd name="connsiteX2" fmla="*/ 198826 w 279792"/>
                          <a:gd name="connsiteY2" fmla="*/ 38848 h 210472"/>
                          <a:gd name="connsiteX3" fmla="*/ 142961 w 279792"/>
                          <a:gd name="connsiteY3" fmla="*/ 113396 h 210472"/>
                          <a:gd name="connsiteX4" fmla="*/ 112830 w 279792"/>
                          <a:gd name="connsiteY4" fmla="*/ 142336 h 210472"/>
                          <a:gd name="connsiteX5" fmla="*/ 56736 w 279792"/>
                          <a:gd name="connsiteY5" fmla="*/ 182495 h 210472"/>
                          <a:gd name="connsiteX6" fmla="*/ 0 w 279792"/>
                          <a:gd name="connsiteY6" fmla="*/ 206765 h 210472"/>
                          <a:gd name="connsiteX7" fmla="*/ 197911 w 279792"/>
                          <a:gd name="connsiteY7" fmla="*/ 132766 h 2104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9792" h="210472">
                            <a:moveTo>
                              <a:pt x="197911" y="132766"/>
                            </a:moveTo>
                            <a:cubicBezTo>
                              <a:pt x="240085" y="99293"/>
                              <a:pt x="281480" y="54325"/>
                              <a:pt x="279740" y="520"/>
                            </a:cubicBezTo>
                            <a:cubicBezTo>
                              <a:pt x="248922" y="-3418"/>
                              <a:pt x="219433" y="15540"/>
                              <a:pt x="198826" y="38848"/>
                            </a:cubicBezTo>
                            <a:cubicBezTo>
                              <a:pt x="178266" y="62110"/>
                              <a:pt x="163567" y="90134"/>
                              <a:pt x="142961" y="113396"/>
                            </a:cubicBezTo>
                            <a:cubicBezTo>
                              <a:pt x="133711" y="123837"/>
                              <a:pt x="123362" y="133224"/>
                              <a:pt x="112830" y="142336"/>
                            </a:cubicBezTo>
                            <a:cubicBezTo>
                              <a:pt x="95475" y="157310"/>
                              <a:pt x="77113" y="171826"/>
                              <a:pt x="56736" y="182495"/>
                            </a:cubicBezTo>
                            <a:cubicBezTo>
                              <a:pt x="39564" y="191516"/>
                              <a:pt x="11631" y="194447"/>
                              <a:pt x="0" y="206765"/>
                            </a:cubicBezTo>
                            <a:cubicBezTo>
                              <a:pt x="66901" y="224990"/>
                              <a:pt x="148364" y="172147"/>
                              <a:pt x="197911" y="132766"/>
                            </a:cubicBezTo>
                            <a:close/>
                          </a:path>
                        </a:pathLst>
                      </a:custGeom>
                      <a:solidFill>
                        <a:srgbClr val="E1DEDF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4" name="Freeform: Shape 2203">
                        <a:extLst>
                          <a:ext uri="{FF2B5EF4-FFF2-40B4-BE49-F238E27FC236}">
                            <a16:creationId xmlns:a16="http://schemas.microsoft.com/office/drawing/2014/main" id="{53F4BE5B-783E-40A3-BB48-7CA8D6AA88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31539" y="-1102795"/>
                        <a:ext cx="262189" cy="207847"/>
                      </a:xfrm>
                      <a:custGeom>
                        <a:avLst/>
                        <a:gdLst>
                          <a:gd name="connsiteX0" fmla="*/ 97902 w 262189"/>
                          <a:gd name="connsiteY0" fmla="*/ 178678 h 207847"/>
                          <a:gd name="connsiteX1" fmla="*/ 178999 w 262189"/>
                          <a:gd name="connsiteY1" fmla="*/ 98452 h 207847"/>
                          <a:gd name="connsiteX2" fmla="*/ 194385 w 262189"/>
                          <a:gd name="connsiteY2" fmla="*/ 68229 h 207847"/>
                          <a:gd name="connsiteX3" fmla="*/ 222638 w 262189"/>
                          <a:gd name="connsiteY3" fmla="*/ 41945 h 207847"/>
                          <a:gd name="connsiteX4" fmla="*/ 262110 w 262189"/>
                          <a:gd name="connsiteY4" fmla="*/ 0 h 207847"/>
                          <a:gd name="connsiteX5" fmla="*/ 222958 w 262189"/>
                          <a:gd name="connsiteY5" fmla="*/ 115532 h 207847"/>
                          <a:gd name="connsiteX6" fmla="*/ 111868 w 262189"/>
                          <a:gd name="connsiteY6" fmla="*/ 186417 h 207847"/>
                          <a:gd name="connsiteX7" fmla="*/ 0 w 262189"/>
                          <a:gd name="connsiteY7" fmla="*/ 207847 h 207847"/>
                          <a:gd name="connsiteX8" fmla="*/ 97902 w 262189"/>
                          <a:gd name="connsiteY8" fmla="*/ 178678 h 207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62189" h="207847">
                            <a:moveTo>
                              <a:pt x="97902" y="178678"/>
                            </a:moveTo>
                            <a:cubicBezTo>
                              <a:pt x="132291" y="160957"/>
                              <a:pt x="162239" y="133299"/>
                              <a:pt x="178999" y="98452"/>
                            </a:cubicBezTo>
                            <a:cubicBezTo>
                              <a:pt x="183898" y="88240"/>
                              <a:pt x="187699" y="77387"/>
                              <a:pt x="194385" y="68229"/>
                            </a:cubicBezTo>
                            <a:cubicBezTo>
                              <a:pt x="201940" y="57789"/>
                              <a:pt x="212701" y="50187"/>
                              <a:pt x="222638" y="41945"/>
                            </a:cubicBezTo>
                            <a:cubicBezTo>
                              <a:pt x="237429" y="29627"/>
                              <a:pt x="250754" y="15523"/>
                              <a:pt x="262110" y="0"/>
                            </a:cubicBezTo>
                            <a:cubicBezTo>
                              <a:pt x="263392" y="41533"/>
                              <a:pt x="249197" y="83340"/>
                              <a:pt x="222958" y="115532"/>
                            </a:cubicBezTo>
                            <a:cubicBezTo>
                              <a:pt x="194843" y="150058"/>
                              <a:pt x="154225" y="172679"/>
                              <a:pt x="111868" y="186417"/>
                            </a:cubicBezTo>
                            <a:cubicBezTo>
                              <a:pt x="76472" y="197865"/>
                              <a:pt x="37045" y="206428"/>
                              <a:pt x="0" y="207847"/>
                            </a:cubicBezTo>
                            <a:cubicBezTo>
                              <a:pt x="32741" y="197040"/>
                              <a:pt x="66306" y="194934"/>
                              <a:pt x="97902" y="178678"/>
                            </a:cubicBezTo>
                            <a:close/>
                          </a:path>
                        </a:pathLst>
                      </a:custGeom>
                      <a:solidFill>
                        <a:srgbClr val="F5F2F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5" name="Freeform: Shape 2204">
                        <a:extLst>
                          <a:ext uri="{FF2B5EF4-FFF2-40B4-BE49-F238E27FC236}">
                            <a16:creationId xmlns:a16="http://schemas.microsoft.com/office/drawing/2014/main" id="{E811B430-FC70-448B-9A2F-0D21ED594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654" y="-1049586"/>
                        <a:ext cx="256752" cy="163832"/>
                      </a:xfrm>
                      <a:custGeom>
                        <a:avLst/>
                        <a:gdLst>
                          <a:gd name="connsiteX0" fmla="*/ 201803 w 256752"/>
                          <a:gd name="connsiteY0" fmla="*/ 63558 h 163832"/>
                          <a:gd name="connsiteX1" fmla="*/ 218242 w 256752"/>
                          <a:gd name="connsiteY1" fmla="*/ 32832 h 163832"/>
                          <a:gd name="connsiteX2" fmla="*/ 256752 w 256752"/>
                          <a:gd name="connsiteY2" fmla="*/ 0 h 163832"/>
                          <a:gd name="connsiteX3" fmla="*/ 211739 w 256752"/>
                          <a:gd name="connsiteY3" fmla="*/ 35626 h 163832"/>
                          <a:gd name="connsiteX4" fmla="*/ 159217 w 256752"/>
                          <a:gd name="connsiteY4" fmla="*/ 103305 h 163832"/>
                          <a:gd name="connsiteX5" fmla="*/ 85218 w 256752"/>
                          <a:gd name="connsiteY5" fmla="*/ 142457 h 163832"/>
                          <a:gd name="connsiteX6" fmla="*/ 161506 w 256752"/>
                          <a:gd name="connsiteY6" fmla="*/ 68870 h 163832"/>
                          <a:gd name="connsiteX7" fmla="*/ 77204 w 256752"/>
                          <a:gd name="connsiteY7" fmla="*/ 127529 h 163832"/>
                          <a:gd name="connsiteX8" fmla="*/ 0 w 256752"/>
                          <a:gd name="connsiteY8" fmla="*/ 161094 h 163832"/>
                          <a:gd name="connsiteX9" fmla="*/ 201803 w 256752"/>
                          <a:gd name="connsiteY9" fmla="*/ 63558 h 163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56752" h="163832">
                            <a:moveTo>
                              <a:pt x="201803" y="63558"/>
                            </a:moveTo>
                            <a:cubicBezTo>
                              <a:pt x="207572" y="53484"/>
                              <a:pt x="211922" y="42586"/>
                              <a:pt x="218242" y="32832"/>
                            </a:cubicBezTo>
                            <a:cubicBezTo>
                              <a:pt x="227583" y="18500"/>
                              <a:pt x="241137" y="6915"/>
                              <a:pt x="256752" y="0"/>
                            </a:cubicBezTo>
                            <a:cubicBezTo>
                              <a:pt x="237978" y="5220"/>
                              <a:pt x="223737" y="20331"/>
                              <a:pt x="211739" y="35626"/>
                            </a:cubicBezTo>
                            <a:cubicBezTo>
                              <a:pt x="194110" y="58109"/>
                              <a:pt x="178998" y="82653"/>
                              <a:pt x="159217" y="103305"/>
                            </a:cubicBezTo>
                            <a:cubicBezTo>
                              <a:pt x="139435" y="123957"/>
                              <a:pt x="113746" y="140809"/>
                              <a:pt x="85218" y="142457"/>
                            </a:cubicBezTo>
                            <a:cubicBezTo>
                              <a:pt x="114616" y="122538"/>
                              <a:pt x="140534" y="97536"/>
                              <a:pt x="161506" y="68870"/>
                            </a:cubicBezTo>
                            <a:cubicBezTo>
                              <a:pt x="148227" y="87004"/>
                              <a:pt x="98222" y="117089"/>
                              <a:pt x="77204" y="127529"/>
                            </a:cubicBezTo>
                            <a:cubicBezTo>
                              <a:pt x="53896" y="139114"/>
                              <a:pt x="13371" y="136138"/>
                              <a:pt x="0" y="161094"/>
                            </a:cubicBezTo>
                            <a:cubicBezTo>
                              <a:pt x="60399" y="177900"/>
                              <a:pt x="173091" y="113883"/>
                              <a:pt x="201803" y="63558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6" name="Freeform: Shape 2205">
                        <a:extLst>
                          <a:ext uri="{FF2B5EF4-FFF2-40B4-BE49-F238E27FC236}">
                            <a16:creationId xmlns:a16="http://schemas.microsoft.com/office/drawing/2014/main" id="{67251A08-1DCF-4376-AB6D-6529E8AFA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3138" y="-1084021"/>
                        <a:ext cx="187424" cy="185729"/>
                      </a:xfrm>
                      <a:custGeom>
                        <a:avLst/>
                        <a:gdLst>
                          <a:gd name="connsiteX0" fmla="*/ 85951 w 187424"/>
                          <a:gd name="connsiteY0" fmla="*/ 107015 h 185729"/>
                          <a:gd name="connsiteX1" fmla="*/ 0 w 187424"/>
                          <a:gd name="connsiteY1" fmla="*/ 0 h 185729"/>
                          <a:gd name="connsiteX2" fmla="*/ 111731 w 187424"/>
                          <a:gd name="connsiteY2" fmla="*/ 150104 h 185729"/>
                          <a:gd name="connsiteX3" fmla="*/ 187424 w 187424"/>
                          <a:gd name="connsiteY3" fmla="*/ 185730 h 185729"/>
                          <a:gd name="connsiteX4" fmla="*/ 85951 w 187424"/>
                          <a:gd name="connsiteY4" fmla="*/ 107015 h 1857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424" h="185729">
                            <a:moveTo>
                              <a:pt x="85951" y="107015"/>
                            </a:moveTo>
                            <a:cubicBezTo>
                              <a:pt x="53027" y="75144"/>
                              <a:pt x="25781" y="37869"/>
                              <a:pt x="0" y="0"/>
                            </a:cubicBezTo>
                            <a:cubicBezTo>
                              <a:pt x="12181" y="62872"/>
                              <a:pt x="58338" y="114662"/>
                              <a:pt x="111731" y="150104"/>
                            </a:cubicBezTo>
                            <a:cubicBezTo>
                              <a:pt x="134718" y="165353"/>
                              <a:pt x="160407" y="179502"/>
                              <a:pt x="187424" y="185730"/>
                            </a:cubicBezTo>
                            <a:cubicBezTo>
                              <a:pt x="172130" y="156057"/>
                              <a:pt x="112189" y="132429"/>
                              <a:pt x="85951" y="107015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7" name="Freeform: Shape 2206">
                        <a:extLst>
                          <a:ext uri="{FF2B5EF4-FFF2-40B4-BE49-F238E27FC236}">
                            <a16:creationId xmlns:a16="http://schemas.microsoft.com/office/drawing/2014/main" id="{2E6CCA16-338E-477B-8BF7-19F848B52A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40780" y="-1110168"/>
                        <a:ext cx="105640" cy="209312"/>
                      </a:xfrm>
                      <a:custGeom>
                        <a:avLst/>
                        <a:gdLst>
                          <a:gd name="connsiteX0" fmla="*/ 0 w 105640"/>
                          <a:gd name="connsiteY0" fmla="*/ 13921 h 209312"/>
                          <a:gd name="connsiteX1" fmla="*/ 36450 w 105640"/>
                          <a:gd name="connsiteY1" fmla="*/ 40525 h 209312"/>
                          <a:gd name="connsiteX2" fmla="*/ 46249 w 105640"/>
                          <a:gd name="connsiteY2" fmla="*/ 9250 h 209312"/>
                          <a:gd name="connsiteX3" fmla="*/ 47303 w 105640"/>
                          <a:gd name="connsiteY3" fmla="*/ 62139 h 209312"/>
                          <a:gd name="connsiteX4" fmla="*/ 51973 w 105640"/>
                          <a:gd name="connsiteY4" fmla="*/ 73816 h 209312"/>
                          <a:gd name="connsiteX5" fmla="*/ 62368 w 105640"/>
                          <a:gd name="connsiteY5" fmla="*/ 69420 h 209312"/>
                          <a:gd name="connsiteX6" fmla="*/ 64154 w 105640"/>
                          <a:gd name="connsiteY6" fmla="*/ 57239 h 209312"/>
                          <a:gd name="connsiteX7" fmla="*/ 62872 w 105640"/>
                          <a:gd name="connsiteY7" fmla="*/ 6548 h 209312"/>
                          <a:gd name="connsiteX8" fmla="*/ 61727 w 105640"/>
                          <a:gd name="connsiteY8" fmla="*/ 82012 h 209312"/>
                          <a:gd name="connsiteX9" fmla="*/ 73495 w 105640"/>
                          <a:gd name="connsiteY9" fmla="*/ 7922 h 209312"/>
                          <a:gd name="connsiteX10" fmla="*/ 78670 w 105640"/>
                          <a:gd name="connsiteY10" fmla="*/ 78944 h 209312"/>
                          <a:gd name="connsiteX11" fmla="*/ 88332 w 105640"/>
                          <a:gd name="connsiteY11" fmla="*/ 37412 h 209312"/>
                          <a:gd name="connsiteX12" fmla="*/ 105641 w 105640"/>
                          <a:gd name="connsiteY12" fmla="*/ 0 h 209312"/>
                          <a:gd name="connsiteX13" fmla="*/ 92316 w 105640"/>
                          <a:gd name="connsiteY13" fmla="*/ 108480 h 209312"/>
                          <a:gd name="connsiteX14" fmla="*/ 70931 w 105640"/>
                          <a:gd name="connsiteY14" fmla="*/ 209313 h 209312"/>
                          <a:gd name="connsiteX15" fmla="*/ 52431 w 105640"/>
                          <a:gd name="connsiteY15" fmla="*/ 115120 h 209312"/>
                          <a:gd name="connsiteX16" fmla="*/ 0 w 105640"/>
                          <a:gd name="connsiteY16" fmla="*/ 13921 h 2093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05640" h="209312">
                            <a:moveTo>
                              <a:pt x="0" y="13921"/>
                            </a:moveTo>
                            <a:cubicBezTo>
                              <a:pt x="15432" y="17218"/>
                              <a:pt x="21064" y="44189"/>
                              <a:pt x="36450" y="40525"/>
                            </a:cubicBezTo>
                            <a:cubicBezTo>
                              <a:pt x="42128" y="31047"/>
                              <a:pt x="45517" y="20240"/>
                              <a:pt x="46249" y="9250"/>
                            </a:cubicBezTo>
                            <a:cubicBezTo>
                              <a:pt x="46616" y="26880"/>
                              <a:pt x="46936" y="44509"/>
                              <a:pt x="47303" y="62139"/>
                            </a:cubicBezTo>
                            <a:cubicBezTo>
                              <a:pt x="47394" y="66581"/>
                              <a:pt x="47990" y="71847"/>
                              <a:pt x="51973" y="73816"/>
                            </a:cubicBezTo>
                            <a:cubicBezTo>
                              <a:pt x="55683" y="75647"/>
                              <a:pt x="60399" y="73083"/>
                              <a:pt x="62368" y="69420"/>
                            </a:cubicBezTo>
                            <a:cubicBezTo>
                              <a:pt x="64337" y="65756"/>
                              <a:pt x="64245" y="61360"/>
                              <a:pt x="64154" y="57239"/>
                            </a:cubicBezTo>
                            <a:cubicBezTo>
                              <a:pt x="63742" y="40342"/>
                              <a:pt x="63284" y="23445"/>
                              <a:pt x="62872" y="6548"/>
                            </a:cubicBezTo>
                            <a:cubicBezTo>
                              <a:pt x="62505" y="31688"/>
                              <a:pt x="62139" y="56873"/>
                              <a:pt x="61727" y="82012"/>
                            </a:cubicBezTo>
                            <a:cubicBezTo>
                              <a:pt x="73450" y="59437"/>
                              <a:pt x="77662" y="33016"/>
                              <a:pt x="73495" y="7922"/>
                            </a:cubicBezTo>
                            <a:cubicBezTo>
                              <a:pt x="79769" y="30955"/>
                              <a:pt x="81554" y="55224"/>
                              <a:pt x="78670" y="78944"/>
                            </a:cubicBezTo>
                            <a:cubicBezTo>
                              <a:pt x="88744" y="68412"/>
                              <a:pt x="88103" y="52019"/>
                              <a:pt x="88332" y="37412"/>
                            </a:cubicBezTo>
                            <a:cubicBezTo>
                              <a:pt x="88561" y="22850"/>
                              <a:pt x="92178" y="5632"/>
                              <a:pt x="105641" y="0"/>
                            </a:cubicBezTo>
                            <a:cubicBezTo>
                              <a:pt x="93506" y="34664"/>
                              <a:pt x="88927" y="71893"/>
                              <a:pt x="92316" y="108480"/>
                            </a:cubicBezTo>
                            <a:cubicBezTo>
                              <a:pt x="95201" y="139618"/>
                              <a:pt x="105229" y="191316"/>
                              <a:pt x="70931" y="209313"/>
                            </a:cubicBezTo>
                            <a:cubicBezTo>
                              <a:pt x="54767" y="188111"/>
                              <a:pt x="59346" y="141587"/>
                              <a:pt x="52431" y="115120"/>
                            </a:cubicBezTo>
                            <a:cubicBezTo>
                              <a:pt x="42861" y="78258"/>
                              <a:pt x="30909" y="38694"/>
                              <a:pt x="0" y="13921"/>
                            </a:cubicBezTo>
                            <a:close/>
                          </a:path>
                        </a:pathLst>
                      </a:custGeom>
                      <a:solidFill>
                        <a:srgbClr val="B2ADA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8" name="Freeform: Shape 2207">
                        <a:extLst>
                          <a:ext uri="{FF2B5EF4-FFF2-40B4-BE49-F238E27FC236}">
                            <a16:creationId xmlns:a16="http://schemas.microsoft.com/office/drawing/2014/main" id="{BEF85A64-5331-4540-A6A9-DB1E142199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65278" y="-1039924"/>
                        <a:ext cx="97303" cy="156011"/>
                      </a:xfrm>
                      <a:custGeom>
                        <a:avLst/>
                        <a:gdLst>
                          <a:gd name="connsiteX0" fmla="*/ 10211 w 97303"/>
                          <a:gd name="connsiteY0" fmla="*/ 0 h 156011"/>
                          <a:gd name="connsiteX1" fmla="*/ 42311 w 97303"/>
                          <a:gd name="connsiteY1" fmla="*/ 82974 h 156011"/>
                          <a:gd name="connsiteX2" fmla="*/ 52843 w 97303"/>
                          <a:gd name="connsiteY2" fmla="*/ 24498 h 156011"/>
                          <a:gd name="connsiteX3" fmla="*/ 63375 w 97303"/>
                          <a:gd name="connsiteY3" fmla="*/ 85447 h 156011"/>
                          <a:gd name="connsiteX4" fmla="*/ 51378 w 97303"/>
                          <a:gd name="connsiteY4" fmla="*/ 140030 h 156011"/>
                          <a:gd name="connsiteX5" fmla="*/ 95887 w 97303"/>
                          <a:gd name="connsiteY5" fmla="*/ 127346 h 156011"/>
                          <a:gd name="connsiteX6" fmla="*/ 86500 w 97303"/>
                          <a:gd name="connsiteY6" fmla="*/ 141129 h 156011"/>
                          <a:gd name="connsiteX7" fmla="*/ 0 w 97303"/>
                          <a:gd name="connsiteY7" fmla="*/ 156011 h 156011"/>
                          <a:gd name="connsiteX8" fmla="*/ 10211 w 97303"/>
                          <a:gd name="connsiteY8" fmla="*/ 0 h 1560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7303" h="156011">
                            <a:moveTo>
                              <a:pt x="10211" y="0"/>
                            </a:moveTo>
                            <a:cubicBezTo>
                              <a:pt x="26834" y="24727"/>
                              <a:pt x="34710" y="54171"/>
                              <a:pt x="42311" y="82974"/>
                            </a:cubicBezTo>
                            <a:cubicBezTo>
                              <a:pt x="51698" y="65161"/>
                              <a:pt x="55407" y="44463"/>
                              <a:pt x="52843" y="24498"/>
                            </a:cubicBezTo>
                            <a:cubicBezTo>
                              <a:pt x="50599" y="45105"/>
                              <a:pt x="61910" y="64795"/>
                              <a:pt x="63375" y="85447"/>
                            </a:cubicBezTo>
                            <a:cubicBezTo>
                              <a:pt x="64749" y="104175"/>
                              <a:pt x="58018" y="122446"/>
                              <a:pt x="51378" y="140030"/>
                            </a:cubicBezTo>
                            <a:cubicBezTo>
                              <a:pt x="65527" y="133757"/>
                              <a:pt x="80547" y="129498"/>
                              <a:pt x="95887" y="127346"/>
                            </a:cubicBezTo>
                            <a:cubicBezTo>
                              <a:pt x="100512" y="132200"/>
                              <a:pt x="92865" y="139068"/>
                              <a:pt x="86500" y="141129"/>
                            </a:cubicBezTo>
                            <a:cubicBezTo>
                              <a:pt x="58567" y="150150"/>
                              <a:pt x="29352" y="155187"/>
                              <a:pt x="0" y="156011"/>
                            </a:cubicBezTo>
                            <a:cubicBezTo>
                              <a:pt x="66855" y="152806"/>
                              <a:pt x="24361" y="37137"/>
                              <a:pt x="10211" y="0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9" name="Freeform: Shape 2208">
                        <a:extLst>
                          <a:ext uri="{FF2B5EF4-FFF2-40B4-BE49-F238E27FC236}">
                            <a16:creationId xmlns:a16="http://schemas.microsoft.com/office/drawing/2014/main" id="{67106B6A-3D37-4209-8968-4D8141079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11107" y="-919813"/>
                        <a:ext cx="158987" cy="312251"/>
                      </a:xfrm>
                      <a:custGeom>
                        <a:avLst/>
                        <a:gdLst>
                          <a:gd name="connsiteX0" fmla="*/ 66031 w 158987"/>
                          <a:gd name="connsiteY0" fmla="*/ 52706 h 312251"/>
                          <a:gd name="connsiteX1" fmla="*/ 82150 w 158987"/>
                          <a:gd name="connsiteY1" fmla="*/ 82516 h 312251"/>
                          <a:gd name="connsiteX2" fmla="*/ 122950 w 158987"/>
                          <a:gd name="connsiteY2" fmla="*/ 196170 h 312251"/>
                          <a:gd name="connsiteX3" fmla="*/ 139572 w 158987"/>
                          <a:gd name="connsiteY3" fmla="*/ 312252 h 312251"/>
                          <a:gd name="connsiteX4" fmla="*/ 158988 w 158987"/>
                          <a:gd name="connsiteY4" fmla="*/ 311427 h 312251"/>
                          <a:gd name="connsiteX5" fmla="*/ 138840 w 158987"/>
                          <a:gd name="connsiteY5" fmla="*/ 165490 h 312251"/>
                          <a:gd name="connsiteX6" fmla="*/ 125194 w 158987"/>
                          <a:gd name="connsiteY6" fmla="*/ 127941 h 312251"/>
                          <a:gd name="connsiteX7" fmla="*/ 121347 w 158987"/>
                          <a:gd name="connsiteY7" fmla="*/ 20377 h 312251"/>
                          <a:gd name="connsiteX8" fmla="*/ 0 w 158987"/>
                          <a:gd name="connsiteY8" fmla="*/ 0 h 312251"/>
                          <a:gd name="connsiteX9" fmla="*/ 66031 w 158987"/>
                          <a:gd name="connsiteY9" fmla="*/ 52706 h 3122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58987" h="312251">
                            <a:moveTo>
                              <a:pt x="66031" y="52706"/>
                            </a:moveTo>
                            <a:cubicBezTo>
                              <a:pt x="72900" y="61681"/>
                              <a:pt x="77571" y="72167"/>
                              <a:pt x="82150" y="82516"/>
                            </a:cubicBezTo>
                            <a:cubicBezTo>
                              <a:pt x="98497" y="119378"/>
                              <a:pt x="114937" y="156652"/>
                              <a:pt x="122950" y="196170"/>
                            </a:cubicBezTo>
                            <a:cubicBezTo>
                              <a:pt x="130734" y="234544"/>
                              <a:pt x="140442" y="273054"/>
                              <a:pt x="139572" y="312252"/>
                            </a:cubicBezTo>
                            <a:cubicBezTo>
                              <a:pt x="148822" y="308268"/>
                              <a:pt x="149326" y="308634"/>
                              <a:pt x="158988" y="311427"/>
                            </a:cubicBezTo>
                            <a:cubicBezTo>
                              <a:pt x="133848" y="268704"/>
                              <a:pt x="151982" y="213296"/>
                              <a:pt x="138840" y="165490"/>
                            </a:cubicBezTo>
                            <a:cubicBezTo>
                              <a:pt x="135314" y="152623"/>
                              <a:pt x="129544" y="140534"/>
                              <a:pt x="125194" y="127941"/>
                            </a:cubicBezTo>
                            <a:cubicBezTo>
                              <a:pt x="113242" y="93552"/>
                              <a:pt x="111868" y="55545"/>
                              <a:pt x="121347" y="20377"/>
                            </a:cubicBezTo>
                            <a:cubicBezTo>
                              <a:pt x="77479" y="30818"/>
                              <a:pt x="40434" y="11082"/>
                              <a:pt x="0" y="0"/>
                            </a:cubicBezTo>
                            <a:cubicBezTo>
                              <a:pt x="17126" y="22209"/>
                              <a:pt x="48402" y="29627"/>
                              <a:pt x="66031" y="52706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0" name="Freeform: Shape 2209">
                        <a:extLst>
                          <a:ext uri="{FF2B5EF4-FFF2-40B4-BE49-F238E27FC236}">
                            <a16:creationId xmlns:a16="http://schemas.microsoft.com/office/drawing/2014/main" id="{6DCC6225-46F8-4710-8282-7D411B37A2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81168" y="-903359"/>
                        <a:ext cx="99825" cy="297131"/>
                      </a:xfrm>
                      <a:custGeom>
                        <a:avLst/>
                        <a:gdLst>
                          <a:gd name="connsiteX0" fmla="*/ 61132 w 99825"/>
                          <a:gd name="connsiteY0" fmla="*/ 121150 h 297131"/>
                          <a:gd name="connsiteX1" fmla="*/ 76197 w 99825"/>
                          <a:gd name="connsiteY1" fmla="*/ 192401 h 297131"/>
                          <a:gd name="connsiteX2" fmla="*/ 99825 w 99825"/>
                          <a:gd name="connsiteY2" fmla="*/ 296164 h 297131"/>
                          <a:gd name="connsiteX3" fmla="*/ 80593 w 99825"/>
                          <a:gd name="connsiteY3" fmla="*/ 281007 h 297131"/>
                          <a:gd name="connsiteX4" fmla="*/ 50371 w 99825"/>
                          <a:gd name="connsiteY4" fmla="*/ 159156 h 297131"/>
                          <a:gd name="connsiteX5" fmla="*/ 37870 w 99825"/>
                          <a:gd name="connsiteY5" fmla="*/ 81036 h 297131"/>
                          <a:gd name="connsiteX6" fmla="*/ 0 w 99825"/>
                          <a:gd name="connsiteY6" fmla="*/ 12807 h 297131"/>
                          <a:gd name="connsiteX7" fmla="*/ 37183 w 99825"/>
                          <a:gd name="connsiteY7" fmla="*/ 627 h 297131"/>
                          <a:gd name="connsiteX8" fmla="*/ 48402 w 99825"/>
                          <a:gd name="connsiteY8" fmla="*/ 21645 h 297131"/>
                          <a:gd name="connsiteX9" fmla="*/ 61132 w 99825"/>
                          <a:gd name="connsiteY9" fmla="*/ 121150 h 297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99825" h="297131">
                            <a:moveTo>
                              <a:pt x="61132" y="121150"/>
                            </a:moveTo>
                            <a:cubicBezTo>
                              <a:pt x="65390" y="145053"/>
                              <a:pt x="70794" y="168727"/>
                              <a:pt x="76197" y="192401"/>
                            </a:cubicBezTo>
                            <a:cubicBezTo>
                              <a:pt x="84073" y="226974"/>
                              <a:pt x="91949" y="261592"/>
                              <a:pt x="99825" y="296164"/>
                            </a:cubicBezTo>
                            <a:cubicBezTo>
                              <a:pt x="91537" y="300423"/>
                              <a:pt x="83707" y="289754"/>
                              <a:pt x="80593" y="281007"/>
                            </a:cubicBezTo>
                            <a:cubicBezTo>
                              <a:pt x="66443" y="241535"/>
                              <a:pt x="56324" y="200643"/>
                              <a:pt x="50371" y="159156"/>
                            </a:cubicBezTo>
                            <a:cubicBezTo>
                              <a:pt x="46616" y="133055"/>
                              <a:pt x="44509" y="106588"/>
                              <a:pt x="37870" y="81036"/>
                            </a:cubicBezTo>
                            <a:cubicBezTo>
                              <a:pt x="31230" y="55485"/>
                              <a:pt x="19645" y="30437"/>
                              <a:pt x="0" y="12807"/>
                            </a:cubicBezTo>
                            <a:cubicBezTo>
                              <a:pt x="1008" y="13723"/>
                              <a:pt x="28986" y="-3449"/>
                              <a:pt x="37183" y="627"/>
                            </a:cubicBezTo>
                            <a:cubicBezTo>
                              <a:pt x="46982" y="5526"/>
                              <a:pt x="44830" y="12532"/>
                              <a:pt x="48402" y="21645"/>
                            </a:cubicBezTo>
                            <a:cubicBezTo>
                              <a:pt x="59392" y="49669"/>
                              <a:pt x="55820" y="91248"/>
                              <a:pt x="61132" y="121150"/>
                            </a:cubicBezTo>
                            <a:close/>
                          </a:path>
                        </a:pathLst>
                      </a:custGeom>
                      <a:solidFill>
                        <a:srgbClr val="C2BFC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1" name="Freeform: Shape 2210">
                        <a:extLst>
                          <a:ext uri="{FF2B5EF4-FFF2-40B4-BE49-F238E27FC236}">
                            <a16:creationId xmlns:a16="http://schemas.microsoft.com/office/drawing/2014/main" id="{2964A00A-D850-4787-A4FA-DD9178EDBB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5163" y="-901863"/>
                        <a:ext cx="75830" cy="294713"/>
                      </a:xfrm>
                      <a:custGeom>
                        <a:avLst/>
                        <a:gdLst>
                          <a:gd name="connsiteX0" fmla="*/ 27246 w 75830"/>
                          <a:gd name="connsiteY0" fmla="*/ 2427 h 294713"/>
                          <a:gd name="connsiteX1" fmla="*/ 75831 w 75830"/>
                          <a:gd name="connsiteY1" fmla="*/ 294713 h 294713"/>
                          <a:gd name="connsiteX2" fmla="*/ 0 w 75830"/>
                          <a:gd name="connsiteY2" fmla="*/ 0 h 2947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5830" h="294713">
                            <a:moveTo>
                              <a:pt x="27246" y="2427"/>
                            </a:moveTo>
                            <a:lnTo>
                              <a:pt x="75831" y="29471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2" name="Freeform: Shape 2211">
                        <a:extLst>
                          <a:ext uri="{FF2B5EF4-FFF2-40B4-BE49-F238E27FC236}">
                            <a16:creationId xmlns:a16="http://schemas.microsoft.com/office/drawing/2014/main" id="{C8338909-12D9-411D-AD17-DD06189ADA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07581" y="-919080"/>
                        <a:ext cx="146853" cy="45882"/>
                      </a:xfrm>
                      <a:custGeom>
                        <a:avLst/>
                        <a:gdLst>
                          <a:gd name="connsiteX0" fmla="*/ 93827 w 146853"/>
                          <a:gd name="connsiteY0" fmla="*/ 27887 h 45882"/>
                          <a:gd name="connsiteX1" fmla="*/ 106236 w 146853"/>
                          <a:gd name="connsiteY1" fmla="*/ 45883 h 45882"/>
                          <a:gd name="connsiteX2" fmla="*/ 119836 w 146853"/>
                          <a:gd name="connsiteY2" fmla="*/ 34710 h 45882"/>
                          <a:gd name="connsiteX3" fmla="*/ 120615 w 146853"/>
                          <a:gd name="connsiteY3" fmla="*/ 44463 h 45882"/>
                          <a:gd name="connsiteX4" fmla="*/ 146853 w 146853"/>
                          <a:gd name="connsiteY4" fmla="*/ 11356 h 45882"/>
                          <a:gd name="connsiteX5" fmla="*/ 105916 w 146853"/>
                          <a:gd name="connsiteY5" fmla="*/ 15569 h 45882"/>
                          <a:gd name="connsiteX6" fmla="*/ 95933 w 146853"/>
                          <a:gd name="connsiteY6" fmla="*/ 5816 h 45882"/>
                          <a:gd name="connsiteX7" fmla="*/ 80181 w 146853"/>
                          <a:gd name="connsiteY7" fmla="*/ 16393 h 45882"/>
                          <a:gd name="connsiteX8" fmla="*/ 55316 w 146853"/>
                          <a:gd name="connsiteY8" fmla="*/ 15569 h 45882"/>
                          <a:gd name="connsiteX9" fmla="*/ 0 w 146853"/>
                          <a:gd name="connsiteY9" fmla="*/ 0 h 45882"/>
                          <a:gd name="connsiteX10" fmla="*/ 79448 w 146853"/>
                          <a:gd name="connsiteY10" fmla="*/ 37869 h 45882"/>
                          <a:gd name="connsiteX11" fmla="*/ 93827 w 146853"/>
                          <a:gd name="connsiteY11" fmla="*/ 27887 h 458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46853" h="45882">
                            <a:moveTo>
                              <a:pt x="93827" y="27887"/>
                            </a:moveTo>
                            <a:cubicBezTo>
                              <a:pt x="100879" y="30634"/>
                              <a:pt x="104267" y="38556"/>
                              <a:pt x="106236" y="45883"/>
                            </a:cubicBezTo>
                            <a:cubicBezTo>
                              <a:pt x="104908" y="38831"/>
                              <a:pt x="113197" y="32054"/>
                              <a:pt x="119836" y="34710"/>
                            </a:cubicBezTo>
                            <a:cubicBezTo>
                              <a:pt x="120111" y="37961"/>
                              <a:pt x="120340" y="41212"/>
                              <a:pt x="120615" y="44463"/>
                            </a:cubicBezTo>
                            <a:cubicBezTo>
                              <a:pt x="129361" y="33428"/>
                              <a:pt x="138107" y="22392"/>
                              <a:pt x="146853" y="11356"/>
                            </a:cubicBezTo>
                            <a:cubicBezTo>
                              <a:pt x="133116" y="11127"/>
                              <a:pt x="119332" y="12547"/>
                              <a:pt x="105916" y="15569"/>
                            </a:cubicBezTo>
                            <a:cubicBezTo>
                              <a:pt x="110312" y="10944"/>
                              <a:pt x="102023" y="3892"/>
                              <a:pt x="95933" y="5816"/>
                            </a:cubicBezTo>
                            <a:cubicBezTo>
                              <a:pt x="89889" y="7739"/>
                              <a:pt x="85859" y="13554"/>
                              <a:pt x="80181" y="16393"/>
                            </a:cubicBezTo>
                            <a:cubicBezTo>
                              <a:pt x="72580" y="20148"/>
                              <a:pt x="63467" y="17904"/>
                              <a:pt x="55316" y="15569"/>
                            </a:cubicBezTo>
                            <a:cubicBezTo>
                              <a:pt x="36862" y="10349"/>
                              <a:pt x="18454" y="5083"/>
                              <a:pt x="0" y="0"/>
                            </a:cubicBezTo>
                            <a:cubicBezTo>
                              <a:pt x="27887" y="9799"/>
                              <a:pt x="56415" y="18362"/>
                              <a:pt x="79448" y="37869"/>
                            </a:cubicBezTo>
                            <a:cubicBezTo>
                              <a:pt x="80822" y="31550"/>
                              <a:pt x="86454" y="25002"/>
                              <a:pt x="93827" y="27887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3" name="Freeform: Shape 2212">
                        <a:extLst>
                          <a:ext uri="{FF2B5EF4-FFF2-40B4-BE49-F238E27FC236}">
                            <a16:creationId xmlns:a16="http://schemas.microsoft.com/office/drawing/2014/main" id="{D9FD87D0-5496-4D2A-8924-93C39608B4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3473" y="-1157836"/>
                        <a:ext cx="118976" cy="223872"/>
                      </a:xfrm>
                      <a:custGeom>
                        <a:avLst/>
                        <a:gdLst>
                          <a:gd name="connsiteX0" fmla="*/ 14745 w 118976"/>
                          <a:gd name="connsiteY0" fmla="*/ 69191 h 223872"/>
                          <a:gd name="connsiteX1" fmla="*/ 99367 w 118976"/>
                          <a:gd name="connsiteY1" fmla="*/ 0 h 223872"/>
                          <a:gd name="connsiteX2" fmla="*/ 118462 w 118976"/>
                          <a:gd name="connsiteY2" fmla="*/ 72854 h 223872"/>
                          <a:gd name="connsiteX3" fmla="*/ 79769 w 118976"/>
                          <a:gd name="connsiteY3" fmla="*/ 140992 h 223872"/>
                          <a:gd name="connsiteX4" fmla="*/ 0 w 118976"/>
                          <a:gd name="connsiteY4" fmla="*/ 223828 h 223872"/>
                          <a:gd name="connsiteX5" fmla="*/ 14745 w 118976"/>
                          <a:gd name="connsiteY5" fmla="*/ 69191 h 2238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8976" h="223872">
                            <a:moveTo>
                              <a:pt x="14745" y="69191"/>
                            </a:moveTo>
                            <a:cubicBezTo>
                              <a:pt x="29123" y="34985"/>
                              <a:pt x="68458" y="20515"/>
                              <a:pt x="99367" y="0"/>
                            </a:cubicBezTo>
                            <a:cubicBezTo>
                              <a:pt x="110311" y="22987"/>
                              <a:pt x="121530" y="47577"/>
                              <a:pt x="118462" y="72854"/>
                            </a:cubicBezTo>
                            <a:cubicBezTo>
                              <a:pt x="115211" y="99184"/>
                              <a:pt x="97123" y="120935"/>
                              <a:pt x="79769" y="140992"/>
                            </a:cubicBezTo>
                            <a:cubicBezTo>
                              <a:pt x="64566" y="158576"/>
                              <a:pt x="20881" y="225843"/>
                              <a:pt x="0" y="223828"/>
                            </a:cubicBezTo>
                            <a:cubicBezTo>
                              <a:pt x="31230" y="173458"/>
                              <a:pt x="-6731" y="120248"/>
                              <a:pt x="14745" y="69191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4" name="Freeform: Shape 2213">
                        <a:extLst>
                          <a:ext uri="{FF2B5EF4-FFF2-40B4-BE49-F238E27FC236}">
                            <a16:creationId xmlns:a16="http://schemas.microsoft.com/office/drawing/2014/main" id="{62E1356A-0ECC-4F42-B476-A7B47FAEC4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1457" y="-1173772"/>
                        <a:ext cx="118325" cy="257485"/>
                      </a:xfrm>
                      <a:custGeom>
                        <a:avLst/>
                        <a:gdLst>
                          <a:gd name="connsiteX0" fmla="*/ 24362 w 118325"/>
                          <a:gd name="connsiteY0" fmla="*/ 191362 h 257485"/>
                          <a:gd name="connsiteX1" fmla="*/ 62689 w 118325"/>
                          <a:gd name="connsiteY1" fmla="*/ 79265 h 257485"/>
                          <a:gd name="connsiteX2" fmla="*/ 118326 w 118325"/>
                          <a:gd name="connsiteY2" fmla="*/ 0 h 257485"/>
                          <a:gd name="connsiteX3" fmla="*/ 60766 w 118325"/>
                          <a:gd name="connsiteY3" fmla="*/ 135863 h 257485"/>
                          <a:gd name="connsiteX4" fmla="*/ 37641 w 118325"/>
                          <a:gd name="connsiteY4" fmla="*/ 182753 h 257485"/>
                          <a:gd name="connsiteX5" fmla="*/ 1 w 118325"/>
                          <a:gd name="connsiteY5" fmla="*/ 257485 h 257485"/>
                          <a:gd name="connsiteX6" fmla="*/ 24362 w 118325"/>
                          <a:gd name="connsiteY6" fmla="*/ 191362 h 257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325" h="257485">
                            <a:moveTo>
                              <a:pt x="24362" y="191362"/>
                            </a:moveTo>
                            <a:cubicBezTo>
                              <a:pt x="36176" y="153676"/>
                              <a:pt x="49455" y="116448"/>
                              <a:pt x="62689" y="79265"/>
                            </a:cubicBezTo>
                            <a:cubicBezTo>
                              <a:pt x="73862" y="47944"/>
                              <a:pt x="87920" y="13371"/>
                              <a:pt x="118326" y="0"/>
                            </a:cubicBezTo>
                            <a:cubicBezTo>
                              <a:pt x="104405" y="47257"/>
                              <a:pt x="82517" y="91674"/>
                              <a:pt x="60766" y="135863"/>
                            </a:cubicBezTo>
                            <a:cubicBezTo>
                              <a:pt x="53073" y="151478"/>
                              <a:pt x="45380" y="167139"/>
                              <a:pt x="37641" y="182753"/>
                            </a:cubicBezTo>
                            <a:cubicBezTo>
                              <a:pt x="30452" y="183257"/>
                              <a:pt x="5358" y="248510"/>
                              <a:pt x="1" y="257485"/>
                            </a:cubicBezTo>
                            <a:cubicBezTo>
                              <a:pt x="-137" y="237062"/>
                              <a:pt x="17859" y="212197"/>
                              <a:pt x="24362" y="191362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5" name="Freeform: Shape 2214">
                        <a:extLst>
                          <a:ext uri="{FF2B5EF4-FFF2-40B4-BE49-F238E27FC236}">
                            <a16:creationId xmlns:a16="http://schemas.microsoft.com/office/drawing/2014/main" id="{B018FCD3-A873-4A7C-8E75-3A71F9D2F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23113" y="-1102704"/>
                        <a:ext cx="252585" cy="207820"/>
                      </a:xfrm>
                      <a:custGeom>
                        <a:avLst/>
                        <a:gdLst>
                          <a:gd name="connsiteX0" fmla="*/ 163155 w 252585"/>
                          <a:gd name="connsiteY0" fmla="*/ 114478 h 207820"/>
                          <a:gd name="connsiteX1" fmla="*/ 187012 w 252585"/>
                          <a:gd name="connsiteY1" fmla="*/ 77891 h 207820"/>
                          <a:gd name="connsiteX2" fmla="*/ 227217 w 252585"/>
                          <a:gd name="connsiteY2" fmla="*/ 44189 h 207820"/>
                          <a:gd name="connsiteX3" fmla="*/ 252585 w 252585"/>
                          <a:gd name="connsiteY3" fmla="*/ 0 h 207820"/>
                          <a:gd name="connsiteX4" fmla="*/ 201711 w 252585"/>
                          <a:gd name="connsiteY4" fmla="*/ 43456 h 207820"/>
                          <a:gd name="connsiteX5" fmla="*/ 113883 w 252585"/>
                          <a:gd name="connsiteY5" fmla="*/ 144243 h 207820"/>
                          <a:gd name="connsiteX6" fmla="*/ 0 w 252585"/>
                          <a:gd name="connsiteY6" fmla="*/ 207710 h 207820"/>
                          <a:gd name="connsiteX7" fmla="*/ 163155 w 252585"/>
                          <a:gd name="connsiteY7" fmla="*/ 114478 h 2078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52585" h="207820">
                            <a:moveTo>
                              <a:pt x="163155" y="114478"/>
                            </a:moveTo>
                            <a:cubicBezTo>
                              <a:pt x="170894" y="102115"/>
                              <a:pt x="177396" y="88881"/>
                              <a:pt x="187012" y="77891"/>
                            </a:cubicBezTo>
                            <a:cubicBezTo>
                              <a:pt x="198551" y="64703"/>
                              <a:pt x="213937" y="55591"/>
                              <a:pt x="227217" y="44189"/>
                            </a:cubicBezTo>
                            <a:cubicBezTo>
                              <a:pt x="240496" y="32787"/>
                              <a:pt x="252356" y="17538"/>
                              <a:pt x="252585" y="0"/>
                            </a:cubicBezTo>
                            <a:cubicBezTo>
                              <a:pt x="232208" y="9570"/>
                              <a:pt x="216364" y="26422"/>
                              <a:pt x="201711" y="43456"/>
                            </a:cubicBezTo>
                            <a:cubicBezTo>
                              <a:pt x="172634" y="77250"/>
                              <a:pt x="146120" y="113425"/>
                              <a:pt x="113883" y="144243"/>
                            </a:cubicBezTo>
                            <a:cubicBezTo>
                              <a:pt x="82058" y="174694"/>
                              <a:pt x="43868" y="199651"/>
                              <a:pt x="0" y="207710"/>
                            </a:cubicBezTo>
                            <a:cubicBezTo>
                              <a:pt x="64474" y="210274"/>
                              <a:pt x="129635" y="167780"/>
                              <a:pt x="163155" y="11447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6" name="Freeform: Shape 2215">
                        <a:extLst>
                          <a:ext uri="{FF2B5EF4-FFF2-40B4-BE49-F238E27FC236}">
                            <a16:creationId xmlns:a16="http://schemas.microsoft.com/office/drawing/2014/main" id="{4E76CD32-66BC-48FD-831F-FBA3BCF9C5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60882" y="-1120104"/>
                        <a:ext cx="69101" cy="234406"/>
                      </a:xfrm>
                      <a:custGeom>
                        <a:avLst/>
                        <a:gdLst>
                          <a:gd name="connsiteX0" fmla="*/ 33977 w 69101"/>
                          <a:gd name="connsiteY0" fmla="*/ 73678 h 234406"/>
                          <a:gd name="connsiteX1" fmla="*/ 31459 w 69101"/>
                          <a:gd name="connsiteY1" fmla="*/ 48905 h 234406"/>
                          <a:gd name="connsiteX2" fmla="*/ 41579 w 69101"/>
                          <a:gd name="connsiteY2" fmla="*/ 82425 h 234406"/>
                          <a:gd name="connsiteX3" fmla="*/ 41533 w 69101"/>
                          <a:gd name="connsiteY3" fmla="*/ 0 h 234406"/>
                          <a:gd name="connsiteX4" fmla="*/ 59941 w 69101"/>
                          <a:gd name="connsiteY4" fmla="*/ 38327 h 234406"/>
                          <a:gd name="connsiteX5" fmla="*/ 67909 w 69101"/>
                          <a:gd name="connsiteY5" fmla="*/ 58888 h 234406"/>
                          <a:gd name="connsiteX6" fmla="*/ 66306 w 69101"/>
                          <a:gd name="connsiteY6" fmla="*/ 94834 h 234406"/>
                          <a:gd name="connsiteX7" fmla="*/ 41991 w 69101"/>
                          <a:gd name="connsiteY7" fmla="*/ 234406 h 234406"/>
                          <a:gd name="connsiteX8" fmla="*/ 37915 w 69101"/>
                          <a:gd name="connsiteY8" fmla="*/ 183761 h 234406"/>
                          <a:gd name="connsiteX9" fmla="*/ 36450 w 69101"/>
                          <a:gd name="connsiteY9" fmla="*/ 121347 h 234406"/>
                          <a:gd name="connsiteX10" fmla="*/ 0 w 69101"/>
                          <a:gd name="connsiteY10" fmla="*/ 26834 h 234406"/>
                          <a:gd name="connsiteX11" fmla="*/ 33977 w 69101"/>
                          <a:gd name="connsiteY11" fmla="*/ 73678 h 2344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69101" h="234406">
                            <a:moveTo>
                              <a:pt x="33977" y="73678"/>
                            </a:moveTo>
                            <a:cubicBezTo>
                              <a:pt x="33153" y="65436"/>
                              <a:pt x="32329" y="57148"/>
                              <a:pt x="31459" y="48905"/>
                            </a:cubicBezTo>
                            <a:cubicBezTo>
                              <a:pt x="34847" y="60078"/>
                              <a:pt x="38190" y="71251"/>
                              <a:pt x="41579" y="82425"/>
                            </a:cubicBezTo>
                            <a:cubicBezTo>
                              <a:pt x="48585" y="55545"/>
                              <a:pt x="48585" y="26880"/>
                              <a:pt x="41533" y="0"/>
                            </a:cubicBezTo>
                            <a:cubicBezTo>
                              <a:pt x="47669" y="12776"/>
                              <a:pt x="53805" y="25552"/>
                              <a:pt x="59941" y="38327"/>
                            </a:cubicBezTo>
                            <a:cubicBezTo>
                              <a:pt x="63147" y="44967"/>
                              <a:pt x="66352" y="51698"/>
                              <a:pt x="67909" y="58888"/>
                            </a:cubicBezTo>
                            <a:cubicBezTo>
                              <a:pt x="70473" y="70702"/>
                              <a:pt x="68412" y="82928"/>
                              <a:pt x="66306" y="94834"/>
                            </a:cubicBezTo>
                            <a:cubicBezTo>
                              <a:pt x="58201" y="141358"/>
                              <a:pt x="50096" y="187882"/>
                              <a:pt x="41991" y="234406"/>
                            </a:cubicBezTo>
                            <a:cubicBezTo>
                              <a:pt x="43822" y="224012"/>
                              <a:pt x="36908" y="197865"/>
                              <a:pt x="37915" y="183761"/>
                            </a:cubicBezTo>
                            <a:cubicBezTo>
                              <a:pt x="39381" y="163063"/>
                              <a:pt x="42586" y="141724"/>
                              <a:pt x="36450" y="121347"/>
                            </a:cubicBezTo>
                            <a:cubicBezTo>
                              <a:pt x="26468" y="88240"/>
                              <a:pt x="5220" y="62688"/>
                              <a:pt x="0" y="26834"/>
                            </a:cubicBezTo>
                            <a:cubicBezTo>
                              <a:pt x="11997" y="41853"/>
                              <a:pt x="22804" y="57972"/>
                              <a:pt x="33977" y="7367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sp>
                  <p:nvSpPr>
                    <p:cNvPr id="2193" name="Freeform: Shape 2192">
                      <a:extLst>
                        <a:ext uri="{FF2B5EF4-FFF2-40B4-BE49-F238E27FC236}">
                          <a16:creationId xmlns:a16="http://schemas.microsoft.com/office/drawing/2014/main" id="{05D75786-6E34-420C-A93A-B2FA63987C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7904" y="-729870"/>
                      <a:ext cx="48407" cy="142160"/>
                    </a:xfrm>
                    <a:custGeom>
                      <a:avLst/>
                      <a:gdLst>
                        <a:gd name="connsiteX0" fmla="*/ 13280 w 48407"/>
                        <a:gd name="connsiteY0" fmla="*/ 134993 h 142160"/>
                        <a:gd name="connsiteX1" fmla="*/ 32191 w 48407"/>
                        <a:gd name="connsiteY1" fmla="*/ 142137 h 142160"/>
                        <a:gd name="connsiteX2" fmla="*/ 48081 w 48407"/>
                        <a:gd name="connsiteY2" fmla="*/ 132062 h 142160"/>
                        <a:gd name="connsiteX3" fmla="*/ 47532 w 48407"/>
                        <a:gd name="connsiteY3" fmla="*/ 122721 h 142160"/>
                        <a:gd name="connsiteX4" fmla="*/ 22529 w 48407"/>
                        <a:gd name="connsiteY4" fmla="*/ 0 h 142160"/>
                        <a:gd name="connsiteX5" fmla="*/ 19324 w 48407"/>
                        <a:gd name="connsiteY5" fmla="*/ 82653 h 142160"/>
                        <a:gd name="connsiteX6" fmla="*/ 0 w 48407"/>
                        <a:gd name="connsiteY6" fmla="*/ 43319 h 142160"/>
                        <a:gd name="connsiteX7" fmla="*/ 13280 w 48407"/>
                        <a:gd name="connsiteY7" fmla="*/ 134993 h 142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407" h="142160">
                          <a:moveTo>
                            <a:pt x="13280" y="134993"/>
                          </a:moveTo>
                          <a:cubicBezTo>
                            <a:pt x="19187" y="138336"/>
                            <a:pt x="25414" y="141770"/>
                            <a:pt x="32191" y="142137"/>
                          </a:cubicBezTo>
                          <a:cubicBezTo>
                            <a:pt x="38969" y="142503"/>
                            <a:pt x="46524" y="138702"/>
                            <a:pt x="48081" y="132062"/>
                          </a:cubicBezTo>
                          <a:cubicBezTo>
                            <a:pt x="48814" y="128994"/>
                            <a:pt x="48173" y="125789"/>
                            <a:pt x="47532" y="122721"/>
                          </a:cubicBezTo>
                          <a:cubicBezTo>
                            <a:pt x="39197" y="81829"/>
                            <a:pt x="30863" y="40938"/>
                            <a:pt x="22529" y="0"/>
                          </a:cubicBezTo>
                          <a:cubicBezTo>
                            <a:pt x="13966" y="26559"/>
                            <a:pt x="12867" y="55499"/>
                            <a:pt x="19324" y="82653"/>
                          </a:cubicBezTo>
                          <a:cubicBezTo>
                            <a:pt x="4030" y="82470"/>
                            <a:pt x="1557" y="53668"/>
                            <a:pt x="0" y="43319"/>
                          </a:cubicBezTo>
                          <a:cubicBezTo>
                            <a:pt x="1008" y="53805"/>
                            <a:pt x="7922" y="131925"/>
                            <a:pt x="13280" y="134993"/>
                          </a:cubicBezTo>
                          <a:close/>
                        </a:path>
                      </a:pathLst>
                    </a:custGeom>
                    <a:solidFill>
                      <a:srgbClr val="666822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94" name="Freeform: Shape 2193">
                      <a:extLst>
                        <a:ext uri="{FF2B5EF4-FFF2-40B4-BE49-F238E27FC236}">
                          <a16:creationId xmlns:a16="http://schemas.microsoft.com/office/drawing/2014/main" id="{1B4A1758-A1EA-4C71-8BA3-8772D9B228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5642" y="-622810"/>
                      <a:ext cx="59402" cy="282990"/>
                    </a:xfrm>
                    <a:custGeom>
                      <a:avLst/>
                      <a:gdLst>
                        <a:gd name="connsiteX0" fmla="*/ 12913 w 59402"/>
                        <a:gd name="connsiteY0" fmla="*/ 14012 h 282990"/>
                        <a:gd name="connsiteX1" fmla="*/ 0 w 59402"/>
                        <a:gd name="connsiteY1" fmla="*/ 274153 h 282990"/>
                        <a:gd name="connsiteX2" fmla="*/ 15065 w 59402"/>
                        <a:gd name="connsiteY2" fmla="*/ 282991 h 282990"/>
                        <a:gd name="connsiteX3" fmla="*/ 24865 w 59402"/>
                        <a:gd name="connsiteY3" fmla="*/ 0 h 282990"/>
                        <a:gd name="connsiteX4" fmla="*/ 12913 w 59402"/>
                        <a:gd name="connsiteY4" fmla="*/ 14012 h 282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2" h="282990">
                          <a:moveTo>
                            <a:pt x="12913" y="14012"/>
                          </a:moveTo>
                          <a:cubicBezTo>
                            <a:pt x="12913" y="14012"/>
                            <a:pt x="79173" y="105412"/>
                            <a:pt x="0" y="274153"/>
                          </a:cubicBezTo>
                          <a:lnTo>
                            <a:pt x="15065" y="282991"/>
                          </a:lnTo>
                          <a:cubicBezTo>
                            <a:pt x="15065" y="282991"/>
                            <a:pt x="107930" y="126980"/>
                            <a:pt x="24865" y="0"/>
                          </a:cubicBezTo>
                          <a:lnTo>
                            <a:pt x="12913" y="14012"/>
                          </a:lnTo>
                          <a:close/>
                        </a:path>
                      </a:pathLst>
                    </a:custGeom>
                    <a:solidFill>
                      <a:srgbClr val="666822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95" name="Freeform: Shape 2194">
                      <a:extLst>
                        <a:ext uri="{FF2B5EF4-FFF2-40B4-BE49-F238E27FC236}">
                          <a16:creationId xmlns:a16="http://schemas.microsoft.com/office/drawing/2014/main" id="{4E220529-0EE7-4CE0-9A9E-07E8D11858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0193" y="-626107"/>
                      <a:ext cx="49398" cy="113974"/>
                    </a:xfrm>
                    <a:custGeom>
                      <a:avLst/>
                      <a:gdLst>
                        <a:gd name="connsiteX0" fmla="*/ 0 w 49398"/>
                        <a:gd name="connsiteY0" fmla="*/ 9937 h 113974"/>
                        <a:gd name="connsiteX1" fmla="*/ 16256 w 49398"/>
                        <a:gd name="connsiteY1" fmla="*/ 39335 h 113974"/>
                        <a:gd name="connsiteX2" fmla="*/ 25323 w 49398"/>
                        <a:gd name="connsiteY2" fmla="*/ 41945 h 113974"/>
                        <a:gd name="connsiteX3" fmla="*/ 34939 w 49398"/>
                        <a:gd name="connsiteY3" fmla="*/ 56644 h 113974"/>
                        <a:gd name="connsiteX4" fmla="*/ 48630 w 49398"/>
                        <a:gd name="connsiteY4" fmla="*/ 102527 h 113974"/>
                        <a:gd name="connsiteX5" fmla="*/ 45608 w 49398"/>
                        <a:gd name="connsiteY5" fmla="*/ 113975 h 113974"/>
                        <a:gd name="connsiteX6" fmla="*/ 37778 w 49398"/>
                        <a:gd name="connsiteY6" fmla="*/ 2793 h 113974"/>
                        <a:gd name="connsiteX7" fmla="*/ 26971 w 49398"/>
                        <a:gd name="connsiteY7" fmla="*/ 21614 h 113974"/>
                        <a:gd name="connsiteX8" fmla="*/ 7647 w 49398"/>
                        <a:gd name="connsiteY8" fmla="*/ 19919 h 113974"/>
                        <a:gd name="connsiteX9" fmla="*/ 5449 w 49398"/>
                        <a:gd name="connsiteY9" fmla="*/ 0 h 11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398" h="113974">
                          <a:moveTo>
                            <a:pt x="0" y="9937"/>
                          </a:moveTo>
                          <a:cubicBezTo>
                            <a:pt x="11723" y="11906"/>
                            <a:pt x="5816" y="33748"/>
                            <a:pt x="16256" y="39335"/>
                          </a:cubicBezTo>
                          <a:cubicBezTo>
                            <a:pt x="19049" y="40800"/>
                            <a:pt x="22392" y="40709"/>
                            <a:pt x="25323" y="41945"/>
                          </a:cubicBezTo>
                          <a:cubicBezTo>
                            <a:pt x="30909" y="44326"/>
                            <a:pt x="33199" y="50828"/>
                            <a:pt x="34939" y="56644"/>
                          </a:cubicBezTo>
                          <a:cubicBezTo>
                            <a:pt x="39518" y="71938"/>
                            <a:pt x="44051" y="87233"/>
                            <a:pt x="48630" y="102527"/>
                          </a:cubicBezTo>
                          <a:cubicBezTo>
                            <a:pt x="49913" y="106831"/>
                            <a:pt x="50004" y="113196"/>
                            <a:pt x="45608" y="113975"/>
                          </a:cubicBezTo>
                          <a:cubicBezTo>
                            <a:pt x="38419" y="77433"/>
                            <a:pt x="35763" y="40022"/>
                            <a:pt x="37778" y="2793"/>
                          </a:cubicBezTo>
                          <a:cubicBezTo>
                            <a:pt x="35397" y="9754"/>
                            <a:pt x="32741" y="17080"/>
                            <a:pt x="26971" y="21614"/>
                          </a:cubicBezTo>
                          <a:cubicBezTo>
                            <a:pt x="21201" y="26147"/>
                            <a:pt x="11311" y="26284"/>
                            <a:pt x="7647" y="19919"/>
                          </a:cubicBezTo>
                          <a:cubicBezTo>
                            <a:pt x="4259" y="14058"/>
                            <a:pt x="7647" y="6365"/>
                            <a:pt x="5449" y="0"/>
                          </a:cubicBezTo>
                        </a:path>
                      </a:pathLst>
                    </a:custGeom>
                    <a:solidFill>
                      <a:srgbClr val="213F00">
                        <a:alpha val="50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96" name="Freeform: Shape 2195">
                      <a:extLst>
                        <a:ext uri="{FF2B5EF4-FFF2-40B4-BE49-F238E27FC236}">
                          <a16:creationId xmlns:a16="http://schemas.microsoft.com/office/drawing/2014/main" id="{4F5D81C3-778E-4671-96BE-03D6D885F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4894" y="-520558"/>
                      <a:ext cx="41702" cy="172770"/>
                    </a:xfrm>
                    <a:custGeom>
                      <a:avLst/>
                      <a:gdLst>
                        <a:gd name="connsiteX0" fmla="*/ 35624 w 41702"/>
                        <a:gd name="connsiteY0" fmla="*/ 0 h 172770"/>
                        <a:gd name="connsiteX1" fmla="*/ 21245 w 41702"/>
                        <a:gd name="connsiteY1" fmla="*/ 117180 h 172770"/>
                        <a:gd name="connsiteX2" fmla="*/ 10622 w 41702"/>
                        <a:gd name="connsiteY2" fmla="*/ 147632 h 172770"/>
                        <a:gd name="connsiteX3" fmla="*/ 685 w 41702"/>
                        <a:gd name="connsiteY3" fmla="*/ 172771 h 172770"/>
                        <a:gd name="connsiteX4" fmla="*/ 21795 w 41702"/>
                        <a:gd name="connsiteY4" fmla="*/ 95658 h 172770"/>
                        <a:gd name="connsiteX5" fmla="*/ 35624 w 41702"/>
                        <a:gd name="connsiteY5" fmla="*/ 0 h 17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702" h="172770">
                          <a:moveTo>
                            <a:pt x="35624" y="0"/>
                          </a:moveTo>
                          <a:cubicBezTo>
                            <a:pt x="49041" y="38098"/>
                            <a:pt x="38463" y="80639"/>
                            <a:pt x="21245" y="117180"/>
                          </a:cubicBezTo>
                          <a:cubicBezTo>
                            <a:pt x="16621" y="126980"/>
                            <a:pt x="11446" y="136871"/>
                            <a:pt x="10622" y="147632"/>
                          </a:cubicBezTo>
                          <a:cubicBezTo>
                            <a:pt x="9706" y="159537"/>
                            <a:pt x="11721" y="166498"/>
                            <a:pt x="685" y="172771"/>
                          </a:cubicBezTo>
                          <a:cubicBezTo>
                            <a:pt x="-3940" y="152852"/>
                            <a:pt x="16163" y="118096"/>
                            <a:pt x="21795" y="95658"/>
                          </a:cubicBezTo>
                          <a:cubicBezTo>
                            <a:pt x="29579" y="64337"/>
                            <a:pt x="34250" y="32237"/>
                            <a:pt x="35624" y="0"/>
                          </a:cubicBezTo>
                          <a:close/>
                        </a:path>
                      </a:pathLst>
                    </a:custGeom>
                    <a:solidFill>
                      <a:srgbClr val="213F00">
                        <a:alpha val="50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128" name="Graphic 4">
                    <a:extLst>
                      <a:ext uri="{FF2B5EF4-FFF2-40B4-BE49-F238E27FC236}">
                        <a16:creationId xmlns:a16="http://schemas.microsoft.com/office/drawing/2014/main" id="{B836BA2F-52BA-4857-BCE9-9CB3A4682BFD}"/>
                      </a:ext>
                    </a:extLst>
                  </p:cNvPr>
                  <p:cNvGrpSpPr/>
                  <p:nvPr/>
                </p:nvGrpSpPr>
                <p:grpSpPr>
                  <a:xfrm>
                    <a:off x="8367932" y="-815478"/>
                    <a:ext cx="1296959" cy="2043793"/>
                    <a:chOff x="8367932" y="-815478"/>
                    <a:chExt cx="1296959" cy="2043793"/>
                  </a:xfrm>
                </p:grpSpPr>
                <p:grpSp>
                  <p:nvGrpSpPr>
                    <p:cNvPr id="2129" name="Graphic 4">
                      <a:extLst>
                        <a:ext uri="{FF2B5EF4-FFF2-40B4-BE49-F238E27FC236}">
                          <a16:creationId xmlns:a16="http://schemas.microsoft.com/office/drawing/2014/main" id="{F8139436-6960-4EE5-956C-3C78554D4A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00703" y="-426804"/>
                      <a:ext cx="261871" cy="443012"/>
                      <a:chOff x="8800703" y="-426804"/>
                      <a:chExt cx="261871" cy="443012"/>
                    </a:xfrm>
                  </p:grpSpPr>
                  <p:grpSp>
                    <p:nvGrpSpPr>
                      <p:cNvPr id="2181" name="Graphic 4">
                        <a:extLst>
                          <a:ext uri="{FF2B5EF4-FFF2-40B4-BE49-F238E27FC236}">
                            <a16:creationId xmlns:a16="http://schemas.microsoft.com/office/drawing/2014/main" id="{DB12E131-6D19-447D-A080-234B8AF0713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00703" y="-426804"/>
                        <a:ext cx="261871" cy="443012"/>
                        <a:chOff x="8800703" y="-426804"/>
                        <a:chExt cx="261871" cy="443012"/>
                      </a:xfrm>
                    </p:grpSpPr>
                    <p:sp>
                      <p:nvSpPr>
                        <p:cNvPr id="2188" name="Freeform: Shape 2187">
                          <a:extLst>
                            <a:ext uri="{FF2B5EF4-FFF2-40B4-BE49-F238E27FC236}">
                              <a16:creationId xmlns:a16="http://schemas.microsoft.com/office/drawing/2014/main" id="{ECB918F0-6857-4A1B-931A-2DF409817E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36774" y="-105642"/>
                          <a:ext cx="58927" cy="120797"/>
                        </a:xfrm>
                        <a:custGeom>
                          <a:avLst/>
                          <a:gdLst>
                            <a:gd name="connsiteX0" fmla="*/ 50181 w 58927"/>
                            <a:gd name="connsiteY0" fmla="*/ 88240 h 120797"/>
                            <a:gd name="connsiteX1" fmla="*/ 21241 w 58927"/>
                            <a:gd name="connsiteY1" fmla="*/ 0 h 120797"/>
                            <a:gd name="connsiteX2" fmla="*/ 1184 w 58927"/>
                            <a:gd name="connsiteY2" fmla="*/ 412 h 120797"/>
                            <a:gd name="connsiteX3" fmla="*/ 58332 w 58927"/>
                            <a:gd name="connsiteY3" fmla="*/ 120798 h 120797"/>
                            <a:gd name="connsiteX4" fmla="*/ 50868 w 58927"/>
                            <a:gd name="connsiteY4" fmla="*/ 91125 h 1207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8927" h="120797">
                              <a:moveTo>
                                <a:pt x="50181" y="88240"/>
                              </a:moveTo>
                              <a:cubicBezTo>
                                <a:pt x="29392" y="64200"/>
                                <a:pt x="18722" y="31688"/>
                                <a:pt x="21241" y="0"/>
                              </a:cubicBezTo>
                              <a:cubicBezTo>
                                <a:pt x="14555" y="137"/>
                                <a:pt x="7870" y="275"/>
                                <a:pt x="1184" y="412"/>
                              </a:cubicBezTo>
                              <a:cubicBezTo>
                                <a:pt x="-5685" y="46982"/>
                                <a:pt x="17852" y="96666"/>
                                <a:pt x="58332" y="120798"/>
                              </a:cubicBezTo>
                              <a:cubicBezTo>
                                <a:pt x="60255" y="110449"/>
                                <a:pt x="57462" y="99321"/>
                                <a:pt x="50868" y="91125"/>
                              </a:cubicBezTo>
                            </a:path>
                          </a:pathLst>
                        </a:custGeom>
                        <a:solidFill>
                          <a:srgbClr val="49684F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89" name="Freeform: Shape 2188">
                          <a:extLst>
                            <a:ext uri="{FF2B5EF4-FFF2-40B4-BE49-F238E27FC236}">
                              <a16:creationId xmlns:a16="http://schemas.microsoft.com/office/drawing/2014/main" id="{276415C7-9E13-4651-A8D8-CF8CD1F784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34759" y="-102879"/>
                          <a:ext cx="64278" cy="119088"/>
                        </a:xfrm>
                        <a:custGeom>
                          <a:avLst/>
                          <a:gdLst>
                            <a:gd name="connsiteX0" fmla="*/ 61903 w 64278"/>
                            <a:gd name="connsiteY0" fmla="*/ 107320 h 119088"/>
                            <a:gd name="connsiteX1" fmla="*/ 16845 w 64278"/>
                            <a:gd name="connsiteY1" fmla="*/ 20774 h 119088"/>
                            <a:gd name="connsiteX2" fmla="*/ 13319 w 64278"/>
                            <a:gd name="connsiteY2" fmla="*/ 5709 h 119088"/>
                            <a:gd name="connsiteX3" fmla="*/ 85 w 64278"/>
                            <a:gd name="connsiteY3" fmla="*/ 1038 h 119088"/>
                            <a:gd name="connsiteX4" fmla="*/ 60713 w 64278"/>
                            <a:gd name="connsiteY4" fmla="*/ 119088 h 119088"/>
                            <a:gd name="connsiteX5" fmla="*/ 63369 w 64278"/>
                            <a:gd name="connsiteY5" fmla="*/ 108785 h 1190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4278" h="119088">
                              <a:moveTo>
                                <a:pt x="61903" y="107320"/>
                              </a:moveTo>
                              <a:cubicBezTo>
                                <a:pt x="36672" y="85569"/>
                                <a:pt x="20187" y="53927"/>
                                <a:pt x="16845" y="20774"/>
                              </a:cubicBezTo>
                              <a:cubicBezTo>
                                <a:pt x="16295" y="15600"/>
                                <a:pt x="16020" y="10150"/>
                                <a:pt x="13319" y="5709"/>
                              </a:cubicBezTo>
                              <a:cubicBezTo>
                                <a:pt x="10617" y="1267"/>
                                <a:pt x="4527" y="-1664"/>
                                <a:pt x="85" y="1038"/>
                              </a:cubicBezTo>
                              <a:cubicBezTo>
                                <a:pt x="-1609" y="47241"/>
                                <a:pt x="22202" y="93537"/>
                                <a:pt x="60713" y="119088"/>
                              </a:cubicBezTo>
                              <a:cubicBezTo>
                                <a:pt x="64056" y="117028"/>
                                <a:pt x="65292" y="112219"/>
                                <a:pt x="63369" y="108785"/>
                              </a:cubicBezTo>
                            </a:path>
                          </a:pathLst>
                        </a:custGeom>
                        <a:solidFill>
                          <a:srgbClr val="304640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90" name="Freeform: Shape 2189">
                          <a:extLst>
                            <a:ext uri="{FF2B5EF4-FFF2-40B4-BE49-F238E27FC236}">
                              <a16:creationId xmlns:a16="http://schemas.microsoft.com/office/drawing/2014/main" id="{CA1C8F0D-D4B0-4ED7-B6EF-E95E9CE4BB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00703" y="-401526"/>
                          <a:ext cx="164824" cy="304175"/>
                        </a:xfrm>
                        <a:custGeom>
                          <a:avLst/>
                          <a:gdLst>
                            <a:gd name="connsiteX0" fmla="*/ 155342 w 164824"/>
                            <a:gd name="connsiteY0" fmla="*/ 95821 h 304175"/>
                            <a:gd name="connsiteX1" fmla="*/ 164684 w 164824"/>
                            <a:gd name="connsiteY1" fmla="*/ 20266 h 304175"/>
                            <a:gd name="connsiteX2" fmla="*/ 162531 w 164824"/>
                            <a:gd name="connsiteY2" fmla="*/ 12206 h 304175"/>
                            <a:gd name="connsiteX3" fmla="*/ 156578 w 164824"/>
                            <a:gd name="connsiteY3" fmla="*/ 8268 h 304175"/>
                            <a:gd name="connsiteX4" fmla="*/ 25569 w 164824"/>
                            <a:gd name="connsiteY4" fmla="*/ 42337 h 304175"/>
                            <a:gd name="connsiteX5" fmla="*/ 1803 w 164824"/>
                            <a:gd name="connsiteY5" fmla="*/ 146604 h 304175"/>
                            <a:gd name="connsiteX6" fmla="*/ 44756 w 164824"/>
                            <a:gd name="connsiteY6" fmla="*/ 246750 h 304175"/>
                            <a:gd name="connsiteX7" fmla="*/ 151358 w 164824"/>
                            <a:gd name="connsiteY7" fmla="*/ 280498 h 304175"/>
                            <a:gd name="connsiteX8" fmla="*/ 155342 w 164824"/>
                            <a:gd name="connsiteY8" fmla="*/ 95821 h 3041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4824" h="304175">
                              <a:moveTo>
                                <a:pt x="155342" y="95821"/>
                              </a:moveTo>
                              <a:cubicBezTo>
                                <a:pt x="158685" y="70636"/>
                                <a:pt x="165920" y="45680"/>
                                <a:pt x="164684" y="20266"/>
                              </a:cubicBezTo>
                              <a:cubicBezTo>
                                <a:pt x="164546" y="17472"/>
                                <a:pt x="164225" y="14450"/>
                                <a:pt x="162531" y="12206"/>
                              </a:cubicBezTo>
                              <a:cubicBezTo>
                                <a:pt x="161066" y="10283"/>
                                <a:pt x="158776" y="9184"/>
                                <a:pt x="156578" y="8268"/>
                              </a:cubicBezTo>
                              <a:cubicBezTo>
                                <a:pt x="111886" y="-10735"/>
                                <a:pt x="55288" y="4010"/>
                                <a:pt x="25569" y="42337"/>
                              </a:cubicBezTo>
                              <a:cubicBezTo>
                                <a:pt x="3131" y="71277"/>
                                <a:pt x="-3692" y="110337"/>
                                <a:pt x="1803" y="146604"/>
                              </a:cubicBezTo>
                              <a:cubicBezTo>
                                <a:pt x="7298" y="182825"/>
                                <a:pt x="24104" y="216528"/>
                                <a:pt x="44756" y="246750"/>
                              </a:cubicBezTo>
                              <a:cubicBezTo>
                                <a:pt x="66690" y="278850"/>
                                <a:pt x="128096" y="336959"/>
                                <a:pt x="151358" y="280498"/>
                              </a:cubicBezTo>
                              <a:cubicBezTo>
                                <a:pt x="172880" y="228159"/>
                                <a:pt x="147924" y="151687"/>
                                <a:pt x="155342" y="9582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C5E59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91" name="Freeform: Shape 2190">
                          <a:extLst>
                            <a:ext uri="{FF2B5EF4-FFF2-40B4-BE49-F238E27FC236}">
                              <a16:creationId xmlns:a16="http://schemas.microsoft.com/office/drawing/2014/main" id="{BBAD2EF1-64ED-40C4-A50A-95F3A5CFC3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41104" y="-426804"/>
                          <a:ext cx="121470" cy="328462"/>
                        </a:xfrm>
                        <a:custGeom>
                          <a:avLst/>
                          <a:gdLst>
                            <a:gd name="connsiteX0" fmla="*/ 7203 w 121470"/>
                            <a:gd name="connsiteY0" fmla="*/ 227793 h 328462"/>
                            <a:gd name="connsiteX1" fmla="*/ 24741 w 121470"/>
                            <a:gd name="connsiteY1" fmla="*/ 53236 h 328462"/>
                            <a:gd name="connsiteX2" fmla="*/ 57711 w 121470"/>
                            <a:gd name="connsiteY2" fmla="*/ 2225 h 328462"/>
                            <a:gd name="connsiteX3" fmla="*/ 110737 w 121470"/>
                            <a:gd name="connsiteY3" fmla="*/ 25304 h 328462"/>
                            <a:gd name="connsiteX4" fmla="*/ 121132 w 121470"/>
                            <a:gd name="connsiteY4" fmla="*/ 86481 h 328462"/>
                            <a:gd name="connsiteX5" fmla="*/ 34952 w 121470"/>
                            <a:gd name="connsiteY5" fmla="*/ 312233 h 328462"/>
                            <a:gd name="connsiteX6" fmla="*/ 22131 w 121470"/>
                            <a:gd name="connsiteY6" fmla="*/ 324642 h 328462"/>
                            <a:gd name="connsiteX7" fmla="*/ 7203 w 121470"/>
                            <a:gd name="connsiteY7" fmla="*/ 227793 h 328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21470" h="328462">
                              <a:moveTo>
                                <a:pt x="7203" y="227793"/>
                              </a:moveTo>
                              <a:cubicBezTo>
                                <a:pt x="5005" y="169180"/>
                                <a:pt x="10958" y="110247"/>
                                <a:pt x="24741" y="53236"/>
                              </a:cubicBezTo>
                              <a:cubicBezTo>
                                <a:pt x="29686" y="32722"/>
                                <a:pt x="38020" y="9780"/>
                                <a:pt x="57711" y="2225"/>
                              </a:cubicBezTo>
                              <a:cubicBezTo>
                                <a:pt x="77309" y="-5285"/>
                                <a:pt x="100205" y="7170"/>
                                <a:pt x="110737" y="25304"/>
                              </a:cubicBezTo>
                              <a:cubicBezTo>
                                <a:pt x="121315" y="43437"/>
                                <a:pt x="122185" y="65554"/>
                                <a:pt x="121132" y="86481"/>
                              </a:cubicBezTo>
                              <a:cubicBezTo>
                                <a:pt x="117011" y="168264"/>
                                <a:pt x="86376" y="248491"/>
                                <a:pt x="34952" y="312233"/>
                              </a:cubicBezTo>
                              <a:cubicBezTo>
                                <a:pt x="31197" y="316903"/>
                                <a:pt x="27213" y="321528"/>
                                <a:pt x="22131" y="324642"/>
                              </a:cubicBezTo>
                              <a:cubicBezTo>
                                <a:pt x="-17250" y="348728"/>
                                <a:pt x="8119" y="252017"/>
                                <a:pt x="7203" y="22779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3797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sp>
                    <p:nvSpPr>
                      <p:cNvPr id="2182" name="Freeform: Shape 2181">
                        <a:extLst>
                          <a:ext uri="{FF2B5EF4-FFF2-40B4-BE49-F238E27FC236}">
                            <a16:creationId xmlns:a16="http://schemas.microsoft.com/office/drawing/2014/main" id="{E9DD403D-AB5A-48E6-B415-8733C7520D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24010" y="-390070"/>
                        <a:ext cx="143774" cy="298368"/>
                      </a:xfrm>
                      <a:custGeom>
                        <a:avLst/>
                        <a:gdLst>
                          <a:gd name="connsiteX0" fmla="*/ 51305 w 143774"/>
                          <a:gd name="connsiteY0" fmla="*/ 7528 h 298368"/>
                          <a:gd name="connsiteX1" fmla="*/ 22914 w 143774"/>
                          <a:gd name="connsiteY1" fmla="*/ 42970 h 298368"/>
                          <a:gd name="connsiteX2" fmla="*/ 2995 w 143774"/>
                          <a:gd name="connsiteY2" fmla="*/ 67881 h 298368"/>
                          <a:gd name="connsiteX3" fmla="*/ 3224 w 143774"/>
                          <a:gd name="connsiteY3" fmla="*/ 125349 h 298368"/>
                          <a:gd name="connsiteX4" fmla="*/ 20350 w 143774"/>
                          <a:gd name="connsiteY4" fmla="*/ 83083 h 298368"/>
                          <a:gd name="connsiteX5" fmla="*/ 27219 w 143774"/>
                          <a:gd name="connsiteY5" fmla="*/ 71681 h 298368"/>
                          <a:gd name="connsiteX6" fmla="*/ 36514 w 143774"/>
                          <a:gd name="connsiteY6" fmla="*/ 67057 h 298368"/>
                          <a:gd name="connsiteX7" fmla="*/ 85282 w 143774"/>
                          <a:gd name="connsiteY7" fmla="*/ 67789 h 298368"/>
                          <a:gd name="connsiteX8" fmla="*/ 97279 w 143774"/>
                          <a:gd name="connsiteY8" fmla="*/ 118572 h 298368"/>
                          <a:gd name="connsiteX9" fmla="*/ 96364 w 143774"/>
                          <a:gd name="connsiteY9" fmla="*/ 127730 h 298368"/>
                          <a:gd name="connsiteX10" fmla="*/ 94486 w 143774"/>
                          <a:gd name="connsiteY10" fmla="*/ 132950 h 298368"/>
                          <a:gd name="connsiteX11" fmla="*/ 87984 w 143774"/>
                          <a:gd name="connsiteY11" fmla="*/ 133866 h 298368"/>
                          <a:gd name="connsiteX12" fmla="*/ 46680 w 143774"/>
                          <a:gd name="connsiteY12" fmla="*/ 120266 h 298368"/>
                          <a:gd name="connsiteX13" fmla="*/ 67698 w 143774"/>
                          <a:gd name="connsiteY13" fmla="*/ 146871 h 298368"/>
                          <a:gd name="connsiteX14" fmla="*/ 106667 w 143774"/>
                          <a:gd name="connsiteY14" fmla="*/ 230349 h 298368"/>
                          <a:gd name="connsiteX15" fmla="*/ 104835 w 143774"/>
                          <a:gd name="connsiteY15" fmla="*/ 235569 h 298368"/>
                          <a:gd name="connsiteX16" fmla="*/ 99890 w 143774"/>
                          <a:gd name="connsiteY16" fmla="*/ 237217 h 298368"/>
                          <a:gd name="connsiteX17" fmla="*/ 41963 w 143774"/>
                          <a:gd name="connsiteY17" fmla="*/ 212261 h 298368"/>
                          <a:gd name="connsiteX18" fmla="*/ 5834 w 143774"/>
                          <a:gd name="connsiteY18" fmla="*/ 158410 h 298368"/>
                          <a:gd name="connsiteX19" fmla="*/ 27493 w 143774"/>
                          <a:gd name="connsiteY19" fmla="*/ 198707 h 298368"/>
                          <a:gd name="connsiteX20" fmla="*/ 67744 w 143774"/>
                          <a:gd name="connsiteY20" fmla="*/ 259609 h 298368"/>
                          <a:gd name="connsiteX21" fmla="*/ 123976 w 143774"/>
                          <a:gd name="connsiteY21" fmla="*/ 297708 h 298368"/>
                          <a:gd name="connsiteX22" fmla="*/ 118618 w 143774"/>
                          <a:gd name="connsiteY22" fmla="*/ 217985 h 298368"/>
                          <a:gd name="connsiteX23" fmla="*/ 131898 w 143774"/>
                          <a:gd name="connsiteY23" fmla="*/ 159921 h 298368"/>
                          <a:gd name="connsiteX24" fmla="*/ 51305 w 143774"/>
                          <a:gd name="connsiteY24" fmla="*/ 7528 h 2983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43774" h="298368">
                            <a:moveTo>
                              <a:pt x="51305" y="7528"/>
                            </a:moveTo>
                            <a:cubicBezTo>
                              <a:pt x="36056" y="12931"/>
                              <a:pt x="22502" y="26806"/>
                              <a:pt x="22914" y="42970"/>
                            </a:cubicBezTo>
                            <a:cubicBezTo>
                              <a:pt x="11558" y="43978"/>
                              <a:pt x="5422" y="56708"/>
                              <a:pt x="2995" y="67881"/>
                            </a:cubicBezTo>
                            <a:cubicBezTo>
                              <a:pt x="-1081" y="86747"/>
                              <a:pt x="-989" y="106529"/>
                              <a:pt x="3224" y="125349"/>
                            </a:cubicBezTo>
                            <a:cubicBezTo>
                              <a:pt x="8948" y="111245"/>
                              <a:pt x="14626" y="97141"/>
                              <a:pt x="20350" y="83083"/>
                            </a:cubicBezTo>
                            <a:cubicBezTo>
                              <a:pt x="22044" y="78916"/>
                              <a:pt x="23830" y="74612"/>
                              <a:pt x="27219" y="71681"/>
                            </a:cubicBezTo>
                            <a:cubicBezTo>
                              <a:pt x="29874" y="69392"/>
                              <a:pt x="33217" y="68201"/>
                              <a:pt x="36514" y="67057"/>
                            </a:cubicBezTo>
                            <a:cubicBezTo>
                              <a:pt x="52587" y="61516"/>
                              <a:pt x="71865" y="57349"/>
                              <a:pt x="85282" y="67789"/>
                            </a:cubicBezTo>
                            <a:cubicBezTo>
                              <a:pt x="99615" y="79008"/>
                              <a:pt x="99111" y="100438"/>
                              <a:pt x="97279" y="118572"/>
                            </a:cubicBezTo>
                            <a:cubicBezTo>
                              <a:pt x="96959" y="121640"/>
                              <a:pt x="96684" y="124662"/>
                              <a:pt x="96364" y="127730"/>
                            </a:cubicBezTo>
                            <a:cubicBezTo>
                              <a:pt x="96180" y="129608"/>
                              <a:pt x="95906" y="131668"/>
                              <a:pt x="94486" y="132950"/>
                            </a:cubicBezTo>
                            <a:cubicBezTo>
                              <a:pt x="92792" y="134507"/>
                              <a:pt x="90227" y="134278"/>
                              <a:pt x="87984" y="133866"/>
                            </a:cubicBezTo>
                            <a:cubicBezTo>
                              <a:pt x="73651" y="131439"/>
                              <a:pt x="59639" y="126860"/>
                              <a:pt x="46680" y="120266"/>
                            </a:cubicBezTo>
                            <a:cubicBezTo>
                              <a:pt x="45215" y="132126"/>
                              <a:pt x="57899" y="140002"/>
                              <a:pt x="67698" y="146871"/>
                            </a:cubicBezTo>
                            <a:cubicBezTo>
                              <a:pt x="94028" y="165325"/>
                              <a:pt x="109414" y="198340"/>
                              <a:pt x="106667" y="230349"/>
                            </a:cubicBezTo>
                            <a:cubicBezTo>
                              <a:pt x="106484" y="232226"/>
                              <a:pt x="106209" y="234241"/>
                              <a:pt x="104835" y="235569"/>
                            </a:cubicBezTo>
                            <a:cubicBezTo>
                              <a:pt x="103553" y="236805"/>
                              <a:pt x="101630" y="237080"/>
                              <a:pt x="99890" y="237217"/>
                            </a:cubicBezTo>
                            <a:cubicBezTo>
                              <a:pt x="78230" y="238774"/>
                              <a:pt x="57258" y="227647"/>
                              <a:pt x="41963" y="212261"/>
                            </a:cubicBezTo>
                            <a:cubicBezTo>
                              <a:pt x="26669" y="196875"/>
                              <a:pt x="16137" y="177505"/>
                              <a:pt x="5834" y="158410"/>
                            </a:cubicBezTo>
                            <a:cubicBezTo>
                              <a:pt x="10505" y="172972"/>
                              <a:pt x="19068" y="185931"/>
                              <a:pt x="27493" y="198707"/>
                            </a:cubicBezTo>
                            <a:cubicBezTo>
                              <a:pt x="40910" y="218992"/>
                              <a:pt x="54327" y="239278"/>
                              <a:pt x="67744" y="259609"/>
                            </a:cubicBezTo>
                            <a:cubicBezTo>
                              <a:pt x="81069" y="279758"/>
                              <a:pt x="100347" y="302562"/>
                              <a:pt x="123976" y="297708"/>
                            </a:cubicBezTo>
                            <a:cubicBezTo>
                              <a:pt x="124846" y="271057"/>
                              <a:pt x="116787" y="244590"/>
                              <a:pt x="118618" y="217985"/>
                            </a:cubicBezTo>
                            <a:cubicBezTo>
                              <a:pt x="119992" y="198157"/>
                              <a:pt x="126769" y="179154"/>
                              <a:pt x="131898" y="159921"/>
                            </a:cubicBezTo>
                            <a:cubicBezTo>
                              <a:pt x="149985" y="91646"/>
                              <a:pt x="162486" y="-31670"/>
                              <a:pt x="51305" y="7528"/>
                            </a:cubicBezTo>
                            <a:close/>
                          </a:path>
                        </a:pathLst>
                      </a:custGeom>
                      <a:solidFill>
                        <a:srgbClr val="48595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3" name="Freeform: Shape 2182">
                        <a:extLst>
                          <a:ext uri="{FF2B5EF4-FFF2-40B4-BE49-F238E27FC236}">
                            <a16:creationId xmlns:a16="http://schemas.microsoft.com/office/drawing/2014/main" id="{925CF339-9B4C-4A26-BD5D-2534C9FAC5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59522" y="-423442"/>
                        <a:ext cx="92793" cy="306947"/>
                      </a:xfrm>
                      <a:custGeom>
                        <a:avLst/>
                        <a:gdLst>
                          <a:gd name="connsiteX0" fmla="*/ 42819 w 92793"/>
                          <a:gd name="connsiteY0" fmla="*/ 223333 h 306947"/>
                          <a:gd name="connsiteX1" fmla="*/ 73316 w 92793"/>
                          <a:gd name="connsiteY1" fmla="*/ 171405 h 306947"/>
                          <a:gd name="connsiteX2" fmla="*/ 82886 w 92793"/>
                          <a:gd name="connsiteY2" fmla="*/ 104779 h 306947"/>
                          <a:gd name="connsiteX3" fmla="*/ 85038 w 92793"/>
                          <a:gd name="connsiteY3" fmla="*/ 50974 h 306947"/>
                          <a:gd name="connsiteX4" fmla="*/ 83527 w 92793"/>
                          <a:gd name="connsiteY4" fmla="*/ 37557 h 306947"/>
                          <a:gd name="connsiteX5" fmla="*/ 68920 w 92793"/>
                          <a:gd name="connsiteY5" fmla="*/ 24873 h 306947"/>
                          <a:gd name="connsiteX6" fmla="*/ 34943 w 92793"/>
                          <a:gd name="connsiteY6" fmla="*/ 11960 h 306947"/>
                          <a:gd name="connsiteX7" fmla="*/ 5224 w 92793"/>
                          <a:gd name="connsiteY7" fmla="*/ 53264 h 306947"/>
                          <a:gd name="connsiteX8" fmla="*/ 57563 w 92793"/>
                          <a:gd name="connsiteY8" fmla="*/ 8 h 306947"/>
                          <a:gd name="connsiteX9" fmla="*/ 70294 w 92793"/>
                          <a:gd name="connsiteY9" fmla="*/ 3443 h 306947"/>
                          <a:gd name="connsiteX10" fmla="*/ 76155 w 92793"/>
                          <a:gd name="connsiteY10" fmla="*/ 10403 h 306947"/>
                          <a:gd name="connsiteX11" fmla="*/ 92777 w 92793"/>
                          <a:gd name="connsiteY11" fmla="*/ 101848 h 306947"/>
                          <a:gd name="connsiteX12" fmla="*/ 84031 w 92793"/>
                          <a:gd name="connsiteY12" fmla="*/ 172962 h 306947"/>
                          <a:gd name="connsiteX13" fmla="*/ 68370 w 92793"/>
                          <a:gd name="connsiteY13" fmla="*/ 203780 h 306947"/>
                          <a:gd name="connsiteX14" fmla="*/ 5178 w 92793"/>
                          <a:gd name="connsiteY14" fmla="*/ 306948 h 306947"/>
                          <a:gd name="connsiteX15" fmla="*/ 42819 w 92793"/>
                          <a:gd name="connsiteY15" fmla="*/ 223333 h 3069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92793" h="306947">
                            <a:moveTo>
                              <a:pt x="42819" y="223333"/>
                            </a:moveTo>
                            <a:cubicBezTo>
                              <a:pt x="54587" y="206985"/>
                              <a:pt x="66447" y="190317"/>
                              <a:pt x="73316" y="171405"/>
                            </a:cubicBezTo>
                            <a:cubicBezTo>
                              <a:pt x="81009" y="150204"/>
                              <a:pt x="81970" y="127308"/>
                              <a:pt x="82886" y="104779"/>
                            </a:cubicBezTo>
                            <a:cubicBezTo>
                              <a:pt x="83619" y="86829"/>
                              <a:pt x="84306" y="68924"/>
                              <a:pt x="85038" y="50974"/>
                            </a:cubicBezTo>
                            <a:cubicBezTo>
                              <a:pt x="85221" y="46441"/>
                              <a:pt x="85359" y="41724"/>
                              <a:pt x="83527" y="37557"/>
                            </a:cubicBezTo>
                            <a:cubicBezTo>
                              <a:pt x="80871" y="31513"/>
                              <a:pt x="74689" y="27987"/>
                              <a:pt x="68920" y="24873"/>
                            </a:cubicBezTo>
                            <a:cubicBezTo>
                              <a:pt x="58205" y="19057"/>
                              <a:pt x="47077" y="13150"/>
                              <a:pt x="34943" y="11960"/>
                            </a:cubicBezTo>
                            <a:cubicBezTo>
                              <a:pt x="22808" y="10769"/>
                              <a:pt x="10810" y="42457"/>
                              <a:pt x="5224" y="53264"/>
                            </a:cubicBezTo>
                            <a:cubicBezTo>
                              <a:pt x="17542" y="36504"/>
                              <a:pt x="36774" y="-633"/>
                              <a:pt x="57563" y="8"/>
                            </a:cubicBezTo>
                            <a:cubicBezTo>
                              <a:pt x="62051" y="146"/>
                              <a:pt x="66676" y="832"/>
                              <a:pt x="70294" y="3443"/>
                            </a:cubicBezTo>
                            <a:cubicBezTo>
                              <a:pt x="72766" y="5228"/>
                              <a:pt x="74552" y="7793"/>
                              <a:pt x="76155" y="10403"/>
                            </a:cubicBezTo>
                            <a:cubicBezTo>
                              <a:pt x="92594" y="37191"/>
                              <a:pt x="92914" y="70435"/>
                              <a:pt x="92777" y="101848"/>
                            </a:cubicBezTo>
                            <a:cubicBezTo>
                              <a:pt x="92640" y="125843"/>
                              <a:pt x="92411" y="150479"/>
                              <a:pt x="84031" y="172962"/>
                            </a:cubicBezTo>
                            <a:cubicBezTo>
                              <a:pt x="80001" y="183769"/>
                              <a:pt x="74186" y="193797"/>
                              <a:pt x="68370" y="203780"/>
                            </a:cubicBezTo>
                            <a:cubicBezTo>
                              <a:pt x="49687" y="235971"/>
                              <a:pt x="31875" y="282175"/>
                              <a:pt x="5178" y="306948"/>
                            </a:cubicBezTo>
                            <a:cubicBezTo>
                              <a:pt x="-14833" y="282358"/>
                              <a:pt x="28623" y="243069"/>
                              <a:pt x="42819" y="223333"/>
                            </a:cubicBezTo>
                            <a:close/>
                          </a:path>
                        </a:pathLst>
                      </a:custGeom>
                      <a:solidFill>
                        <a:srgbClr val="4A645A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4" name="Freeform: Shape 2183">
                        <a:extLst>
                          <a:ext uri="{FF2B5EF4-FFF2-40B4-BE49-F238E27FC236}">
                            <a16:creationId xmlns:a16="http://schemas.microsoft.com/office/drawing/2014/main" id="{EB669282-513A-4A16-BCA9-4F58ECFCA2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4002" y="-424264"/>
                        <a:ext cx="108996" cy="264405"/>
                      </a:xfrm>
                      <a:custGeom>
                        <a:avLst/>
                        <a:gdLst>
                          <a:gd name="connsiteX0" fmla="*/ 74732 w 108996"/>
                          <a:gd name="connsiteY0" fmla="*/ 69563 h 264405"/>
                          <a:gd name="connsiteX1" fmla="*/ 44555 w 108996"/>
                          <a:gd name="connsiteY1" fmla="*/ 96763 h 264405"/>
                          <a:gd name="connsiteX2" fmla="*/ 15386 w 108996"/>
                          <a:gd name="connsiteY2" fmla="*/ 124879 h 264405"/>
                          <a:gd name="connsiteX3" fmla="*/ 89980 w 108996"/>
                          <a:gd name="connsiteY3" fmla="*/ 74829 h 264405"/>
                          <a:gd name="connsiteX4" fmla="*/ 101153 w 108996"/>
                          <a:gd name="connsiteY4" fmla="*/ 112241 h 264405"/>
                          <a:gd name="connsiteX5" fmla="*/ 67176 w 108996"/>
                          <a:gd name="connsiteY5" fmla="*/ 160871 h 264405"/>
                          <a:gd name="connsiteX6" fmla="*/ 9433 w 108996"/>
                          <a:gd name="connsiteY6" fmla="*/ 208540 h 264405"/>
                          <a:gd name="connsiteX7" fmla="*/ 68550 w 108996"/>
                          <a:gd name="connsiteY7" fmla="*/ 171907 h 264405"/>
                          <a:gd name="connsiteX8" fmla="*/ 91995 w 108996"/>
                          <a:gd name="connsiteY8" fmla="*/ 167145 h 264405"/>
                          <a:gd name="connsiteX9" fmla="*/ 0 w 108996"/>
                          <a:gd name="connsiteY9" fmla="*/ 264406 h 264405"/>
                          <a:gd name="connsiteX10" fmla="*/ 43639 w 108996"/>
                          <a:gd name="connsiteY10" fmla="*/ 240090 h 264405"/>
                          <a:gd name="connsiteX11" fmla="*/ 69191 w 108996"/>
                          <a:gd name="connsiteY11" fmla="*/ 219026 h 264405"/>
                          <a:gd name="connsiteX12" fmla="*/ 99688 w 108996"/>
                          <a:gd name="connsiteY12" fmla="*/ 143974 h 264405"/>
                          <a:gd name="connsiteX13" fmla="*/ 108846 w 108996"/>
                          <a:gd name="connsiteY13" fmla="*/ 73089 h 264405"/>
                          <a:gd name="connsiteX14" fmla="*/ 81967 w 108996"/>
                          <a:gd name="connsiteY14" fmla="*/ 8661 h 264405"/>
                          <a:gd name="connsiteX15" fmla="*/ 63284 w 108996"/>
                          <a:gd name="connsiteY15" fmla="*/ 6 h 264405"/>
                          <a:gd name="connsiteX16" fmla="*/ 39656 w 108996"/>
                          <a:gd name="connsiteY16" fmla="*/ 17727 h 264405"/>
                          <a:gd name="connsiteX17" fmla="*/ 13142 w 108996"/>
                          <a:gd name="connsiteY17" fmla="*/ 74005 h 264405"/>
                          <a:gd name="connsiteX18" fmla="*/ 54354 w 108996"/>
                          <a:gd name="connsiteY18" fmla="*/ 18551 h 264405"/>
                          <a:gd name="connsiteX19" fmla="*/ 74732 w 108996"/>
                          <a:gd name="connsiteY19" fmla="*/ 69563 h 2644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108996" h="264405">
                            <a:moveTo>
                              <a:pt x="74732" y="69563"/>
                            </a:moveTo>
                            <a:cubicBezTo>
                              <a:pt x="66947" y="80736"/>
                              <a:pt x="55591" y="88750"/>
                              <a:pt x="44555" y="96763"/>
                            </a:cubicBezTo>
                            <a:cubicBezTo>
                              <a:pt x="33565" y="104731"/>
                              <a:pt x="22392" y="113248"/>
                              <a:pt x="15386" y="124879"/>
                            </a:cubicBezTo>
                            <a:cubicBezTo>
                              <a:pt x="40251" y="108211"/>
                              <a:pt x="65116" y="91543"/>
                              <a:pt x="89980" y="74829"/>
                            </a:cubicBezTo>
                            <a:cubicBezTo>
                              <a:pt x="95887" y="86598"/>
                              <a:pt x="101978" y="99099"/>
                              <a:pt x="101153" y="112241"/>
                            </a:cubicBezTo>
                            <a:cubicBezTo>
                              <a:pt x="99871" y="132572"/>
                              <a:pt x="82883" y="147912"/>
                              <a:pt x="67176" y="160871"/>
                            </a:cubicBezTo>
                            <a:cubicBezTo>
                              <a:pt x="47944" y="176761"/>
                              <a:pt x="28711" y="192650"/>
                              <a:pt x="9433" y="208540"/>
                            </a:cubicBezTo>
                            <a:cubicBezTo>
                              <a:pt x="29124" y="196314"/>
                              <a:pt x="48860" y="184133"/>
                              <a:pt x="68550" y="171907"/>
                            </a:cubicBezTo>
                            <a:cubicBezTo>
                              <a:pt x="75693" y="167465"/>
                              <a:pt x="84714" y="162978"/>
                              <a:pt x="91995" y="167145"/>
                            </a:cubicBezTo>
                            <a:cubicBezTo>
                              <a:pt x="71664" y="207578"/>
                              <a:pt x="39243" y="241876"/>
                              <a:pt x="0" y="264406"/>
                            </a:cubicBezTo>
                            <a:cubicBezTo>
                              <a:pt x="15157" y="257445"/>
                              <a:pt x="29764" y="249294"/>
                              <a:pt x="43639" y="240090"/>
                            </a:cubicBezTo>
                            <a:cubicBezTo>
                              <a:pt x="52843" y="233954"/>
                              <a:pt x="61818" y="227314"/>
                              <a:pt x="69191" y="219026"/>
                            </a:cubicBezTo>
                            <a:cubicBezTo>
                              <a:pt x="87324" y="198603"/>
                              <a:pt x="93827" y="170625"/>
                              <a:pt x="99688" y="143974"/>
                            </a:cubicBezTo>
                            <a:cubicBezTo>
                              <a:pt x="104817" y="120620"/>
                              <a:pt x="109945" y="96992"/>
                              <a:pt x="108846" y="73089"/>
                            </a:cubicBezTo>
                            <a:cubicBezTo>
                              <a:pt x="107747" y="49232"/>
                              <a:pt x="99642" y="24733"/>
                              <a:pt x="81967" y="8661"/>
                            </a:cubicBezTo>
                            <a:cubicBezTo>
                              <a:pt x="76746" y="3898"/>
                              <a:pt x="70290" y="-177"/>
                              <a:pt x="63284" y="6"/>
                            </a:cubicBezTo>
                            <a:cubicBezTo>
                              <a:pt x="53027" y="281"/>
                              <a:pt x="45334" y="9210"/>
                              <a:pt x="39656" y="17727"/>
                            </a:cubicBezTo>
                            <a:cubicBezTo>
                              <a:pt x="28162" y="35082"/>
                              <a:pt x="19187" y="54086"/>
                              <a:pt x="13142" y="74005"/>
                            </a:cubicBezTo>
                            <a:cubicBezTo>
                              <a:pt x="16210" y="63839"/>
                              <a:pt x="43410" y="20475"/>
                              <a:pt x="54354" y="18551"/>
                            </a:cubicBezTo>
                            <a:cubicBezTo>
                              <a:pt x="84577" y="13377"/>
                              <a:pt x="87920" y="50697"/>
                              <a:pt x="74732" y="69563"/>
                            </a:cubicBezTo>
                            <a:close/>
                          </a:path>
                        </a:pathLst>
                      </a:custGeom>
                      <a:solidFill>
                        <a:srgbClr val="80858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5" name="Freeform: Shape 2184">
                        <a:extLst>
                          <a:ext uri="{FF2B5EF4-FFF2-40B4-BE49-F238E27FC236}">
                            <a16:creationId xmlns:a16="http://schemas.microsoft.com/office/drawing/2014/main" id="{8AF0D445-4EDA-4100-9E8B-3C469E302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0716" y="-390556"/>
                        <a:ext cx="31039" cy="277129"/>
                      </a:xfrm>
                      <a:custGeom>
                        <a:avLst/>
                        <a:gdLst>
                          <a:gd name="connsiteX0" fmla="*/ 9194 w 31039"/>
                          <a:gd name="connsiteY0" fmla="*/ 217097 h 277129"/>
                          <a:gd name="connsiteX1" fmla="*/ 29021 w 31039"/>
                          <a:gd name="connsiteY1" fmla="*/ 150608 h 277129"/>
                          <a:gd name="connsiteX2" fmla="*/ 30578 w 31039"/>
                          <a:gd name="connsiteY2" fmla="*/ 103534 h 277129"/>
                          <a:gd name="connsiteX3" fmla="*/ 25083 w 31039"/>
                          <a:gd name="connsiteY3" fmla="*/ 0 h 277129"/>
                          <a:gd name="connsiteX4" fmla="*/ 15055 w 31039"/>
                          <a:gd name="connsiteY4" fmla="*/ 144609 h 277129"/>
                          <a:gd name="connsiteX5" fmla="*/ 2966 w 31039"/>
                          <a:gd name="connsiteY5" fmla="*/ 176801 h 277129"/>
                          <a:gd name="connsiteX6" fmla="*/ 1730 w 31039"/>
                          <a:gd name="connsiteY6" fmla="*/ 243107 h 277129"/>
                          <a:gd name="connsiteX7" fmla="*/ 3973 w 31039"/>
                          <a:gd name="connsiteY7" fmla="*/ 277130 h 277129"/>
                          <a:gd name="connsiteX8" fmla="*/ 9194 w 31039"/>
                          <a:gd name="connsiteY8" fmla="*/ 217097 h 2771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1039" h="277129">
                            <a:moveTo>
                              <a:pt x="9194" y="217097"/>
                            </a:moveTo>
                            <a:cubicBezTo>
                              <a:pt x="14780" y="194659"/>
                              <a:pt x="25175" y="173458"/>
                              <a:pt x="29021" y="150608"/>
                            </a:cubicBezTo>
                            <a:cubicBezTo>
                              <a:pt x="31631" y="135085"/>
                              <a:pt x="31173" y="119241"/>
                              <a:pt x="30578" y="103534"/>
                            </a:cubicBezTo>
                            <a:cubicBezTo>
                              <a:pt x="29250" y="69008"/>
                              <a:pt x="27418" y="34481"/>
                              <a:pt x="25083" y="0"/>
                            </a:cubicBezTo>
                            <a:cubicBezTo>
                              <a:pt x="5072" y="44509"/>
                              <a:pt x="30303" y="98268"/>
                              <a:pt x="15055" y="144609"/>
                            </a:cubicBezTo>
                            <a:cubicBezTo>
                              <a:pt x="11483" y="155508"/>
                              <a:pt x="5713" y="165673"/>
                              <a:pt x="2966" y="176801"/>
                            </a:cubicBezTo>
                            <a:cubicBezTo>
                              <a:pt x="-2346" y="198323"/>
                              <a:pt x="4065" y="221035"/>
                              <a:pt x="1730" y="243107"/>
                            </a:cubicBezTo>
                            <a:cubicBezTo>
                              <a:pt x="310" y="256249"/>
                              <a:pt x="-2208" y="265407"/>
                              <a:pt x="3973" y="277130"/>
                            </a:cubicBezTo>
                            <a:cubicBezTo>
                              <a:pt x="13544" y="262980"/>
                              <a:pt x="4294" y="236787"/>
                              <a:pt x="9194" y="217097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6" name="Freeform: Shape 2185">
                        <a:extLst>
                          <a:ext uri="{FF2B5EF4-FFF2-40B4-BE49-F238E27FC236}">
                            <a16:creationId xmlns:a16="http://schemas.microsoft.com/office/drawing/2014/main" id="{CA4E5D5D-5A2E-48C1-B893-863E0AE99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6638" y="-388570"/>
                        <a:ext cx="157835" cy="160161"/>
                      </a:xfrm>
                      <a:custGeom>
                        <a:avLst/>
                        <a:gdLst>
                          <a:gd name="connsiteX0" fmla="*/ 132144 w 157835"/>
                          <a:gd name="connsiteY0" fmla="*/ 5616 h 160161"/>
                          <a:gd name="connsiteX1" fmla="*/ 108836 w 157835"/>
                          <a:gd name="connsiteY1" fmla="*/ 1265 h 160161"/>
                          <a:gd name="connsiteX2" fmla="*/ 55214 w 157835"/>
                          <a:gd name="connsiteY2" fmla="*/ 6119 h 160161"/>
                          <a:gd name="connsiteX3" fmla="*/ 15513 w 157835"/>
                          <a:gd name="connsiteY3" fmla="*/ 52277 h 160161"/>
                          <a:gd name="connsiteX4" fmla="*/ 4157 w 157835"/>
                          <a:gd name="connsiteY4" fmla="*/ 115057 h 160161"/>
                          <a:gd name="connsiteX5" fmla="*/ 72386 w 157835"/>
                          <a:gd name="connsiteY5" fmla="*/ 29061 h 160161"/>
                          <a:gd name="connsiteX6" fmla="*/ 94961 w 157835"/>
                          <a:gd name="connsiteY6" fmla="*/ 25535 h 160161"/>
                          <a:gd name="connsiteX7" fmla="*/ 109248 w 157835"/>
                          <a:gd name="connsiteY7" fmla="*/ 41653 h 160161"/>
                          <a:gd name="connsiteX8" fmla="*/ 109431 w 157835"/>
                          <a:gd name="connsiteY8" fmla="*/ 58642 h 160161"/>
                          <a:gd name="connsiteX9" fmla="*/ 122345 w 157835"/>
                          <a:gd name="connsiteY9" fmla="*/ 62717 h 160161"/>
                          <a:gd name="connsiteX10" fmla="*/ 133426 w 157835"/>
                          <a:gd name="connsiteY10" fmla="*/ 95000 h 160161"/>
                          <a:gd name="connsiteX11" fmla="*/ 124817 w 157835"/>
                          <a:gd name="connsiteY11" fmla="*/ 160162 h 160161"/>
                          <a:gd name="connsiteX12" fmla="*/ 130221 w 157835"/>
                          <a:gd name="connsiteY12" fmla="*/ 153201 h 160161"/>
                          <a:gd name="connsiteX13" fmla="*/ 132144 w 157835"/>
                          <a:gd name="connsiteY13" fmla="*/ 5616 h 1601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7835" h="160161">
                            <a:moveTo>
                              <a:pt x="132144" y="5616"/>
                            </a:moveTo>
                            <a:cubicBezTo>
                              <a:pt x="124771" y="2685"/>
                              <a:pt x="116712" y="1952"/>
                              <a:pt x="108836" y="1265"/>
                            </a:cubicBezTo>
                            <a:cubicBezTo>
                              <a:pt x="90748" y="-337"/>
                              <a:pt x="71608" y="-1803"/>
                              <a:pt x="55214" y="6119"/>
                            </a:cubicBezTo>
                            <a:cubicBezTo>
                              <a:pt x="36623" y="15094"/>
                              <a:pt x="25541" y="34235"/>
                              <a:pt x="15513" y="52277"/>
                            </a:cubicBezTo>
                            <a:cubicBezTo>
                              <a:pt x="4752" y="71738"/>
                              <a:pt x="-6192" y="95412"/>
                              <a:pt x="4157" y="115057"/>
                            </a:cubicBezTo>
                            <a:cubicBezTo>
                              <a:pt x="19863" y="81080"/>
                              <a:pt x="38226" y="44355"/>
                              <a:pt x="72386" y="29061"/>
                            </a:cubicBezTo>
                            <a:cubicBezTo>
                              <a:pt x="79484" y="25901"/>
                              <a:pt x="87406" y="23795"/>
                              <a:pt x="94961" y="25535"/>
                            </a:cubicBezTo>
                            <a:cubicBezTo>
                              <a:pt x="102517" y="27321"/>
                              <a:pt x="109340" y="33915"/>
                              <a:pt x="109248" y="41653"/>
                            </a:cubicBezTo>
                            <a:cubicBezTo>
                              <a:pt x="109157" y="47515"/>
                              <a:pt x="105585" y="54200"/>
                              <a:pt x="109431" y="58642"/>
                            </a:cubicBezTo>
                            <a:cubicBezTo>
                              <a:pt x="112453" y="62122"/>
                              <a:pt x="117949" y="61389"/>
                              <a:pt x="122345" y="62717"/>
                            </a:cubicBezTo>
                            <a:cubicBezTo>
                              <a:pt x="134250" y="66335"/>
                              <a:pt x="135029" y="82682"/>
                              <a:pt x="133426" y="95000"/>
                            </a:cubicBezTo>
                            <a:cubicBezTo>
                              <a:pt x="130541" y="116705"/>
                              <a:pt x="127702" y="138456"/>
                              <a:pt x="124817" y="160162"/>
                            </a:cubicBezTo>
                            <a:cubicBezTo>
                              <a:pt x="127931" y="159933"/>
                              <a:pt x="129442" y="156269"/>
                              <a:pt x="130221" y="153201"/>
                            </a:cubicBezTo>
                            <a:cubicBezTo>
                              <a:pt x="139928" y="116339"/>
                              <a:pt x="186040" y="27092"/>
                              <a:pt x="132144" y="5616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7" name="Freeform: Shape 2186">
                        <a:extLst>
                          <a:ext uri="{FF2B5EF4-FFF2-40B4-BE49-F238E27FC236}">
                            <a16:creationId xmlns:a16="http://schemas.microsoft.com/office/drawing/2014/main" id="{9895552D-FBED-4130-BDF4-0954203EFB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8868" y="-323243"/>
                        <a:ext cx="146674" cy="237246"/>
                      </a:xfrm>
                      <a:custGeom>
                        <a:avLst/>
                        <a:gdLst>
                          <a:gd name="connsiteX0" fmla="*/ 47856 w 146674"/>
                          <a:gd name="connsiteY0" fmla="*/ 180053 h 237246"/>
                          <a:gd name="connsiteX1" fmla="*/ 13925 w 146674"/>
                          <a:gd name="connsiteY1" fmla="*/ 108481 h 237246"/>
                          <a:gd name="connsiteX2" fmla="*/ 6369 w 146674"/>
                          <a:gd name="connsiteY2" fmla="*/ 22256 h 237246"/>
                          <a:gd name="connsiteX3" fmla="*/ 34119 w 146674"/>
                          <a:gd name="connsiteY3" fmla="*/ 115212 h 237246"/>
                          <a:gd name="connsiteX4" fmla="*/ 48680 w 146674"/>
                          <a:gd name="connsiteY4" fmla="*/ 141909 h 237246"/>
                          <a:gd name="connsiteX5" fmla="*/ 68050 w 146674"/>
                          <a:gd name="connsiteY5" fmla="*/ 165033 h 237246"/>
                          <a:gd name="connsiteX6" fmla="*/ 101157 w 146674"/>
                          <a:gd name="connsiteY6" fmla="*/ 165400 h 237246"/>
                          <a:gd name="connsiteX7" fmla="*/ 115582 w 146674"/>
                          <a:gd name="connsiteY7" fmla="*/ 146305 h 237246"/>
                          <a:gd name="connsiteX8" fmla="*/ 77300 w 146674"/>
                          <a:gd name="connsiteY8" fmla="*/ 108206 h 237246"/>
                          <a:gd name="connsiteX9" fmla="*/ 76201 w 146674"/>
                          <a:gd name="connsiteY9" fmla="*/ 93965 h 237246"/>
                          <a:gd name="connsiteX10" fmla="*/ 57472 w 146674"/>
                          <a:gd name="connsiteY10" fmla="*/ 82426 h 237246"/>
                          <a:gd name="connsiteX11" fmla="*/ 126297 w 146674"/>
                          <a:gd name="connsiteY11" fmla="*/ 107244 h 237246"/>
                          <a:gd name="connsiteX12" fmla="*/ 83482 w 146674"/>
                          <a:gd name="connsiteY12" fmla="*/ 24912 h 237246"/>
                          <a:gd name="connsiteX13" fmla="*/ 56969 w 146674"/>
                          <a:gd name="connsiteY13" fmla="*/ 322 h 237246"/>
                          <a:gd name="connsiteX14" fmla="*/ 79635 w 146674"/>
                          <a:gd name="connsiteY14" fmla="*/ 8427 h 237246"/>
                          <a:gd name="connsiteX15" fmla="*/ 124053 w 146674"/>
                          <a:gd name="connsiteY15" fmla="*/ 50829 h 237246"/>
                          <a:gd name="connsiteX16" fmla="*/ 136920 w 146674"/>
                          <a:gd name="connsiteY16" fmla="*/ 108435 h 237246"/>
                          <a:gd name="connsiteX17" fmla="*/ 146674 w 146674"/>
                          <a:gd name="connsiteY17" fmla="*/ 237246 h 237246"/>
                          <a:gd name="connsiteX18" fmla="*/ 47856 w 146674"/>
                          <a:gd name="connsiteY18" fmla="*/ 180053 h 237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46674" h="237246">
                            <a:moveTo>
                              <a:pt x="47856" y="180053"/>
                            </a:moveTo>
                            <a:cubicBezTo>
                              <a:pt x="28395" y="161736"/>
                              <a:pt x="22167" y="133895"/>
                              <a:pt x="13925" y="108481"/>
                            </a:cubicBezTo>
                            <a:cubicBezTo>
                              <a:pt x="4766" y="80182"/>
                              <a:pt x="-7780" y="48403"/>
                              <a:pt x="6369" y="22256"/>
                            </a:cubicBezTo>
                            <a:cubicBezTo>
                              <a:pt x="2065" y="54905"/>
                              <a:pt x="18366" y="86318"/>
                              <a:pt x="34119" y="115212"/>
                            </a:cubicBezTo>
                            <a:cubicBezTo>
                              <a:pt x="38973" y="124096"/>
                              <a:pt x="43826" y="132979"/>
                              <a:pt x="48680" y="141909"/>
                            </a:cubicBezTo>
                            <a:cubicBezTo>
                              <a:pt x="53580" y="150884"/>
                              <a:pt x="58983" y="160362"/>
                              <a:pt x="68050" y="165033"/>
                            </a:cubicBezTo>
                            <a:cubicBezTo>
                              <a:pt x="78079" y="170208"/>
                              <a:pt x="90259" y="168330"/>
                              <a:pt x="101157" y="165400"/>
                            </a:cubicBezTo>
                            <a:cubicBezTo>
                              <a:pt x="110407" y="162927"/>
                              <a:pt x="121626" y="153677"/>
                              <a:pt x="115582" y="146305"/>
                            </a:cubicBezTo>
                            <a:cubicBezTo>
                              <a:pt x="98547" y="138154"/>
                              <a:pt x="79269" y="126935"/>
                              <a:pt x="77300" y="108206"/>
                            </a:cubicBezTo>
                            <a:cubicBezTo>
                              <a:pt x="76796" y="103444"/>
                              <a:pt x="77529" y="98544"/>
                              <a:pt x="76201" y="93965"/>
                            </a:cubicBezTo>
                            <a:cubicBezTo>
                              <a:pt x="73957" y="86272"/>
                              <a:pt x="65394" y="80960"/>
                              <a:pt x="57472" y="82426"/>
                            </a:cubicBezTo>
                            <a:cubicBezTo>
                              <a:pt x="82429" y="77801"/>
                              <a:pt x="102669" y="116449"/>
                              <a:pt x="126297" y="107244"/>
                            </a:cubicBezTo>
                            <a:cubicBezTo>
                              <a:pt x="122313" y="75236"/>
                              <a:pt x="112285" y="39427"/>
                              <a:pt x="83482" y="24912"/>
                            </a:cubicBezTo>
                            <a:cubicBezTo>
                              <a:pt x="71897" y="19050"/>
                              <a:pt x="55458" y="13189"/>
                              <a:pt x="56969" y="322"/>
                            </a:cubicBezTo>
                            <a:cubicBezTo>
                              <a:pt x="65074" y="-1327"/>
                              <a:pt x="72858" y="3664"/>
                              <a:pt x="79635" y="8427"/>
                            </a:cubicBezTo>
                            <a:cubicBezTo>
                              <a:pt x="96532" y="20287"/>
                              <a:pt x="114025" y="32788"/>
                              <a:pt x="124053" y="50829"/>
                            </a:cubicBezTo>
                            <a:cubicBezTo>
                              <a:pt x="133715" y="68184"/>
                              <a:pt x="135409" y="88653"/>
                              <a:pt x="136920" y="108435"/>
                            </a:cubicBezTo>
                            <a:cubicBezTo>
                              <a:pt x="140172" y="151387"/>
                              <a:pt x="143423" y="194294"/>
                              <a:pt x="146674" y="237246"/>
                            </a:cubicBezTo>
                            <a:cubicBezTo>
                              <a:pt x="145346" y="220120"/>
                              <a:pt x="62143" y="193515"/>
                              <a:pt x="47856" y="180053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2130" name="Graphic 4">
                      <a:extLst>
                        <a:ext uri="{FF2B5EF4-FFF2-40B4-BE49-F238E27FC236}">
                          <a16:creationId xmlns:a16="http://schemas.microsoft.com/office/drawing/2014/main" id="{8896648D-76D0-45B7-85D4-B2C08C682F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67932" y="-815478"/>
                      <a:ext cx="1296959" cy="2043793"/>
                      <a:chOff x="8367932" y="-815478"/>
                      <a:chExt cx="1296959" cy="2043793"/>
                    </a:xfrm>
                  </p:grpSpPr>
                  <p:pic>
                    <p:nvPicPr>
                      <p:cNvPr id="2131" name="Picture 2130">
                        <a:extLst>
                          <a:ext uri="{FF2B5EF4-FFF2-40B4-BE49-F238E27FC236}">
                            <a16:creationId xmlns:a16="http://schemas.microsoft.com/office/drawing/2014/main" id="{E1049D04-44A3-4171-A7B0-FA4FAA50467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712430" y="-502600"/>
                        <a:ext cx="952461" cy="1730914"/>
                      </a:xfrm>
                      <a:custGeom>
                        <a:avLst/>
                        <a:gdLst>
                          <a:gd name="connsiteX0" fmla="*/ 684 w 952461"/>
                          <a:gd name="connsiteY0" fmla="*/ 148 h 1730914"/>
                          <a:gd name="connsiteX1" fmla="*/ 953146 w 952461"/>
                          <a:gd name="connsiteY1" fmla="*/ 148 h 1730914"/>
                          <a:gd name="connsiteX2" fmla="*/ 953146 w 952461"/>
                          <a:gd name="connsiteY2" fmla="*/ 1731063 h 1730914"/>
                          <a:gd name="connsiteX3" fmla="*/ 684 w 952461"/>
                          <a:gd name="connsiteY3" fmla="*/ 1731063 h 17309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52461" h="1730914">
                            <a:moveTo>
                              <a:pt x="684" y="148"/>
                            </a:moveTo>
                            <a:lnTo>
                              <a:pt x="953146" y="148"/>
                            </a:lnTo>
                            <a:lnTo>
                              <a:pt x="953146" y="1731063"/>
                            </a:lnTo>
                            <a:lnTo>
                              <a:pt x="684" y="1731063"/>
                            </a:lnTo>
                            <a:close/>
                          </a:path>
                        </a:pathLst>
                      </a:custGeom>
                    </p:spPr>
                  </p:pic>
                  <p:grpSp>
                    <p:nvGrpSpPr>
                      <p:cNvPr id="2132" name="Graphic 4">
                        <a:extLst>
                          <a:ext uri="{FF2B5EF4-FFF2-40B4-BE49-F238E27FC236}">
                            <a16:creationId xmlns:a16="http://schemas.microsoft.com/office/drawing/2014/main" id="{6B1EE215-C9EF-441F-872B-25D5FB3F46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67932" y="-812869"/>
                        <a:ext cx="407544" cy="398336"/>
                        <a:chOff x="8367932" y="-812869"/>
                        <a:chExt cx="407544" cy="398336"/>
                      </a:xfrm>
                    </p:grpSpPr>
                    <p:sp>
                      <p:nvSpPr>
                        <p:cNvPr id="2171" name="Freeform: Shape 2170">
                          <a:extLst>
                            <a:ext uri="{FF2B5EF4-FFF2-40B4-BE49-F238E27FC236}">
                              <a16:creationId xmlns:a16="http://schemas.microsoft.com/office/drawing/2014/main" id="{0925D5F4-2F0C-40BE-A73E-F3DA7FF0AD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0602" y="-808952"/>
                          <a:ext cx="367567" cy="325302"/>
                        </a:xfrm>
                        <a:custGeom>
                          <a:avLst/>
                          <a:gdLst>
                            <a:gd name="connsiteX0" fmla="*/ 72717 w 367567"/>
                            <a:gd name="connsiteY0" fmla="*/ 127575 h 325302"/>
                            <a:gd name="connsiteX1" fmla="*/ 0 w 367567"/>
                            <a:gd name="connsiteY1" fmla="*/ 0 h 325302"/>
                            <a:gd name="connsiteX2" fmla="*/ 111090 w 367567"/>
                            <a:gd name="connsiteY2" fmla="*/ 24040 h 325302"/>
                            <a:gd name="connsiteX3" fmla="*/ 199284 w 367567"/>
                            <a:gd name="connsiteY3" fmla="*/ 69191 h 325302"/>
                            <a:gd name="connsiteX4" fmla="*/ 250570 w 367567"/>
                            <a:gd name="connsiteY4" fmla="*/ 98635 h 325302"/>
                            <a:gd name="connsiteX5" fmla="*/ 286700 w 367567"/>
                            <a:gd name="connsiteY5" fmla="*/ 121530 h 325302"/>
                            <a:gd name="connsiteX6" fmla="*/ 348610 w 367567"/>
                            <a:gd name="connsiteY6" fmla="*/ 224057 h 325302"/>
                            <a:gd name="connsiteX7" fmla="*/ 367568 w 367567"/>
                            <a:gd name="connsiteY7" fmla="*/ 325302 h 325302"/>
                            <a:gd name="connsiteX8" fmla="*/ 325485 w 367567"/>
                            <a:gd name="connsiteY8" fmla="*/ 306894 h 325302"/>
                            <a:gd name="connsiteX9" fmla="*/ 290317 w 367567"/>
                            <a:gd name="connsiteY9" fmla="*/ 284181 h 325302"/>
                            <a:gd name="connsiteX10" fmla="*/ 214533 w 367567"/>
                            <a:gd name="connsiteY10" fmla="*/ 245488 h 325302"/>
                            <a:gd name="connsiteX11" fmla="*/ 72717 w 367567"/>
                            <a:gd name="connsiteY11" fmla="*/ 127575 h 3253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367567" h="325302">
                              <a:moveTo>
                                <a:pt x="72717" y="127575"/>
                              </a:moveTo>
                              <a:cubicBezTo>
                                <a:pt x="40251" y="90301"/>
                                <a:pt x="12180" y="47852"/>
                                <a:pt x="0" y="0"/>
                              </a:cubicBezTo>
                              <a:cubicBezTo>
                                <a:pt x="38007" y="1832"/>
                                <a:pt x="75693" y="10028"/>
                                <a:pt x="111090" y="24040"/>
                              </a:cubicBezTo>
                              <a:cubicBezTo>
                                <a:pt x="141816" y="36221"/>
                                <a:pt x="170619" y="52752"/>
                                <a:pt x="199284" y="69191"/>
                              </a:cubicBezTo>
                              <a:cubicBezTo>
                                <a:pt x="216364" y="78990"/>
                                <a:pt x="233490" y="88790"/>
                                <a:pt x="250570" y="98635"/>
                              </a:cubicBezTo>
                              <a:cubicBezTo>
                                <a:pt x="262934" y="105732"/>
                                <a:pt x="275390" y="112876"/>
                                <a:pt x="286700" y="121530"/>
                              </a:cubicBezTo>
                              <a:cubicBezTo>
                                <a:pt x="319212" y="146304"/>
                                <a:pt x="341787" y="183715"/>
                                <a:pt x="348610" y="224057"/>
                              </a:cubicBezTo>
                              <a:cubicBezTo>
                                <a:pt x="354380" y="258218"/>
                                <a:pt x="349801" y="295584"/>
                                <a:pt x="367568" y="325302"/>
                              </a:cubicBezTo>
                              <a:cubicBezTo>
                                <a:pt x="363721" y="318846"/>
                                <a:pt x="333270" y="311198"/>
                                <a:pt x="325485" y="306894"/>
                              </a:cubicBezTo>
                              <a:cubicBezTo>
                                <a:pt x="313168" y="300163"/>
                                <a:pt x="302315" y="291279"/>
                                <a:pt x="290317" y="284181"/>
                              </a:cubicBezTo>
                              <a:cubicBezTo>
                                <a:pt x="266002" y="269803"/>
                                <a:pt x="239031" y="259958"/>
                                <a:pt x="214533" y="245488"/>
                              </a:cubicBezTo>
                              <a:cubicBezTo>
                                <a:pt x="161415" y="214029"/>
                                <a:pt x="113242" y="174145"/>
                                <a:pt x="72717" y="127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2504B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2" name="Freeform: Shape 2171">
                          <a:extLst>
                            <a:ext uri="{FF2B5EF4-FFF2-40B4-BE49-F238E27FC236}">
                              <a16:creationId xmlns:a16="http://schemas.microsoft.com/office/drawing/2014/main" id="{B469962A-8268-4313-A984-0B60A28D86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7932" y="-812869"/>
                          <a:ext cx="333055" cy="262868"/>
                        </a:xfrm>
                        <a:custGeom>
                          <a:avLst/>
                          <a:gdLst>
                            <a:gd name="connsiteX0" fmla="*/ 136382 w 333055"/>
                            <a:gd name="connsiteY0" fmla="*/ 40505 h 262868"/>
                            <a:gd name="connsiteX1" fmla="*/ 255164 w 333055"/>
                            <a:gd name="connsiteY1" fmla="*/ 112031 h 262868"/>
                            <a:gd name="connsiteX2" fmla="*/ 278335 w 333055"/>
                            <a:gd name="connsiteY2" fmla="*/ 128012 h 262868"/>
                            <a:gd name="connsiteX3" fmla="*/ 301139 w 333055"/>
                            <a:gd name="connsiteY3" fmla="*/ 170965 h 262868"/>
                            <a:gd name="connsiteX4" fmla="*/ 333055 w 333055"/>
                            <a:gd name="connsiteY4" fmla="*/ 262868 h 262868"/>
                            <a:gd name="connsiteX5" fmla="*/ 256126 w 333055"/>
                            <a:gd name="connsiteY5" fmla="*/ 222297 h 262868"/>
                            <a:gd name="connsiteX6" fmla="*/ 236619 w 333055"/>
                            <a:gd name="connsiteY6" fmla="*/ 208468 h 262868"/>
                            <a:gd name="connsiteX7" fmla="*/ 223935 w 333055"/>
                            <a:gd name="connsiteY7" fmla="*/ 160433 h 262868"/>
                            <a:gd name="connsiteX8" fmla="*/ 177456 w 333055"/>
                            <a:gd name="connsiteY8" fmla="*/ 92890 h 262868"/>
                            <a:gd name="connsiteX9" fmla="*/ 172328 w 333055"/>
                            <a:gd name="connsiteY9" fmla="*/ 89364 h 262868"/>
                            <a:gd name="connsiteX10" fmla="*/ 151584 w 333055"/>
                            <a:gd name="connsiteY10" fmla="*/ 115465 h 262868"/>
                            <a:gd name="connsiteX11" fmla="*/ 141785 w 333055"/>
                            <a:gd name="connsiteY11" fmla="*/ 83549 h 262868"/>
                            <a:gd name="connsiteX12" fmla="*/ 105060 w 333055"/>
                            <a:gd name="connsiteY12" fmla="*/ 34140 h 262868"/>
                            <a:gd name="connsiteX13" fmla="*/ 43654 w 333055"/>
                            <a:gd name="connsiteY13" fmla="*/ 38444 h 262868"/>
                            <a:gd name="connsiteX14" fmla="*/ 16683 w 333055"/>
                            <a:gd name="connsiteY14" fmla="*/ 15594 h 262868"/>
                            <a:gd name="connsiteX15" fmla="*/ 34541 w 333055"/>
                            <a:gd name="connsiteY15" fmla="*/ 58409 h 262868"/>
                            <a:gd name="connsiteX16" fmla="*/ 29733 w 333055"/>
                            <a:gd name="connsiteY16" fmla="*/ 4147 h 262868"/>
                            <a:gd name="connsiteX17" fmla="*/ 136382 w 333055"/>
                            <a:gd name="connsiteY17" fmla="*/ 40505 h 262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333055" h="262868">
                              <a:moveTo>
                                <a:pt x="136382" y="40505"/>
                              </a:moveTo>
                              <a:cubicBezTo>
                                <a:pt x="177273" y="62027"/>
                                <a:pt x="215234" y="88769"/>
                                <a:pt x="255164" y="112031"/>
                              </a:cubicBezTo>
                              <a:cubicBezTo>
                                <a:pt x="263315" y="116748"/>
                                <a:pt x="271603" y="121418"/>
                                <a:pt x="278335" y="128012"/>
                              </a:cubicBezTo>
                              <a:cubicBezTo>
                                <a:pt x="290012" y="139460"/>
                                <a:pt x="295781" y="155487"/>
                                <a:pt x="301139" y="170965"/>
                              </a:cubicBezTo>
                              <a:cubicBezTo>
                                <a:pt x="311763" y="201599"/>
                                <a:pt x="322432" y="232234"/>
                                <a:pt x="333055" y="262868"/>
                              </a:cubicBezTo>
                              <a:cubicBezTo>
                                <a:pt x="307412" y="249359"/>
                                <a:pt x="281769" y="235805"/>
                                <a:pt x="256126" y="222297"/>
                              </a:cubicBezTo>
                              <a:cubicBezTo>
                                <a:pt x="249028" y="218542"/>
                                <a:pt x="241748" y="214650"/>
                                <a:pt x="236619" y="208468"/>
                              </a:cubicBezTo>
                              <a:cubicBezTo>
                                <a:pt x="225904" y="195555"/>
                                <a:pt x="227552" y="176826"/>
                                <a:pt x="223935" y="160433"/>
                              </a:cubicBezTo>
                              <a:cubicBezTo>
                                <a:pt x="217936" y="133370"/>
                                <a:pt x="197238" y="112352"/>
                                <a:pt x="177456" y="92890"/>
                              </a:cubicBezTo>
                              <a:cubicBezTo>
                                <a:pt x="175945" y="91425"/>
                                <a:pt x="174343" y="89868"/>
                                <a:pt x="172328" y="89364"/>
                              </a:cubicBezTo>
                              <a:cubicBezTo>
                                <a:pt x="160376" y="86388"/>
                                <a:pt x="163902" y="115099"/>
                                <a:pt x="151584" y="115465"/>
                              </a:cubicBezTo>
                              <a:cubicBezTo>
                                <a:pt x="142655" y="108276"/>
                                <a:pt x="143342" y="94859"/>
                                <a:pt x="141785" y="83549"/>
                              </a:cubicBezTo>
                              <a:cubicBezTo>
                                <a:pt x="138808" y="62347"/>
                                <a:pt x="124521" y="43069"/>
                                <a:pt x="105060" y="34140"/>
                              </a:cubicBezTo>
                              <a:cubicBezTo>
                                <a:pt x="85599" y="25211"/>
                                <a:pt x="61650" y="26905"/>
                                <a:pt x="43654" y="38444"/>
                              </a:cubicBezTo>
                              <a:cubicBezTo>
                                <a:pt x="37426" y="24478"/>
                                <a:pt x="30237" y="22646"/>
                                <a:pt x="16683" y="15594"/>
                              </a:cubicBezTo>
                              <a:cubicBezTo>
                                <a:pt x="15859" y="35193"/>
                                <a:pt x="20117" y="45084"/>
                                <a:pt x="34541" y="58409"/>
                              </a:cubicBezTo>
                              <a:cubicBezTo>
                                <a:pt x="16179" y="41375"/>
                                <a:pt x="-30345" y="-15727"/>
                                <a:pt x="29733" y="4147"/>
                              </a:cubicBezTo>
                              <a:cubicBezTo>
                                <a:pt x="65496" y="15915"/>
                                <a:pt x="103229" y="23058"/>
                                <a:pt x="136382" y="405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45D41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3" name="Freeform: Shape 2172">
                          <a:extLst>
                            <a:ext uri="{FF2B5EF4-FFF2-40B4-BE49-F238E27FC236}">
                              <a16:creationId xmlns:a16="http://schemas.microsoft.com/office/drawing/2014/main" id="{254E6EF9-8EB0-455C-B624-1B9EBD8744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5090" y="-810829"/>
                          <a:ext cx="352502" cy="313671"/>
                        </a:xfrm>
                        <a:custGeom>
                          <a:avLst/>
                          <a:gdLst>
                            <a:gd name="connsiteX0" fmla="*/ 214395 w 352502"/>
                            <a:gd name="connsiteY0" fmla="*/ 187516 h 313671"/>
                            <a:gd name="connsiteX1" fmla="*/ 157706 w 352502"/>
                            <a:gd name="connsiteY1" fmla="*/ 120889 h 313671"/>
                            <a:gd name="connsiteX2" fmla="*/ 116219 w 352502"/>
                            <a:gd name="connsiteY2" fmla="*/ 94376 h 313671"/>
                            <a:gd name="connsiteX3" fmla="*/ 0 w 352502"/>
                            <a:gd name="connsiteY3" fmla="*/ 0 h 313671"/>
                            <a:gd name="connsiteX4" fmla="*/ 109304 w 352502"/>
                            <a:gd name="connsiteY4" fmla="*/ 94376 h 313671"/>
                            <a:gd name="connsiteX5" fmla="*/ 271543 w 352502"/>
                            <a:gd name="connsiteY5" fmla="*/ 248785 h 313671"/>
                            <a:gd name="connsiteX6" fmla="*/ 352502 w 352502"/>
                            <a:gd name="connsiteY6" fmla="*/ 313671 h 313671"/>
                            <a:gd name="connsiteX7" fmla="*/ 214395 w 352502"/>
                            <a:gd name="connsiteY7" fmla="*/ 187516 h 3136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352502" h="313671">
                              <a:moveTo>
                                <a:pt x="214395" y="187516"/>
                              </a:moveTo>
                              <a:cubicBezTo>
                                <a:pt x="195072" y="165582"/>
                                <a:pt x="180235" y="139481"/>
                                <a:pt x="157706" y="120889"/>
                              </a:cubicBezTo>
                              <a:cubicBezTo>
                                <a:pt x="145021" y="110449"/>
                                <a:pt x="130368" y="102710"/>
                                <a:pt x="116219" y="94376"/>
                              </a:cubicBezTo>
                              <a:cubicBezTo>
                                <a:pt x="73037" y="68962"/>
                                <a:pt x="33748" y="37045"/>
                                <a:pt x="0" y="0"/>
                              </a:cubicBezTo>
                              <a:cubicBezTo>
                                <a:pt x="20240" y="44418"/>
                                <a:pt x="69557" y="65985"/>
                                <a:pt x="109304" y="94376"/>
                              </a:cubicBezTo>
                              <a:cubicBezTo>
                                <a:pt x="170115" y="137878"/>
                                <a:pt x="212701" y="202627"/>
                                <a:pt x="271543" y="248785"/>
                              </a:cubicBezTo>
                              <a:cubicBezTo>
                                <a:pt x="298926" y="270261"/>
                                <a:pt x="328416" y="288211"/>
                                <a:pt x="352502" y="313671"/>
                              </a:cubicBezTo>
                              <a:cubicBezTo>
                                <a:pt x="326997" y="259820"/>
                                <a:pt x="253135" y="231521"/>
                                <a:pt x="214395" y="18751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53629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4" name="Freeform: Shape 2173">
                          <a:extLst>
                            <a:ext uri="{FF2B5EF4-FFF2-40B4-BE49-F238E27FC236}">
                              <a16:creationId xmlns:a16="http://schemas.microsoft.com/office/drawing/2014/main" id="{481418EE-6B5E-4FAD-A3C8-403CD80E0F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6448" y="-664526"/>
                          <a:ext cx="32173" cy="55361"/>
                        </a:xfrm>
                        <a:custGeom>
                          <a:avLst/>
                          <a:gdLst>
                            <a:gd name="connsiteX0" fmla="*/ 29124 w 32173"/>
                            <a:gd name="connsiteY0" fmla="*/ 0 h 55361"/>
                            <a:gd name="connsiteX1" fmla="*/ 0 w 32173"/>
                            <a:gd name="connsiteY1" fmla="*/ 36221 h 55361"/>
                            <a:gd name="connsiteX2" fmla="*/ 20377 w 32173"/>
                            <a:gd name="connsiteY2" fmla="*/ 55362 h 55361"/>
                            <a:gd name="connsiteX3" fmla="*/ 26284 w 32173"/>
                            <a:gd name="connsiteY3" fmla="*/ 45333 h 55361"/>
                            <a:gd name="connsiteX4" fmla="*/ 28574 w 32173"/>
                            <a:gd name="connsiteY4" fmla="*/ 3755 h 553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2173" h="55361">
                              <a:moveTo>
                                <a:pt x="29124" y="0"/>
                              </a:moveTo>
                              <a:cubicBezTo>
                                <a:pt x="33519" y="17401"/>
                                <a:pt x="17950" y="36816"/>
                                <a:pt x="0" y="36221"/>
                              </a:cubicBezTo>
                              <a:cubicBezTo>
                                <a:pt x="4946" y="44280"/>
                                <a:pt x="12043" y="50966"/>
                                <a:pt x="20377" y="55362"/>
                              </a:cubicBezTo>
                              <a:cubicBezTo>
                                <a:pt x="20331" y="51378"/>
                                <a:pt x="23812" y="48447"/>
                                <a:pt x="26284" y="45333"/>
                              </a:cubicBezTo>
                              <a:cubicBezTo>
                                <a:pt x="35305" y="34069"/>
                                <a:pt x="32191" y="17721"/>
                                <a:pt x="28574" y="3755"/>
                              </a:cubicBezTo>
                            </a:path>
                          </a:pathLst>
                        </a:custGeom>
                        <a:solidFill>
                          <a:srgbClr val="18352B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5" name="Freeform: Shape 2174">
                          <a:extLst>
                            <a:ext uri="{FF2B5EF4-FFF2-40B4-BE49-F238E27FC236}">
                              <a16:creationId xmlns:a16="http://schemas.microsoft.com/office/drawing/2014/main" id="{780EBB51-9548-4C85-85B0-CF89307189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01740" y="-760642"/>
                          <a:ext cx="330110" cy="265864"/>
                        </a:xfrm>
                        <a:custGeom>
                          <a:avLst/>
                          <a:gdLst>
                            <a:gd name="connsiteX0" fmla="*/ 72671 w 330110"/>
                            <a:gd name="connsiteY0" fmla="*/ 97444 h 265864"/>
                            <a:gd name="connsiteX1" fmla="*/ 85813 w 330110"/>
                            <a:gd name="connsiteY1" fmla="*/ 101199 h 265864"/>
                            <a:gd name="connsiteX2" fmla="*/ 107014 w 330110"/>
                            <a:gd name="connsiteY2" fmla="*/ 79998 h 265864"/>
                            <a:gd name="connsiteX3" fmla="*/ 92636 w 330110"/>
                            <a:gd name="connsiteY3" fmla="*/ 108434 h 265864"/>
                            <a:gd name="connsiteX4" fmla="*/ 103626 w 330110"/>
                            <a:gd name="connsiteY4" fmla="*/ 124003 h 265864"/>
                            <a:gd name="connsiteX5" fmla="*/ 118142 w 330110"/>
                            <a:gd name="connsiteY5" fmla="*/ 111594 h 265864"/>
                            <a:gd name="connsiteX6" fmla="*/ 119332 w 330110"/>
                            <a:gd name="connsiteY6" fmla="*/ 134444 h 265864"/>
                            <a:gd name="connsiteX7" fmla="*/ 143602 w 330110"/>
                            <a:gd name="connsiteY7" fmla="*/ 147357 h 265864"/>
                            <a:gd name="connsiteX8" fmla="*/ 159629 w 330110"/>
                            <a:gd name="connsiteY8" fmla="*/ 136779 h 265864"/>
                            <a:gd name="connsiteX9" fmla="*/ 164849 w 330110"/>
                            <a:gd name="connsiteY9" fmla="*/ 165032 h 265864"/>
                            <a:gd name="connsiteX10" fmla="*/ 191225 w 330110"/>
                            <a:gd name="connsiteY10" fmla="*/ 180510 h 265864"/>
                            <a:gd name="connsiteX11" fmla="*/ 203176 w 330110"/>
                            <a:gd name="connsiteY11" fmla="*/ 155966 h 265864"/>
                            <a:gd name="connsiteX12" fmla="*/ 212976 w 330110"/>
                            <a:gd name="connsiteY12" fmla="*/ 173091 h 265864"/>
                            <a:gd name="connsiteX13" fmla="*/ 215677 w 330110"/>
                            <a:gd name="connsiteY13" fmla="*/ 193835 h 265864"/>
                            <a:gd name="connsiteX14" fmla="*/ 224515 w 330110"/>
                            <a:gd name="connsiteY14" fmla="*/ 202169 h 265864"/>
                            <a:gd name="connsiteX15" fmla="*/ 274382 w 330110"/>
                            <a:gd name="connsiteY15" fmla="*/ 220348 h 265864"/>
                            <a:gd name="connsiteX16" fmla="*/ 330110 w 330110"/>
                            <a:gd name="connsiteY16" fmla="*/ 265865 h 265864"/>
                            <a:gd name="connsiteX17" fmla="*/ 130277 w 330110"/>
                            <a:gd name="connsiteY17" fmla="*/ 153310 h 265864"/>
                            <a:gd name="connsiteX18" fmla="*/ 81005 w 330110"/>
                            <a:gd name="connsiteY18" fmla="*/ 118142 h 265864"/>
                            <a:gd name="connsiteX19" fmla="*/ 0 w 330110"/>
                            <a:gd name="connsiteY19" fmla="*/ 0 h 265864"/>
                            <a:gd name="connsiteX20" fmla="*/ 51836 w 330110"/>
                            <a:gd name="connsiteY20" fmla="*/ 44692 h 265864"/>
                            <a:gd name="connsiteX21" fmla="*/ 43777 w 330110"/>
                            <a:gd name="connsiteY21" fmla="*/ 72579 h 265864"/>
                            <a:gd name="connsiteX22" fmla="*/ 72671 w 330110"/>
                            <a:gd name="connsiteY22" fmla="*/ 97444 h 2658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30110" h="265864">
                              <a:moveTo>
                                <a:pt x="72671" y="97444"/>
                              </a:moveTo>
                              <a:cubicBezTo>
                                <a:pt x="76609" y="100008"/>
                                <a:pt x="81280" y="102481"/>
                                <a:pt x="85813" y="101199"/>
                              </a:cubicBezTo>
                              <a:cubicBezTo>
                                <a:pt x="95887" y="98314"/>
                                <a:pt x="96574" y="79814"/>
                                <a:pt x="107014" y="79998"/>
                              </a:cubicBezTo>
                              <a:cubicBezTo>
                                <a:pt x="110495" y="90484"/>
                                <a:pt x="95017" y="97673"/>
                                <a:pt x="92636" y="108434"/>
                              </a:cubicBezTo>
                              <a:cubicBezTo>
                                <a:pt x="91125" y="115440"/>
                                <a:pt x="96528" y="123133"/>
                                <a:pt x="103626" y="124003"/>
                              </a:cubicBezTo>
                              <a:cubicBezTo>
                                <a:pt x="110724" y="124873"/>
                                <a:pt x="117913" y="118783"/>
                                <a:pt x="118142" y="111594"/>
                              </a:cubicBezTo>
                              <a:cubicBezTo>
                                <a:pt x="125010" y="116860"/>
                                <a:pt x="125606" y="128491"/>
                                <a:pt x="119332" y="134444"/>
                              </a:cubicBezTo>
                              <a:cubicBezTo>
                                <a:pt x="127438" y="138748"/>
                                <a:pt x="135497" y="143052"/>
                                <a:pt x="143602" y="147357"/>
                              </a:cubicBezTo>
                              <a:cubicBezTo>
                                <a:pt x="146624" y="141358"/>
                                <a:pt x="152943" y="137191"/>
                                <a:pt x="159629" y="136779"/>
                              </a:cubicBezTo>
                              <a:cubicBezTo>
                                <a:pt x="154363" y="145617"/>
                                <a:pt x="157797" y="157522"/>
                                <a:pt x="164849" y="165032"/>
                              </a:cubicBezTo>
                              <a:cubicBezTo>
                                <a:pt x="171901" y="172542"/>
                                <a:pt x="181700" y="176617"/>
                                <a:pt x="191225" y="180510"/>
                              </a:cubicBezTo>
                              <a:cubicBezTo>
                                <a:pt x="195209" y="172313"/>
                                <a:pt x="199193" y="164162"/>
                                <a:pt x="203176" y="155966"/>
                              </a:cubicBezTo>
                              <a:cubicBezTo>
                                <a:pt x="209999" y="157751"/>
                                <a:pt x="212793" y="165994"/>
                                <a:pt x="212976" y="173091"/>
                              </a:cubicBezTo>
                              <a:cubicBezTo>
                                <a:pt x="213205" y="180143"/>
                                <a:pt x="212106" y="187745"/>
                                <a:pt x="215677" y="193835"/>
                              </a:cubicBezTo>
                              <a:cubicBezTo>
                                <a:pt x="217738" y="197361"/>
                                <a:pt x="221127" y="199925"/>
                                <a:pt x="224515" y="202169"/>
                              </a:cubicBezTo>
                              <a:cubicBezTo>
                                <a:pt x="239398" y="212060"/>
                                <a:pt x="256661" y="218333"/>
                                <a:pt x="274382" y="220348"/>
                              </a:cubicBezTo>
                              <a:cubicBezTo>
                                <a:pt x="289722" y="238985"/>
                                <a:pt x="308771" y="254554"/>
                                <a:pt x="330110" y="265865"/>
                              </a:cubicBezTo>
                              <a:cubicBezTo>
                                <a:pt x="262431" y="230239"/>
                                <a:pt x="194659" y="194568"/>
                                <a:pt x="130277" y="153310"/>
                              </a:cubicBezTo>
                              <a:cubicBezTo>
                                <a:pt x="113288" y="142411"/>
                                <a:pt x="96483" y="131147"/>
                                <a:pt x="81005" y="118142"/>
                              </a:cubicBezTo>
                              <a:cubicBezTo>
                                <a:pt x="44005" y="87004"/>
                                <a:pt x="15157" y="45929"/>
                                <a:pt x="0" y="0"/>
                              </a:cubicBezTo>
                              <a:cubicBezTo>
                                <a:pt x="4259" y="24361"/>
                                <a:pt x="27154" y="44051"/>
                                <a:pt x="51836" y="44692"/>
                              </a:cubicBezTo>
                              <a:cubicBezTo>
                                <a:pt x="38556" y="57148"/>
                                <a:pt x="34344" y="57285"/>
                                <a:pt x="43777" y="72579"/>
                              </a:cubicBezTo>
                              <a:cubicBezTo>
                                <a:pt x="47257" y="78166"/>
                                <a:pt x="66077" y="97627"/>
                                <a:pt x="72671" y="974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A2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6" name="Freeform: Shape 2175">
                          <a:extLst>
                            <a:ext uri="{FF2B5EF4-FFF2-40B4-BE49-F238E27FC236}">
                              <a16:creationId xmlns:a16="http://schemas.microsoft.com/office/drawing/2014/main" id="{A9E8E624-CE30-4671-A725-DC47F17DBF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60866" y="-733167"/>
                          <a:ext cx="140519" cy="194292"/>
                        </a:xfrm>
                        <a:custGeom>
                          <a:avLst/>
                          <a:gdLst>
                            <a:gd name="connsiteX0" fmla="*/ 65665 w 140519"/>
                            <a:gd name="connsiteY0" fmla="*/ 55362 h 194292"/>
                            <a:gd name="connsiteX1" fmla="*/ 68275 w 140519"/>
                            <a:gd name="connsiteY1" fmla="*/ 95292 h 194292"/>
                            <a:gd name="connsiteX2" fmla="*/ 78258 w 140519"/>
                            <a:gd name="connsiteY2" fmla="*/ 85218 h 194292"/>
                            <a:gd name="connsiteX3" fmla="*/ 84165 w 140519"/>
                            <a:gd name="connsiteY3" fmla="*/ 71251 h 194292"/>
                            <a:gd name="connsiteX4" fmla="*/ 98726 w 140519"/>
                            <a:gd name="connsiteY4" fmla="*/ 76655 h 194292"/>
                            <a:gd name="connsiteX5" fmla="*/ 98177 w 140519"/>
                            <a:gd name="connsiteY5" fmla="*/ 83844 h 194292"/>
                            <a:gd name="connsiteX6" fmla="*/ 89339 w 140519"/>
                            <a:gd name="connsiteY6" fmla="*/ 126064 h 194292"/>
                            <a:gd name="connsiteX7" fmla="*/ 85126 w 140519"/>
                            <a:gd name="connsiteY7" fmla="*/ 148456 h 194292"/>
                            <a:gd name="connsiteX8" fmla="*/ 106282 w 140519"/>
                            <a:gd name="connsiteY8" fmla="*/ 98955 h 194292"/>
                            <a:gd name="connsiteX9" fmla="*/ 116356 w 140519"/>
                            <a:gd name="connsiteY9" fmla="*/ 90255 h 194292"/>
                            <a:gd name="connsiteX10" fmla="*/ 122171 w 140519"/>
                            <a:gd name="connsiteY10" fmla="*/ 101749 h 194292"/>
                            <a:gd name="connsiteX11" fmla="*/ 138382 w 140519"/>
                            <a:gd name="connsiteY11" fmla="*/ 194293 h 194292"/>
                            <a:gd name="connsiteX12" fmla="*/ 129956 w 140519"/>
                            <a:gd name="connsiteY12" fmla="*/ 101840 h 194292"/>
                            <a:gd name="connsiteX13" fmla="*/ 119515 w 140519"/>
                            <a:gd name="connsiteY13" fmla="*/ 84485 h 194292"/>
                            <a:gd name="connsiteX14" fmla="*/ 0 w 140519"/>
                            <a:gd name="connsiteY14" fmla="*/ 0 h 194292"/>
                            <a:gd name="connsiteX15" fmla="*/ 2198 w 140519"/>
                            <a:gd name="connsiteY15" fmla="*/ 74777 h 194292"/>
                            <a:gd name="connsiteX16" fmla="*/ 8288 w 140519"/>
                            <a:gd name="connsiteY16" fmla="*/ 26971 h 194292"/>
                            <a:gd name="connsiteX17" fmla="*/ 10761 w 140519"/>
                            <a:gd name="connsiteY17" fmla="*/ 18546 h 194292"/>
                            <a:gd name="connsiteX18" fmla="*/ 65665 w 140519"/>
                            <a:gd name="connsiteY18" fmla="*/ 55362 h 19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40519" h="194292">
                              <a:moveTo>
                                <a:pt x="65665" y="55362"/>
                              </a:moveTo>
                              <a:cubicBezTo>
                                <a:pt x="68458" y="68412"/>
                                <a:pt x="67405" y="81967"/>
                                <a:pt x="68275" y="95292"/>
                              </a:cubicBezTo>
                              <a:cubicBezTo>
                                <a:pt x="73404" y="95841"/>
                                <a:pt x="77021" y="90255"/>
                                <a:pt x="78258" y="85218"/>
                              </a:cubicBezTo>
                              <a:cubicBezTo>
                                <a:pt x="79494" y="80227"/>
                                <a:pt x="80089" y="74411"/>
                                <a:pt x="84165" y="71251"/>
                              </a:cubicBezTo>
                              <a:cubicBezTo>
                                <a:pt x="89064" y="67405"/>
                                <a:pt x="97536" y="70565"/>
                                <a:pt x="98726" y="76655"/>
                              </a:cubicBezTo>
                              <a:cubicBezTo>
                                <a:pt x="99184" y="79036"/>
                                <a:pt x="98680" y="81463"/>
                                <a:pt x="98177" y="83844"/>
                              </a:cubicBezTo>
                              <a:cubicBezTo>
                                <a:pt x="95246" y="97902"/>
                                <a:pt x="92270" y="111960"/>
                                <a:pt x="89339" y="126064"/>
                              </a:cubicBezTo>
                              <a:cubicBezTo>
                                <a:pt x="87782" y="133482"/>
                                <a:pt x="86225" y="140946"/>
                                <a:pt x="85126" y="148456"/>
                              </a:cubicBezTo>
                              <a:cubicBezTo>
                                <a:pt x="92178" y="131971"/>
                                <a:pt x="99230" y="115440"/>
                                <a:pt x="106282" y="98955"/>
                              </a:cubicBezTo>
                              <a:cubicBezTo>
                                <a:pt x="108205" y="94513"/>
                                <a:pt x="111639" y="89156"/>
                                <a:pt x="116356" y="90255"/>
                              </a:cubicBezTo>
                              <a:cubicBezTo>
                                <a:pt x="120889" y="91262"/>
                                <a:pt x="121943" y="97124"/>
                                <a:pt x="122171" y="101749"/>
                              </a:cubicBezTo>
                              <a:cubicBezTo>
                                <a:pt x="123591" y="133116"/>
                                <a:pt x="129040" y="164300"/>
                                <a:pt x="138382" y="194293"/>
                              </a:cubicBezTo>
                              <a:cubicBezTo>
                                <a:pt x="141129" y="163063"/>
                                <a:pt x="143556" y="130093"/>
                                <a:pt x="129956" y="101840"/>
                              </a:cubicBezTo>
                              <a:cubicBezTo>
                                <a:pt x="127025" y="95750"/>
                                <a:pt x="123408" y="90026"/>
                                <a:pt x="119515" y="84485"/>
                              </a:cubicBezTo>
                              <a:cubicBezTo>
                                <a:pt x="90988" y="43685"/>
                                <a:pt x="47944" y="13280"/>
                                <a:pt x="0" y="0"/>
                              </a:cubicBezTo>
                              <a:cubicBezTo>
                                <a:pt x="733" y="24911"/>
                                <a:pt x="1465" y="49867"/>
                                <a:pt x="2198" y="74777"/>
                              </a:cubicBezTo>
                              <a:cubicBezTo>
                                <a:pt x="4213" y="58842"/>
                                <a:pt x="6228" y="42907"/>
                                <a:pt x="8288" y="26971"/>
                              </a:cubicBezTo>
                              <a:cubicBezTo>
                                <a:pt x="8655" y="24040"/>
                                <a:pt x="9067" y="20972"/>
                                <a:pt x="10761" y="18546"/>
                              </a:cubicBezTo>
                              <a:cubicBezTo>
                                <a:pt x="25506" y="-2885"/>
                                <a:pt x="63009" y="42952"/>
                                <a:pt x="65665" y="553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A2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7" name="Freeform: Shape 2176">
                          <a:extLst>
                            <a:ext uri="{FF2B5EF4-FFF2-40B4-BE49-F238E27FC236}">
                              <a16:creationId xmlns:a16="http://schemas.microsoft.com/office/drawing/2014/main" id="{4C7E9975-890C-44F5-AB3F-8F64625447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4723" y="-808082"/>
                          <a:ext cx="87598" cy="22280"/>
                        </a:xfrm>
                        <a:custGeom>
                          <a:avLst/>
                          <a:gdLst>
                            <a:gd name="connsiteX0" fmla="*/ 46570 w 87598"/>
                            <a:gd name="connsiteY0" fmla="*/ 12409 h 22280"/>
                            <a:gd name="connsiteX1" fmla="*/ 0 w 87598"/>
                            <a:gd name="connsiteY1" fmla="*/ 0 h 22280"/>
                            <a:gd name="connsiteX2" fmla="*/ 44235 w 87598"/>
                            <a:gd name="connsiteY2" fmla="*/ 6182 h 22280"/>
                            <a:gd name="connsiteX3" fmla="*/ 87599 w 87598"/>
                            <a:gd name="connsiteY3" fmla="*/ 20560 h 22280"/>
                            <a:gd name="connsiteX4" fmla="*/ 46570 w 87598"/>
                            <a:gd name="connsiteY4" fmla="*/ 12409 h 222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598" h="22280">
                              <a:moveTo>
                                <a:pt x="46570" y="12409"/>
                              </a:moveTo>
                              <a:cubicBezTo>
                                <a:pt x="30772" y="8655"/>
                                <a:pt x="12959" y="9799"/>
                                <a:pt x="0" y="0"/>
                              </a:cubicBezTo>
                              <a:cubicBezTo>
                                <a:pt x="7098" y="5358"/>
                                <a:pt x="34619" y="4030"/>
                                <a:pt x="44235" y="6182"/>
                              </a:cubicBezTo>
                              <a:cubicBezTo>
                                <a:pt x="58796" y="9479"/>
                                <a:pt x="74594" y="13371"/>
                                <a:pt x="87599" y="20560"/>
                              </a:cubicBezTo>
                              <a:cubicBezTo>
                                <a:pt x="76838" y="26559"/>
                                <a:pt x="58064" y="15157"/>
                                <a:pt x="46570" y="1240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29292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8" name="Freeform: Shape 2177">
                          <a:extLst>
                            <a:ext uri="{FF2B5EF4-FFF2-40B4-BE49-F238E27FC236}">
                              <a16:creationId xmlns:a16="http://schemas.microsoft.com/office/drawing/2014/main" id="{9B210FAD-8243-42FA-A16F-DF72386AE0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24736" y="-754918"/>
                          <a:ext cx="204310" cy="254645"/>
                        </a:xfrm>
                        <a:custGeom>
                          <a:avLst/>
                          <a:gdLst>
                            <a:gd name="connsiteX0" fmla="*/ 53714 w 204310"/>
                            <a:gd name="connsiteY0" fmla="*/ 30085 h 254645"/>
                            <a:gd name="connsiteX1" fmla="*/ 109213 w 204310"/>
                            <a:gd name="connsiteY1" fmla="*/ 70290 h 254645"/>
                            <a:gd name="connsiteX2" fmla="*/ 167597 w 204310"/>
                            <a:gd name="connsiteY2" fmla="*/ 128491 h 254645"/>
                            <a:gd name="connsiteX3" fmla="*/ 178266 w 204310"/>
                            <a:gd name="connsiteY3" fmla="*/ 161323 h 254645"/>
                            <a:gd name="connsiteX4" fmla="*/ 203406 w 204310"/>
                            <a:gd name="connsiteY4" fmla="*/ 254646 h 254645"/>
                            <a:gd name="connsiteX5" fmla="*/ 181517 w 204310"/>
                            <a:gd name="connsiteY5" fmla="*/ 121530 h 254645"/>
                            <a:gd name="connsiteX6" fmla="*/ 48768 w 204310"/>
                            <a:gd name="connsiteY6" fmla="*/ 21568 h 254645"/>
                            <a:gd name="connsiteX7" fmla="*/ 0 w 204310"/>
                            <a:gd name="connsiteY7" fmla="*/ 0 h 254645"/>
                            <a:gd name="connsiteX8" fmla="*/ 53714 w 204310"/>
                            <a:gd name="connsiteY8" fmla="*/ 30085 h 2546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04310" h="254645">
                              <a:moveTo>
                                <a:pt x="53714" y="30085"/>
                              </a:moveTo>
                              <a:cubicBezTo>
                                <a:pt x="76655" y="36770"/>
                                <a:pt x="102573" y="47348"/>
                                <a:pt x="109213" y="70290"/>
                              </a:cubicBezTo>
                              <a:cubicBezTo>
                                <a:pt x="134947" y="81554"/>
                                <a:pt x="156240" y="102756"/>
                                <a:pt x="167597" y="128491"/>
                              </a:cubicBezTo>
                              <a:cubicBezTo>
                                <a:pt x="172267" y="139023"/>
                                <a:pt x="175244" y="150196"/>
                                <a:pt x="178266" y="161323"/>
                              </a:cubicBezTo>
                              <a:cubicBezTo>
                                <a:pt x="186646" y="192415"/>
                                <a:pt x="195026" y="223554"/>
                                <a:pt x="203406" y="254646"/>
                              </a:cubicBezTo>
                              <a:cubicBezTo>
                                <a:pt x="206016" y="209084"/>
                                <a:pt x="204184" y="161140"/>
                                <a:pt x="181517" y="121530"/>
                              </a:cubicBezTo>
                              <a:cubicBezTo>
                                <a:pt x="153539" y="72671"/>
                                <a:pt x="99642" y="45746"/>
                                <a:pt x="48768" y="21568"/>
                              </a:cubicBezTo>
                              <a:cubicBezTo>
                                <a:pt x="33886" y="14516"/>
                                <a:pt x="16027" y="2381"/>
                                <a:pt x="0" y="0"/>
                              </a:cubicBezTo>
                              <a:cubicBezTo>
                                <a:pt x="9021" y="17950"/>
                                <a:pt x="35672" y="24865"/>
                                <a:pt x="53714" y="300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9634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9" name="Freeform: Shape 2178">
                          <a:extLst>
                            <a:ext uri="{FF2B5EF4-FFF2-40B4-BE49-F238E27FC236}">
                              <a16:creationId xmlns:a16="http://schemas.microsoft.com/office/drawing/2014/main" id="{E3B7B982-3DBF-4A43-B4F4-11AD7058D9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7821" y="-499493"/>
                          <a:ext cx="47654" cy="84960"/>
                        </a:xfrm>
                        <a:custGeom>
                          <a:avLst/>
                          <a:gdLst>
                            <a:gd name="connsiteX0" fmla="*/ 47211 w 47654"/>
                            <a:gd name="connsiteY0" fmla="*/ 73861 h 84960"/>
                            <a:gd name="connsiteX1" fmla="*/ 45104 w 47654"/>
                            <a:gd name="connsiteY1" fmla="*/ 82104 h 84960"/>
                            <a:gd name="connsiteX2" fmla="*/ 37595 w 47654"/>
                            <a:gd name="connsiteY2" fmla="*/ 84348 h 84960"/>
                            <a:gd name="connsiteX3" fmla="*/ 25002 w 47654"/>
                            <a:gd name="connsiteY3" fmla="*/ 62276 h 84960"/>
                            <a:gd name="connsiteX4" fmla="*/ 0 w 47654"/>
                            <a:gd name="connsiteY4" fmla="*/ 0 h 84960"/>
                            <a:gd name="connsiteX5" fmla="*/ 47211 w 47654"/>
                            <a:gd name="connsiteY5" fmla="*/ 73861 h 849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7654" h="84960">
                              <a:moveTo>
                                <a:pt x="47211" y="73861"/>
                              </a:moveTo>
                              <a:cubicBezTo>
                                <a:pt x="48493" y="76426"/>
                                <a:pt x="46753" y="79769"/>
                                <a:pt x="45104" y="82104"/>
                              </a:cubicBezTo>
                              <a:cubicBezTo>
                                <a:pt x="43456" y="84485"/>
                                <a:pt x="40067" y="85813"/>
                                <a:pt x="37595" y="84348"/>
                              </a:cubicBezTo>
                              <a:cubicBezTo>
                                <a:pt x="44143" y="81692"/>
                                <a:pt x="26238" y="69237"/>
                                <a:pt x="25002" y="62276"/>
                              </a:cubicBezTo>
                              <a:cubicBezTo>
                                <a:pt x="20927" y="38785"/>
                                <a:pt x="5083" y="20927"/>
                                <a:pt x="0" y="0"/>
                              </a:cubicBezTo>
                              <a:cubicBezTo>
                                <a:pt x="19736" y="17309"/>
                                <a:pt x="33931" y="46799"/>
                                <a:pt x="47211" y="738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9634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80" name="Freeform: Shape 2179">
                          <a:extLst>
                            <a:ext uri="{FF2B5EF4-FFF2-40B4-BE49-F238E27FC236}">
                              <a16:creationId xmlns:a16="http://schemas.microsoft.com/office/drawing/2014/main" id="{8CA0769B-81F7-4E29-916D-F940F63F21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15686" y="-505904"/>
                          <a:ext cx="58384" cy="88191"/>
                        </a:xfrm>
                        <a:custGeom>
                          <a:avLst/>
                          <a:gdLst>
                            <a:gd name="connsiteX0" fmla="*/ 21568 w 58384"/>
                            <a:gd name="connsiteY0" fmla="*/ 26055 h 88191"/>
                            <a:gd name="connsiteX1" fmla="*/ 58384 w 58384"/>
                            <a:gd name="connsiteY1" fmla="*/ 79173 h 88191"/>
                            <a:gd name="connsiteX2" fmla="*/ 56736 w 58384"/>
                            <a:gd name="connsiteY2" fmla="*/ 86134 h 88191"/>
                            <a:gd name="connsiteX3" fmla="*/ 50371 w 58384"/>
                            <a:gd name="connsiteY3" fmla="*/ 87324 h 88191"/>
                            <a:gd name="connsiteX4" fmla="*/ 32832 w 58384"/>
                            <a:gd name="connsiteY4" fmla="*/ 57377 h 88191"/>
                            <a:gd name="connsiteX5" fmla="*/ 32054 w 58384"/>
                            <a:gd name="connsiteY5" fmla="*/ 49638 h 88191"/>
                            <a:gd name="connsiteX6" fmla="*/ 22667 w 58384"/>
                            <a:gd name="connsiteY6" fmla="*/ 37503 h 88191"/>
                            <a:gd name="connsiteX7" fmla="*/ 16210 w 58384"/>
                            <a:gd name="connsiteY7" fmla="*/ 23445 h 88191"/>
                            <a:gd name="connsiteX8" fmla="*/ 0 w 58384"/>
                            <a:gd name="connsiteY8" fmla="*/ 0 h 88191"/>
                            <a:gd name="connsiteX9" fmla="*/ 21568 w 58384"/>
                            <a:gd name="connsiteY9" fmla="*/ 26055 h 881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8384" h="88191">
                              <a:moveTo>
                                <a:pt x="21568" y="26055"/>
                              </a:moveTo>
                              <a:cubicBezTo>
                                <a:pt x="31825" y="40892"/>
                                <a:pt x="58292" y="61132"/>
                                <a:pt x="58384" y="79173"/>
                              </a:cubicBezTo>
                              <a:cubicBezTo>
                                <a:pt x="58384" y="81600"/>
                                <a:pt x="58201" y="84210"/>
                                <a:pt x="56736" y="86134"/>
                              </a:cubicBezTo>
                              <a:cubicBezTo>
                                <a:pt x="55270" y="88103"/>
                                <a:pt x="52202" y="88973"/>
                                <a:pt x="50371" y="87324"/>
                              </a:cubicBezTo>
                              <a:cubicBezTo>
                                <a:pt x="50508" y="78441"/>
                                <a:pt x="32695" y="66260"/>
                                <a:pt x="32832" y="57377"/>
                              </a:cubicBezTo>
                              <a:cubicBezTo>
                                <a:pt x="32878" y="54767"/>
                                <a:pt x="32924" y="52111"/>
                                <a:pt x="32054" y="49638"/>
                              </a:cubicBezTo>
                              <a:cubicBezTo>
                                <a:pt x="30406" y="44738"/>
                                <a:pt x="25735" y="41624"/>
                                <a:pt x="22667" y="37503"/>
                              </a:cubicBezTo>
                              <a:cubicBezTo>
                                <a:pt x="19599" y="33336"/>
                                <a:pt x="18179" y="28253"/>
                                <a:pt x="16210" y="23445"/>
                              </a:cubicBezTo>
                              <a:cubicBezTo>
                                <a:pt x="12593" y="14562"/>
                                <a:pt x="6960" y="6594"/>
                                <a:pt x="0" y="0"/>
                              </a:cubicBezTo>
                              <a:cubicBezTo>
                                <a:pt x="7922" y="8059"/>
                                <a:pt x="15157" y="16805"/>
                                <a:pt x="21568" y="260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42D28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grpSp>
                    <p:nvGrpSpPr>
                      <p:cNvPr id="2133" name="Graphic 4">
                        <a:extLst>
                          <a:ext uri="{FF2B5EF4-FFF2-40B4-BE49-F238E27FC236}">
                            <a16:creationId xmlns:a16="http://schemas.microsoft.com/office/drawing/2014/main" id="{70FA8A25-6831-4517-8F48-687DA5CE95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65865" y="-815478"/>
                        <a:ext cx="299751" cy="394791"/>
                        <a:chOff x="8665865" y="-815478"/>
                        <a:chExt cx="299751" cy="394791"/>
                      </a:xfrm>
                    </p:grpSpPr>
                    <p:sp>
                      <p:nvSpPr>
                        <p:cNvPr id="2166" name="Freeform: Shape 2165">
                          <a:extLst>
                            <a:ext uri="{FF2B5EF4-FFF2-40B4-BE49-F238E27FC236}">
                              <a16:creationId xmlns:a16="http://schemas.microsoft.com/office/drawing/2014/main" id="{FA79535E-8927-4038-A938-F37CE726D7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0404" y="-815478"/>
                          <a:ext cx="235366" cy="181541"/>
                        </a:xfrm>
                        <a:custGeom>
                          <a:avLst/>
                          <a:gdLst>
                            <a:gd name="connsiteX0" fmla="*/ 13645 w 235366"/>
                            <a:gd name="connsiteY0" fmla="*/ 99208 h 181541"/>
                            <a:gd name="connsiteX1" fmla="*/ 40707 w 235366"/>
                            <a:gd name="connsiteY1" fmla="*/ 68849 h 181541"/>
                            <a:gd name="connsiteX2" fmla="*/ 102526 w 235366"/>
                            <a:gd name="connsiteY2" fmla="*/ 26308 h 181541"/>
                            <a:gd name="connsiteX3" fmla="*/ 159445 w 235366"/>
                            <a:gd name="connsiteY3" fmla="*/ 14952 h 181541"/>
                            <a:gd name="connsiteX4" fmla="*/ 197543 w 235366"/>
                            <a:gd name="connsiteY4" fmla="*/ 1490 h 181541"/>
                            <a:gd name="connsiteX5" fmla="*/ 235367 w 235366"/>
                            <a:gd name="connsiteY5" fmla="*/ 9320 h 181541"/>
                            <a:gd name="connsiteX6" fmla="*/ 88331 w 235366"/>
                            <a:gd name="connsiteY6" fmla="*/ 132087 h 181541"/>
                            <a:gd name="connsiteX7" fmla="*/ 148684 w 235366"/>
                            <a:gd name="connsiteY7" fmla="*/ 87761 h 181541"/>
                            <a:gd name="connsiteX8" fmla="*/ 164985 w 235366"/>
                            <a:gd name="connsiteY8" fmla="*/ 42564 h 181541"/>
                            <a:gd name="connsiteX9" fmla="*/ 137740 w 235366"/>
                            <a:gd name="connsiteY9" fmla="*/ 28049 h 181541"/>
                            <a:gd name="connsiteX10" fmla="*/ 69877 w 235366"/>
                            <a:gd name="connsiteY10" fmla="*/ 56119 h 181541"/>
                            <a:gd name="connsiteX11" fmla="*/ 22803 w 235366"/>
                            <a:gd name="connsiteY11" fmla="*/ 108504 h 181541"/>
                            <a:gd name="connsiteX12" fmla="*/ 9936 w 235366"/>
                            <a:gd name="connsiteY12" fmla="*/ 181541 h 181541"/>
                            <a:gd name="connsiteX13" fmla="*/ 13645 w 235366"/>
                            <a:gd name="connsiteY13" fmla="*/ 99208 h 1815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235366" h="181541">
                              <a:moveTo>
                                <a:pt x="13645" y="99208"/>
                              </a:moveTo>
                              <a:cubicBezTo>
                                <a:pt x="20559" y="87486"/>
                                <a:pt x="30725" y="78099"/>
                                <a:pt x="40707" y="68849"/>
                              </a:cubicBezTo>
                              <a:cubicBezTo>
                                <a:pt x="59207" y="51723"/>
                                <a:pt x="78531" y="34139"/>
                                <a:pt x="102526" y="26308"/>
                              </a:cubicBezTo>
                              <a:cubicBezTo>
                                <a:pt x="120934" y="20310"/>
                                <a:pt x="140853" y="20493"/>
                                <a:pt x="159445" y="14952"/>
                              </a:cubicBezTo>
                              <a:cubicBezTo>
                                <a:pt x="172358" y="11106"/>
                                <a:pt x="184401" y="4558"/>
                                <a:pt x="197543" y="1490"/>
                              </a:cubicBezTo>
                              <a:cubicBezTo>
                                <a:pt x="210685" y="-1578"/>
                                <a:pt x="225980" y="-342"/>
                                <a:pt x="235367" y="9320"/>
                              </a:cubicBezTo>
                              <a:cubicBezTo>
                                <a:pt x="190171" y="54562"/>
                                <a:pt x="140899" y="95682"/>
                                <a:pt x="88331" y="132087"/>
                              </a:cubicBezTo>
                              <a:cubicBezTo>
                                <a:pt x="110310" y="120135"/>
                                <a:pt x="130688" y="105161"/>
                                <a:pt x="148684" y="87761"/>
                              </a:cubicBezTo>
                              <a:cubicBezTo>
                                <a:pt x="161047" y="75763"/>
                                <a:pt x="173045" y="57767"/>
                                <a:pt x="164985" y="42564"/>
                              </a:cubicBezTo>
                              <a:cubicBezTo>
                                <a:pt x="159949" y="33040"/>
                                <a:pt x="148455" y="28644"/>
                                <a:pt x="137740" y="28049"/>
                              </a:cubicBezTo>
                              <a:cubicBezTo>
                                <a:pt x="112783" y="26629"/>
                                <a:pt x="89888" y="41145"/>
                                <a:pt x="69877" y="56119"/>
                              </a:cubicBezTo>
                              <a:cubicBezTo>
                                <a:pt x="50827" y="70360"/>
                                <a:pt x="31824" y="86478"/>
                                <a:pt x="22803" y="108504"/>
                              </a:cubicBezTo>
                              <a:cubicBezTo>
                                <a:pt x="13187" y="131903"/>
                                <a:pt x="17354" y="157867"/>
                                <a:pt x="9936" y="181541"/>
                              </a:cubicBezTo>
                              <a:cubicBezTo>
                                <a:pt x="-9709" y="170185"/>
                                <a:pt x="4258" y="115006"/>
                                <a:pt x="13645" y="992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A7D7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67" name="Freeform: Shape 2166">
                          <a:extLst>
                            <a:ext uri="{FF2B5EF4-FFF2-40B4-BE49-F238E27FC236}">
                              <a16:creationId xmlns:a16="http://schemas.microsoft.com/office/drawing/2014/main" id="{740B46BB-B321-4673-B412-54B853C5FC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31415" y="-791199"/>
                          <a:ext cx="161176" cy="155455"/>
                        </a:xfrm>
                        <a:custGeom>
                          <a:avLst/>
                          <a:gdLst>
                            <a:gd name="connsiteX0" fmla="*/ 3366 w 161176"/>
                            <a:gd name="connsiteY0" fmla="*/ 119667 h 155455"/>
                            <a:gd name="connsiteX1" fmla="*/ 13486 w 161176"/>
                            <a:gd name="connsiteY1" fmla="*/ 76303 h 155455"/>
                            <a:gd name="connsiteX2" fmla="*/ 29788 w 161176"/>
                            <a:gd name="connsiteY2" fmla="*/ 51896 h 155455"/>
                            <a:gd name="connsiteX3" fmla="*/ 111846 w 161176"/>
                            <a:gd name="connsiteY3" fmla="*/ 2304 h 155455"/>
                            <a:gd name="connsiteX4" fmla="*/ 147564 w 161176"/>
                            <a:gd name="connsiteY4" fmla="*/ 4731 h 155455"/>
                            <a:gd name="connsiteX5" fmla="*/ 158325 w 161176"/>
                            <a:gd name="connsiteY5" fmla="*/ 45623 h 155455"/>
                            <a:gd name="connsiteX6" fmla="*/ 123157 w 161176"/>
                            <a:gd name="connsiteY6" fmla="*/ 72960 h 155455"/>
                            <a:gd name="connsiteX7" fmla="*/ 132452 w 161176"/>
                            <a:gd name="connsiteY7" fmla="*/ 50980 h 155455"/>
                            <a:gd name="connsiteX8" fmla="*/ 124668 w 161176"/>
                            <a:gd name="connsiteY8" fmla="*/ 29596 h 155455"/>
                            <a:gd name="connsiteX9" fmla="*/ 104840 w 161176"/>
                            <a:gd name="connsiteY9" fmla="*/ 35274 h 155455"/>
                            <a:gd name="connsiteX10" fmla="*/ 106260 w 161176"/>
                            <a:gd name="connsiteY10" fmla="*/ 50934 h 155455"/>
                            <a:gd name="connsiteX11" fmla="*/ 93896 w 161176"/>
                            <a:gd name="connsiteY11" fmla="*/ 73098 h 155455"/>
                            <a:gd name="connsiteX12" fmla="*/ 82494 w 161176"/>
                            <a:gd name="connsiteY12" fmla="*/ 57162 h 155455"/>
                            <a:gd name="connsiteX13" fmla="*/ 65414 w 161176"/>
                            <a:gd name="connsiteY13" fmla="*/ 56246 h 155455"/>
                            <a:gd name="connsiteX14" fmla="*/ 66192 w 161176"/>
                            <a:gd name="connsiteY14" fmla="*/ 78821 h 155455"/>
                            <a:gd name="connsiteX15" fmla="*/ 31070 w 161176"/>
                            <a:gd name="connsiteY15" fmla="*/ 94436 h 155455"/>
                            <a:gd name="connsiteX16" fmla="*/ 27544 w 161176"/>
                            <a:gd name="connsiteY16" fmla="*/ 105335 h 155455"/>
                            <a:gd name="connsiteX17" fmla="*/ 10098 w 161176"/>
                            <a:gd name="connsiteY17" fmla="*/ 154103 h 155455"/>
                            <a:gd name="connsiteX18" fmla="*/ 3366 w 161176"/>
                            <a:gd name="connsiteY18" fmla="*/ 119667 h 1554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61176" h="155455">
                              <a:moveTo>
                                <a:pt x="3366" y="119667"/>
                              </a:moveTo>
                              <a:cubicBezTo>
                                <a:pt x="5290" y="104877"/>
                                <a:pt x="7305" y="89857"/>
                                <a:pt x="13486" y="76303"/>
                              </a:cubicBezTo>
                              <a:cubicBezTo>
                                <a:pt x="17562" y="67374"/>
                                <a:pt x="23332" y="59314"/>
                                <a:pt x="29788" y="51896"/>
                              </a:cubicBezTo>
                              <a:cubicBezTo>
                                <a:pt x="51127" y="27398"/>
                                <a:pt x="80250" y="9814"/>
                                <a:pt x="111846" y="2304"/>
                              </a:cubicBezTo>
                              <a:cubicBezTo>
                                <a:pt x="123752" y="-535"/>
                                <a:pt x="137123" y="-1771"/>
                                <a:pt x="147564" y="4731"/>
                              </a:cubicBezTo>
                              <a:cubicBezTo>
                                <a:pt x="160614" y="12836"/>
                                <a:pt x="164461" y="31519"/>
                                <a:pt x="158325" y="45623"/>
                              </a:cubicBezTo>
                              <a:cubicBezTo>
                                <a:pt x="152188" y="59726"/>
                                <a:pt x="138085" y="69159"/>
                                <a:pt x="123157" y="72960"/>
                              </a:cubicBezTo>
                              <a:cubicBezTo>
                                <a:pt x="127186" y="66046"/>
                                <a:pt x="131262" y="58902"/>
                                <a:pt x="132452" y="50980"/>
                              </a:cubicBezTo>
                              <a:cubicBezTo>
                                <a:pt x="133643" y="43058"/>
                                <a:pt x="131307" y="34083"/>
                                <a:pt x="124668" y="29596"/>
                              </a:cubicBezTo>
                              <a:cubicBezTo>
                                <a:pt x="118028" y="25108"/>
                                <a:pt x="107084" y="27581"/>
                                <a:pt x="104840" y="35274"/>
                              </a:cubicBezTo>
                              <a:cubicBezTo>
                                <a:pt x="103329" y="40357"/>
                                <a:pt x="105710" y="45668"/>
                                <a:pt x="106260" y="50934"/>
                              </a:cubicBezTo>
                              <a:cubicBezTo>
                                <a:pt x="107176" y="59910"/>
                                <a:pt x="102001" y="69159"/>
                                <a:pt x="93896" y="73098"/>
                              </a:cubicBezTo>
                              <a:cubicBezTo>
                                <a:pt x="89454" y="68289"/>
                                <a:pt x="87119" y="61787"/>
                                <a:pt x="82494" y="57162"/>
                              </a:cubicBezTo>
                              <a:cubicBezTo>
                                <a:pt x="77869" y="52537"/>
                                <a:pt x="69031" y="50797"/>
                                <a:pt x="65414" y="56246"/>
                              </a:cubicBezTo>
                              <a:cubicBezTo>
                                <a:pt x="61155" y="62703"/>
                                <a:pt x="68436" y="71449"/>
                                <a:pt x="66192" y="78821"/>
                              </a:cubicBezTo>
                              <a:cubicBezTo>
                                <a:pt x="62300" y="91735"/>
                                <a:pt x="39267" y="83721"/>
                                <a:pt x="31070" y="94436"/>
                              </a:cubicBezTo>
                              <a:cubicBezTo>
                                <a:pt x="28735" y="97504"/>
                                <a:pt x="28185" y="101534"/>
                                <a:pt x="27544" y="105335"/>
                              </a:cubicBezTo>
                              <a:cubicBezTo>
                                <a:pt x="25896" y="115363"/>
                                <a:pt x="20172" y="149020"/>
                                <a:pt x="10098" y="154103"/>
                              </a:cubicBezTo>
                              <a:cubicBezTo>
                                <a:pt x="-6525" y="162482"/>
                                <a:pt x="2084" y="129604"/>
                                <a:pt x="3366" y="1196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B674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68" name="Freeform: Shape 2167">
                          <a:extLst>
                            <a:ext uri="{FF2B5EF4-FFF2-40B4-BE49-F238E27FC236}">
                              <a16:creationId xmlns:a16="http://schemas.microsoft.com/office/drawing/2014/main" id="{53F1E601-86F8-44F2-BA64-5718725778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9558" y="-767140"/>
                          <a:ext cx="138888" cy="137232"/>
                        </a:xfrm>
                        <a:custGeom>
                          <a:avLst/>
                          <a:gdLst>
                            <a:gd name="connsiteX0" fmla="*/ 25325 w 138888"/>
                            <a:gd name="connsiteY0" fmla="*/ 92861 h 137232"/>
                            <a:gd name="connsiteX1" fmla="*/ 25600 w 138888"/>
                            <a:gd name="connsiteY1" fmla="*/ 73857 h 137232"/>
                            <a:gd name="connsiteX2" fmla="*/ 34072 w 138888"/>
                            <a:gd name="connsiteY2" fmla="*/ 57601 h 137232"/>
                            <a:gd name="connsiteX3" fmla="*/ 55914 w 138888"/>
                            <a:gd name="connsiteY3" fmla="*/ 49359 h 137232"/>
                            <a:gd name="connsiteX4" fmla="*/ 64431 w 138888"/>
                            <a:gd name="connsiteY4" fmla="*/ 20144 h 137232"/>
                            <a:gd name="connsiteX5" fmla="*/ 78260 w 138888"/>
                            <a:gd name="connsiteY5" fmla="*/ 23166 h 137232"/>
                            <a:gd name="connsiteX6" fmla="*/ 104361 w 138888"/>
                            <a:gd name="connsiteY6" fmla="*/ 38689 h 137232"/>
                            <a:gd name="connsiteX7" fmla="*/ 100469 w 138888"/>
                            <a:gd name="connsiteY7" fmla="*/ 18266 h 137232"/>
                            <a:gd name="connsiteX8" fmla="*/ 110681 w 138888"/>
                            <a:gd name="connsiteY8" fmla="*/ 1232 h 137232"/>
                            <a:gd name="connsiteX9" fmla="*/ 133210 w 138888"/>
                            <a:gd name="connsiteY9" fmla="*/ 9566 h 137232"/>
                            <a:gd name="connsiteX10" fmla="*/ 138888 w 138888"/>
                            <a:gd name="connsiteY10" fmla="*/ 34706 h 137232"/>
                            <a:gd name="connsiteX11" fmla="*/ 134080 w 138888"/>
                            <a:gd name="connsiteY11" fmla="*/ 51877 h 137232"/>
                            <a:gd name="connsiteX12" fmla="*/ 121304 w 138888"/>
                            <a:gd name="connsiteY12" fmla="*/ 58380 h 137232"/>
                            <a:gd name="connsiteX13" fmla="*/ 50144 w 138888"/>
                            <a:gd name="connsiteY13" fmla="*/ 105728 h 137232"/>
                            <a:gd name="connsiteX14" fmla="*/ 4628 w 138888"/>
                            <a:gd name="connsiteY14" fmla="*/ 137233 h 137232"/>
                            <a:gd name="connsiteX15" fmla="*/ 3 w 138888"/>
                            <a:gd name="connsiteY15" fmla="*/ 128257 h 137232"/>
                            <a:gd name="connsiteX16" fmla="*/ 10810 w 138888"/>
                            <a:gd name="connsiteY16" fmla="*/ 119969 h 137232"/>
                            <a:gd name="connsiteX17" fmla="*/ 25325 w 138888"/>
                            <a:gd name="connsiteY17" fmla="*/ 92861 h 1372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138888" h="137232">
                              <a:moveTo>
                                <a:pt x="25325" y="92861"/>
                              </a:moveTo>
                              <a:cubicBezTo>
                                <a:pt x="25921" y="86541"/>
                                <a:pt x="25005" y="80176"/>
                                <a:pt x="25600" y="73857"/>
                              </a:cubicBezTo>
                              <a:cubicBezTo>
                                <a:pt x="26150" y="67538"/>
                                <a:pt x="28623" y="60852"/>
                                <a:pt x="34072" y="57601"/>
                              </a:cubicBezTo>
                              <a:cubicBezTo>
                                <a:pt x="40849" y="53526"/>
                                <a:pt x="50877" y="55495"/>
                                <a:pt x="55914" y="49359"/>
                              </a:cubicBezTo>
                              <a:cubicBezTo>
                                <a:pt x="62646" y="41116"/>
                                <a:pt x="54769" y="24586"/>
                                <a:pt x="64431" y="20144"/>
                              </a:cubicBezTo>
                              <a:cubicBezTo>
                                <a:pt x="68873" y="18083"/>
                                <a:pt x="74002" y="20648"/>
                                <a:pt x="78260" y="23166"/>
                              </a:cubicBezTo>
                              <a:cubicBezTo>
                                <a:pt x="86961" y="28341"/>
                                <a:pt x="95661" y="33515"/>
                                <a:pt x="104361" y="38689"/>
                              </a:cubicBezTo>
                              <a:cubicBezTo>
                                <a:pt x="102255" y="32050"/>
                                <a:pt x="100103" y="25227"/>
                                <a:pt x="100469" y="18266"/>
                              </a:cubicBezTo>
                              <a:cubicBezTo>
                                <a:pt x="100835" y="11306"/>
                                <a:pt x="104316" y="4071"/>
                                <a:pt x="110681" y="1232"/>
                              </a:cubicBezTo>
                              <a:cubicBezTo>
                                <a:pt x="118648" y="-2340"/>
                                <a:pt x="128402" y="2285"/>
                                <a:pt x="133210" y="9566"/>
                              </a:cubicBezTo>
                              <a:cubicBezTo>
                                <a:pt x="138018" y="16847"/>
                                <a:pt x="138888" y="26005"/>
                                <a:pt x="138888" y="34706"/>
                              </a:cubicBezTo>
                              <a:cubicBezTo>
                                <a:pt x="138888" y="40796"/>
                                <a:pt x="138293" y="47436"/>
                                <a:pt x="134080" y="51877"/>
                              </a:cubicBezTo>
                              <a:cubicBezTo>
                                <a:pt x="130737" y="55357"/>
                                <a:pt x="125838" y="56731"/>
                                <a:pt x="121304" y="58380"/>
                              </a:cubicBezTo>
                              <a:cubicBezTo>
                                <a:pt x="94379" y="68042"/>
                                <a:pt x="74414" y="90617"/>
                                <a:pt x="50144" y="105728"/>
                              </a:cubicBezTo>
                              <a:cubicBezTo>
                                <a:pt x="34392" y="115573"/>
                                <a:pt x="16213" y="122717"/>
                                <a:pt x="4628" y="137233"/>
                              </a:cubicBezTo>
                              <a:cubicBezTo>
                                <a:pt x="4673" y="137187"/>
                                <a:pt x="-135" y="129677"/>
                                <a:pt x="3" y="128257"/>
                              </a:cubicBezTo>
                              <a:cubicBezTo>
                                <a:pt x="323" y="124411"/>
                                <a:pt x="8703" y="122717"/>
                                <a:pt x="10810" y="119969"/>
                              </a:cubicBezTo>
                              <a:cubicBezTo>
                                <a:pt x="17495" y="110948"/>
                                <a:pt x="24181" y="104950"/>
                                <a:pt x="25325" y="928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82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69" name="Freeform: Shape 2168">
                          <a:extLst>
                            <a:ext uri="{FF2B5EF4-FFF2-40B4-BE49-F238E27FC236}">
                              <a16:creationId xmlns:a16="http://schemas.microsoft.com/office/drawing/2014/main" id="{CE5F43BB-26EC-4FFD-B051-652BB7510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665865" y="-804371"/>
                          <a:ext cx="299751" cy="383684"/>
                        </a:xfrm>
                        <a:custGeom>
                          <a:avLst/>
                          <a:gdLst>
                            <a:gd name="connsiteX0" fmla="*/ 71939 w 299751"/>
                            <a:gd name="connsiteY0" fmla="*/ 163153 h 383684"/>
                            <a:gd name="connsiteX1" fmla="*/ 217189 w 299751"/>
                            <a:gd name="connsiteY1" fmla="*/ 62870 h 383684"/>
                            <a:gd name="connsiteX2" fmla="*/ 251441 w 299751"/>
                            <a:gd name="connsiteY2" fmla="*/ 20742 h 383684"/>
                            <a:gd name="connsiteX3" fmla="*/ 299751 w 299751"/>
                            <a:gd name="connsiteY3" fmla="*/ 319 h 383684"/>
                            <a:gd name="connsiteX4" fmla="*/ 165582 w 299751"/>
                            <a:gd name="connsiteY4" fmla="*/ 158757 h 383684"/>
                            <a:gd name="connsiteX5" fmla="*/ 117639 w 299751"/>
                            <a:gd name="connsiteY5" fmla="*/ 236328 h 383684"/>
                            <a:gd name="connsiteX6" fmla="*/ 88698 w 299751"/>
                            <a:gd name="connsiteY6" fmla="*/ 295536 h 383684"/>
                            <a:gd name="connsiteX7" fmla="*/ 97399 w 299751"/>
                            <a:gd name="connsiteY7" fmla="*/ 358911 h 383684"/>
                            <a:gd name="connsiteX8" fmla="*/ 107610 w 299751"/>
                            <a:gd name="connsiteY8" fmla="*/ 383685 h 383684"/>
                            <a:gd name="connsiteX9" fmla="*/ 60628 w 299751"/>
                            <a:gd name="connsiteY9" fmla="*/ 319989 h 383684"/>
                            <a:gd name="connsiteX10" fmla="*/ 4625 w 299751"/>
                            <a:gd name="connsiteY10" fmla="*/ 291644 h 383684"/>
                            <a:gd name="connsiteX11" fmla="*/ 71939 w 299751"/>
                            <a:gd name="connsiteY11" fmla="*/ 163153 h 3836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299751" h="383684">
                              <a:moveTo>
                                <a:pt x="71939" y="163153"/>
                              </a:moveTo>
                              <a:cubicBezTo>
                                <a:pt x="118142" y="126337"/>
                                <a:pt x="178358" y="107379"/>
                                <a:pt x="217189" y="62870"/>
                              </a:cubicBezTo>
                              <a:cubicBezTo>
                                <a:pt x="229095" y="49224"/>
                                <a:pt x="238619" y="33518"/>
                                <a:pt x="251441" y="20742"/>
                              </a:cubicBezTo>
                              <a:cubicBezTo>
                                <a:pt x="264263" y="7966"/>
                                <a:pt x="281801" y="-1925"/>
                                <a:pt x="299751" y="319"/>
                              </a:cubicBezTo>
                              <a:cubicBezTo>
                                <a:pt x="240955" y="37959"/>
                                <a:pt x="202307" y="99366"/>
                                <a:pt x="165582" y="158757"/>
                              </a:cubicBezTo>
                              <a:cubicBezTo>
                                <a:pt x="149601" y="184629"/>
                                <a:pt x="133620" y="210456"/>
                                <a:pt x="117639" y="236328"/>
                              </a:cubicBezTo>
                              <a:cubicBezTo>
                                <a:pt x="106054" y="255102"/>
                                <a:pt x="94285" y="274197"/>
                                <a:pt x="88698" y="295536"/>
                              </a:cubicBezTo>
                              <a:cubicBezTo>
                                <a:pt x="83066" y="316875"/>
                                <a:pt x="84394" y="341098"/>
                                <a:pt x="97399" y="358911"/>
                              </a:cubicBezTo>
                              <a:cubicBezTo>
                                <a:pt x="102940" y="366467"/>
                                <a:pt x="110862" y="374893"/>
                                <a:pt x="107610" y="383685"/>
                              </a:cubicBezTo>
                              <a:cubicBezTo>
                                <a:pt x="108297" y="381853"/>
                                <a:pt x="66307" y="323286"/>
                                <a:pt x="60628" y="319989"/>
                              </a:cubicBezTo>
                              <a:cubicBezTo>
                                <a:pt x="40846" y="308541"/>
                                <a:pt x="16852" y="316738"/>
                                <a:pt x="4625" y="291644"/>
                              </a:cubicBezTo>
                              <a:cubicBezTo>
                                <a:pt x="-16805" y="247638"/>
                                <a:pt x="41487" y="187423"/>
                                <a:pt x="71939" y="1631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573D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0" name="Freeform: Shape 2169">
                          <a:extLst>
                            <a:ext uri="{FF2B5EF4-FFF2-40B4-BE49-F238E27FC236}">
                              <a16:creationId xmlns:a16="http://schemas.microsoft.com/office/drawing/2014/main" id="{C60D80F2-861E-485E-87B3-D2B09C03C4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671585" y="-799794"/>
                          <a:ext cx="280430" cy="374161"/>
                        </a:xfrm>
                        <a:custGeom>
                          <a:avLst/>
                          <a:gdLst>
                            <a:gd name="connsiteX0" fmla="*/ 29585 w 280430"/>
                            <a:gd name="connsiteY0" fmla="*/ 295584 h 374161"/>
                            <a:gd name="connsiteX1" fmla="*/ 50 w 280430"/>
                            <a:gd name="connsiteY1" fmla="*/ 263392 h 374161"/>
                            <a:gd name="connsiteX2" fmla="*/ 36225 w 280430"/>
                            <a:gd name="connsiteY2" fmla="*/ 289173 h 374161"/>
                            <a:gd name="connsiteX3" fmla="*/ 68050 w 280430"/>
                            <a:gd name="connsiteY3" fmla="*/ 265590 h 374161"/>
                            <a:gd name="connsiteX4" fmla="*/ 27616 w 280430"/>
                            <a:gd name="connsiteY4" fmla="*/ 240405 h 374161"/>
                            <a:gd name="connsiteX5" fmla="*/ 18092 w 280430"/>
                            <a:gd name="connsiteY5" fmla="*/ 219890 h 374161"/>
                            <a:gd name="connsiteX6" fmla="*/ 29448 w 280430"/>
                            <a:gd name="connsiteY6" fmla="*/ 202535 h 374161"/>
                            <a:gd name="connsiteX7" fmla="*/ 48131 w 280430"/>
                            <a:gd name="connsiteY7" fmla="*/ 246083 h 374161"/>
                            <a:gd name="connsiteX8" fmla="*/ 69378 w 280430"/>
                            <a:gd name="connsiteY8" fmla="*/ 248968 h 374161"/>
                            <a:gd name="connsiteX9" fmla="*/ 74461 w 280430"/>
                            <a:gd name="connsiteY9" fmla="*/ 205649 h 374161"/>
                            <a:gd name="connsiteX10" fmla="*/ 72813 w 280430"/>
                            <a:gd name="connsiteY10" fmla="*/ 160362 h 374161"/>
                            <a:gd name="connsiteX11" fmla="*/ 78491 w 280430"/>
                            <a:gd name="connsiteY11" fmla="*/ 202535 h 374161"/>
                            <a:gd name="connsiteX12" fmla="*/ 103905 w 280430"/>
                            <a:gd name="connsiteY12" fmla="*/ 192232 h 374161"/>
                            <a:gd name="connsiteX13" fmla="*/ 109903 w 280430"/>
                            <a:gd name="connsiteY13" fmla="*/ 162514 h 374161"/>
                            <a:gd name="connsiteX14" fmla="*/ 121626 w 280430"/>
                            <a:gd name="connsiteY14" fmla="*/ 135222 h 374161"/>
                            <a:gd name="connsiteX15" fmla="*/ 125930 w 280430"/>
                            <a:gd name="connsiteY15" fmla="*/ 162697 h 374161"/>
                            <a:gd name="connsiteX16" fmla="*/ 151253 w 280430"/>
                            <a:gd name="connsiteY16" fmla="*/ 144701 h 374161"/>
                            <a:gd name="connsiteX17" fmla="*/ 280431 w 280430"/>
                            <a:gd name="connsiteY17" fmla="*/ 0 h 374161"/>
                            <a:gd name="connsiteX18" fmla="*/ 231571 w 280430"/>
                            <a:gd name="connsiteY18" fmla="*/ 46570 h 374161"/>
                            <a:gd name="connsiteX19" fmla="*/ 109858 w 280430"/>
                            <a:gd name="connsiteY19" fmla="*/ 219158 h 374161"/>
                            <a:gd name="connsiteX20" fmla="*/ 78903 w 280430"/>
                            <a:gd name="connsiteY20" fmla="*/ 314999 h 374161"/>
                            <a:gd name="connsiteX21" fmla="*/ 101707 w 280430"/>
                            <a:gd name="connsiteY21" fmla="*/ 374162 h 374161"/>
                            <a:gd name="connsiteX22" fmla="*/ 70614 w 280430"/>
                            <a:gd name="connsiteY22" fmla="*/ 319807 h 374161"/>
                            <a:gd name="connsiteX23" fmla="*/ 29585 w 280430"/>
                            <a:gd name="connsiteY23" fmla="*/ 295584 h 3741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280430" h="374161">
                              <a:moveTo>
                                <a:pt x="29585" y="295584"/>
                              </a:moveTo>
                              <a:cubicBezTo>
                                <a:pt x="14795" y="290363"/>
                                <a:pt x="-1003" y="279007"/>
                                <a:pt x="50" y="263392"/>
                              </a:cubicBezTo>
                              <a:cubicBezTo>
                                <a:pt x="9529" y="275206"/>
                                <a:pt x="21297" y="286700"/>
                                <a:pt x="36225" y="289173"/>
                              </a:cubicBezTo>
                              <a:cubicBezTo>
                                <a:pt x="51199" y="291645"/>
                                <a:pt x="68875" y="280701"/>
                                <a:pt x="68050" y="265590"/>
                              </a:cubicBezTo>
                              <a:cubicBezTo>
                                <a:pt x="51703" y="270307"/>
                                <a:pt x="37278" y="254417"/>
                                <a:pt x="27616" y="240405"/>
                              </a:cubicBezTo>
                              <a:cubicBezTo>
                                <a:pt x="23266" y="234131"/>
                                <a:pt x="18824" y="227492"/>
                                <a:pt x="18092" y="219890"/>
                              </a:cubicBezTo>
                              <a:cubicBezTo>
                                <a:pt x="17359" y="212289"/>
                                <a:pt x="21893" y="203634"/>
                                <a:pt x="29448" y="202535"/>
                              </a:cubicBezTo>
                              <a:cubicBezTo>
                                <a:pt x="25876" y="219020"/>
                                <a:pt x="33752" y="237337"/>
                                <a:pt x="48131" y="246083"/>
                              </a:cubicBezTo>
                              <a:cubicBezTo>
                                <a:pt x="54496" y="249930"/>
                                <a:pt x="62555" y="251990"/>
                                <a:pt x="69378" y="248968"/>
                              </a:cubicBezTo>
                              <a:cubicBezTo>
                                <a:pt x="84260" y="242420"/>
                                <a:pt x="81192" y="220486"/>
                                <a:pt x="74461" y="205649"/>
                              </a:cubicBezTo>
                              <a:cubicBezTo>
                                <a:pt x="67775" y="190859"/>
                                <a:pt x="60724" y="171214"/>
                                <a:pt x="72813" y="160362"/>
                              </a:cubicBezTo>
                              <a:cubicBezTo>
                                <a:pt x="77208" y="173916"/>
                                <a:pt x="79132" y="188294"/>
                                <a:pt x="78491" y="202535"/>
                              </a:cubicBezTo>
                              <a:cubicBezTo>
                                <a:pt x="87374" y="207527"/>
                                <a:pt x="99051" y="201207"/>
                                <a:pt x="103905" y="192232"/>
                              </a:cubicBezTo>
                              <a:cubicBezTo>
                                <a:pt x="108759" y="183257"/>
                                <a:pt x="108850" y="172634"/>
                                <a:pt x="109903" y="162514"/>
                              </a:cubicBezTo>
                              <a:cubicBezTo>
                                <a:pt x="110957" y="152394"/>
                                <a:pt x="113613" y="141495"/>
                                <a:pt x="121626" y="135222"/>
                              </a:cubicBezTo>
                              <a:cubicBezTo>
                                <a:pt x="110453" y="140534"/>
                                <a:pt x="113658" y="161048"/>
                                <a:pt x="125930" y="162697"/>
                              </a:cubicBezTo>
                              <a:cubicBezTo>
                                <a:pt x="136783" y="164162"/>
                                <a:pt x="145117" y="153768"/>
                                <a:pt x="151253" y="144701"/>
                              </a:cubicBezTo>
                              <a:cubicBezTo>
                                <a:pt x="187566" y="90988"/>
                                <a:pt x="231113" y="42174"/>
                                <a:pt x="280431" y="0"/>
                              </a:cubicBezTo>
                              <a:cubicBezTo>
                                <a:pt x="261015" y="11631"/>
                                <a:pt x="245904" y="29078"/>
                                <a:pt x="231571" y="46570"/>
                              </a:cubicBezTo>
                              <a:cubicBezTo>
                                <a:pt x="186879" y="101062"/>
                                <a:pt x="146170" y="158759"/>
                                <a:pt x="109858" y="219158"/>
                              </a:cubicBezTo>
                              <a:cubicBezTo>
                                <a:pt x="92228" y="248464"/>
                                <a:pt x="75056" y="281022"/>
                                <a:pt x="78903" y="314999"/>
                              </a:cubicBezTo>
                              <a:cubicBezTo>
                                <a:pt x="81284" y="336155"/>
                                <a:pt x="91587" y="355479"/>
                                <a:pt x="101707" y="374162"/>
                              </a:cubicBezTo>
                              <a:cubicBezTo>
                                <a:pt x="92091" y="356349"/>
                                <a:pt x="82337" y="336246"/>
                                <a:pt x="70614" y="319807"/>
                              </a:cubicBezTo>
                              <a:cubicBezTo>
                                <a:pt x="60037" y="304925"/>
                                <a:pt x="47032" y="301765"/>
                                <a:pt x="29585" y="29558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82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sp>
                    <p:nvSpPr>
                      <p:cNvPr id="2134" name="Freeform: Shape 2133">
                        <a:extLst>
                          <a:ext uri="{FF2B5EF4-FFF2-40B4-BE49-F238E27FC236}">
                            <a16:creationId xmlns:a16="http://schemas.microsoft.com/office/drawing/2014/main" id="{08B23383-3301-4876-8095-24D2BD5171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27546" y="-477330"/>
                        <a:ext cx="73861" cy="112646"/>
                      </a:xfrm>
                      <a:custGeom>
                        <a:avLst/>
                        <a:gdLst>
                          <a:gd name="connsiteX0" fmla="*/ 31916 w 73861"/>
                          <a:gd name="connsiteY0" fmla="*/ 48310 h 112646"/>
                          <a:gd name="connsiteX1" fmla="*/ 20377 w 73861"/>
                          <a:gd name="connsiteY1" fmla="*/ 29169 h 112646"/>
                          <a:gd name="connsiteX2" fmla="*/ 0 w 73861"/>
                          <a:gd name="connsiteY2" fmla="*/ 0 h 112646"/>
                          <a:gd name="connsiteX3" fmla="*/ 23582 w 73861"/>
                          <a:gd name="connsiteY3" fmla="*/ 29581 h 112646"/>
                          <a:gd name="connsiteX4" fmla="*/ 37595 w 73861"/>
                          <a:gd name="connsiteY4" fmla="*/ 49180 h 112646"/>
                          <a:gd name="connsiteX5" fmla="*/ 47073 w 73861"/>
                          <a:gd name="connsiteY5" fmla="*/ 54446 h 112646"/>
                          <a:gd name="connsiteX6" fmla="*/ 57239 w 73861"/>
                          <a:gd name="connsiteY6" fmla="*/ 77296 h 112646"/>
                          <a:gd name="connsiteX7" fmla="*/ 73862 w 73861"/>
                          <a:gd name="connsiteY7" fmla="*/ 112647 h 112646"/>
                          <a:gd name="connsiteX8" fmla="*/ 31916 w 73861"/>
                          <a:gd name="connsiteY8" fmla="*/ 48310 h 1126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861" h="112646">
                            <a:moveTo>
                              <a:pt x="31916" y="48310"/>
                            </a:moveTo>
                            <a:cubicBezTo>
                              <a:pt x="28070" y="41945"/>
                              <a:pt x="24224" y="35580"/>
                              <a:pt x="20377" y="29169"/>
                            </a:cubicBezTo>
                            <a:cubicBezTo>
                              <a:pt x="14241" y="19003"/>
                              <a:pt x="8059" y="8746"/>
                              <a:pt x="0" y="0"/>
                            </a:cubicBezTo>
                            <a:cubicBezTo>
                              <a:pt x="9570" y="8334"/>
                              <a:pt x="17584" y="18408"/>
                              <a:pt x="23582" y="29581"/>
                            </a:cubicBezTo>
                            <a:cubicBezTo>
                              <a:pt x="27429" y="36770"/>
                              <a:pt x="30772" y="44784"/>
                              <a:pt x="37595" y="49180"/>
                            </a:cubicBezTo>
                            <a:cubicBezTo>
                              <a:pt x="40617" y="51149"/>
                              <a:pt x="44189" y="52248"/>
                              <a:pt x="47073" y="54446"/>
                            </a:cubicBezTo>
                            <a:cubicBezTo>
                              <a:pt x="53851" y="59575"/>
                              <a:pt x="55270" y="69008"/>
                              <a:pt x="57239" y="77296"/>
                            </a:cubicBezTo>
                            <a:cubicBezTo>
                              <a:pt x="60307" y="90072"/>
                              <a:pt x="65985" y="102161"/>
                              <a:pt x="73862" y="112647"/>
                            </a:cubicBezTo>
                            <a:cubicBezTo>
                              <a:pt x="58659" y="92361"/>
                              <a:pt x="45013" y="69969"/>
                              <a:pt x="31916" y="48310"/>
                            </a:cubicBezTo>
                            <a:close/>
                          </a:path>
                        </a:pathLst>
                      </a:custGeom>
                      <a:solidFill>
                        <a:srgbClr val="16382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35" name="Freeform: Shape 2134">
                        <a:extLst>
                          <a:ext uri="{FF2B5EF4-FFF2-40B4-BE49-F238E27FC236}">
                            <a16:creationId xmlns:a16="http://schemas.microsoft.com/office/drawing/2014/main" id="{7887C17C-A843-472F-A3C7-4814CD0F39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29669" y="-97628"/>
                        <a:ext cx="29689" cy="36541"/>
                      </a:xfrm>
                      <a:custGeom>
                        <a:avLst/>
                        <a:gdLst>
                          <a:gd name="connsiteX0" fmla="*/ 0 w 29689"/>
                          <a:gd name="connsiteY0" fmla="*/ 0 h 36541"/>
                          <a:gd name="connsiteX1" fmla="*/ 13600 w 29689"/>
                          <a:gd name="connsiteY1" fmla="*/ 9296 h 36541"/>
                          <a:gd name="connsiteX2" fmla="*/ 26330 w 29689"/>
                          <a:gd name="connsiteY2" fmla="*/ 20469 h 36541"/>
                          <a:gd name="connsiteX3" fmla="*/ 28254 w 29689"/>
                          <a:gd name="connsiteY3" fmla="*/ 36542 h 36541"/>
                          <a:gd name="connsiteX4" fmla="*/ 5174 w 29689"/>
                          <a:gd name="connsiteY4" fmla="*/ 17309 h 36541"/>
                          <a:gd name="connsiteX5" fmla="*/ 14928 w 29689"/>
                          <a:gd name="connsiteY5" fmla="*/ 21843 h 36541"/>
                          <a:gd name="connsiteX6" fmla="*/ 641 w 29689"/>
                          <a:gd name="connsiteY6" fmla="*/ 3846 h 365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9689" h="36541">
                            <a:moveTo>
                              <a:pt x="0" y="0"/>
                            </a:moveTo>
                            <a:cubicBezTo>
                              <a:pt x="4534" y="3068"/>
                              <a:pt x="9067" y="6182"/>
                              <a:pt x="13600" y="9296"/>
                            </a:cubicBezTo>
                            <a:cubicBezTo>
                              <a:pt x="18271" y="12501"/>
                              <a:pt x="23079" y="15798"/>
                              <a:pt x="26330" y="20469"/>
                            </a:cubicBezTo>
                            <a:cubicBezTo>
                              <a:pt x="29581" y="25140"/>
                              <a:pt x="30955" y="31550"/>
                              <a:pt x="28254" y="36542"/>
                            </a:cubicBezTo>
                            <a:cubicBezTo>
                              <a:pt x="20561" y="30131"/>
                              <a:pt x="12867" y="23720"/>
                              <a:pt x="5174" y="17309"/>
                            </a:cubicBezTo>
                            <a:cubicBezTo>
                              <a:pt x="8059" y="19461"/>
                              <a:pt x="11402" y="21018"/>
                              <a:pt x="14928" y="21843"/>
                            </a:cubicBezTo>
                            <a:cubicBezTo>
                              <a:pt x="14104" y="13783"/>
                              <a:pt x="8288" y="6457"/>
                              <a:pt x="641" y="3846"/>
                            </a:cubicBezTo>
                          </a:path>
                        </a:pathLst>
                      </a:custGeom>
                      <a:solidFill>
                        <a:srgbClr val="41514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grpSp>
                    <p:nvGrpSpPr>
                      <p:cNvPr id="2136" name="Graphic 4">
                        <a:extLst>
                          <a:ext uri="{FF2B5EF4-FFF2-40B4-BE49-F238E27FC236}">
                            <a16:creationId xmlns:a16="http://schemas.microsoft.com/office/drawing/2014/main" id="{E3B920E1-0614-466F-9EDF-468592FA52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12920" y="-147484"/>
                        <a:ext cx="544178" cy="380927"/>
                        <a:chOff x="8412920" y="-147484"/>
                        <a:chExt cx="544178" cy="380927"/>
                      </a:xfrm>
                    </p:grpSpPr>
                    <p:grpSp>
                      <p:nvGrpSpPr>
                        <p:cNvPr id="2137" name="Graphic 4">
                          <a:extLst>
                            <a:ext uri="{FF2B5EF4-FFF2-40B4-BE49-F238E27FC236}">
                              <a16:creationId xmlns:a16="http://schemas.microsoft.com/office/drawing/2014/main" id="{8E96AEAC-E440-491D-BE1E-DA699AFFFA4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412920" y="-147484"/>
                          <a:ext cx="544178" cy="380927"/>
                          <a:chOff x="8412920" y="-147484"/>
                          <a:chExt cx="544178" cy="380927"/>
                        </a:xfrm>
                      </p:grpSpPr>
                      <p:grpSp>
                        <p:nvGrpSpPr>
                          <p:cNvPr id="2144" name="Graphic 4">
                            <a:extLst>
                              <a:ext uri="{FF2B5EF4-FFF2-40B4-BE49-F238E27FC236}">
                                <a16:creationId xmlns:a16="http://schemas.microsoft.com/office/drawing/2014/main" id="{24F00F84-DDF3-48AA-9ECB-EE08DC124E5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412920" y="-147484"/>
                            <a:ext cx="544178" cy="380927"/>
                            <a:chOff x="8412920" y="-147484"/>
                            <a:chExt cx="544178" cy="380927"/>
                          </a:xfrm>
                        </p:grpSpPr>
                        <p:sp>
                          <p:nvSpPr>
                            <p:cNvPr id="2146" name="Freeform: Shape 2145">
                              <a:extLst>
                                <a:ext uri="{FF2B5EF4-FFF2-40B4-BE49-F238E27FC236}">
                                  <a16:creationId xmlns:a16="http://schemas.microsoft.com/office/drawing/2014/main" id="{EF3FAF54-B149-4620-AFF0-741D9AE14DD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74075" y="-111411"/>
                              <a:ext cx="82886" cy="47073"/>
                            </a:xfrm>
                            <a:custGeom>
                              <a:avLst/>
                              <a:gdLst>
                                <a:gd name="connsiteX0" fmla="*/ 76063 w 82886"/>
                                <a:gd name="connsiteY0" fmla="*/ 47074 h 47073"/>
                                <a:gd name="connsiteX1" fmla="*/ 82886 w 82886"/>
                                <a:gd name="connsiteY1" fmla="*/ 38511 h 47073"/>
                                <a:gd name="connsiteX2" fmla="*/ 56923 w 82886"/>
                                <a:gd name="connsiteY2" fmla="*/ 22804 h 47073"/>
                                <a:gd name="connsiteX3" fmla="*/ 50603 w 82886"/>
                                <a:gd name="connsiteY3" fmla="*/ 16622 h 47073"/>
                                <a:gd name="connsiteX4" fmla="*/ 42636 w 82886"/>
                                <a:gd name="connsiteY4" fmla="*/ 13096 h 47073"/>
                                <a:gd name="connsiteX5" fmla="*/ 462 w 82886"/>
                                <a:gd name="connsiteY5" fmla="*/ 0 h 47073"/>
                                <a:gd name="connsiteX6" fmla="*/ 33157 w 82886"/>
                                <a:gd name="connsiteY6" fmla="*/ 15432 h 47073"/>
                                <a:gd name="connsiteX7" fmla="*/ 76063 w 82886"/>
                                <a:gd name="connsiteY7" fmla="*/ 47074 h 4707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82886" h="47073">
                                  <a:moveTo>
                                    <a:pt x="76063" y="47074"/>
                                  </a:moveTo>
                                  <a:cubicBezTo>
                                    <a:pt x="77803" y="43822"/>
                                    <a:pt x="80093" y="40892"/>
                                    <a:pt x="82886" y="38511"/>
                                  </a:cubicBezTo>
                                  <a:cubicBezTo>
                                    <a:pt x="73041" y="35763"/>
                                    <a:pt x="63928" y="30268"/>
                                    <a:pt x="56923" y="22804"/>
                                  </a:cubicBezTo>
                                  <a:cubicBezTo>
                                    <a:pt x="54908" y="20652"/>
                                    <a:pt x="53030" y="18317"/>
                                    <a:pt x="50603" y="16622"/>
                                  </a:cubicBezTo>
                                  <a:cubicBezTo>
                                    <a:pt x="48222" y="14974"/>
                                    <a:pt x="45383" y="14012"/>
                                    <a:pt x="42636" y="13096"/>
                                  </a:cubicBezTo>
                                  <a:cubicBezTo>
                                    <a:pt x="29402" y="8655"/>
                                    <a:pt x="14062" y="1099"/>
                                    <a:pt x="462" y="0"/>
                                  </a:cubicBezTo>
                                  <a:cubicBezTo>
                                    <a:pt x="-3797" y="17492"/>
                                    <a:pt x="22533" y="12409"/>
                                    <a:pt x="33157" y="15432"/>
                                  </a:cubicBezTo>
                                  <a:cubicBezTo>
                                    <a:pt x="39201" y="17126"/>
                                    <a:pt x="81329" y="37274"/>
                                    <a:pt x="76063" y="4707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5483B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47" name="Freeform: Shape 2146">
                              <a:extLst>
                                <a:ext uri="{FF2B5EF4-FFF2-40B4-BE49-F238E27FC236}">
                                  <a16:creationId xmlns:a16="http://schemas.microsoft.com/office/drawing/2014/main" id="{F2783C48-7FD1-4F1A-9FB3-A6B923AF53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79574" y="-114203"/>
                              <a:ext cx="77525" cy="45068"/>
                            </a:xfrm>
                            <a:custGeom>
                              <a:avLst/>
                              <a:gdLst>
                                <a:gd name="connsiteX0" fmla="*/ 77525 w 77525"/>
                                <a:gd name="connsiteY0" fmla="*/ 41806 h 45068"/>
                                <a:gd name="connsiteX1" fmla="*/ 70839 w 77525"/>
                                <a:gd name="connsiteY1" fmla="*/ 44782 h 45068"/>
                                <a:gd name="connsiteX2" fmla="*/ 64429 w 77525"/>
                                <a:gd name="connsiteY2" fmla="*/ 39745 h 45068"/>
                                <a:gd name="connsiteX3" fmla="*/ 0 w 77525"/>
                                <a:gd name="connsiteY3" fmla="*/ 4623 h 45068"/>
                                <a:gd name="connsiteX4" fmla="*/ 77525 w 77525"/>
                                <a:gd name="connsiteY4" fmla="*/ 41806 h 4506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7525" h="45068">
                                  <a:moveTo>
                                    <a:pt x="77525" y="41806"/>
                                  </a:moveTo>
                                  <a:cubicBezTo>
                                    <a:pt x="76976" y="44508"/>
                                    <a:pt x="73495" y="45652"/>
                                    <a:pt x="70839" y="44782"/>
                                  </a:cubicBezTo>
                                  <a:cubicBezTo>
                                    <a:pt x="68229" y="43912"/>
                                    <a:pt x="66306" y="41760"/>
                                    <a:pt x="64429" y="39745"/>
                                  </a:cubicBezTo>
                                  <a:cubicBezTo>
                                    <a:pt x="46661" y="20467"/>
                                    <a:pt x="24453" y="11538"/>
                                    <a:pt x="0" y="4623"/>
                                  </a:cubicBezTo>
                                  <a:cubicBezTo>
                                    <a:pt x="5037" y="-14792"/>
                                    <a:pt x="68275" y="32648"/>
                                    <a:pt x="77525" y="418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D787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48" name="Freeform: Shape 2147">
                              <a:extLst>
                                <a:ext uri="{FF2B5EF4-FFF2-40B4-BE49-F238E27FC236}">
                                  <a16:creationId xmlns:a16="http://schemas.microsoft.com/office/drawing/2014/main" id="{61646A50-5307-42F6-A4FA-B29B8043871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58798" y="-115076"/>
                              <a:ext cx="91065" cy="47578"/>
                            </a:xfrm>
                            <a:custGeom>
                              <a:avLst/>
                              <a:gdLst>
                                <a:gd name="connsiteX0" fmla="*/ 38359 w 91065"/>
                                <a:gd name="connsiteY0" fmla="*/ 18409 h 47578"/>
                                <a:gd name="connsiteX1" fmla="*/ 47014 w 91065"/>
                                <a:gd name="connsiteY1" fmla="*/ 18913 h 47578"/>
                                <a:gd name="connsiteX2" fmla="*/ 58508 w 91065"/>
                                <a:gd name="connsiteY2" fmla="*/ 24911 h 47578"/>
                                <a:gd name="connsiteX3" fmla="*/ 91065 w 91065"/>
                                <a:gd name="connsiteY3" fmla="*/ 47578 h 47578"/>
                                <a:gd name="connsiteX4" fmla="*/ 39138 w 91065"/>
                                <a:gd name="connsiteY4" fmla="*/ 10579 h 47578"/>
                                <a:gd name="connsiteX5" fmla="*/ 24530 w 91065"/>
                                <a:gd name="connsiteY5" fmla="*/ 4305 h 47578"/>
                                <a:gd name="connsiteX6" fmla="*/ 19860 w 91065"/>
                                <a:gd name="connsiteY6" fmla="*/ 734 h 47578"/>
                                <a:gd name="connsiteX7" fmla="*/ 4062 w 91065"/>
                                <a:gd name="connsiteY7" fmla="*/ 7465 h 47578"/>
                                <a:gd name="connsiteX8" fmla="*/ 38359 w 91065"/>
                                <a:gd name="connsiteY8" fmla="*/ 18409 h 475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91065" h="47578">
                                  <a:moveTo>
                                    <a:pt x="38359" y="18409"/>
                                  </a:moveTo>
                                  <a:cubicBezTo>
                                    <a:pt x="41244" y="18317"/>
                                    <a:pt x="44175" y="18226"/>
                                    <a:pt x="47014" y="18913"/>
                                  </a:cubicBezTo>
                                  <a:cubicBezTo>
                                    <a:pt x="51273" y="19874"/>
                                    <a:pt x="54936" y="22439"/>
                                    <a:pt x="58508" y="24911"/>
                                  </a:cubicBezTo>
                                  <a:cubicBezTo>
                                    <a:pt x="69360" y="32467"/>
                                    <a:pt x="80213" y="40022"/>
                                    <a:pt x="91065" y="47578"/>
                                  </a:cubicBezTo>
                                  <a:cubicBezTo>
                                    <a:pt x="78106" y="30315"/>
                                    <a:pt x="59698" y="17218"/>
                                    <a:pt x="39138" y="10579"/>
                                  </a:cubicBezTo>
                                  <a:cubicBezTo>
                                    <a:pt x="34055" y="8930"/>
                                    <a:pt x="28697" y="7602"/>
                                    <a:pt x="24530" y="4305"/>
                                  </a:cubicBezTo>
                                  <a:cubicBezTo>
                                    <a:pt x="22974" y="3069"/>
                                    <a:pt x="21645" y="1558"/>
                                    <a:pt x="19860" y="734"/>
                                  </a:cubicBezTo>
                                  <a:cubicBezTo>
                                    <a:pt x="14319" y="-1877"/>
                                    <a:pt x="8274" y="2977"/>
                                    <a:pt x="4062" y="7465"/>
                                  </a:cubicBezTo>
                                  <a:cubicBezTo>
                                    <a:pt x="-13248" y="25736"/>
                                    <a:pt x="29842" y="18638"/>
                                    <a:pt x="38359" y="1840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94844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49" name="Freeform: Shape 2148">
                              <a:extLst>
                                <a:ext uri="{FF2B5EF4-FFF2-40B4-BE49-F238E27FC236}">
                                  <a16:creationId xmlns:a16="http://schemas.microsoft.com/office/drawing/2014/main" id="{FA1BE3BA-B7C4-407D-9D0A-B125AB9C087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12920" y="-147484"/>
                              <a:ext cx="465692" cy="380927"/>
                            </a:xfrm>
                            <a:custGeom>
                              <a:avLst/>
                              <a:gdLst>
                                <a:gd name="connsiteX0" fmla="*/ 465692 w 465692"/>
                                <a:gd name="connsiteY0" fmla="*/ 39369 h 380927"/>
                                <a:gd name="connsiteX1" fmla="*/ 41343 w 465692"/>
                                <a:gd name="connsiteY1" fmla="*/ 380927 h 380927"/>
                                <a:gd name="connsiteX2" fmla="*/ 1871 w 465692"/>
                                <a:gd name="connsiteY2" fmla="*/ 246667 h 380927"/>
                                <a:gd name="connsiteX3" fmla="*/ 215076 w 465692"/>
                                <a:gd name="connsiteY3" fmla="*/ 16794 h 380927"/>
                                <a:gd name="connsiteX4" fmla="*/ 320900 w 465692"/>
                                <a:gd name="connsiteY4" fmla="*/ 3743 h 380927"/>
                                <a:gd name="connsiteX5" fmla="*/ 465692 w 465692"/>
                                <a:gd name="connsiteY5" fmla="*/ 39369 h 38092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465692" h="380927">
                                  <a:moveTo>
                                    <a:pt x="465692" y="39369"/>
                                  </a:moveTo>
                                  <a:cubicBezTo>
                                    <a:pt x="465692" y="39369"/>
                                    <a:pt x="57096" y="329137"/>
                                    <a:pt x="41343" y="380927"/>
                                  </a:cubicBezTo>
                                  <a:cubicBezTo>
                                    <a:pt x="41343" y="380927"/>
                                    <a:pt x="-10355" y="368564"/>
                                    <a:pt x="1871" y="246667"/>
                                  </a:cubicBezTo>
                                  <a:cubicBezTo>
                                    <a:pt x="14097" y="124770"/>
                                    <a:pt x="145061" y="23754"/>
                                    <a:pt x="215076" y="16794"/>
                                  </a:cubicBezTo>
                                  <a:cubicBezTo>
                                    <a:pt x="285091" y="9834"/>
                                    <a:pt x="305697" y="11024"/>
                                    <a:pt x="320900" y="3743"/>
                                  </a:cubicBezTo>
                                  <a:cubicBezTo>
                                    <a:pt x="336148" y="-3492"/>
                                    <a:pt x="432035" y="-4270"/>
                                    <a:pt x="465692" y="3936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655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0" name="Freeform: Shape 2149">
                              <a:extLst>
                                <a:ext uri="{FF2B5EF4-FFF2-40B4-BE49-F238E27FC236}">
                                  <a16:creationId xmlns:a16="http://schemas.microsoft.com/office/drawing/2014/main" id="{BB7C03B9-7672-4252-ACE4-9DF1D3A5559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93744" y="-143372"/>
                              <a:ext cx="265361" cy="68441"/>
                            </a:xfrm>
                            <a:custGeom>
                              <a:avLst/>
                              <a:gdLst>
                                <a:gd name="connsiteX0" fmla="*/ 160957 w 265361"/>
                                <a:gd name="connsiteY0" fmla="*/ 52109 h 68441"/>
                                <a:gd name="connsiteX1" fmla="*/ 0 w 265361"/>
                                <a:gd name="connsiteY1" fmla="*/ 28160 h 68441"/>
                                <a:gd name="connsiteX2" fmla="*/ 46890 w 265361"/>
                                <a:gd name="connsiteY2" fmla="*/ 19963 h 68441"/>
                                <a:gd name="connsiteX3" fmla="*/ 159949 w 265361"/>
                                <a:gd name="connsiteY3" fmla="*/ 1464 h 68441"/>
                                <a:gd name="connsiteX4" fmla="*/ 265361 w 265361"/>
                                <a:gd name="connsiteY4" fmla="*/ 32281 h 68441"/>
                                <a:gd name="connsiteX5" fmla="*/ 230331 w 265361"/>
                                <a:gd name="connsiteY5" fmla="*/ 24314 h 68441"/>
                                <a:gd name="connsiteX6" fmla="*/ 144380 w 265361"/>
                                <a:gd name="connsiteY6" fmla="*/ 19734 h 68441"/>
                                <a:gd name="connsiteX7" fmla="*/ 227446 w 265361"/>
                                <a:gd name="connsiteY7" fmla="*/ 65114 h 68441"/>
                                <a:gd name="connsiteX8" fmla="*/ 160957 w 265361"/>
                                <a:gd name="connsiteY8" fmla="*/ 52109 h 684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265361" h="68441">
                                  <a:moveTo>
                                    <a:pt x="160957" y="52109"/>
                                  </a:moveTo>
                                  <a:cubicBezTo>
                                    <a:pt x="108526" y="36586"/>
                                    <a:pt x="54171" y="20925"/>
                                    <a:pt x="0" y="28160"/>
                                  </a:cubicBezTo>
                                  <a:cubicBezTo>
                                    <a:pt x="12959" y="18544"/>
                                    <a:pt x="30726" y="20192"/>
                                    <a:pt x="46890" y="19963"/>
                                  </a:cubicBezTo>
                                  <a:cubicBezTo>
                                    <a:pt x="85126" y="19506"/>
                                    <a:pt x="121988" y="6226"/>
                                    <a:pt x="159949" y="1464"/>
                                  </a:cubicBezTo>
                                  <a:cubicBezTo>
                                    <a:pt x="197911" y="-3299"/>
                                    <a:pt x="241092" y="2700"/>
                                    <a:pt x="265361" y="32281"/>
                                  </a:cubicBezTo>
                                  <a:cubicBezTo>
                                    <a:pt x="253685" y="29625"/>
                                    <a:pt x="242008" y="26969"/>
                                    <a:pt x="230331" y="24314"/>
                                  </a:cubicBezTo>
                                  <a:cubicBezTo>
                                    <a:pt x="202032" y="17857"/>
                                    <a:pt x="172221" y="11446"/>
                                    <a:pt x="144380" y="19734"/>
                                  </a:cubicBezTo>
                                  <a:cubicBezTo>
                                    <a:pt x="159263" y="15338"/>
                                    <a:pt x="218379" y="54444"/>
                                    <a:pt x="227446" y="65114"/>
                                  </a:cubicBezTo>
                                  <a:cubicBezTo>
                                    <a:pt x="215037" y="76195"/>
                                    <a:pt x="175381" y="56413"/>
                                    <a:pt x="160957" y="5210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1" name="Freeform: Shape 2150">
                              <a:extLst>
                                <a:ext uri="{FF2B5EF4-FFF2-40B4-BE49-F238E27FC236}">
                                  <a16:creationId xmlns:a16="http://schemas.microsoft.com/office/drawing/2014/main" id="{BCF795FB-D196-405E-902E-CE7E797B2CE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47907" y="-106786"/>
                              <a:ext cx="203680" cy="89521"/>
                            </a:xfrm>
                            <a:custGeom>
                              <a:avLst/>
                              <a:gdLst>
                                <a:gd name="connsiteX0" fmla="*/ 109121 w 203680"/>
                                <a:gd name="connsiteY0" fmla="*/ 63238 h 89521"/>
                                <a:gd name="connsiteX1" fmla="*/ 0 w 203680"/>
                                <a:gd name="connsiteY1" fmla="*/ 25780 h 89521"/>
                                <a:gd name="connsiteX2" fmla="*/ 52385 w 203680"/>
                                <a:gd name="connsiteY2" fmla="*/ 1511 h 89521"/>
                                <a:gd name="connsiteX3" fmla="*/ 110907 w 203680"/>
                                <a:gd name="connsiteY3" fmla="*/ 2701 h 89521"/>
                                <a:gd name="connsiteX4" fmla="*/ 203680 w 203680"/>
                                <a:gd name="connsiteY4" fmla="*/ 35534 h 89521"/>
                                <a:gd name="connsiteX5" fmla="*/ 165536 w 203680"/>
                                <a:gd name="connsiteY5" fmla="*/ 36083 h 89521"/>
                                <a:gd name="connsiteX6" fmla="*/ 127621 w 203680"/>
                                <a:gd name="connsiteY6" fmla="*/ 26147 h 89521"/>
                                <a:gd name="connsiteX7" fmla="*/ 120523 w 203680"/>
                                <a:gd name="connsiteY7" fmla="*/ 27887 h 89521"/>
                                <a:gd name="connsiteX8" fmla="*/ 118462 w 203680"/>
                                <a:gd name="connsiteY8" fmla="*/ 41029 h 89521"/>
                                <a:gd name="connsiteX9" fmla="*/ 129086 w 203680"/>
                                <a:gd name="connsiteY9" fmla="*/ 50828 h 89521"/>
                                <a:gd name="connsiteX10" fmla="*/ 191134 w 203680"/>
                                <a:gd name="connsiteY10" fmla="*/ 89522 h 89521"/>
                                <a:gd name="connsiteX11" fmla="*/ 109121 w 203680"/>
                                <a:gd name="connsiteY11" fmla="*/ 63238 h 895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203680" h="89521">
                                  <a:moveTo>
                                    <a:pt x="109121" y="63238"/>
                                  </a:moveTo>
                                  <a:cubicBezTo>
                                    <a:pt x="72351" y="50874"/>
                                    <a:pt x="38785" y="24544"/>
                                    <a:pt x="0" y="25780"/>
                                  </a:cubicBezTo>
                                  <a:cubicBezTo>
                                    <a:pt x="13875" y="11997"/>
                                    <a:pt x="33016" y="4350"/>
                                    <a:pt x="52385" y="1511"/>
                                  </a:cubicBezTo>
                                  <a:cubicBezTo>
                                    <a:pt x="71755" y="-1328"/>
                                    <a:pt x="91491" y="275"/>
                                    <a:pt x="110907" y="2701"/>
                                  </a:cubicBezTo>
                                  <a:cubicBezTo>
                                    <a:pt x="143922" y="6868"/>
                                    <a:pt x="178129" y="14241"/>
                                    <a:pt x="203680" y="35534"/>
                                  </a:cubicBezTo>
                                  <a:cubicBezTo>
                                    <a:pt x="192507" y="42448"/>
                                    <a:pt x="177991" y="40250"/>
                                    <a:pt x="165536" y="36083"/>
                                  </a:cubicBezTo>
                                  <a:cubicBezTo>
                                    <a:pt x="153081" y="31916"/>
                                    <a:pt x="140763" y="25964"/>
                                    <a:pt x="127621" y="26147"/>
                                  </a:cubicBezTo>
                                  <a:cubicBezTo>
                                    <a:pt x="125148" y="26192"/>
                                    <a:pt x="122584" y="26467"/>
                                    <a:pt x="120523" y="27887"/>
                                  </a:cubicBezTo>
                                  <a:cubicBezTo>
                                    <a:pt x="116493" y="30634"/>
                                    <a:pt x="116127" y="36725"/>
                                    <a:pt x="118462" y="41029"/>
                                  </a:cubicBezTo>
                                  <a:cubicBezTo>
                                    <a:pt x="120752" y="45333"/>
                                    <a:pt x="124965" y="48172"/>
                                    <a:pt x="129086" y="50828"/>
                                  </a:cubicBezTo>
                                  <a:cubicBezTo>
                                    <a:pt x="144014" y="60490"/>
                                    <a:pt x="184356" y="75372"/>
                                    <a:pt x="191134" y="89522"/>
                                  </a:cubicBezTo>
                                  <a:cubicBezTo>
                                    <a:pt x="165032" y="75876"/>
                                    <a:pt x="136779" y="72488"/>
                                    <a:pt x="109121" y="6323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2" name="Freeform: Shape 2151">
                              <a:extLst>
                                <a:ext uri="{FF2B5EF4-FFF2-40B4-BE49-F238E27FC236}">
                                  <a16:creationId xmlns:a16="http://schemas.microsoft.com/office/drawing/2014/main" id="{A601EAD9-ACC3-4189-923B-902E731AC68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61269" y="-58623"/>
                              <a:ext cx="262247" cy="83257"/>
                            </a:xfrm>
                            <a:custGeom>
                              <a:avLst/>
                              <a:gdLst>
                                <a:gd name="connsiteX0" fmla="*/ 130597 w 262247"/>
                                <a:gd name="connsiteY0" fmla="*/ 13838 h 83257"/>
                                <a:gd name="connsiteX1" fmla="*/ 101703 w 262247"/>
                                <a:gd name="connsiteY1" fmla="*/ 2481 h 83257"/>
                                <a:gd name="connsiteX2" fmla="*/ 0 w 262247"/>
                                <a:gd name="connsiteY2" fmla="*/ 60545 h 83257"/>
                                <a:gd name="connsiteX3" fmla="*/ 123637 w 262247"/>
                                <a:gd name="connsiteY3" fmla="*/ 78312 h 83257"/>
                                <a:gd name="connsiteX4" fmla="*/ 136916 w 262247"/>
                                <a:gd name="connsiteY4" fmla="*/ 83257 h 83257"/>
                                <a:gd name="connsiteX5" fmla="*/ 145113 w 262247"/>
                                <a:gd name="connsiteY5" fmla="*/ 74145 h 83257"/>
                                <a:gd name="connsiteX6" fmla="*/ 141404 w 262247"/>
                                <a:gd name="connsiteY6" fmla="*/ 69841 h 83257"/>
                                <a:gd name="connsiteX7" fmla="*/ 90988 w 262247"/>
                                <a:gd name="connsiteY7" fmla="*/ 33620 h 83257"/>
                                <a:gd name="connsiteX8" fmla="*/ 132475 w 262247"/>
                                <a:gd name="connsiteY8" fmla="*/ 40488 h 83257"/>
                                <a:gd name="connsiteX9" fmla="*/ 169703 w 262247"/>
                                <a:gd name="connsiteY9" fmla="*/ 62193 h 83257"/>
                                <a:gd name="connsiteX10" fmla="*/ 262247 w 262247"/>
                                <a:gd name="connsiteY10" fmla="*/ 53768 h 83257"/>
                                <a:gd name="connsiteX11" fmla="*/ 130597 w 262247"/>
                                <a:gd name="connsiteY11" fmla="*/ 13838 h 8325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262247" h="83257">
                                  <a:moveTo>
                                    <a:pt x="130597" y="13838"/>
                                  </a:moveTo>
                                  <a:cubicBezTo>
                                    <a:pt x="121118" y="9625"/>
                                    <a:pt x="111731" y="5137"/>
                                    <a:pt x="101703" y="2481"/>
                                  </a:cubicBezTo>
                                  <a:cubicBezTo>
                                    <a:pt x="59895" y="-8646"/>
                                    <a:pt x="11723" y="18875"/>
                                    <a:pt x="0" y="60545"/>
                                  </a:cubicBezTo>
                                  <a:cubicBezTo>
                                    <a:pt x="39610" y="74420"/>
                                    <a:pt x="86592" y="58576"/>
                                    <a:pt x="123637" y="78312"/>
                                  </a:cubicBezTo>
                                  <a:cubicBezTo>
                                    <a:pt x="127850" y="80556"/>
                                    <a:pt x="132154" y="83303"/>
                                    <a:pt x="136916" y="83257"/>
                                  </a:cubicBezTo>
                                  <a:cubicBezTo>
                                    <a:pt x="141679" y="83212"/>
                                    <a:pt x="146716" y="78632"/>
                                    <a:pt x="145113" y="74145"/>
                                  </a:cubicBezTo>
                                  <a:cubicBezTo>
                                    <a:pt x="144472" y="72359"/>
                                    <a:pt x="142961" y="71031"/>
                                    <a:pt x="141404" y="69841"/>
                                  </a:cubicBezTo>
                                  <a:cubicBezTo>
                                    <a:pt x="124370" y="57065"/>
                                    <a:pt x="97078" y="53997"/>
                                    <a:pt x="90988" y="33620"/>
                                  </a:cubicBezTo>
                                  <a:cubicBezTo>
                                    <a:pt x="104771" y="29544"/>
                                    <a:pt x="119745" y="33849"/>
                                    <a:pt x="132475" y="40488"/>
                                  </a:cubicBezTo>
                                  <a:cubicBezTo>
                                    <a:pt x="145205" y="47128"/>
                                    <a:pt x="156698" y="56057"/>
                                    <a:pt x="169703" y="62193"/>
                                  </a:cubicBezTo>
                                  <a:cubicBezTo>
                                    <a:pt x="191271" y="72359"/>
                                    <a:pt x="248556" y="79960"/>
                                    <a:pt x="262247" y="53768"/>
                                  </a:cubicBezTo>
                                  <a:cubicBezTo>
                                    <a:pt x="218791" y="38794"/>
                                    <a:pt x="173550" y="32887"/>
                                    <a:pt x="130597" y="1383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3" name="Freeform: Shape 2152">
                              <a:extLst>
                                <a:ext uri="{FF2B5EF4-FFF2-40B4-BE49-F238E27FC236}">
                                  <a16:creationId xmlns:a16="http://schemas.microsoft.com/office/drawing/2014/main" id="{0D40A918-1C4E-4D14-848E-4A7479BFD42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70222" y="-61811"/>
                              <a:ext cx="162353" cy="75870"/>
                            </a:xfrm>
                            <a:custGeom>
                              <a:avLst/>
                              <a:gdLst>
                                <a:gd name="connsiteX0" fmla="*/ 618 w 162353"/>
                                <a:gd name="connsiteY0" fmla="*/ 65519 h 75870"/>
                                <a:gd name="connsiteX1" fmla="*/ 11699 w 162353"/>
                                <a:gd name="connsiteY1" fmla="*/ 37540 h 75870"/>
                                <a:gd name="connsiteX2" fmla="*/ 71823 w 162353"/>
                                <a:gd name="connsiteY2" fmla="*/ 3792 h 75870"/>
                                <a:gd name="connsiteX3" fmla="*/ 89362 w 162353"/>
                                <a:gd name="connsiteY3" fmla="*/ 175 h 75870"/>
                                <a:gd name="connsiteX4" fmla="*/ 102275 w 162353"/>
                                <a:gd name="connsiteY4" fmla="*/ 5853 h 75870"/>
                                <a:gd name="connsiteX5" fmla="*/ 157820 w 162353"/>
                                <a:gd name="connsiteY5" fmla="*/ 39830 h 75870"/>
                                <a:gd name="connsiteX6" fmla="*/ 162353 w 162353"/>
                                <a:gd name="connsiteY6" fmla="*/ 45004 h 75870"/>
                                <a:gd name="connsiteX7" fmla="*/ 138770 w 162353"/>
                                <a:gd name="connsiteY7" fmla="*/ 42028 h 75870"/>
                                <a:gd name="connsiteX8" fmla="*/ 117935 w 162353"/>
                                <a:gd name="connsiteY8" fmla="*/ 28886 h 75870"/>
                                <a:gd name="connsiteX9" fmla="*/ 79745 w 162353"/>
                                <a:gd name="connsiteY9" fmla="*/ 23528 h 75870"/>
                                <a:gd name="connsiteX10" fmla="*/ 54056 w 162353"/>
                                <a:gd name="connsiteY10" fmla="*/ 35342 h 75870"/>
                                <a:gd name="connsiteX11" fmla="*/ 66237 w 162353"/>
                                <a:gd name="connsiteY11" fmla="*/ 54849 h 75870"/>
                                <a:gd name="connsiteX12" fmla="*/ 90781 w 162353"/>
                                <a:gd name="connsiteY12" fmla="*/ 60344 h 75870"/>
                                <a:gd name="connsiteX13" fmla="*/ 107770 w 162353"/>
                                <a:gd name="connsiteY13" fmla="*/ 75868 h 75870"/>
                                <a:gd name="connsiteX14" fmla="*/ 618 w 162353"/>
                                <a:gd name="connsiteY14" fmla="*/ 65519 h 7587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62353" h="75870">
                                  <a:moveTo>
                                    <a:pt x="618" y="65519"/>
                                  </a:moveTo>
                                  <a:cubicBezTo>
                                    <a:pt x="-2038" y="55353"/>
                                    <a:pt x="4281" y="44959"/>
                                    <a:pt x="11699" y="37540"/>
                                  </a:cubicBezTo>
                                  <a:cubicBezTo>
                                    <a:pt x="28093" y="21147"/>
                                    <a:pt x="50301" y="12263"/>
                                    <a:pt x="71823" y="3792"/>
                                  </a:cubicBezTo>
                                  <a:cubicBezTo>
                                    <a:pt x="77456" y="1594"/>
                                    <a:pt x="83409" y="-650"/>
                                    <a:pt x="89362" y="175"/>
                                  </a:cubicBezTo>
                                  <a:cubicBezTo>
                                    <a:pt x="94032" y="861"/>
                                    <a:pt x="98245" y="3380"/>
                                    <a:pt x="102275" y="5853"/>
                                  </a:cubicBezTo>
                                  <a:cubicBezTo>
                                    <a:pt x="120774" y="17163"/>
                                    <a:pt x="139320" y="28519"/>
                                    <a:pt x="157820" y="39830"/>
                                  </a:cubicBezTo>
                                  <a:cubicBezTo>
                                    <a:pt x="159834" y="41066"/>
                                    <a:pt x="162078" y="42623"/>
                                    <a:pt x="162353" y="45004"/>
                                  </a:cubicBezTo>
                                  <a:cubicBezTo>
                                    <a:pt x="154889" y="48484"/>
                                    <a:pt x="145960" y="46103"/>
                                    <a:pt x="138770" y="42028"/>
                                  </a:cubicBezTo>
                                  <a:cubicBezTo>
                                    <a:pt x="131581" y="37998"/>
                                    <a:pt x="125354" y="32412"/>
                                    <a:pt x="117935" y="28886"/>
                                  </a:cubicBezTo>
                                  <a:cubicBezTo>
                                    <a:pt x="106213" y="23345"/>
                                    <a:pt x="92704" y="23391"/>
                                    <a:pt x="79745" y="23528"/>
                                  </a:cubicBezTo>
                                  <a:cubicBezTo>
                                    <a:pt x="69626" y="23666"/>
                                    <a:pt x="56895" y="25635"/>
                                    <a:pt x="54056" y="35342"/>
                                  </a:cubicBezTo>
                                  <a:cubicBezTo>
                                    <a:pt x="51721" y="43402"/>
                                    <a:pt x="58498" y="51598"/>
                                    <a:pt x="66237" y="54849"/>
                                  </a:cubicBezTo>
                                  <a:cubicBezTo>
                                    <a:pt x="73976" y="58101"/>
                                    <a:pt x="82630" y="58146"/>
                                    <a:pt x="90781" y="60344"/>
                                  </a:cubicBezTo>
                                  <a:cubicBezTo>
                                    <a:pt x="98840" y="62497"/>
                                    <a:pt x="106442" y="67488"/>
                                    <a:pt x="107770" y="75868"/>
                                  </a:cubicBezTo>
                                  <a:cubicBezTo>
                                    <a:pt x="97421" y="76097"/>
                                    <a:pt x="-985" y="59383"/>
                                    <a:pt x="618" y="655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F49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4" name="Freeform: Shape 2153">
                              <a:extLst>
                                <a:ext uri="{FF2B5EF4-FFF2-40B4-BE49-F238E27FC236}">
                                  <a16:creationId xmlns:a16="http://schemas.microsoft.com/office/drawing/2014/main" id="{EB0AE0AD-2048-44F5-AA35-BFB2B83E5D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26430" y="-77888"/>
                              <a:ext cx="275023" cy="65094"/>
                            </a:xfrm>
                            <a:custGeom>
                              <a:avLst/>
                              <a:gdLst>
                                <a:gd name="connsiteX0" fmla="*/ 103214 w 275023"/>
                                <a:gd name="connsiteY0" fmla="*/ 41025 h 65094"/>
                                <a:gd name="connsiteX1" fmla="*/ 80730 w 275023"/>
                                <a:gd name="connsiteY1" fmla="*/ 32370 h 65094"/>
                                <a:gd name="connsiteX2" fmla="*/ 61910 w 275023"/>
                                <a:gd name="connsiteY2" fmla="*/ 19640 h 65094"/>
                                <a:gd name="connsiteX3" fmla="*/ 0 w 275023"/>
                                <a:gd name="connsiteY3" fmla="*/ 13321 h 65094"/>
                                <a:gd name="connsiteX4" fmla="*/ 59437 w 275023"/>
                                <a:gd name="connsiteY4" fmla="*/ 4392 h 65094"/>
                                <a:gd name="connsiteX5" fmla="*/ 79585 w 275023"/>
                                <a:gd name="connsiteY5" fmla="*/ 12176 h 65094"/>
                                <a:gd name="connsiteX6" fmla="*/ 97948 w 275023"/>
                                <a:gd name="connsiteY6" fmla="*/ 10848 h 65094"/>
                                <a:gd name="connsiteX7" fmla="*/ 146899 w 275023"/>
                                <a:gd name="connsiteY7" fmla="*/ 33424 h 65094"/>
                                <a:gd name="connsiteX8" fmla="*/ 197865 w 275023"/>
                                <a:gd name="connsiteY8" fmla="*/ 40292 h 65094"/>
                                <a:gd name="connsiteX9" fmla="*/ 178541 w 275023"/>
                                <a:gd name="connsiteY9" fmla="*/ 27242 h 65094"/>
                                <a:gd name="connsiteX10" fmla="*/ 205237 w 275023"/>
                                <a:gd name="connsiteY10" fmla="*/ 17946 h 65094"/>
                                <a:gd name="connsiteX11" fmla="*/ 235780 w 275023"/>
                                <a:gd name="connsiteY11" fmla="*/ 23441 h 65094"/>
                                <a:gd name="connsiteX12" fmla="*/ 265132 w 275023"/>
                                <a:gd name="connsiteY12" fmla="*/ 13275 h 65094"/>
                                <a:gd name="connsiteX13" fmla="*/ 244023 w 275023"/>
                                <a:gd name="connsiteY13" fmla="*/ 8742 h 65094"/>
                                <a:gd name="connsiteX14" fmla="*/ 275023 w 275023"/>
                                <a:gd name="connsiteY14" fmla="*/ 8009 h 65094"/>
                                <a:gd name="connsiteX15" fmla="*/ 237612 w 275023"/>
                                <a:gd name="connsiteY15" fmla="*/ 35438 h 65094"/>
                                <a:gd name="connsiteX16" fmla="*/ 183532 w 275023"/>
                                <a:gd name="connsiteY16" fmla="*/ 64882 h 65094"/>
                                <a:gd name="connsiteX17" fmla="*/ 103214 w 275023"/>
                                <a:gd name="connsiteY17" fmla="*/ 41025 h 6509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75023" h="65094">
                                  <a:moveTo>
                                    <a:pt x="103214" y="41025"/>
                                  </a:moveTo>
                                  <a:cubicBezTo>
                                    <a:pt x="95521" y="38690"/>
                                    <a:pt x="87736" y="36309"/>
                                    <a:pt x="80730" y="32370"/>
                                  </a:cubicBezTo>
                                  <a:cubicBezTo>
                                    <a:pt x="74136" y="28661"/>
                                    <a:pt x="68367" y="23624"/>
                                    <a:pt x="61910" y="19640"/>
                                  </a:cubicBezTo>
                                  <a:cubicBezTo>
                                    <a:pt x="43685" y="8284"/>
                                    <a:pt x="20148" y="5903"/>
                                    <a:pt x="0" y="13321"/>
                                  </a:cubicBezTo>
                                  <a:cubicBezTo>
                                    <a:pt x="16119" y="-279"/>
                                    <a:pt x="40067" y="-3851"/>
                                    <a:pt x="59437" y="4392"/>
                                  </a:cubicBezTo>
                                  <a:cubicBezTo>
                                    <a:pt x="66077" y="7231"/>
                                    <a:pt x="72396" y="11398"/>
                                    <a:pt x="79585" y="12176"/>
                                  </a:cubicBezTo>
                                  <a:cubicBezTo>
                                    <a:pt x="85676" y="12863"/>
                                    <a:pt x="91812" y="11032"/>
                                    <a:pt x="97948" y="10848"/>
                                  </a:cubicBezTo>
                                  <a:cubicBezTo>
                                    <a:pt x="116219" y="10207"/>
                                    <a:pt x="131650" y="23258"/>
                                    <a:pt x="146899" y="33424"/>
                                  </a:cubicBezTo>
                                  <a:cubicBezTo>
                                    <a:pt x="162102" y="43589"/>
                                    <a:pt x="183166" y="51191"/>
                                    <a:pt x="197865" y="40292"/>
                                  </a:cubicBezTo>
                                  <a:cubicBezTo>
                                    <a:pt x="193698" y="33424"/>
                                    <a:pt x="186463" y="28524"/>
                                    <a:pt x="178541" y="27242"/>
                                  </a:cubicBezTo>
                                  <a:cubicBezTo>
                                    <a:pt x="181288" y="17122"/>
                                    <a:pt x="195117" y="15153"/>
                                    <a:pt x="205237" y="17946"/>
                                  </a:cubicBezTo>
                                  <a:cubicBezTo>
                                    <a:pt x="215357" y="20739"/>
                                    <a:pt x="225660" y="26189"/>
                                    <a:pt x="235780" y="23441"/>
                                  </a:cubicBezTo>
                                  <a:cubicBezTo>
                                    <a:pt x="246083" y="20602"/>
                                    <a:pt x="255104" y="9612"/>
                                    <a:pt x="265132" y="13275"/>
                                  </a:cubicBezTo>
                                  <a:cubicBezTo>
                                    <a:pt x="258081" y="11764"/>
                                    <a:pt x="251029" y="10253"/>
                                    <a:pt x="244023" y="8742"/>
                                  </a:cubicBezTo>
                                  <a:cubicBezTo>
                                    <a:pt x="254371" y="8513"/>
                                    <a:pt x="264675" y="8284"/>
                                    <a:pt x="275023" y="8009"/>
                                  </a:cubicBezTo>
                                  <a:cubicBezTo>
                                    <a:pt x="270124" y="23350"/>
                                    <a:pt x="252814" y="30310"/>
                                    <a:pt x="237612" y="35438"/>
                                  </a:cubicBezTo>
                                  <a:cubicBezTo>
                                    <a:pt x="219387" y="41620"/>
                                    <a:pt x="200383" y="63051"/>
                                    <a:pt x="183532" y="64882"/>
                                  </a:cubicBezTo>
                                  <a:cubicBezTo>
                                    <a:pt x="161552" y="67355"/>
                                    <a:pt x="124507" y="47482"/>
                                    <a:pt x="103214" y="4102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D48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5" name="Freeform: Shape 2154">
                              <a:extLst>
                                <a:ext uri="{FF2B5EF4-FFF2-40B4-BE49-F238E27FC236}">
                                  <a16:creationId xmlns:a16="http://schemas.microsoft.com/office/drawing/2014/main" id="{946C94EC-C8C1-4B84-A484-ED1EE6C61E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28140" y="11094"/>
                              <a:ext cx="205854" cy="85397"/>
                            </a:xfrm>
                            <a:custGeom>
                              <a:avLst/>
                              <a:gdLst>
                                <a:gd name="connsiteX0" fmla="*/ 127184 w 205854"/>
                                <a:gd name="connsiteY0" fmla="*/ 4794 h 85397"/>
                                <a:gd name="connsiteX1" fmla="*/ 91147 w 205854"/>
                                <a:gd name="connsiteY1" fmla="*/ 1314 h 85397"/>
                                <a:gd name="connsiteX2" fmla="*/ 56620 w 205854"/>
                                <a:gd name="connsiteY2" fmla="*/ 77 h 85397"/>
                                <a:gd name="connsiteX3" fmla="*/ 19300 w 205854"/>
                                <a:gd name="connsiteY3" fmla="*/ 13128 h 85397"/>
                                <a:gd name="connsiteX4" fmla="*/ 15820 w 205854"/>
                                <a:gd name="connsiteY4" fmla="*/ 34925 h 85397"/>
                                <a:gd name="connsiteX5" fmla="*/ 4235 w 205854"/>
                                <a:gd name="connsiteY5" fmla="*/ 65605 h 85397"/>
                                <a:gd name="connsiteX6" fmla="*/ 68 w 205854"/>
                                <a:gd name="connsiteY6" fmla="*/ 73389 h 85397"/>
                                <a:gd name="connsiteX7" fmla="*/ 18934 w 205854"/>
                                <a:gd name="connsiteY7" fmla="*/ 85387 h 85397"/>
                                <a:gd name="connsiteX8" fmla="*/ 77501 w 205854"/>
                                <a:gd name="connsiteY8" fmla="*/ 81952 h 85397"/>
                                <a:gd name="connsiteX9" fmla="*/ 120270 w 205854"/>
                                <a:gd name="connsiteY9" fmla="*/ 65651 h 85397"/>
                                <a:gd name="connsiteX10" fmla="*/ 103968 w 205854"/>
                                <a:gd name="connsiteY10" fmla="*/ 46006 h 85397"/>
                                <a:gd name="connsiteX11" fmla="*/ 125582 w 205854"/>
                                <a:gd name="connsiteY11" fmla="*/ 44861 h 85397"/>
                                <a:gd name="connsiteX12" fmla="*/ 124025 w 205854"/>
                                <a:gd name="connsiteY12" fmla="*/ 33230 h 85397"/>
                                <a:gd name="connsiteX13" fmla="*/ 151271 w 205854"/>
                                <a:gd name="connsiteY13" fmla="*/ 39870 h 85397"/>
                                <a:gd name="connsiteX14" fmla="*/ 205854 w 205854"/>
                                <a:gd name="connsiteY14" fmla="*/ 47746 h 85397"/>
                                <a:gd name="connsiteX15" fmla="*/ 127184 w 205854"/>
                                <a:gd name="connsiteY15" fmla="*/ 4794 h 853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</a:cxnLst>
                              <a:rect l="l" t="t" r="r" b="b"/>
                              <a:pathLst>
                                <a:path w="205854" h="85397">
                                  <a:moveTo>
                                    <a:pt x="127184" y="4794"/>
                                  </a:moveTo>
                                  <a:cubicBezTo>
                                    <a:pt x="115371" y="2321"/>
                                    <a:pt x="103236" y="1772"/>
                                    <a:pt x="91147" y="1314"/>
                                  </a:cubicBezTo>
                                  <a:cubicBezTo>
                                    <a:pt x="79653" y="856"/>
                                    <a:pt x="68114" y="444"/>
                                    <a:pt x="56620" y="77"/>
                                  </a:cubicBezTo>
                                  <a:cubicBezTo>
                                    <a:pt x="42700" y="-381"/>
                                    <a:pt x="25894" y="856"/>
                                    <a:pt x="19300" y="13128"/>
                                  </a:cubicBezTo>
                                  <a:cubicBezTo>
                                    <a:pt x="15820" y="19676"/>
                                    <a:pt x="16461" y="27506"/>
                                    <a:pt x="15820" y="34925"/>
                                  </a:cubicBezTo>
                                  <a:cubicBezTo>
                                    <a:pt x="14858" y="45960"/>
                                    <a:pt x="10829" y="56721"/>
                                    <a:pt x="4235" y="65605"/>
                                  </a:cubicBezTo>
                                  <a:cubicBezTo>
                                    <a:pt x="2449" y="67986"/>
                                    <a:pt x="434" y="70459"/>
                                    <a:pt x="68" y="73389"/>
                                  </a:cubicBezTo>
                                  <a:cubicBezTo>
                                    <a:pt x="-986" y="81769"/>
                                    <a:pt x="10462" y="85295"/>
                                    <a:pt x="18934" y="85387"/>
                                  </a:cubicBezTo>
                                  <a:cubicBezTo>
                                    <a:pt x="38487" y="85524"/>
                                    <a:pt x="58085" y="84379"/>
                                    <a:pt x="77501" y="81952"/>
                                  </a:cubicBezTo>
                                  <a:cubicBezTo>
                                    <a:pt x="92933" y="80029"/>
                                    <a:pt x="109372" y="76732"/>
                                    <a:pt x="120270" y="65651"/>
                                  </a:cubicBezTo>
                                  <a:cubicBezTo>
                                    <a:pt x="111341" y="63682"/>
                                    <a:pt x="104243" y="55164"/>
                                    <a:pt x="103968" y="46006"/>
                                  </a:cubicBezTo>
                                  <a:cubicBezTo>
                                    <a:pt x="111157" y="45640"/>
                                    <a:pt x="118393" y="45228"/>
                                    <a:pt x="125582" y="44861"/>
                                  </a:cubicBezTo>
                                  <a:cubicBezTo>
                                    <a:pt x="126086" y="40923"/>
                                    <a:pt x="125536" y="36894"/>
                                    <a:pt x="124025" y="33230"/>
                                  </a:cubicBezTo>
                                  <a:cubicBezTo>
                                    <a:pt x="133412" y="31994"/>
                                    <a:pt x="142433" y="36436"/>
                                    <a:pt x="151271" y="39870"/>
                                  </a:cubicBezTo>
                                  <a:cubicBezTo>
                                    <a:pt x="167206" y="46052"/>
                                    <a:pt x="189095" y="52005"/>
                                    <a:pt x="205854" y="47746"/>
                                  </a:cubicBezTo>
                                  <a:cubicBezTo>
                                    <a:pt x="203107" y="25950"/>
                                    <a:pt x="145547" y="8640"/>
                                    <a:pt x="127184" y="479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D48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6" name="Freeform: Shape 2155">
                              <a:extLst>
                                <a:ext uri="{FF2B5EF4-FFF2-40B4-BE49-F238E27FC236}">
                                  <a16:creationId xmlns:a16="http://schemas.microsoft.com/office/drawing/2014/main" id="{94C81044-8F41-4C34-81C3-58F7B06FB81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28327" y="-13784"/>
                              <a:ext cx="295052" cy="122396"/>
                            </a:xfrm>
                            <a:custGeom>
                              <a:avLst/>
                              <a:gdLst>
                                <a:gd name="connsiteX0" fmla="*/ 40956 w 295052"/>
                                <a:gd name="connsiteY0" fmla="*/ 118645 h 122396"/>
                                <a:gd name="connsiteX1" fmla="*/ 15725 w 295052"/>
                                <a:gd name="connsiteY1" fmla="*/ 121942 h 122396"/>
                                <a:gd name="connsiteX2" fmla="*/ 64 w 295052"/>
                                <a:gd name="connsiteY2" fmla="*/ 104679 h 122396"/>
                                <a:gd name="connsiteX3" fmla="*/ 19983 w 295052"/>
                                <a:gd name="connsiteY3" fmla="*/ 90484 h 122396"/>
                                <a:gd name="connsiteX4" fmla="*/ 46176 w 295052"/>
                                <a:gd name="connsiteY4" fmla="*/ 96345 h 122396"/>
                                <a:gd name="connsiteX5" fmla="*/ 117336 w 295052"/>
                                <a:gd name="connsiteY5" fmla="*/ 83936 h 122396"/>
                                <a:gd name="connsiteX6" fmla="*/ 84504 w 295052"/>
                                <a:gd name="connsiteY6" fmla="*/ 64795 h 122396"/>
                                <a:gd name="connsiteX7" fmla="*/ 125029 w 295052"/>
                                <a:gd name="connsiteY7" fmla="*/ 70748 h 122396"/>
                                <a:gd name="connsiteX8" fmla="*/ 120084 w 295052"/>
                                <a:gd name="connsiteY8" fmla="*/ 51195 h 122396"/>
                                <a:gd name="connsiteX9" fmla="*/ 151542 w 295052"/>
                                <a:gd name="connsiteY9" fmla="*/ 53988 h 122396"/>
                                <a:gd name="connsiteX10" fmla="*/ 182131 w 295052"/>
                                <a:gd name="connsiteY10" fmla="*/ 65436 h 122396"/>
                                <a:gd name="connsiteX11" fmla="*/ 199715 w 295052"/>
                                <a:gd name="connsiteY11" fmla="*/ 44006 h 122396"/>
                                <a:gd name="connsiteX12" fmla="*/ 186298 w 295052"/>
                                <a:gd name="connsiteY12" fmla="*/ 27475 h 122396"/>
                                <a:gd name="connsiteX13" fmla="*/ 295052 w 295052"/>
                                <a:gd name="connsiteY13" fmla="*/ 0 h 122396"/>
                                <a:gd name="connsiteX14" fmla="*/ 228838 w 295052"/>
                                <a:gd name="connsiteY14" fmla="*/ 53347 h 122396"/>
                                <a:gd name="connsiteX15" fmla="*/ 166928 w 295052"/>
                                <a:gd name="connsiteY15" fmla="*/ 102802 h 122396"/>
                                <a:gd name="connsiteX16" fmla="*/ 120770 w 295052"/>
                                <a:gd name="connsiteY16" fmla="*/ 108342 h 122396"/>
                                <a:gd name="connsiteX17" fmla="*/ 40956 w 295052"/>
                                <a:gd name="connsiteY17" fmla="*/ 118645 h 12239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95052" h="122396">
                                  <a:moveTo>
                                    <a:pt x="40956" y="118645"/>
                                  </a:moveTo>
                                  <a:cubicBezTo>
                                    <a:pt x="32714" y="120889"/>
                                    <a:pt x="24151" y="123454"/>
                                    <a:pt x="15725" y="121942"/>
                                  </a:cubicBezTo>
                                  <a:cubicBezTo>
                                    <a:pt x="7299" y="120431"/>
                                    <a:pt x="-806" y="113196"/>
                                    <a:pt x="64" y="104679"/>
                                  </a:cubicBezTo>
                                  <a:cubicBezTo>
                                    <a:pt x="980" y="95750"/>
                                    <a:pt x="11054" y="90346"/>
                                    <a:pt x="19983" y="90484"/>
                                  </a:cubicBezTo>
                                  <a:cubicBezTo>
                                    <a:pt x="28959" y="90575"/>
                                    <a:pt x="37384" y="94422"/>
                                    <a:pt x="46176" y="96345"/>
                                  </a:cubicBezTo>
                                  <a:cubicBezTo>
                                    <a:pt x="70033" y="101657"/>
                                    <a:pt x="94532" y="92728"/>
                                    <a:pt x="117336" y="83936"/>
                                  </a:cubicBezTo>
                                  <a:cubicBezTo>
                                    <a:pt x="106392" y="77571"/>
                                    <a:pt x="95448" y="71160"/>
                                    <a:pt x="84504" y="64795"/>
                                  </a:cubicBezTo>
                                  <a:cubicBezTo>
                                    <a:pt x="97463" y="58109"/>
                                    <a:pt x="114543" y="60582"/>
                                    <a:pt x="125029" y="70748"/>
                                  </a:cubicBezTo>
                                  <a:cubicBezTo>
                                    <a:pt x="123381" y="64245"/>
                                    <a:pt x="121732" y="57743"/>
                                    <a:pt x="120084" y="51195"/>
                                  </a:cubicBezTo>
                                  <a:cubicBezTo>
                                    <a:pt x="129425" y="45379"/>
                                    <a:pt x="141743" y="48905"/>
                                    <a:pt x="151542" y="53988"/>
                                  </a:cubicBezTo>
                                  <a:cubicBezTo>
                                    <a:pt x="161341" y="59025"/>
                                    <a:pt x="171141" y="65619"/>
                                    <a:pt x="182131" y="65436"/>
                                  </a:cubicBezTo>
                                  <a:cubicBezTo>
                                    <a:pt x="193167" y="65299"/>
                                    <a:pt x="204569" y="53896"/>
                                    <a:pt x="199715" y="44006"/>
                                  </a:cubicBezTo>
                                  <a:cubicBezTo>
                                    <a:pt x="196555" y="37549"/>
                                    <a:pt x="187901" y="34481"/>
                                    <a:pt x="186298" y="27475"/>
                                  </a:cubicBezTo>
                                  <a:cubicBezTo>
                                    <a:pt x="224259" y="33519"/>
                                    <a:pt x="264510" y="23354"/>
                                    <a:pt x="295052" y="0"/>
                                  </a:cubicBezTo>
                                  <a:cubicBezTo>
                                    <a:pt x="272981" y="17767"/>
                                    <a:pt x="250864" y="35534"/>
                                    <a:pt x="228838" y="53347"/>
                                  </a:cubicBezTo>
                                  <a:cubicBezTo>
                                    <a:pt x="209239" y="69191"/>
                                    <a:pt x="189274" y="91033"/>
                                    <a:pt x="166928" y="102802"/>
                                  </a:cubicBezTo>
                                  <a:cubicBezTo>
                                    <a:pt x="151863" y="110724"/>
                                    <a:pt x="137347" y="108388"/>
                                    <a:pt x="120770" y="108342"/>
                                  </a:cubicBezTo>
                                  <a:cubicBezTo>
                                    <a:pt x="93845" y="108297"/>
                                    <a:pt x="67011" y="111639"/>
                                    <a:pt x="40956" y="11864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D5854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7" name="Freeform: Shape 2156">
                              <a:extLst>
                                <a:ext uri="{FF2B5EF4-FFF2-40B4-BE49-F238E27FC236}">
                                  <a16:creationId xmlns:a16="http://schemas.microsoft.com/office/drawing/2014/main" id="{6D521E94-602B-4624-AB5D-916968794B7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38474" y="10054"/>
                              <a:ext cx="143419" cy="109414"/>
                            </a:xfrm>
                            <a:custGeom>
                              <a:avLst/>
                              <a:gdLst>
                                <a:gd name="connsiteX0" fmla="*/ 0 w 143419"/>
                                <a:gd name="connsiteY0" fmla="*/ 76078 h 109414"/>
                                <a:gd name="connsiteX1" fmla="*/ 6777 w 143419"/>
                                <a:gd name="connsiteY1" fmla="*/ 53091 h 109414"/>
                                <a:gd name="connsiteX2" fmla="*/ 687 w 143419"/>
                                <a:gd name="connsiteY2" fmla="*/ 42696 h 109414"/>
                                <a:gd name="connsiteX3" fmla="*/ 16393 w 143419"/>
                                <a:gd name="connsiteY3" fmla="*/ 44528 h 109414"/>
                                <a:gd name="connsiteX4" fmla="*/ 31917 w 143419"/>
                                <a:gd name="connsiteY4" fmla="*/ 51076 h 109414"/>
                                <a:gd name="connsiteX5" fmla="*/ 23812 w 143419"/>
                                <a:gd name="connsiteY5" fmla="*/ 41872 h 109414"/>
                                <a:gd name="connsiteX6" fmla="*/ 30909 w 143419"/>
                                <a:gd name="connsiteY6" fmla="*/ 31843 h 109414"/>
                                <a:gd name="connsiteX7" fmla="*/ 41166 w 143419"/>
                                <a:gd name="connsiteY7" fmla="*/ 32530 h 109414"/>
                                <a:gd name="connsiteX8" fmla="*/ 74136 w 143419"/>
                                <a:gd name="connsiteY8" fmla="*/ 40635 h 109414"/>
                                <a:gd name="connsiteX9" fmla="*/ 84577 w 143419"/>
                                <a:gd name="connsiteY9" fmla="*/ 41414 h 109414"/>
                                <a:gd name="connsiteX10" fmla="*/ 93186 w 143419"/>
                                <a:gd name="connsiteY10" fmla="*/ 26394 h 109414"/>
                                <a:gd name="connsiteX11" fmla="*/ 83432 w 143419"/>
                                <a:gd name="connsiteY11" fmla="*/ 10642 h 109414"/>
                                <a:gd name="connsiteX12" fmla="*/ 123133 w 143419"/>
                                <a:gd name="connsiteY12" fmla="*/ 11054 h 109414"/>
                                <a:gd name="connsiteX13" fmla="*/ 143419 w 143419"/>
                                <a:gd name="connsiteY13" fmla="*/ 110 h 109414"/>
                                <a:gd name="connsiteX14" fmla="*/ 128537 w 143419"/>
                                <a:gd name="connsiteY14" fmla="*/ 23280 h 109414"/>
                                <a:gd name="connsiteX15" fmla="*/ 103443 w 143419"/>
                                <a:gd name="connsiteY15" fmla="*/ 37155 h 109414"/>
                                <a:gd name="connsiteX16" fmla="*/ 77113 w 143419"/>
                                <a:gd name="connsiteY16" fmla="*/ 62753 h 109414"/>
                                <a:gd name="connsiteX17" fmla="*/ 14012 w 143419"/>
                                <a:gd name="connsiteY17" fmla="*/ 109414 h 109414"/>
                                <a:gd name="connsiteX18" fmla="*/ 20148 w 143419"/>
                                <a:gd name="connsiteY18" fmla="*/ 94532 h 109414"/>
                                <a:gd name="connsiteX19" fmla="*/ 35763 w 143419"/>
                                <a:gd name="connsiteY19" fmla="*/ 86289 h 109414"/>
                                <a:gd name="connsiteX20" fmla="*/ 46387 w 143419"/>
                                <a:gd name="connsiteY20" fmla="*/ 73834 h 109414"/>
                                <a:gd name="connsiteX21" fmla="*/ 57331 w 143419"/>
                                <a:gd name="connsiteY21" fmla="*/ 68293 h 109414"/>
                                <a:gd name="connsiteX22" fmla="*/ 0 w 143419"/>
                                <a:gd name="connsiteY22" fmla="*/ 76078 h 10941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</a:cxnLst>
                              <a:rect l="l" t="t" r="r" b="b"/>
                              <a:pathLst>
                                <a:path w="143419" h="109414">
                                  <a:moveTo>
                                    <a:pt x="0" y="76078"/>
                                  </a:moveTo>
                                  <a:cubicBezTo>
                                    <a:pt x="8472" y="72598"/>
                                    <a:pt x="11997" y="60600"/>
                                    <a:pt x="6777" y="53091"/>
                                  </a:cubicBezTo>
                                  <a:cubicBezTo>
                                    <a:pt x="4442" y="49702"/>
                                    <a:pt x="549" y="46817"/>
                                    <a:pt x="687" y="42696"/>
                                  </a:cubicBezTo>
                                  <a:cubicBezTo>
                                    <a:pt x="4442" y="38208"/>
                                    <a:pt x="11814" y="40864"/>
                                    <a:pt x="16393" y="44528"/>
                                  </a:cubicBezTo>
                                  <a:cubicBezTo>
                                    <a:pt x="20973" y="48145"/>
                                    <a:pt x="26284" y="52770"/>
                                    <a:pt x="31917" y="51076"/>
                                  </a:cubicBezTo>
                                  <a:cubicBezTo>
                                    <a:pt x="27567" y="50297"/>
                                    <a:pt x="24040" y="46268"/>
                                    <a:pt x="23812" y="41872"/>
                                  </a:cubicBezTo>
                                  <a:cubicBezTo>
                                    <a:pt x="23583" y="37476"/>
                                    <a:pt x="26696" y="33080"/>
                                    <a:pt x="30909" y="31843"/>
                                  </a:cubicBezTo>
                                  <a:cubicBezTo>
                                    <a:pt x="34252" y="30882"/>
                                    <a:pt x="37824" y="31706"/>
                                    <a:pt x="41166" y="32530"/>
                                  </a:cubicBezTo>
                                  <a:cubicBezTo>
                                    <a:pt x="52156" y="35232"/>
                                    <a:pt x="63147" y="37934"/>
                                    <a:pt x="74136" y="40635"/>
                                  </a:cubicBezTo>
                                  <a:cubicBezTo>
                                    <a:pt x="77571" y="41460"/>
                                    <a:pt x="81188" y="42330"/>
                                    <a:pt x="84577" y="41414"/>
                                  </a:cubicBezTo>
                                  <a:cubicBezTo>
                                    <a:pt x="90667" y="39765"/>
                                    <a:pt x="94056" y="32622"/>
                                    <a:pt x="93186" y="26394"/>
                                  </a:cubicBezTo>
                                  <a:cubicBezTo>
                                    <a:pt x="92316" y="20121"/>
                                    <a:pt x="88148" y="14809"/>
                                    <a:pt x="83432" y="10642"/>
                                  </a:cubicBezTo>
                                  <a:cubicBezTo>
                                    <a:pt x="95979" y="5697"/>
                                    <a:pt x="110953" y="16778"/>
                                    <a:pt x="123133" y="11054"/>
                                  </a:cubicBezTo>
                                  <a:cubicBezTo>
                                    <a:pt x="130277" y="7711"/>
                                    <a:pt x="135634" y="-1080"/>
                                    <a:pt x="143419" y="110"/>
                                  </a:cubicBezTo>
                                  <a:cubicBezTo>
                                    <a:pt x="143510" y="9680"/>
                                    <a:pt x="136504" y="17969"/>
                                    <a:pt x="128537" y="23280"/>
                                  </a:cubicBezTo>
                                  <a:cubicBezTo>
                                    <a:pt x="120569" y="28592"/>
                                    <a:pt x="111411" y="31843"/>
                                    <a:pt x="103443" y="37155"/>
                                  </a:cubicBezTo>
                                  <a:cubicBezTo>
                                    <a:pt x="93232" y="43978"/>
                                    <a:pt x="85493" y="53778"/>
                                    <a:pt x="77113" y="62753"/>
                                  </a:cubicBezTo>
                                  <a:cubicBezTo>
                                    <a:pt x="59163" y="81985"/>
                                    <a:pt x="37641" y="97875"/>
                                    <a:pt x="14012" y="109414"/>
                                  </a:cubicBezTo>
                                  <a:cubicBezTo>
                                    <a:pt x="11219" y="104240"/>
                                    <a:pt x="15157" y="97737"/>
                                    <a:pt x="20148" y="94532"/>
                                  </a:cubicBezTo>
                                  <a:cubicBezTo>
                                    <a:pt x="25094" y="91327"/>
                                    <a:pt x="31093" y="89907"/>
                                    <a:pt x="35763" y="86289"/>
                                  </a:cubicBezTo>
                                  <a:cubicBezTo>
                                    <a:pt x="40067" y="82901"/>
                                    <a:pt x="42769" y="77955"/>
                                    <a:pt x="46387" y="73834"/>
                                  </a:cubicBezTo>
                                  <a:cubicBezTo>
                                    <a:pt x="49546" y="70262"/>
                                    <a:pt x="52935" y="67836"/>
                                    <a:pt x="57331" y="68293"/>
                                  </a:cubicBezTo>
                                  <a:cubicBezTo>
                                    <a:pt x="39518" y="77635"/>
                                    <a:pt x="16439" y="69347"/>
                                    <a:pt x="0" y="7607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46C69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8" name="Freeform: Shape 2157">
                              <a:extLst>
                                <a:ext uri="{FF2B5EF4-FFF2-40B4-BE49-F238E27FC236}">
                                  <a16:creationId xmlns:a16="http://schemas.microsoft.com/office/drawing/2014/main" id="{5E7CD91A-3510-4A5B-A5FC-9AC7BD6306E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9187" y="-117318"/>
                              <a:ext cx="425286" cy="338889"/>
                            </a:xfrm>
                            <a:custGeom>
                              <a:avLst/>
                              <a:gdLst>
                                <a:gd name="connsiteX0" fmla="*/ 28916 w 425286"/>
                                <a:gd name="connsiteY0" fmla="*/ 299934 h 338889"/>
                                <a:gd name="connsiteX1" fmla="*/ 126544 w 425286"/>
                                <a:gd name="connsiteY1" fmla="*/ 213113 h 338889"/>
                                <a:gd name="connsiteX2" fmla="*/ 238916 w 425286"/>
                                <a:gd name="connsiteY2" fmla="*/ 113792 h 338889"/>
                                <a:gd name="connsiteX3" fmla="*/ 267536 w 425286"/>
                                <a:gd name="connsiteY3" fmla="*/ 90621 h 338889"/>
                                <a:gd name="connsiteX4" fmla="*/ 322211 w 425286"/>
                                <a:gd name="connsiteY4" fmla="*/ 59987 h 338889"/>
                                <a:gd name="connsiteX5" fmla="*/ 376107 w 425286"/>
                                <a:gd name="connsiteY5" fmla="*/ 20515 h 338889"/>
                                <a:gd name="connsiteX6" fmla="*/ 425287 w 425286"/>
                                <a:gd name="connsiteY6" fmla="*/ 0 h 338889"/>
                                <a:gd name="connsiteX7" fmla="*/ 386181 w 425286"/>
                                <a:gd name="connsiteY7" fmla="*/ 34481 h 338889"/>
                                <a:gd name="connsiteX8" fmla="*/ 113539 w 425286"/>
                                <a:gd name="connsiteY8" fmla="*/ 246953 h 338889"/>
                                <a:gd name="connsiteX9" fmla="*/ 31023 w 425286"/>
                                <a:gd name="connsiteY9" fmla="*/ 319258 h 338889"/>
                                <a:gd name="connsiteX10" fmla="*/ 251 w 425286"/>
                                <a:gd name="connsiteY10" fmla="*/ 333865 h 338889"/>
                                <a:gd name="connsiteX11" fmla="*/ 28916 w 425286"/>
                                <a:gd name="connsiteY11" fmla="*/ 299934 h 33888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425286" h="338889">
                                  <a:moveTo>
                                    <a:pt x="28916" y="299934"/>
                                  </a:moveTo>
                                  <a:cubicBezTo>
                                    <a:pt x="61291" y="270810"/>
                                    <a:pt x="93894" y="241962"/>
                                    <a:pt x="126544" y="213113"/>
                                  </a:cubicBezTo>
                                  <a:cubicBezTo>
                                    <a:pt x="164001" y="180006"/>
                                    <a:pt x="201458" y="146899"/>
                                    <a:pt x="238916" y="113792"/>
                                  </a:cubicBezTo>
                                  <a:cubicBezTo>
                                    <a:pt x="248120" y="105641"/>
                                    <a:pt x="257370" y="97490"/>
                                    <a:pt x="267536" y="90621"/>
                                  </a:cubicBezTo>
                                  <a:cubicBezTo>
                                    <a:pt x="284845" y="78944"/>
                                    <a:pt x="304535" y="71206"/>
                                    <a:pt x="322211" y="59987"/>
                                  </a:cubicBezTo>
                                  <a:cubicBezTo>
                                    <a:pt x="341031" y="48081"/>
                                    <a:pt x="357241" y="32375"/>
                                    <a:pt x="376107" y="20515"/>
                                  </a:cubicBezTo>
                                  <a:cubicBezTo>
                                    <a:pt x="391218" y="10990"/>
                                    <a:pt x="407886" y="4030"/>
                                    <a:pt x="425287" y="0"/>
                                  </a:cubicBezTo>
                                  <a:cubicBezTo>
                                    <a:pt x="417273" y="15706"/>
                                    <a:pt x="401201" y="25277"/>
                                    <a:pt x="386181" y="34481"/>
                                  </a:cubicBezTo>
                                  <a:cubicBezTo>
                                    <a:pt x="287684" y="94513"/>
                                    <a:pt x="200360" y="170939"/>
                                    <a:pt x="113539" y="246953"/>
                                  </a:cubicBezTo>
                                  <a:cubicBezTo>
                                    <a:pt x="86018" y="271039"/>
                                    <a:pt x="58498" y="295126"/>
                                    <a:pt x="31023" y="319258"/>
                                  </a:cubicBezTo>
                                  <a:cubicBezTo>
                                    <a:pt x="25436" y="324157"/>
                                    <a:pt x="4876" y="349480"/>
                                    <a:pt x="251" y="333865"/>
                                  </a:cubicBezTo>
                                  <a:cubicBezTo>
                                    <a:pt x="-2771" y="323654"/>
                                    <a:pt x="22368" y="305841"/>
                                    <a:pt x="28916" y="29993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506A60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9" name="Freeform: Shape 2158">
                              <a:extLst>
                                <a:ext uri="{FF2B5EF4-FFF2-40B4-BE49-F238E27FC236}">
                                  <a16:creationId xmlns:a16="http://schemas.microsoft.com/office/drawing/2014/main" id="{47598443-8FF0-4A71-BFFE-6F7B999C12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46982" y="-118967"/>
                              <a:ext cx="434835" cy="346228"/>
                            </a:xfrm>
                            <a:custGeom>
                              <a:avLst/>
                              <a:gdLst>
                                <a:gd name="connsiteX0" fmla="*/ 257348 w 434835"/>
                                <a:gd name="connsiteY0" fmla="*/ 131788 h 346228"/>
                                <a:gd name="connsiteX1" fmla="*/ 296545 w 434835"/>
                                <a:gd name="connsiteY1" fmla="*/ 100970 h 346228"/>
                                <a:gd name="connsiteX2" fmla="*/ 366423 w 434835"/>
                                <a:gd name="connsiteY2" fmla="*/ 57010 h 346228"/>
                                <a:gd name="connsiteX3" fmla="*/ 434835 w 434835"/>
                                <a:gd name="connsiteY3" fmla="*/ 0 h 346228"/>
                                <a:gd name="connsiteX4" fmla="*/ 260049 w 434835"/>
                                <a:gd name="connsiteY4" fmla="*/ 145479 h 346228"/>
                                <a:gd name="connsiteX5" fmla="*/ 112051 w 434835"/>
                                <a:gd name="connsiteY5" fmla="*/ 276214 h 346228"/>
                                <a:gd name="connsiteX6" fmla="*/ 0 w 434835"/>
                                <a:gd name="connsiteY6" fmla="*/ 346229 h 346228"/>
                                <a:gd name="connsiteX7" fmla="*/ 128903 w 434835"/>
                                <a:gd name="connsiteY7" fmla="*/ 238298 h 346228"/>
                                <a:gd name="connsiteX8" fmla="*/ 257348 w 434835"/>
                                <a:gd name="connsiteY8" fmla="*/ 131788 h 34622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34835" h="346228">
                                  <a:moveTo>
                                    <a:pt x="257348" y="131788"/>
                                  </a:moveTo>
                                  <a:cubicBezTo>
                                    <a:pt x="270123" y="121164"/>
                                    <a:pt x="282945" y="110540"/>
                                    <a:pt x="296545" y="100970"/>
                                  </a:cubicBezTo>
                                  <a:cubicBezTo>
                                    <a:pt x="319029" y="85126"/>
                                    <a:pt x="343481" y="72259"/>
                                    <a:pt x="366423" y="57010"/>
                                  </a:cubicBezTo>
                                  <a:cubicBezTo>
                                    <a:pt x="391196" y="40571"/>
                                    <a:pt x="414229" y="21430"/>
                                    <a:pt x="434835" y="0"/>
                                  </a:cubicBezTo>
                                  <a:cubicBezTo>
                                    <a:pt x="393302" y="63971"/>
                                    <a:pt x="320402" y="98772"/>
                                    <a:pt x="260049" y="145479"/>
                                  </a:cubicBezTo>
                                  <a:cubicBezTo>
                                    <a:pt x="207985" y="185776"/>
                                    <a:pt x="164254" y="236101"/>
                                    <a:pt x="112051" y="276214"/>
                                  </a:cubicBezTo>
                                  <a:cubicBezTo>
                                    <a:pt x="79265" y="301445"/>
                                    <a:pt x="38831" y="331942"/>
                                    <a:pt x="0" y="346229"/>
                                  </a:cubicBezTo>
                                  <a:cubicBezTo>
                                    <a:pt x="35076" y="305612"/>
                                    <a:pt x="87461" y="272642"/>
                                    <a:pt x="128903" y="238298"/>
                                  </a:cubicBezTo>
                                  <a:cubicBezTo>
                                    <a:pt x="171764" y="202764"/>
                                    <a:pt x="214533" y="167276"/>
                                    <a:pt x="257348" y="13178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5483B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0" name="Freeform: Shape 2159">
                              <a:extLst>
                                <a:ext uri="{FF2B5EF4-FFF2-40B4-BE49-F238E27FC236}">
                                  <a16:creationId xmlns:a16="http://schemas.microsoft.com/office/drawing/2014/main" id="{028212B0-2735-48A3-9045-BA685B17E33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5179" y="-94469"/>
                              <a:ext cx="407681" cy="316299"/>
                            </a:xfrm>
                            <a:custGeom>
                              <a:avLst/>
                              <a:gdLst>
                                <a:gd name="connsiteX0" fmla="*/ 142686 w 407681"/>
                                <a:gd name="connsiteY0" fmla="*/ 216410 h 316299"/>
                                <a:gd name="connsiteX1" fmla="*/ 232529 w 407681"/>
                                <a:gd name="connsiteY1" fmla="*/ 139160 h 316299"/>
                                <a:gd name="connsiteX2" fmla="*/ 407681 w 407681"/>
                                <a:gd name="connsiteY2" fmla="*/ 0 h 316299"/>
                                <a:gd name="connsiteX3" fmla="*/ 334918 w 407681"/>
                                <a:gd name="connsiteY3" fmla="*/ 56552 h 316299"/>
                                <a:gd name="connsiteX4" fmla="*/ 307306 w 407681"/>
                                <a:gd name="connsiteY4" fmla="*/ 79540 h 316299"/>
                                <a:gd name="connsiteX5" fmla="*/ 278458 w 407681"/>
                                <a:gd name="connsiteY5" fmla="*/ 95200 h 316299"/>
                                <a:gd name="connsiteX6" fmla="*/ 236787 w 407681"/>
                                <a:gd name="connsiteY6" fmla="*/ 128765 h 316299"/>
                                <a:gd name="connsiteX7" fmla="*/ 105824 w 407681"/>
                                <a:gd name="connsiteY7" fmla="*/ 241824 h 316299"/>
                                <a:gd name="connsiteX8" fmla="*/ 21843 w 407681"/>
                                <a:gd name="connsiteY8" fmla="*/ 299109 h 316299"/>
                                <a:gd name="connsiteX9" fmla="*/ 0 w 407681"/>
                                <a:gd name="connsiteY9" fmla="*/ 316281 h 316299"/>
                                <a:gd name="connsiteX10" fmla="*/ 73175 w 407681"/>
                                <a:gd name="connsiteY10" fmla="*/ 270902 h 316299"/>
                                <a:gd name="connsiteX11" fmla="*/ 142686 w 407681"/>
                                <a:gd name="connsiteY11" fmla="*/ 216410 h 31629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407681" h="316299">
                                  <a:moveTo>
                                    <a:pt x="142686" y="216410"/>
                                  </a:moveTo>
                                  <a:cubicBezTo>
                                    <a:pt x="172725" y="190767"/>
                                    <a:pt x="201345" y="163429"/>
                                    <a:pt x="232529" y="139160"/>
                                  </a:cubicBezTo>
                                  <a:cubicBezTo>
                                    <a:pt x="291508" y="93185"/>
                                    <a:pt x="359921" y="57560"/>
                                    <a:pt x="407681" y="0"/>
                                  </a:cubicBezTo>
                                  <a:cubicBezTo>
                                    <a:pt x="381992" y="16897"/>
                                    <a:pt x="357631" y="35809"/>
                                    <a:pt x="334918" y="56552"/>
                                  </a:cubicBezTo>
                                  <a:cubicBezTo>
                                    <a:pt x="326081" y="64657"/>
                                    <a:pt x="317380" y="73083"/>
                                    <a:pt x="307306" y="79540"/>
                                  </a:cubicBezTo>
                                  <a:cubicBezTo>
                                    <a:pt x="298102" y="85447"/>
                                    <a:pt x="287936" y="89660"/>
                                    <a:pt x="278458" y="95200"/>
                                  </a:cubicBezTo>
                                  <a:cubicBezTo>
                                    <a:pt x="263026" y="104221"/>
                                    <a:pt x="249838" y="116539"/>
                                    <a:pt x="236787" y="128765"/>
                                  </a:cubicBezTo>
                                  <a:cubicBezTo>
                                    <a:pt x="194613" y="168146"/>
                                    <a:pt x="152119" y="207389"/>
                                    <a:pt x="105824" y="241824"/>
                                  </a:cubicBezTo>
                                  <a:cubicBezTo>
                                    <a:pt x="78624" y="262064"/>
                                    <a:pt x="50233" y="280564"/>
                                    <a:pt x="21843" y="299109"/>
                                  </a:cubicBezTo>
                                  <a:cubicBezTo>
                                    <a:pt x="14150" y="304146"/>
                                    <a:pt x="3847" y="308863"/>
                                    <a:pt x="0" y="316281"/>
                                  </a:cubicBezTo>
                                  <a:cubicBezTo>
                                    <a:pt x="19507" y="317197"/>
                                    <a:pt x="56324" y="283037"/>
                                    <a:pt x="73175" y="270902"/>
                                  </a:cubicBezTo>
                                  <a:cubicBezTo>
                                    <a:pt x="97032" y="253776"/>
                                    <a:pt x="120477" y="235734"/>
                                    <a:pt x="142686" y="21641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43631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1" name="Freeform: Shape 2160">
                              <a:extLst>
                                <a:ext uri="{FF2B5EF4-FFF2-40B4-BE49-F238E27FC236}">
                                  <a16:creationId xmlns:a16="http://schemas.microsoft.com/office/drawing/2014/main" id="{4FD5175D-BD16-4DE8-BA32-89FE438F05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2615" y="47"/>
                              <a:ext cx="188706" cy="55679"/>
                            </a:xfrm>
                            <a:custGeom>
                              <a:avLst/>
                              <a:gdLst>
                                <a:gd name="connsiteX0" fmla="*/ 115440 w 188706"/>
                                <a:gd name="connsiteY0" fmla="*/ 17306 h 55679"/>
                                <a:gd name="connsiteX1" fmla="*/ 98589 w 188706"/>
                                <a:gd name="connsiteY1" fmla="*/ 7553 h 55679"/>
                                <a:gd name="connsiteX2" fmla="*/ 73450 w 188706"/>
                                <a:gd name="connsiteY2" fmla="*/ 684 h 55679"/>
                                <a:gd name="connsiteX3" fmla="*/ 0 w 188706"/>
                                <a:gd name="connsiteY3" fmla="*/ 19459 h 55679"/>
                                <a:gd name="connsiteX4" fmla="*/ 60033 w 188706"/>
                                <a:gd name="connsiteY4" fmla="*/ 7370 h 55679"/>
                                <a:gd name="connsiteX5" fmla="*/ 119058 w 188706"/>
                                <a:gd name="connsiteY5" fmla="*/ 20603 h 55679"/>
                                <a:gd name="connsiteX6" fmla="*/ 134032 w 188706"/>
                                <a:gd name="connsiteY6" fmla="*/ 30632 h 55679"/>
                                <a:gd name="connsiteX7" fmla="*/ 152028 w 188706"/>
                                <a:gd name="connsiteY7" fmla="*/ 40065 h 55679"/>
                                <a:gd name="connsiteX8" fmla="*/ 184860 w 188706"/>
                                <a:gd name="connsiteY8" fmla="*/ 55680 h 55679"/>
                                <a:gd name="connsiteX9" fmla="*/ 188706 w 188706"/>
                                <a:gd name="connsiteY9" fmla="*/ 52154 h 55679"/>
                                <a:gd name="connsiteX10" fmla="*/ 115440 w 188706"/>
                                <a:gd name="connsiteY10" fmla="*/ 17306 h 556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88706" h="55679">
                                  <a:moveTo>
                                    <a:pt x="115440" y="17306"/>
                                  </a:moveTo>
                                  <a:cubicBezTo>
                                    <a:pt x="109854" y="14009"/>
                                    <a:pt x="104450" y="10346"/>
                                    <a:pt x="98589" y="7553"/>
                                  </a:cubicBezTo>
                                  <a:cubicBezTo>
                                    <a:pt x="90713" y="3798"/>
                                    <a:pt x="82104" y="1692"/>
                                    <a:pt x="73450" y="684"/>
                                  </a:cubicBezTo>
                                  <a:cubicBezTo>
                                    <a:pt x="47760" y="-2292"/>
                                    <a:pt x="21064" y="4531"/>
                                    <a:pt x="0" y="19459"/>
                                  </a:cubicBezTo>
                                  <a:cubicBezTo>
                                    <a:pt x="19599" y="13597"/>
                                    <a:pt x="39610" y="8331"/>
                                    <a:pt x="60033" y="7370"/>
                                  </a:cubicBezTo>
                                  <a:cubicBezTo>
                                    <a:pt x="80456" y="6362"/>
                                    <a:pt x="101565" y="9934"/>
                                    <a:pt x="119058" y="20603"/>
                                  </a:cubicBezTo>
                                  <a:cubicBezTo>
                                    <a:pt x="124186" y="23717"/>
                                    <a:pt x="128949" y="27426"/>
                                    <a:pt x="134032" y="30632"/>
                                  </a:cubicBezTo>
                                  <a:cubicBezTo>
                                    <a:pt x="139801" y="34249"/>
                                    <a:pt x="145937" y="37134"/>
                                    <a:pt x="152028" y="40065"/>
                                  </a:cubicBezTo>
                                  <a:cubicBezTo>
                                    <a:pt x="162972" y="45285"/>
                                    <a:pt x="173916" y="50505"/>
                                    <a:pt x="184860" y="55680"/>
                                  </a:cubicBezTo>
                                  <a:cubicBezTo>
                                    <a:pt x="187012" y="52383"/>
                                    <a:pt x="187745" y="55909"/>
                                    <a:pt x="188706" y="52154"/>
                                  </a:cubicBezTo>
                                  <a:cubicBezTo>
                                    <a:pt x="164758" y="40797"/>
                                    <a:pt x="138977" y="31273"/>
                                    <a:pt x="115440" y="173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1302C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2" name="Freeform: Shape 2161">
                              <a:extLst>
                                <a:ext uri="{FF2B5EF4-FFF2-40B4-BE49-F238E27FC236}">
                                  <a16:creationId xmlns:a16="http://schemas.microsoft.com/office/drawing/2014/main" id="{FAA83806-2ABE-4036-9CB2-41B973F905F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25194" y="-72649"/>
                              <a:ext cx="174785" cy="52838"/>
                            </a:xfrm>
                            <a:custGeom>
                              <a:avLst/>
                              <a:gdLst>
                                <a:gd name="connsiteX0" fmla="*/ 131101 w 174785"/>
                                <a:gd name="connsiteY0" fmla="*/ 43937 h 52838"/>
                                <a:gd name="connsiteX1" fmla="*/ 84348 w 174785"/>
                                <a:gd name="connsiteY1" fmla="*/ 21820 h 52838"/>
                                <a:gd name="connsiteX2" fmla="*/ 75418 w 174785"/>
                                <a:gd name="connsiteY2" fmla="*/ 16599 h 52838"/>
                                <a:gd name="connsiteX3" fmla="*/ 0 w 174785"/>
                                <a:gd name="connsiteY3" fmla="*/ 710 h 52838"/>
                                <a:gd name="connsiteX4" fmla="*/ 30543 w 174785"/>
                                <a:gd name="connsiteY4" fmla="*/ 69 h 52838"/>
                                <a:gd name="connsiteX5" fmla="*/ 51424 w 174785"/>
                                <a:gd name="connsiteY5" fmla="*/ 1855 h 52838"/>
                                <a:gd name="connsiteX6" fmla="*/ 70564 w 174785"/>
                                <a:gd name="connsiteY6" fmla="*/ 12341 h 52838"/>
                                <a:gd name="connsiteX7" fmla="*/ 138977 w 174785"/>
                                <a:gd name="connsiteY7" fmla="*/ 39953 h 52838"/>
                                <a:gd name="connsiteX8" fmla="*/ 174786 w 174785"/>
                                <a:gd name="connsiteY8" fmla="*/ 52362 h 52838"/>
                                <a:gd name="connsiteX9" fmla="*/ 131101 w 174785"/>
                                <a:gd name="connsiteY9" fmla="*/ 43937 h 5283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74785" h="52838">
                                  <a:moveTo>
                                    <a:pt x="131101" y="43937"/>
                                  </a:moveTo>
                                  <a:cubicBezTo>
                                    <a:pt x="114158" y="40228"/>
                                    <a:pt x="99138" y="30841"/>
                                    <a:pt x="84348" y="21820"/>
                                  </a:cubicBezTo>
                                  <a:cubicBezTo>
                                    <a:pt x="81417" y="20034"/>
                                    <a:pt x="78486" y="18248"/>
                                    <a:pt x="75418" y="16599"/>
                                  </a:cubicBezTo>
                                  <a:cubicBezTo>
                                    <a:pt x="52568" y="4327"/>
                                    <a:pt x="25918" y="1351"/>
                                    <a:pt x="0" y="710"/>
                                  </a:cubicBezTo>
                                  <a:cubicBezTo>
                                    <a:pt x="10166" y="481"/>
                                    <a:pt x="20377" y="298"/>
                                    <a:pt x="30543" y="69"/>
                                  </a:cubicBezTo>
                                  <a:cubicBezTo>
                                    <a:pt x="37549" y="-69"/>
                                    <a:pt x="44738" y="-206"/>
                                    <a:pt x="51424" y="1855"/>
                                  </a:cubicBezTo>
                                  <a:cubicBezTo>
                                    <a:pt x="58384" y="4007"/>
                                    <a:pt x="64429" y="8357"/>
                                    <a:pt x="70564" y="12341"/>
                                  </a:cubicBezTo>
                                  <a:cubicBezTo>
                                    <a:pt x="91354" y="25758"/>
                                    <a:pt x="114707" y="35191"/>
                                    <a:pt x="138977" y="39953"/>
                                  </a:cubicBezTo>
                                  <a:cubicBezTo>
                                    <a:pt x="151112" y="42334"/>
                                    <a:pt x="165307" y="43891"/>
                                    <a:pt x="174786" y="52362"/>
                                  </a:cubicBezTo>
                                  <a:cubicBezTo>
                                    <a:pt x="164803" y="54927"/>
                                    <a:pt x="142319" y="46410"/>
                                    <a:pt x="131101" y="4393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3" name="Freeform: Shape 2162">
                              <a:extLst>
                                <a:ext uri="{FF2B5EF4-FFF2-40B4-BE49-F238E27FC236}">
                                  <a16:creationId xmlns:a16="http://schemas.microsoft.com/office/drawing/2014/main" id="{8FADF518-FC2C-4800-8AFD-278A58E4543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85410" y="-107218"/>
                              <a:ext cx="190538" cy="37522"/>
                            </a:xfrm>
                            <a:custGeom>
                              <a:avLst/>
                              <a:gdLst>
                                <a:gd name="connsiteX0" fmla="*/ 152028 w 190538"/>
                                <a:gd name="connsiteY0" fmla="*/ 28318 h 37522"/>
                                <a:gd name="connsiteX1" fmla="*/ 102481 w 190538"/>
                                <a:gd name="connsiteY1" fmla="*/ 12658 h 37522"/>
                                <a:gd name="connsiteX2" fmla="*/ 79906 w 190538"/>
                                <a:gd name="connsiteY2" fmla="*/ 6064 h 37522"/>
                                <a:gd name="connsiteX3" fmla="*/ 45105 w 190538"/>
                                <a:gd name="connsiteY3" fmla="*/ 2492 h 37522"/>
                                <a:gd name="connsiteX4" fmla="*/ 0 w 190538"/>
                                <a:gd name="connsiteY4" fmla="*/ 340 h 37522"/>
                                <a:gd name="connsiteX5" fmla="*/ 46204 w 190538"/>
                                <a:gd name="connsiteY5" fmla="*/ 19 h 37522"/>
                                <a:gd name="connsiteX6" fmla="*/ 66947 w 190538"/>
                                <a:gd name="connsiteY6" fmla="*/ 935 h 37522"/>
                                <a:gd name="connsiteX7" fmla="*/ 83890 w 190538"/>
                                <a:gd name="connsiteY7" fmla="*/ 4965 h 37522"/>
                                <a:gd name="connsiteX8" fmla="*/ 190538 w 190538"/>
                                <a:gd name="connsiteY8" fmla="*/ 37522 h 37522"/>
                                <a:gd name="connsiteX9" fmla="*/ 152028 w 190538"/>
                                <a:gd name="connsiteY9" fmla="*/ 28318 h 375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90538" h="37522">
                                  <a:moveTo>
                                    <a:pt x="152028" y="28318"/>
                                  </a:moveTo>
                                  <a:cubicBezTo>
                                    <a:pt x="135359" y="23602"/>
                                    <a:pt x="118920" y="18107"/>
                                    <a:pt x="102481" y="12658"/>
                                  </a:cubicBezTo>
                                  <a:cubicBezTo>
                                    <a:pt x="95017" y="10185"/>
                                    <a:pt x="87553" y="7712"/>
                                    <a:pt x="79906" y="6064"/>
                                  </a:cubicBezTo>
                                  <a:cubicBezTo>
                                    <a:pt x="68504" y="3637"/>
                                    <a:pt x="56781" y="3041"/>
                                    <a:pt x="45105" y="2492"/>
                                  </a:cubicBezTo>
                                  <a:cubicBezTo>
                                    <a:pt x="30085" y="1759"/>
                                    <a:pt x="15066" y="1072"/>
                                    <a:pt x="0" y="340"/>
                                  </a:cubicBezTo>
                                  <a:cubicBezTo>
                                    <a:pt x="15386" y="248"/>
                                    <a:pt x="30818" y="111"/>
                                    <a:pt x="46204" y="19"/>
                                  </a:cubicBezTo>
                                  <a:cubicBezTo>
                                    <a:pt x="53118" y="-27"/>
                                    <a:pt x="60078" y="-72"/>
                                    <a:pt x="66947" y="935"/>
                                  </a:cubicBezTo>
                                  <a:cubicBezTo>
                                    <a:pt x="72717" y="1805"/>
                                    <a:pt x="78303" y="3362"/>
                                    <a:pt x="83890" y="4965"/>
                                  </a:cubicBezTo>
                                  <a:cubicBezTo>
                                    <a:pt x="116722" y="14306"/>
                                    <a:pt x="161552" y="19664"/>
                                    <a:pt x="190538" y="37522"/>
                                  </a:cubicBezTo>
                                  <a:cubicBezTo>
                                    <a:pt x="177625" y="35736"/>
                                    <a:pt x="164620" y="31890"/>
                                    <a:pt x="152028" y="2831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4" name="Freeform: Shape 2163">
                              <a:extLst>
                                <a:ext uri="{FF2B5EF4-FFF2-40B4-BE49-F238E27FC236}">
                                  <a16:creationId xmlns:a16="http://schemas.microsoft.com/office/drawing/2014/main" id="{C6DB143B-FB1F-42F7-A51B-833546ABCE4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719533" y="-129224"/>
                              <a:ext cx="119698" cy="28115"/>
                            </a:xfrm>
                            <a:custGeom>
                              <a:avLst/>
                              <a:gdLst>
                                <a:gd name="connsiteX0" fmla="*/ 77021 w 119698"/>
                                <a:gd name="connsiteY0" fmla="*/ 15157 h 28115"/>
                                <a:gd name="connsiteX1" fmla="*/ 0 w 119698"/>
                                <a:gd name="connsiteY1" fmla="*/ 0 h 28115"/>
                                <a:gd name="connsiteX2" fmla="*/ 104267 w 119698"/>
                                <a:gd name="connsiteY2" fmla="*/ 20102 h 28115"/>
                                <a:gd name="connsiteX3" fmla="*/ 119699 w 119698"/>
                                <a:gd name="connsiteY3" fmla="*/ 28116 h 28115"/>
                                <a:gd name="connsiteX4" fmla="*/ 77021 w 119698"/>
                                <a:gd name="connsiteY4" fmla="*/ 15157 h 2811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19698" h="28115">
                                  <a:moveTo>
                                    <a:pt x="77021" y="15157"/>
                                  </a:moveTo>
                                  <a:cubicBezTo>
                                    <a:pt x="51378" y="9891"/>
                                    <a:pt x="25689" y="4808"/>
                                    <a:pt x="0" y="0"/>
                                  </a:cubicBezTo>
                                  <a:cubicBezTo>
                                    <a:pt x="35443" y="1603"/>
                                    <a:pt x="70015" y="10853"/>
                                    <a:pt x="104267" y="20102"/>
                                  </a:cubicBezTo>
                                  <a:cubicBezTo>
                                    <a:pt x="110403" y="21751"/>
                                    <a:pt x="115715" y="23583"/>
                                    <a:pt x="119699" y="28116"/>
                                  </a:cubicBezTo>
                                  <a:cubicBezTo>
                                    <a:pt x="106602" y="26788"/>
                                    <a:pt x="90988" y="18042"/>
                                    <a:pt x="77021" y="1515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5" name="Freeform: Shape 2164">
                              <a:extLst>
                                <a:ext uri="{FF2B5EF4-FFF2-40B4-BE49-F238E27FC236}">
                                  <a16:creationId xmlns:a16="http://schemas.microsoft.com/office/drawing/2014/main" id="{DEA5AD5F-4382-4CAD-A29D-65081BD3B51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36518" y="-124141"/>
                              <a:ext cx="425243" cy="340742"/>
                            </a:xfrm>
                            <a:custGeom>
                              <a:avLst/>
                              <a:gdLst>
                                <a:gd name="connsiteX0" fmla="*/ 165972 w 425243"/>
                                <a:gd name="connsiteY0" fmla="*/ 208442 h 340742"/>
                                <a:gd name="connsiteX1" fmla="*/ 192623 w 425243"/>
                                <a:gd name="connsiteY1" fmla="*/ 182250 h 340742"/>
                                <a:gd name="connsiteX2" fmla="*/ 202056 w 425243"/>
                                <a:gd name="connsiteY2" fmla="*/ 175473 h 340742"/>
                                <a:gd name="connsiteX3" fmla="*/ 208741 w 425243"/>
                                <a:gd name="connsiteY3" fmla="*/ 166360 h 340742"/>
                                <a:gd name="connsiteX4" fmla="*/ 258425 w 425243"/>
                                <a:gd name="connsiteY4" fmla="*/ 122217 h 340742"/>
                                <a:gd name="connsiteX5" fmla="*/ 324227 w 425243"/>
                                <a:gd name="connsiteY5" fmla="*/ 77387 h 340742"/>
                                <a:gd name="connsiteX6" fmla="*/ 413017 w 425243"/>
                                <a:gd name="connsiteY6" fmla="*/ 13463 h 340742"/>
                                <a:gd name="connsiteX7" fmla="*/ 425243 w 425243"/>
                                <a:gd name="connsiteY7" fmla="*/ 0 h 340742"/>
                                <a:gd name="connsiteX8" fmla="*/ 369195 w 425243"/>
                                <a:gd name="connsiteY8" fmla="*/ 10349 h 340742"/>
                                <a:gd name="connsiteX9" fmla="*/ 370797 w 425243"/>
                                <a:gd name="connsiteY9" fmla="*/ 30131 h 340742"/>
                                <a:gd name="connsiteX10" fmla="*/ 348222 w 425243"/>
                                <a:gd name="connsiteY10" fmla="*/ 35900 h 340742"/>
                                <a:gd name="connsiteX11" fmla="*/ 288464 w 425243"/>
                                <a:gd name="connsiteY11" fmla="*/ 26742 h 340742"/>
                                <a:gd name="connsiteX12" fmla="*/ 306140 w 425243"/>
                                <a:gd name="connsiteY12" fmla="*/ 47715 h 340742"/>
                                <a:gd name="connsiteX13" fmla="*/ 320884 w 425243"/>
                                <a:gd name="connsiteY13" fmla="*/ 69786 h 340742"/>
                                <a:gd name="connsiteX14" fmla="*/ 266072 w 425243"/>
                                <a:gd name="connsiteY14" fmla="*/ 75831 h 340742"/>
                                <a:gd name="connsiteX15" fmla="*/ 250182 w 425243"/>
                                <a:gd name="connsiteY15" fmla="*/ 89705 h 340742"/>
                                <a:gd name="connsiteX16" fmla="*/ 218358 w 425243"/>
                                <a:gd name="connsiteY16" fmla="*/ 88286 h 340742"/>
                                <a:gd name="connsiteX17" fmla="*/ 241940 w 425243"/>
                                <a:gd name="connsiteY17" fmla="*/ 103580 h 340742"/>
                                <a:gd name="connsiteX18" fmla="*/ 246702 w 425243"/>
                                <a:gd name="connsiteY18" fmla="*/ 108022 h 340742"/>
                                <a:gd name="connsiteX19" fmla="*/ 238506 w 425243"/>
                                <a:gd name="connsiteY19" fmla="*/ 120615 h 340742"/>
                                <a:gd name="connsiteX20" fmla="*/ 221517 w 425243"/>
                                <a:gd name="connsiteY20" fmla="*/ 123179 h 340742"/>
                                <a:gd name="connsiteX21" fmla="*/ 193768 w 425243"/>
                                <a:gd name="connsiteY21" fmla="*/ 170848 h 340742"/>
                                <a:gd name="connsiteX22" fmla="*/ 133048 w 425243"/>
                                <a:gd name="connsiteY22" fmla="*/ 189393 h 340742"/>
                                <a:gd name="connsiteX23" fmla="*/ 154570 w 425243"/>
                                <a:gd name="connsiteY23" fmla="*/ 202032 h 340742"/>
                                <a:gd name="connsiteX24" fmla="*/ 66101 w 425243"/>
                                <a:gd name="connsiteY24" fmla="*/ 283403 h 340742"/>
                                <a:gd name="connsiteX25" fmla="*/ 1260 w 425243"/>
                                <a:gd name="connsiteY25" fmla="*/ 309504 h 340742"/>
                                <a:gd name="connsiteX26" fmla="*/ 22874 w 425243"/>
                                <a:gd name="connsiteY26" fmla="*/ 338582 h 340742"/>
                                <a:gd name="connsiteX27" fmla="*/ 66742 w 425243"/>
                                <a:gd name="connsiteY27" fmla="*/ 297140 h 340742"/>
                                <a:gd name="connsiteX28" fmla="*/ 165972 w 425243"/>
                                <a:gd name="connsiteY28" fmla="*/ 208442 h 34074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</a:cxnLst>
                              <a:rect l="l" t="t" r="r" b="b"/>
                              <a:pathLst>
                                <a:path w="425243" h="340742">
                                  <a:moveTo>
                                    <a:pt x="165972" y="208442"/>
                                  </a:moveTo>
                                  <a:cubicBezTo>
                                    <a:pt x="174306" y="199147"/>
                                    <a:pt x="182274" y="189210"/>
                                    <a:pt x="192623" y="182250"/>
                                  </a:cubicBezTo>
                                  <a:cubicBezTo>
                                    <a:pt x="195828" y="180098"/>
                                    <a:pt x="199308" y="178174"/>
                                    <a:pt x="202056" y="175473"/>
                                  </a:cubicBezTo>
                                  <a:cubicBezTo>
                                    <a:pt x="204757" y="172817"/>
                                    <a:pt x="206681" y="169520"/>
                                    <a:pt x="208741" y="166360"/>
                                  </a:cubicBezTo>
                                  <a:cubicBezTo>
                                    <a:pt x="221105" y="147769"/>
                                    <a:pt x="240017" y="134764"/>
                                    <a:pt x="258425" y="122217"/>
                                  </a:cubicBezTo>
                                  <a:cubicBezTo>
                                    <a:pt x="280359" y="107289"/>
                                    <a:pt x="302293" y="92315"/>
                                    <a:pt x="324227" y="77387"/>
                                  </a:cubicBezTo>
                                  <a:cubicBezTo>
                                    <a:pt x="354358" y="56827"/>
                                    <a:pt x="384535" y="36267"/>
                                    <a:pt x="413017" y="13463"/>
                                  </a:cubicBezTo>
                                  <a:cubicBezTo>
                                    <a:pt x="417779" y="9616"/>
                                    <a:pt x="422633" y="5541"/>
                                    <a:pt x="425243" y="0"/>
                                  </a:cubicBezTo>
                                  <a:cubicBezTo>
                                    <a:pt x="407522" y="7189"/>
                                    <a:pt x="388335" y="10715"/>
                                    <a:pt x="369195" y="10349"/>
                                  </a:cubicBezTo>
                                  <a:cubicBezTo>
                                    <a:pt x="376704" y="13005"/>
                                    <a:pt x="376704" y="24773"/>
                                    <a:pt x="370797" y="30131"/>
                                  </a:cubicBezTo>
                                  <a:cubicBezTo>
                                    <a:pt x="364890" y="35488"/>
                                    <a:pt x="356190" y="36038"/>
                                    <a:pt x="348222" y="35900"/>
                                  </a:cubicBezTo>
                                  <a:cubicBezTo>
                                    <a:pt x="328028" y="35534"/>
                                    <a:pt x="307880" y="32466"/>
                                    <a:pt x="288464" y="26742"/>
                                  </a:cubicBezTo>
                                  <a:cubicBezTo>
                                    <a:pt x="285030" y="36313"/>
                                    <a:pt x="296752" y="43822"/>
                                    <a:pt x="306140" y="47715"/>
                                  </a:cubicBezTo>
                                  <a:cubicBezTo>
                                    <a:pt x="315527" y="51607"/>
                                    <a:pt x="326425" y="61269"/>
                                    <a:pt x="320884" y="69786"/>
                                  </a:cubicBezTo>
                                  <a:cubicBezTo>
                                    <a:pt x="302614" y="71801"/>
                                    <a:pt x="284343" y="73816"/>
                                    <a:pt x="266072" y="75831"/>
                                  </a:cubicBezTo>
                                  <a:cubicBezTo>
                                    <a:pt x="257876" y="76746"/>
                                    <a:pt x="246794" y="82150"/>
                                    <a:pt x="250182" y="89705"/>
                                  </a:cubicBezTo>
                                  <a:cubicBezTo>
                                    <a:pt x="239559" y="89247"/>
                                    <a:pt x="228935" y="88744"/>
                                    <a:pt x="218358" y="88286"/>
                                  </a:cubicBezTo>
                                  <a:cubicBezTo>
                                    <a:pt x="226234" y="93369"/>
                                    <a:pt x="234064" y="98497"/>
                                    <a:pt x="241940" y="103580"/>
                                  </a:cubicBezTo>
                                  <a:cubicBezTo>
                                    <a:pt x="243772" y="104771"/>
                                    <a:pt x="245695" y="106053"/>
                                    <a:pt x="246702" y="108022"/>
                                  </a:cubicBezTo>
                                  <a:cubicBezTo>
                                    <a:pt x="249358" y="113151"/>
                                    <a:pt x="244046" y="119103"/>
                                    <a:pt x="238506" y="120615"/>
                                  </a:cubicBezTo>
                                  <a:cubicBezTo>
                                    <a:pt x="232965" y="122126"/>
                                    <a:pt x="226921" y="121256"/>
                                    <a:pt x="221517" y="123179"/>
                                  </a:cubicBezTo>
                                  <a:cubicBezTo>
                                    <a:pt x="203613" y="129498"/>
                                    <a:pt x="207093" y="157339"/>
                                    <a:pt x="193768" y="170848"/>
                                  </a:cubicBezTo>
                                  <a:cubicBezTo>
                                    <a:pt x="178610" y="186234"/>
                                    <a:pt x="149945" y="175976"/>
                                    <a:pt x="133048" y="189393"/>
                                  </a:cubicBezTo>
                                  <a:cubicBezTo>
                                    <a:pt x="140237" y="193606"/>
                                    <a:pt x="147381" y="197819"/>
                                    <a:pt x="154570" y="202032"/>
                                  </a:cubicBezTo>
                                  <a:cubicBezTo>
                                    <a:pt x="125081" y="229140"/>
                                    <a:pt x="95591" y="256294"/>
                                    <a:pt x="66101" y="283403"/>
                                  </a:cubicBezTo>
                                  <a:cubicBezTo>
                                    <a:pt x="48105" y="299934"/>
                                    <a:pt x="26812" y="315823"/>
                                    <a:pt x="1260" y="309504"/>
                                  </a:cubicBezTo>
                                  <a:cubicBezTo>
                                    <a:pt x="-2952" y="326996"/>
                                    <a:pt x="3184" y="347511"/>
                                    <a:pt x="22874" y="338582"/>
                                  </a:cubicBezTo>
                                  <a:cubicBezTo>
                                    <a:pt x="38901" y="331301"/>
                                    <a:pt x="53509" y="308817"/>
                                    <a:pt x="66742" y="297140"/>
                                  </a:cubicBezTo>
                                  <a:cubicBezTo>
                                    <a:pt x="99895" y="267742"/>
                                    <a:pt x="136162" y="241595"/>
                                    <a:pt x="165972" y="20844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35750">
                                <a:alpha val="36000"/>
                              </a:srgbClr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45" name="Freeform: Shape 2144">
                            <a:extLst>
                              <a:ext uri="{FF2B5EF4-FFF2-40B4-BE49-F238E27FC236}">
                                <a16:creationId xmlns:a16="http://schemas.microsoft.com/office/drawing/2014/main" id="{4386742F-2FEB-4849-9E3B-4C24087775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64637" y="-120319"/>
                            <a:ext cx="153675" cy="76495"/>
                          </a:xfrm>
                          <a:custGeom>
                            <a:avLst/>
                            <a:gdLst>
                              <a:gd name="connsiteX0" fmla="*/ 129361 w 153675"/>
                              <a:gd name="connsiteY0" fmla="*/ 1810 h 76495"/>
                              <a:gd name="connsiteX1" fmla="*/ 153676 w 153675"/>
                              <a:gd name="connsiteY1" fmla="*/ 22279 h 76495"/>
                              <a:gd name="connsiteX2" fmla="*/ 137008 w 153675"/>
                              <a:gd name="connsiteY2" fmla="*/ 15639 h 76495"/>
                              <a:gd name="connsiteX3" fmla="*/ 97627 w 153675"/>
                              <a:gd name="connsiteY3" fmla="*/ 11472 h 76495"/>
                              <a:gd name="connsiteX4" fmla="*/ 73633 w 153675"/>
                              <a:gd name="connsiteY4" fmla="*/ 28964 h 76495"/>
                              <a:gd name="connsiteX5" fmla="*/ 0 w 153675"/>
                              <a:gd name="connsiteY5" fmla="*/ 76496 h 76495"/>
                              <a:gd name="connsiteX6" fmla="*/ 56507 w 153675"/>
                              <a:gd name="connsiteY6" fmla="*/ 32811 h 76495"/>
                              <a:gd name="connsiteX7" fmla="*/ 129361 w 153675"/>
                              <a:gd name="connsiteY7" fmla="*/ 1810 h 764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53675" h="76495">
                                <a:moveTo>
                                  <a:pt x="129361" y="1810"/>
                                </a:moveTo>
                                <a:cubicBezTo>
                                  <a:pt x="139068" y="6481"/>
                                  <a:pt x="143144" y="20035"/>
                                  <a:pt x="153676" y="22279"/>
                                </a:cubicBezTo>
                                <a:cubicBezTo>
                                  <a:pt x="147860" y="24751"/>
                                  <a:pt x="142045" y="19394"/>
                                  <a:pt x="137008" y="15639"/>
                                </a:cubicBezTo>
                                <a:cubicBezTo>
                                  <a:pt x="125881" y="7350"/>
                                  <a:pt x="110220" y="5702"/>
                                  <a:pt x="97627" y="11472"/>
                                </a:cubicBezTo>
                                <a:cubicBezTo>
                                  <a:pt x="88606" y="15593"/>
                                  <a:pt x="81509" y="22965"/>
                                  <a:pt x="73633" y="28964"/>
                                </a:cubicBezTo>
                                <a:cubicBezTo>
                                  <a:pt x="50416" y="46594"/>
                                  <a:pt x="18545" y="52913"/>
                                  <a:pt x="0" y="76496"/>
                                </a:cubicBezTo>
                                <a:cubicBezTo>
                                  <a:pt x="17263" y="59599"/>
                                  <a:pt x="35443" y="44625"/>
                                  <a:pt x="56507" y="32811"/>
                                </a:cubicBezTo>
                                <a:cubicBezTo>
                                  <a:pt x="73495" y="23286"/>
                                  <a:pt x="109533" y="-7761"/>
                                  <a:pt x="129361" y="18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79807E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138" name="Graphic 4">
                          <a:extLst>
                            <a:ext uri="{FF2B5EF4-FFF2-40B4-BE49-F238E27FC236}">
                              <a16:creationId xmlns:a16="http://schemas.microsoft.com/office/drawing/2014/main" id="{9D3892B0-61F3-4DD6-BDFE-A1070E1F9AF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421161" y="9614"/>
                          <a:ext cx="168095" cy="216272"/>
                          <a:chOff x="8421161" y="9614"/>
                          <a:chExt cx="168095" cy="216272"/>
                        </a:xfrm>
                      </p:grpSpPr>
                      <p:sp>
                        <p:nvSpPr>
                          <p:cNvPr id="2139" name="Freeform: Shape 2138">
                            <a:extLst>
                              <a:ext uri="{FF2B5EF4-FFF2-40B4-BE49-F238E27FC236}">
                                <a16:creationId xmlns:a16="http://schemas.microsoft.com/office/drawing/2014/main" id="{D8DCE791-9AE3-495F-9827-000611567B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21161" y="9614"/>
                            <a:ext cx="33743" cy="216272"/>
                          </a:xfrm>
                          <a:custGeom>
                            <a:avLst/>
                            <a:gdLst>
                              <a:gd name="connsiteX0" fmla="*/ 14694 w 33743"/>
                              <a:gd name="connsiteY0" fmla="*/ 173778 h 216272"/>
                              <a:gd name="connsiteX1" fmla="*/ 6589 w 33743"/>
                              <a:gd name="connsiteY1" fmla="*/ 85309 h 216272"/>
                              <a:gd name="connsiteX2" fmla="*/ 14053 w 33743"/>
                              <a:gd name="connsiteY2" fmla="*/ 55682 h 216272"/>
                              <a:gd name="connsiteX3" fmla="*/ 33744 w 33743"/>
                              <a:gd name="connsiteY3" fmla="*/ 0 h 216272"/>
                              <a:gd name="connsiteX4" fmla="*/ 9337 w 33743"/>
                              <a:gd name="connsiteY4" fmla="*/ 181059 h 216272"/>
                              <a:gd name="connsiteX5" fmla="*/ 28249 w 33743"/>
                              <a:gd name="connsiteY5" fmla="*/ 216273 h 216272"/>
                              <a:gd name="connsiteX6" fmla="*/ 14694 w 33743"/>
                              <a:gd name="connsiteY6" fmla="*/ 173778 h 21627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3743" h="216272">
                                <a:moveTo>
                                  <a:pt x="14694" y="173778"/>
                                </a:moveTo>
                                <a:cubicBezTo>
                                  <a:pt x="8284" y="144655"/>
                                  <a:pt x="1827" y="114707"/>
                                  <a:pt x="6589" y="85309"/>
                                </a:cubicBezTo>
                                <a:cubicBezTo>
                                  <a:pt x="8238" y="75235"/>
                                  <a:pt x="11123" y="65436"/>
                                  <a:pt x="14053" y="55682"/>
                                </a:cubicBezTo>
                                <a:cubicBezTo>
                                  <a:pt x="19686" y="36816"/>
                                  <a:pt x="25318" y="17813"/>
                                  <a:pt x="33744" y="0"/>
                                </a:cubicBezTo>
                                <a:cubicBezTo>
                                  <a:pt x="87" y="53072"/>
                                  <a:pt x="-9071" y="120981"/>
                                  <a:pt x="9337" y="181059"/>
                                </a:cubicBezTo>
                                <a:cubicBezTo>
                                  <a:pt x="13183" y="193560"/>
                                  <a:pt x="18312" y="207710"/>
                                  <a:pt x="28249" y="216273"/>
                                </a:cubicBezTo>
                                <a:cubicBezTo>
                                  <a:pt x="36995" y="204825"/>
                                  <a:pt x="17442" y="186234"/>
                                  <a:pt x="14694" y="17377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B7D76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2140" name="Freeform: Shape 2139">
                            <a:extLst>
                              <a:ext uri="{FF2B5EF4-FFF2-40B4-BE49-F238E27FC236}">
                                <a16:creationId xmlns:a16="http://schemas.microsoft.com/office/drawing/2014/main" id="{0032F3C1-87BD-4898-BF1E-C58A913C5B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66974" y="104707"/>
                            <a:ext cx="113719" cy="98315"/>
                          </a:xfrm>
                          <a:custGeom>
                            <a:avLst/>
                            <a:gdLst>
                              <a:gd name="connsiteX0" fmla="*/ 87161 w 113719"/>
                              <a:gd name="connsiteY0" fmla="*/ 1756 h 98315"/>
                              <a:gd name="connsiteX1" fmla="*/ 18977 w 113719"/>
                              <a:gd name="connsiteY1" fmla="*/ 8441 h 98315"/>
                              <a:gd name="connsiteX2" fmla="*/ 13574 w 113719"/>
                              <a:gd name="connsiteY2" fmla="*/ 20622 h 98315"/>
                              <a:gd name="connsiteX3" fmla="*/ 23373 w 113719"/>
                              <a:gd name="connsiteY3" fmla="*/ 22545 h 98315"/>
                              <a:gd name="connsiteX4" fmla="*/ 18931 w 113719"/>
                              <a:gd name="connsiteY4" fmla="*/ 32482 h 98315"/>
                              <a:gd name="connsiteX5" fmla="*/ 9590 w 113719"/>
                              <a:gd name="connsiteY5" fmla="*/ 39900 h 98315"/>
                              <a:gd name="connsiteX6" fmla="*/ 8949 w 113719"/>
                              <a:gd name="connsiteY6" fmla="*/ 47135 h 98315"/>
                              <a:gd name="connsiteX7" fmla="*/ 1988 w 113719"/>
                              <a:gd name="connsiteY7" fmla="*/ 98284 h 98315"/>
                              <a:gd name="connsiteX8" fmla="*/ 17054 w 113719"/>
                              <a:gd name="connsiteY8" fmla="*/ 86516 h 98315"/>
                              <a:gd name="connsiteX9" fmla="*/ 48925 w 113719"/>
                              <a:gd name="connsiteY9" fmla="*/ 49287 h 98315"/>
                              <a:gd name="connsiteX10" fmla="*/ 67241 w 113719"/>
                              <a:gd name="connsiteY10" fmla="*/ 34084 h 98315"/>
                              <a:gd name="connsiteX11" fmla="*/ 85054 w 113719"/>
                              <a:gd name="connsiteY11" fmla="*/ 26437 h 98315"/>
                              <a:gd name="connsiteX12" fmla="*/ 113720 w 113719"/>
                              <a:gd name="connsiteY12" fmla="*/ 1435 h 98315"/>
                              <a:gd name="connsiteX13" fmla="*/ 87161 w 113719"/>
                              <a:gd name="connsiteY13" fmla="*/ 1756 h 9831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</a:cxnLst>
                            <a:rect l="l" t="t" r="r" b="b"/>
                            <a:pathLst>
                              <a:path w="113719" h="98315">
                                <a:moveTo>
                                  <a:pt x="87161" y="1756"/>
                                </a:moveTo>
                                <a:cubicBezTo>
                                  <a:pt x="63990" y="2030"/>
                                  <a:pt x="38988" y="-3190"/>
                                  <a:pt x="18977" y="8441"/>
                                </a:cubicBezTo>
                                <a:cubicBezTo>
                                  <a:pt x="14581" y="11006"/>
                                  <a:pt x="10231" y="16775"/>
                                  <a:pt x="13574" y="20622"/>
                                </a:cubicBezTo>
                                <a:cubicBezTo>
                                  <a:pt x="17054" y="19935"/>
                                  <a:pt x="21450" y="19569"/>
                                  <a:pt x="23373" y="22545"/>
                                </a:cubicBezTo>
                                <a:cubicBezTo>
                                  <a:pt x="25571" y="25933"/>
                                  <a:pt x="22411" y="30375"/>
                                  <a:pt x="18931" y="32482"/>
                                </a:cubicBezTo>
                                <a:cubicBezTo>
                                  <a:pt x="15451" y="34588"/>
                                  <a:pt x="11147" y="36145"/>
                                  <a:pt x="9590" y="39900"/>
                                </a:cubicBezTo>
                                <a:cubicBezTo>
                                  <a:pt x="8628" y="42144"/>
                                  <a:pt x="8949" y="44662"/>
                                  <a:pt x="8949" y="47135"/>
                                </a:cubicBezTo>
                                <a:cubicBezTo>
                                  <a:pt x="9086" y="64673"/>
                                  <a:pt x="-5109" y="82257"/>
                                  <a:pt x="1988" y="98284"/>
                                </a:cubicBezTo>
                                <a:cubicBezTo>
                                  <a:pt x="8674" y="98833"/>
                                  <a:pt x="13390" y="92148"/>
                                  <a:pt x="17054" y="86516"/>
                                </a:cubicBezTo>
                                <a:cubicBezTo>
                                  <a:pt x="26029" y="72824"/>
                                  <a:pt x="37523" y="61010"/>
                                  <a:pt x="48925" y="49287"/>
                                </a:cubicBezTo>
                                <a:cubicBezTo>
                                  <a:pt x="54465" y="43563"/>
                                  <a:pt x="60189" y="37748"/>
                                  <a:pt x="67241" y="34084"/>
                                </a:cubicBezTo>
                                <a:cubicBezTo>
                                  <a:pt x="72965" y="31108"/>
                                  <a:pt x="79422" y="29643"/>
                                  <a:pt x="85054" y="26437"/>
                                </a:cubicBezTo>
                                <a:cubicBezTo>
                                  <a:pt x="95724" y="20347"/>
                                  <a:pt x="104607" y="9220"/>
                                  <a:pt x="113720" y="1435"/>
                                </a:cubicBezTo>
                                <a:cubicBezTo>
                                  <a:pt x="106713" y="-1908"/>
                                  <a:pt x="95769" y="1618"/>
                                  <a:pt x="87161" y="175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D5854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2141" name="Freeform: Shape 2140">
                            <a:extLst>
                              <a:ext uri="{FF2B5EF4-FFF2-40B4-BE49-F238E27FC236}">
                                <a16:creationId xmlns:a16="http://schemas.microsoft.com/office/drawing/2014/main" id="{8DC1959E-C26A-477A-AB4B-64C1883CDA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1137" y="103409"/>
                            <a:ext cx="91771" cy="80095"/>
                          </a:xfrm>
                          <a:custGeom>
                            <a:avLst/>
                            <a:gdLst>
                              <a:gd name="connsiteX0" fmla="*/ 52483 w 91771"/>
                              <a:gd name="connsiteY0" fmla="*/ 42343 h 80095"/>
                              <a:gd name="connsiteX1" fmla="*/ 91772 w 91771"/>
                              <a:gd name="connsiteY1" fmla="*/ 765 h 80095"/>
                              <a:gd name="connsiteX2" fmla="*/ 67136 w 91771"/>
                              <a:gd name="connsiteY2" fmla="*/ 7175 h 80095"/>
                              <a:gd name="connsiteX3" fmla="*/ 52666 w 91771"/>
                              <a:gd name="connsiteY3" fmla="*/ 9328 h 80095"/>
                              <a:gd name="connsiteX4" fmla="*/ 32884 w 91771"/>
                              <a:gd name="connsiteY4" fmla="*/ 12396 h 80095"/>
                              <a:gd name="connsiteX5" fmla="*/ 23405 w 91771"/>
                              <a:gd name="connsiteY5" fmla="*/ 16471 h 80095"/>
                              <a:gd name="connsiteX6" fmla="*/ 21574 w 91771"/>
                              <a:gd name="connsiteY6" fmla="*/ 25858 h 80095"/>
                              <a:gd name="connsiteX7" fmla="*/ 26199 w 91771"/>
                              <a:gd name="connsiteY7" fmla="*/ 30117 h 80095"/>
                              <a:gd name="connsiteX8" fmla="*/ 25145 w 91771"/>
                              <a:gd name="connsiteY8" fmla="*/ 43213 h 80095"/>
                              <a:gd name="connsiteX9" fmla="*/ 13927 w 91771"/>
                              <a:gd name="connsiteY9" fmla="*/ 51959 h 80095"/>
                              <a:gd name="connsiteX10" fmla="*/ 6875 w 91771"/>
                              <a:gd name="connsiteY10" fmla="*/ 80075 h 80095"/>
                              <a:gd name="connsiteX11" fmla="*/ 52483 w 91771"/>
                              <a:gd name="connsiteY11" fmla="*/ 42343 h 800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91771" h="80095">
                                <a:moveTo>
                                  <a:pt x="52483" y="42343"/>
                                </a:moveTo>
                                <a:cubicBezTo>
                                  <a:pt x="67182" y="30025"/>
                                  <a:pt x="82156" y="17341"/>
                                  <a:pt x="91772" y="765"/>
                                </a:cubicBezTo>
                                <a:cubicBezTo>
                                  <a:pt x="83621" y="-2258"/>
                                  <a:pt x="75424" y="4474"/>
                                  <a:pt x="67136" y="7175"/>
                                </a:cubicBezTo>
                                <a:cubicBezTo>
                                  <a:pt x="62465" y="8686"/>
                                  <a:pt x="57520" y="8870"/>
                                  <a:pt x="52666" y="9328"/>
                                </a:cubicBezTo>
                                <a:cubicBezTo>
                                  <a:pt x="46026" y="9923"/>
                                  <a:pt x="39387" y="10930"/>
                                  <a:pt x="32884" y="12396"/>
                                </a:cubicBezTo>
                                <a:cubicBezTo>
                                  <a:pt x="29496" y="13174"/>
                                  <a:pt x="25970" y="14136"/>
                                  <a:pt x="23405" y="16471"/>
                                </a:cubicBezTo>
                                <a:cubicBezTo>
                                  <a:pt x="20841" y="18806"/>
                                  <a:pt x="19605" y="22973"/>
                                  <a:pt x="21574" y="25858"/>
                                </a:cubicBezTo>
                                <a:cubicBezTo>
                                  <a:pt x="22764" y="27598"/>
                                  <a:pt x="24825" y="28560"/>
                                  <a:pt x="26199" y="30117"/>
                                </a:cubicBezTo>
                                <a:cubicBezTo>
                                  <a:pt x="29358" y="33689"/>
                                  <a:pt x="28168" y="39504"/>
                                  <a:pt x="25145" y="43213"/>
                                </a:cubicBezTo>
                                <a:cubicBezTo>
                                  <a:pt x="22123" y="46877"/>
                                  <a:pt x="17773" y="49166"/>
                                  <a:pt x="13927" y="51959"/>
                                </a:cubicBezTo>
                                <a:cubicBezTo>
                                  <a:pt x="8386" y="56035"/>
                                  <a:pt x="-9793" y="78106"/>
                                  <a:pt x="6875" y="80075"/>
                                </a:cubicBezTo>
                                <a:cubicBezTo>
                                  <a:pt x="15712" y="81037"/>
                                  <a:pt x="45568" y="48113"/>
                                  <a:pt x="52483" y="423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46C69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2142" name="Freeform: Shape 2141">
                            <a:extLst>
                              <a:ext uri="{FF2B5EF4-FFF2-40B4-BE49-F238E27FC236}">
                                <a16:creationId xmlns:a16="http://schemas.microsoft.com/office/drawing/2014/main" id="{FC84A32C-B818-4F3D-A5F4-3C8AEEE5EA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38511" y="77598"/>
                            <a:ext cx="150745" cy="15127"/>
                          </a:xfrm>
                          <a:custGeom>
                            <a:avLst/>
                            <a:gdLst>
                              <a:gd name="connsiteX0" fmla="*/ 85950 w 150745"/>
                              <a:gd name="connsiteY0" fmla="*/ 11052 h 15127"/>
                              <a:gd name="connsiteX1" fmla="*/ 38510 w 150745"/>
                              <a:gd name="connsiteY1" fmla="*/ 1390 h 15127"/>
                              <a:gd name="connsiteX2" fmla="*/ 0 w 150745"/>
                              <a:gd name="connsiteY2" fmla="*/ 11235 h 15127"/>
                              <a:gd name="connsiteX3" fmla="*/ 29902 w 150745"/>
                              <a:gd name="connsiteY3" fmla="*/ 7939 h 15127"/>
                              <a:gd name="connsiteX4" fmla="*/ 24040 w 150745"/>
                              <a:gd name="connsiteY4" fmla="*/ 7160 h 15127"/>
                              <a:gd name="connsiteX5" fmla="*/ 123316 w 150745"/>
                              <a:gd name="connsiteY5" fmla="*/ 9999 h 15127"/>
                              <a:gd name="connsiteX6" fmla="*/ 150745 w 150745"/>
                              <a:gd name="connsiteY6" fmla="*/ 15128 h 15127"/>
                              <a:gd name="connsiteX7" fmla="*/ 85950 w 150745"/>
                              <a:gd name="connsiteY7" fmla="*/ 11052 h 1512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50745" h="15127">
                                <a:moveTo>
                                  <a:pt x="85950" y="11052"/>
                                </a:moveTo>
                                <a:cubicBezTo>
                                  <a:pt x="69786" y="10274"/>
                                  <a:pt x="54354" y="4596"/>
                                  <a:pt x="38510" y="1390"/>
                                </a:cubicBezTo>
                                <a:cubicBezTo>
                                  <a:pt x="24636" y="-1403"/>
                                  <a:pt x="7327" y="-853"/>
                                  <a:pt x="0" y="11235"/>
                                </a:cubicBezTo>
                                <a:cubicBezTo>
                                  <a:pt x="9982" y="10137"/>
                                  <a:pt x="19965" y="9038"/>
                                  <a:pt x="29902" y="7939"/>
                                </a:cubicBezTo>
                                <a:cubicBezTo>
                                  <a:pt x="28299" y="6611"/>
                                  <a:pt x="25918" y="6290"/>
                                  <a:pt x="24040" y="7160"/>
                                </a:cubicBezTo>
                                <a:cubicBezTo>
                                  <a:pt x="57148" y="8122"/>
                                  <a:pt x="90209" y="9038"/>
                                  <a:pt x="123316" y="9999"/>
                                </a:cubicBezTo>
                                <a:cubicBezTo>
                                  <a:pt x="132932" y="10274"/>
                                  <a:pt x="142228" y="13067"/>
                                  <a:pt x="150745" y="15128"/>
                                </a:cubicBezTo>
                                <a:cubicBezTo>
                                  <a:pt x="134031" y="2215"/>
                                  <a:pt x="105778" y="12014"/>
                                  <a:pt x="85950" y="110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1302C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2143" name="Freeform: Shape 2142">
                            <a:extLst>
                              <a:ext uri="{FF2B5EF4-FFF2-40B4-BE49-F238E27FC236}">
                                <a16:creationId xmlns:a16="http://schemas.microsoft.com/office/drawing/2014/main" id="{5EE5E0A6-24C2-4400-B85F-08EC94B828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34298" y="135427"/>
                            <a:ext cx="95429" cy="12931"/>
                          </a:xfrm>
                          <a:custGeom>
                            <a:avLst/>
                            <a:gdLst>
                              <a:gd name="connsiteX0" fmla="*/ 46433 w 95429"/>
                              <a:gd name="connsiteY0" fmla="*/ 801 h 12931"/>
                              <a:gd name="connsiteX1" fmla="*/ 0 w 95429"/>
                              <a:gd name="connsiteY1" fmla="*/ 8723 h 12931"/>
                              <a:gd name="connsiteX2" fmla="*/ 43136 w 95429"/>
                              <a:gd name="connsiteY2" fmla="*/ 4281 h 12931"/>
                              <a:gd name="connsiteX3" fmla="*/ 83799 w 95429"/>
                              <a:gd name="connsiteY3" fmla="*/ 9272 h 12931"/>
                              <a:gd name="connsiteX4" fmla="*/ 95429 w 95429"/>
                              <a:gd name="connsiteY4" fmla="*/ 12203 h 12931"/>
                              <a:gd name="connsiteX5" fmla="*/ 46433 w 95429"/>
                              <a:gd name="connsiteY5" fmla="*/ 801 h 1293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5429" h="12931">
                                <a:moveTo>
                                  <a:pt x="46433" y="801"/>
                                </a:moveTo>
                                <a:cubicBezTo>
                                  <a:pt x="30497" y="-1077"/>
                                  <a:pt x="13371" y="-115"/>
                                  <a:pt x="0" y="8723"/>
                                </a:cubicBezTo>
                                <a:cubicBezTo>
                                  <a:pt x="14379" y="7257"/>
                                  <a:pt x="28757" y="5792"/>
                                  <a:pt x="43136" y="4281"/>
                                </a:cubicBezTo>
                                <a:cubicBezTo>
                                  <a:pt x="57010" y="2861"/>
                                  <a:pt x="72076" y="1717"/>
                                  <a:pt x="83799" y="9272"/>
                                </a:cubicBezTo>
                                <a:cubicBezTo>
                                  <a:pt x="87965" y="11928"/>
                                  <a:pt x="90988" y="14126"/>
                                  <a:pt x="95429" y="12203"/>
                                </a:cubicBezTo>
                                <a:cubicBezTo>
                                  <a:pt x="86729" y="2724"/>
                                  <a:pt x="59758" y="2358"/>
                                  <a:pt x="46433" y="80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1302C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2104" name="Graphic 4">
                  <a:extLst>
                    <a:ext uri="{FF2B5EF4-FFF2-40B4-BE49-F238E27FC236}">
                      <a16:creationId xmlns:a16="http://schemas.microsoft.com/office/drawing/2014/main" id="{53C760CA-ECE5-4185-B819-B6476362D774}"/>
                    </a:ext>
                  </a:extLst>
                </p:cNvPr>
                <p:cNvGrpSpPr/>
                <p:nvPr/>
              </p:nvGrpSpPr>
              <p:grpSpPr>
                <a:xfrm rot="2453471">
                  <a:off x="3905654" y="1472416"/>
                  <a:ext cx="665401" cy="886578"/>
                  <a:chOff x="8094246" y="2638689"/>
                  <a:chExt cx="1625594" cy="2165933"/>
                </a:xfrm>
              </p:grpSpPr>
              <p:pic>
                <p:nvPicPr>
                  <p:cNvPr id="2105" name="Picture 2104">
                    <a:extLst>
                      <a:ext uri="{FF2B5EF4-FFF2-40B4-BE49-F238E27FC236}">
                        <a16:creationId xmlns:a16="http://schemas.microsoft.com/office/drawing/2014/main" id="{AED9588E-B449-4835-A72E-388E9CAC29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083341" y="2679901"/>
                    <a:ext cx="471651" cy="975356"/>
                  </a:xfrm>
                  <a:custGeom>
                    <a:avLst/>
                    <a:gdLst>
                      <a:gd name="connsiteX0" fmla="*/ 765 w 471651"/>
                      <a:gd name="connsiteY0" fmla="*/ 843 h 975356"/>
                      <a:gd name="connsiteX1" fmla="*/ 472417 w 471651"/>
                      <a:gd name="connsiteY1" fmla="*/ 843 h 975356"/>
                      <a:gd name="connsiteX2" fmla="*/ 472417 w 471651"/>
                      <a:gd name="connsiteY2" fmla="*/ 976200 h 975356"/>
                      <a:gd name="connsiteX3" fmla="*/ 765 w 471651"/>
                      <a:gd name="connsiteY3" fmla="*/ 976200 h 975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651" h="975356">
                        <a:moveTo>
                          <a:pt x="765" y="843"/>
                        </a:moveTo>
                        <a:lnTo>
                          <a:pt x="472417" y="843"/>
                        </a:lnTo>
                        <a:lnTo>
                          <a:pt x="472417" y="976200"/>
                        </a:lnTo>
                        <a:lnTo>
                          <a:pt x="765" y="97620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06" name="Picture 2105">
                    <a:extLst>
                      <a:ext uri="{FF2B5EF4-FFF2-40B4-BE49-F238E27FC236}">
                        <a16:creationId xmlns:a16="http://schemas.microsoft.com/office/drawing/2014/main" id="{C344304F-7EA3-49F3-A6C3-B9B6E26DC4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8149196" y="3957481"/>
                    <a:ext cx="805928" cy="750978"/>
                  </a:xfrm>
                  <a:custGeom>
                    <a:avLst/>
                    <a:gdLst>
                      <a:gd name="connsiteX0" fmla="*/ 561 w 805928"/>
                      <a:gd name="connsiteY0" fmla="*/ 1122 h 750978"/>
                      <a:gd name="connsiteX1" fmla="*/ 806490 w 805928"/>
                      <a:gd name="connsiteY1" fmla="*/ 1122 h 750978"/>
                      <a:gd name="connsiteX2" fmla="*/ 806490 w 805928"/>
                      <a:gd name="connsiteY2" fmla="*/ 752101 h 750978"/>
                      <a:gd name="connsiteX3" fmla="*/ 561 w 805928"/>
                      <a:gd name="connsiteY3" fmla="*/ 752101 h 75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928" h="750978">
                        <a:moveTo>
                          <a:pt x="561" y="1122"/>
                        </a:moveTo>
                        <a:lnTo>
                          <a:pt x="806490" y="1122"/>
                        </a:lnTo>
                        <a:lnTo>
                          <a:pt x="806490" y="752101"/>
                        </a:lnTo>
                        <a:lnTo>
                          <a:pt x="561" y="75210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07" name="Picture 2106">
                    <a:extLst>
                      <a:ext uri="{FF2B5EF4-FFF2-40B4-BE49-F238E27FC236}">
                        <a16:creationId xmlns:a16="http://schemas.microsoft.com/office/drawing/2014/main" id="{B039713F-486B-4F35-96FD-AC061AE307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744484" y="3833845"/>
                    <a:ext cx="572392" cy="970777"/>
                  </a:xfrm>
                  <a:custGeom>
                    <a:avLst/>
                    <a:gdLst>
                      <a:gd name="connsiteX0" fmla="*/ 691 w 572392"/>
                      <a:gd name="connsiteY0" fmla="*/ 1095 h 970777"/>
                      <a:gd name="connsiteX1" fmla="*/ 573084 w 572392"/>
                      <a:gd name="connsiteY1" fmla="*/ 1095 h 970777"/>
                      <a:gd name="connsiteX2" fmla="*/ 573084 w 572392"/>
                      <a:gd name="connsiteY2" fmla="*/ 971873 h 970777"/>
                      <a:gd name="connsiteX3" fmla="*/ 691 w 572392"/>
                      <a:gd name="connsiteY3" fmla="*/ 971873 h 970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392" h="970777">
                        <a:moveTo>
                          <a:pt x="691" y="1095"/>
                        </a:moveTo>
                        <a:lnTo>
                          <a:pt x="573084" y="1095"/>
                        </a:lnTo>
                        <a:lnTo>
                          <a:pt x="573084" y="971873"/>
                        </a:lnTo>
                        <a:lnTo>
                          <a:pt x="691" y="9718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08" name="Picture 2107">
                    <a:extLst>
                      <a:ext uri="{FF2B5EF4-FFF2-40B4-BE49-F238E27FC236}">
                        <a16:creationId xmlns:a16="http://schemas.microsoft.com/office/drawing/2014/main" id="{C3D5FFFF-2BA9-457E-B464-82A359D886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9023812" y="3595729"/>
                    <a:ext cx="696029" cy="783032"/>
                  </a:xfrm>
                  <a:custGeom>
                    <a:avLst/>
                    <a:gdLst>
                      <a:gd name="connsiteX0" fmla="*/ 752 w 696029"/>
                      <a:gd name="connsiteY0" fmla="*/ 1043 h 783032"/>
                      <a:gd name="connsiteX1" fmla="*/ 696782 w 696029"/>
                      <a:gd name="connsiteY1" fmla="*/ 1043 h 783032"/>
                      <a:gd name="connsiteX2" fmla="*/ 696782 w 696029"/>
                      <a:gd name="connsiteY2" fmla="*/ 784076 h 783032"/>
                      <a:gd name="connsiteX3" fmla="*/ 752 w 696029"/>
                      <a:gd name="connsiteY3" fmla="*/ 784076 h 783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029" h="783032">
                        <a:moveTo>
                          <a:pt x="752" y="1043"/>
                        </a:moveTo>
                        <a:lnTo>
                          <a:pt x="696782" y="1043"/>
                        </a:lnTo>
                        <a:lnTo>
                          <a:pt x="696782" y="784076"/>
                        </a:lnTo>
                        <a:lnTo>
                          <a:pt x="752" y="78407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109" name="Graphic 4">
                    <a:extLst>
                      <a:ext uri="{FF2B5EF4-FFF2-40B4-BE49-F238E27FC236}">
                        <a16:creationId xmlns:a16="http://schemas.microsoft.com/office/drawing/2014/main" id="{0718515E-C5F8-437F-84A2-0B0EEDA6E778}"/>
                      </a:ext>
                    </a:extLst>
                  </p:cNvPr>
                  <p:cNvGrpSpPr/>
                  <p:nvPr/>
                </p:nvGrpSpPr>
                <p:grpSpPr>
                  <a:xfrm>
                    <a:off x="8126300" y="3059970"/>
                    <a:ext cx="851720" cy="769295"/>
                    <a:chOff x="8126300" y="3059970"/>
                    <a:chExt cx="851720" cy="769295"/>
                  </a:xfrm>
                  <a:solidFill>
                    <a:srgbClr val="F2D5D0">
                      <a:alpha val="32000"/>
                    </a:srgbClr>
                  </a:solidFill>
                </p:grpSpPr>
                <p:pic>
                  <p:nvPicPr>
                    <p:cNvPr id="2123" name="Picture 2122">
                      <a:extLst>
                        <a:ext uri="{FF2B5EF4-FFF2-40B4-BE49-F238E27FC236}">
                          <a16:creationId xmlns:a16="http://schemas.microsoft.com/office/drawing/2014/main" id="{E602C876-12E3-497E-A846-FB73BA7909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8126300" y="3059970"/>
                      <a:ext cx="851720" cy="769295"/>
                    </a:xfrm>
                    <a:custGeom>
                      <a:avLst/>
                      <a:gdLst>
                        <a:gd name="connsiteX0" fmla="*/ 556 w 851720"/>
                        <a:gd name="connsiteY0" fmla="*/ 926 h 769295"/>
                        <a:gd name="connsiteX1" fmla="*/ 852276 w 851720"/>
                        <a:gd name="connsiteY1" fmla="*/ 926 h 769295"/>
                        <a:gd name="connsiteX2" fmla="*/ 852276 w 851720"/>
                        <a:gd name="connsiteY2" fmla="*/ 770222 h 769295"/>
                        <a:gd name="connsiteX3" fmla="*/ 556 w 851720"/>
                        <a:gd name="connsiteY3" fmla="*/ 770222 h 76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1720" h="769295">
                          <a:moveTo>
                            <a:pt x="556" y="926"/>
                          </a:moveTo>
                          <a:lnTo>
                            <a:pt x="852276" y="926"/>
                          </a:lnTo>
                          <a:lnTo>
                            <a:pt x="852276" y="770222"/>
                          </a:lnTo>
                          <a:lnTo>
                            <a:pt x="556" y="770222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2124" name="Freeform: Shape 2123">
                      <a:extLst>
                        <a:ext uri="{FF2B5EF4-FFF2-40B4-BE49-F238E27FC236}">
                          <a16:creationId xmlns:a16="http://schemas.microsoft.com/office/drawing/2014/main" id="{BEC39B78-4F16-444F-B6DD-2A6232143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1944" y="3078188"/>
                      <a:ext cx="245208" cy="584778"/>
                    </a:xfrm>
                    <a:custGeom>
                      <a:avLst/>
                      <a:gdLst>
                        <a:gd name="connsiteX0" fmla="*/ 87548 w 245208"/>
                        <a:gd name="connsiteY0" fmla="*/ 481543 h 584778"/>
                        <a:gd name="connsiteX1" fmla="*/ 19548 w 245208"/>
                        <a:gd name="connsiteY1" fmla="*/ 376772 h 584778"/>
                        <a:gd name="connsiteX2" fmla="*/ 1323 w 245208"/>
                        <a:gd name="connsiteY2" fmla="*/ 197727 h 584778"/>
                        <a:gd name="connsiteX3" fmla="*/ 8833 w 245208"/>
                        <a:gd name="connsiteY3" fmla="*/ 0 h 584778"/>
                        <a:gd name="connsiteX4" fmla="*/ 150878 w 245208"/>
                        <a:gd name="connsiteY4" fmla="*/ 13325 h 584778"/>
                        <a:gd name="connsiteX5" fmla="*/ 33606 w 245208"/>
                        <a:gd name="connsiteY5" fmla="*/ 185638 h 584778"/>
                        <a:gd name="connsiteX6" fmla="*/ 70834 w 245208"/>
                        <a:gd name="connsiteY6" fmla="*/ 400675 h 584778"/>
                        <a:gd name="connsiteX7" fmla="*/ 169332 w 245208"/>
                        <a:gd name="connsiteY7" fmla="*/ 538827 h 584778"/>
                        <a:gd name="connsiteX8" fmla="*/ 245208 w 245208"/>
                        <a:gd name="connsiteY8" fmla="*/ 583291 h 584778"/>
                        <a:gd name="connsiteX9" fmla="*/ 87548 w 245208"/>
                        <a:gd name="connsiteY9" fmla="*/ 481543 h 584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5208" h="584778">
                          <a:moveTo>
                            <a:pt x="87548" y="481543"/>
                          </a:moveTo>
                          <a:cubicBezTo>
                            <a:pt x="61401" y="448939"/>
                            <a:pt x="35071" y="415603"/>
                            <a:pt x="19548" y="376772"/>
                          </a:cubicBezTo>
                          <a:cubicBezTo>
                            <a:pt x="-2936" y="320631"/>
                            <a:pt x="-967" y="258126"/>
                            <a:pt x="1323" y="197727"/>
                          </a:cubicBezTo>
                          <a:cubicBezTo>
                            <a:pt x="3842" y="131833"/>
                            <a:pt x="6314" y="65894"/>
                            <a:pt x="8833" y="0"/>
                          </a:cubicBezTo>
                          <a:cubicBezTo>
                            <a:pt x="55403" y="10303"/>
                            <a:pt x="103209" y="14791"/>
                            <a:pt x="150878" y="13325"/>
                          </a:cubicBezTo>
                          <a:cubicBezTo>
                            <a:pt x="82007" y="38465"/>
                            <a:pt x="40612" y="112647"/>
                            <a:pt x="33606" y="185638"/>
                          </a:cubicBezTo>
                          <a:cubicBezTo>
                            <a:pt x="26600" y="258630"/>
                            <a:pt x="47801" y="331118"/>
                            <a:pt x="70834" y="400675"/>
                          </a:cubicBezTo>
                          <a:cubicBezTo>
                            <a:pt x="89243" y="456220"/>
                            <a:pt x="114748" y="517626"/>
                            <a:pt x="169332" y="538827"/>
                          </a:cubicBezTo>
                          <a:cubicBezTo>
                            <a:pt x="197081" y="549634"/>
                            <a:pt x="232524" y="552153"/>
                            <a:pt x="245208" y="583291"/>
                          </a:cubicBezTo>
                          <a:cubicBezTo>
                            <a:pt x="192594" y="596525"/>
                            <a:pt x="116901" y="518084"/>
                            <a:pt x="87548" y="481543"/>
                          </a:cubicBezTo>
                          <a:close/>
                        </a:path>
                      </a:pathLst>
                    </a:custGeom>
                    <a:solidFill>
                      <a:srgbClr val="F2D5D0">
                        <a:alpha val="32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pic>
                <p:nvPicPr>
                  <p:cNvPr id="2110" name="Picture 2109">
                    <a:extLst>
                      <a:ext uri="{FF2B5EF4-FFF2-40B4-BE49-F238E27FC236}">
                        <a16:creationId xmlns:a16="http://schemas.microsoft.com/office/drawing/2014/main" id="{2A929F48-42E5-4168-AC83-7CB61CBED2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323203" y="2638689"/>
                    <a:ext cx="709766" cy="860878"/>
                  </a:xfrm>
                  <a:custGeom>
                    <a:avLst/>
                    <a:gdLst>
                      <a:gd name="connsiteX0" fmla="*/ 599 w 709766"/>
                      <a:gd name="connsiteY0" fmla="*/ 834 h 860878"/>
                      <a:gd name="connsiteX1" fmla="*/ 710366 w 709766"/>
                      <a:gd name="connsiteY1" fmla="*/ 834 h 860878"/>
                      <a:gd name="connsiteX2" fmla="*/ 710366 w 709766"/>
                      <a:gd name="connsiteY2" fmla="*/ 861713 h 860878"/>
                      <a:gd name="connsiteX3" fmla="*/ 599 w 709766"/>
                      <a:gd name="connsiteY3" fmla="*/ 861713 h 860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766" h="860878">
                        <a:moveTo>
                          <a:pt x="599" y="834"/>
                        </a:moveTo>
                        <a:lnTo>
                          <a:pt x="710366" y="834"/>
                        </a:lnTo>
                        <a:lnTo>
                          <a:pt x="710366" y="861713"/>
                        </a:lnTo>
                        <a:lnTo>
                          <a:pt x="599" y="86171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1" name="Picture 2110">
                    <a:extLst>
                      <a:ext uri="{FF2B5EF4-FFF2-40B4-BE49-F238E27FC236}">
                        <a16:creationId xmlns:a16="http://schemas.microsoft.com/office/drawing/2014/main" id="{02AD8137-8033-42A5-84C3-E07DE2D94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82732" y="2895121"/>
                    <a:ext cx="911249" cy="906669"/>
                  </a:xfrm>
                  <a:custGeom>
                    <a:avLst/>
                    <a:gdLst>
                      <a:gd name="connsiteX0" fmla="*/ 612 w 911249"/>
                      <a:gd name="connsiteY0" fmla="*/ 890 h 906669"/>
                      <a:gd name="connsiteX1" fmla="*/ 911861 w 911249"/>
                      <a:gd name="connsiteY1" fmla="*/ 890 h 906669"/>
                      <a:gd name="connsiteX2" fmla="*/ 911861 w 911249"/>
                      <a:gd name="connsiteY2" fmla="*/ 907560 h 906669"/>
                      <a:gd name="connsiteX3" fmla="*/ 612 w 911249"/>
                      <a:gd name="connsiteY3" fmla="*/ 907560 h 90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249" h="906669">
                        <a:moveTo>
                          <a:pt x="612" y="890"/>
                        </a:moveTo>
                        <a:lnTo>
                          <a:pt x="911861" y="890"/>
                        </a:lnTo>
                        <a:lnTo>
                          <a:pt x="911861" y="907560"/>
                        </a:lnTo>
                        <a:lnTo>
                          <a:pt x="612" y="9075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2" name="Picture 2111">
                    <a:extLst>
                      <a:ext uri="{FF2B5EF4-FFF2-40B4-BE49-F238E27FC236}">
                        <a16:creationId xmlns:a16="http://schemas.microsoft.com/office/drawing/2014/main" id="{48094BAB-F833-4844-AE87-2DFEC9977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9119974" y="3064549"/>
                    <a:ext cx="499126" cy="741820"/>
                  </a:xfrm>
                  <a:custGeom>
                    <a:avLst/>
                    <a:gdLst>
                      <a:gd name="connsiteX0" fmla="*/ 773 w 499126"/>
                      <a:gd name="connsiteY0" fmla="*/ 927 h 741820"/>
                      <a:gd name="connsiteX1" fmla="*/ 499900 w 499126"/>
                      <a:gd name="connsiteY1" fmla="*/ 927 h 741820"/>
                      <a:gd name="connsiteX2" fmla="*/ 499900 w 499126"/>
                      <a:gd name="connsiteY2" fmla="*/ 742748 h 741820"/>
                      <a:gd name="connsiteX3" fmla="*/ 773 w 499126"/>
                      <a:gd name="connsiteY3" fmla="*/ 742748 h 741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9126" h="741820">
                        <a:moveTo>
                          <a:pt x="773" y="927"/>
                        </a:moveTo>
                        <a:lnTo>
                          <a:pt x="499900" y="927"/>
                        </a:lnTo>
                        <a:lnTo>
                          <a:pt x="499900" y="742748"/>
                        </a:lnTo>
                        <a:lnTo>
                          <a:pt x="773" y="7427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3" name="Picture 2112">
                    <a:extLst>
                      <a:ext uri="{FF2B5EF4-FFF2-40B4-BE49-F238E27FC236}">
                        <a16:creationId xmlns:a16="http://schemas.microsoft.com/office/drawing/2014/main" id="{8DDECDC3-5C82-4403-B42A-42DC569FF2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721588" y="3540780"/>
                    <a:ext cx="732662" cy="750978"/>
                  </a:xfrm>
                  <a:custGeom>
                    <a:avLst/>
                    <a:gdLst>
                      <a:gd name="connsiteX0" fmla="*/ 686 w 732662"/>
                      <a:gd name="connsiteY0" fmla="*/ 1031 h 750978"/>
                      <a:gd name="connsiteX1" fmla="*/ 733349 w 732662"/>
                      <a:gd name="connsiteY1" fmla="*/ 1031 h 750978"/>
                      <a:gd name="connsiteX2" fmla="*/ 733349 w 732662"/>
                      <a:gd name="connsiteY2" fmla="*/ 752010 h 750978"/>
                      <a:gd name="connsiteX3" fmla="*/ 686 w 732662"/>
                      <a:gd name="connsiteY3" fmla="*/ 752010 h 75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32662" h="750978">
                        <a:moveTo>
                          <a:pt x="686" y="1031"/>
                        </a:moveTo>
                        <a:lnTo>
                          <a:pt x="733349" y="1031"/>
                        </a:lnTo>
                        <a:lnTo>
                          <a:pt x="733349" y="752010"/>
                        </a:lnTo>
                        <a:lnTo>
                          <a:pt x="686" y="75201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4" name="Picture 2113">
                    <a:extLst>
                      <a:ext uri="{FF2B5EF4-FFF2-40B4-BE49-F238E27FC236}">
                        <a16:creationId xmlns:a16="http://schemas.microsoft.com/office/drawing/2014/main" id="{C5561CCF-AFBF-4D62-8AE1-832C37AC0D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094246" y="3485830"/>
                    <a:ext cx="718925" cy="595288"/>
                  </a:xfrm>
                  <a:custGeom>
                    <a:avLst/>
                    <a:gdLst>
                      <a:gd name="connsiteX0" fmla="*/ 549 w 718925"/>
                      <a:gd name="connsiteY0" fmla="*/ 1019 h 595288"/>
                      <a:gd name="connsiteX1" fmla="*/ 719474 w 718925"/>
                      <a:gd name="connsiteY1" fmla="*/ 1019 h 595288"/>
                      <a:gd name="connsiteX2" fmla="*/ 719474 w 718925"/>
                      <a:gd name="connsiteY2" fmla="*/ 596307 h 595288"/>
                      <a:gd name="connsiteX3" fmla="*/ 549 w 718925"/>
                      <a:gd name="connsiteY3" fmla="*/ 596307 h 59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925" h="595288">
                        <a:moveTo>
                          <a:pt x="549" y="1019"/>
                        </a:moveTo>
                        <a:lnTo>
                          <a:pt x="719474" y="1019"/>
                        </a:lnTo>
                        <a:lnTo>
                          <a:pt x="719474" y="596307"/>
                        </a:lnTo>
                        <a:lnTo>
                          <a:pt x="549" y="59630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5" name="Picture 2114">
                    <a:extLst>
                      <a:ext uri="{FF2B5EF4-FFF2-40B4-BE49-F238E27FC236}">
                        <a16:creationId xmlns:a16="http://schemas.microsoft.com/office/drawing/2014/main" id="{B1D010D7-54A6-4A72-AC06-2594FE1183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272833" y="3481251"/>
                    <a:ext cx="760137" cy="544917"/>
                  </a:xfrm>
                  <a:custGeom>
                    <a:avLst/>
                    <a:gdLst>
                      <a:gd name="connsiteX0" fmla="*/ 588 w 760137"/>
                      <a:gd name="connsiteY0" fmla="*/ 1018 h 544917"/>
                      <a:gd name="connsiteX1" fmla="*/ 760726 w 760137"/>
                      <a:gd name="connsiteY1" fmla="*/ 1018 h 544917"/>
                      <a:gd name="connsiteX2" fmla="*/ 760726 w 760137"/>
                      <a:gd name="connsiteY2" fmla="*/ 545936 h 544917"/>
                      <a:gd name="connsiteX3" fmla="*/ 588 w 760137"/>
                      <a:gd name="connsiteY3" fmla="*/ 545936 h 544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0137" h="544917">
                        <a:moveTo>
                          <a:pt x="588" y="1018"/>
                        </a:moveTo>
                        <a:lnTo>
                          <a:pt x="760726" y="1018"/>
                        </a:lnTo>
                        <a:lnTo>
                          <a:pt x="760726" y="545936"/>
                        </a:lnTo>
                        <a:lnTo>
                          <a:pt x="588" y="54593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6" name="Picture 2115">
                    <a:extLst>
                      <a:ext uri="{FF2B5EF4-FFF2-40B4-BE49-F238E27FC236}">
                        <a16:creationId xmlns:a16="http://schemas.microsoft.com/office/drawing/2014/main" id="{534A6FC0-80CC-4913-8FBB-D5C100D900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506369" y="3426301"/>
                    <a:ext cx="613604" cy="531180"/>
                  </a:xfrm>
                  <a:custGeom>
                    <a:avLst/>
                    <a:gdLst>
                      <a:gd name="connsiteX0" fmla="*/ 639 w 613604"/>
                      <a:gd name="connsiteY0" fmla="*/ 1006 h 531180"/>
                      <a:gd name="connsiteX1" fmla="*/ 614244 w 613604"/>
                      <a:gd name="connsiteY1" fmla="*/ 1006 h 531180"/>
                      <a:gd name="connsiteX2" fmla="*/ 614244 w 613604"/>
                      <a:gd name="connsiteY2" fmla="*/ 532186 h 531180"/>
                      <a:gd name="connsiteX3" fmla="*/ 639 w 613604"/>
                      <a:gd name="connsiteY3" fmla="*/ 532186 h 53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604" h="531180">
                        <a:moveTo>
                          <a:pt x="639" y="1006"/>
                        </a:moveTo>
                        <a:lnTo>
                          <a:pt x="614244" y="1006"/>
                        </a:lnTo>
                        <a:lnTo>
                          <a:pt x="614244" y="532186"/>
                        </a:lnTo>
                        <a:lnTo>
                          <a:pt x="639" y="53218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117" name="Graphic 4">
                    <a:extLst>
                      <a:ext uri="{FF2B5EF4-FFF2-40B4-BE49-F238E27FC236}">
                        <a16:creationId xmlns:a16="http://schemas.microsoft.com/office/drawing/2014/main" id="{2E2492A1-0421-43A5-9C1D-4DF839848AB7}"/>
                      </a:ext>
                    </a:extLst>
                  </p:cNvPr>
                  <p:cNvGrpSpPr/>
                  <p:nvPr/>
                </p:nvGrpSpPr>
                <p:grpSpPr>
                  <a:xfrm>
                    <a:off x="8945966" y="3252294"/>
                    <a:ext cx="406296" cy="636500"/>
                    <a:chOff x="8945966" y="3252294"/>
                    <a:chExt cx="406296" cy="636500"/>
                  </a:xfrm>
                  <a:solidFill>
                    <a:srgbClr val="EDCBC3">
                      <a:alpha val="26000"/>
                    </a:srgbClr>
                  </a:solidFill>
                </p:grpSpPr>
                <p:pic>
                  <p:nvPicPr>
                    <p:cNvPr id="2118" name="Picture 2117">
                      <a:extLst>
                        <a:ext uri="{FF2B5EF4-FFF2-40B4-BE49-F238E27FC236}">
                          <a16:creationId xmlns:a16="http://schemas.microsoft.com/office/drawing/2014/main" id="{5F3AF9D7-3275-4F18-925C-B344F5CE6A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8945966" y="3252294"/>
                      <a:ext cx="402964" cy="636500"/>
                    </a:xfrm>
                    <a:custGeom>
                      <a:avLst/>
                      <a:gdLst>
                        <a:gd name="connsiteX0" fmla="*/ 735 w 402964"/>
                        <a:gd name="connsiteY0" fmla="*/ 968 h 636500"/>
                        <a:gd name="connsiteX1" fmla="*/ 403700 w 402964"/>
                        <a:gd name="connsiteY1" fmla="*/ 968 h 636500"/>
                        <a:gd name="connsiteX2" fmla="*/ 403700 w 402964"/>
                        <a:gd name="connsiteY2" fmla="*/ 637469 h 636500"/>
                        <a:gd name="connsiteX3" fmla="*/ 735 w 402964"/>
                        <a:gd name="connsiteY3" fmla="*/ 637469 h 636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2964" h="636500">
                          <a:moveTo>
                            <a:pt x="735" y="968"/>
                          </a:moveTo>
                          <a:lnTo>
                            <a:pt x="403700" y="968"/>
                          </a:lnTo>
                          <a:lnTo>
                            <a:pt x="403700" y="637469"/>
                          </a:lnTo>
                          <a:lnTo>
                            <a:pt x="735" y="637469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2119" name="Freeform: Shape 2118">
                      <a:extLst>
                        <a:ext uri="{FF2B5EF4-FFF2-40B4-BE49-F238E27FC236}">
                          <a16:creationId xmlns:a16="http://schemas.microsoft.com/office/drawing/2014/main" id="{95FE9082-FFC4-442B-A21A-714D45ECD8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2863" y="3307629"/>
                      <a:ext cx="243940" cy="472399"/>
                    </a:xfrm>
                    <a:custGeom>
                      <a:avLst/>
                      <a:gdLst>
                        <a:gd name="connsiteX0" fmla="*/ 157728 w 243940"/>
                        <a:gd name="connsiteY0" fmla="*/ 31844 h 472399"/>
                        <a:gd name="connsiteX1" fmla="*/ 131902 w 243940"/>
                        <a:gd name="connsiteY1" fmla="*/ 19 h 472399"/>
                        <a:gd name="connsiteX2" fmla="*/ 110609 w 243940"/>
                        <a:gd name="connsiteY2" fmla="*/ 9681 h 472399"/>
                        <a:gd name="connsiteX3" fmla="*/ 23 w 243940"/>
                        <a:gd name="connsiteY3" fmla="*/ 245003 h 472399"/>
                        <a:gd name="connsiteX4" fmla="*/ 67153 w 243940"/>
                        <a:gd name="connsiteY4" fmla="*/ 166471 h 472399"/>
                        <a:gd name="connsiteX5" fmla="*/ 97238 w 243940"/>
                        <a:gd name="connsiteY5" fmla="*/ 149253 h 472399"/>
                        <a:gd name="connsiteX6" fmla="*/ 135703 w 243940"/>
                        <a:gd name="connsiteY6" fmla="*/ 176453 h 472399"/>
                        <a:gd name="connsiteX7" fmla="*/ 208878 w 243940"/>
                        <a:gd name="connsiteY7" fmla="*/ 331091 h 472399"/>
                        <a:gd name="connsiteX8" fmla="*/ 201001 w 243940"/>
                        <a:gd name="connsiteY8" fmla="*/ 471395 h 472399"/>
                        <a:gd name="connsiteX9" fmla="*/ 157728 w 243940"/>
                        <a:gd name="connsiteY9" fmla="*/ 31844 h 472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3940" h="472399">
                          <a:moveTo>
                            <a:pt x="157728" y="31844"/>
                          </a:moveTo>
                          <a:cubicBezTo>
                            <a:pt x="153836" y="17694"/>
                            <a:pt x="146555" y="660"/>
                            <a:pt x="131902" y="19"/>
                          </a:cubicBezTo>
                          <a:cubicBezTo>
                            <a:pt x="123934" y="-347"/>
                            <a:pt x="116837" y="4644"/>
                            <a:pt x="110609" y="9681"/>
                          </a:cubicBezTo>
                          <a:cubicBezTo>
                            <a:pt x="40823" y="66050"/>
                            <a:pt x="-1122" y="155343"/>
                            <a:pt x="23" y="245003"/>
                          </a:cubicBezTo>
                          <a:cubicBezTo>
                            <a:pt x="19942" y="216841"/>
                            <a:pt x="42472" y="190557"/>
                            <a:pt x="67153" y="166471"/>
                          </a:cubicBezTo>
                          <a:cubicBezTo>
                            <a:pt x="75625" y="158228"/>
                            <a:pt x="85424" y="149757"/>
                            <a:pt x="97238" y="149253"/>
                          </a:cubicBezTo>
                          <a:cubicBezTo>
                            <a:pt x="113631" y="148520"/>
                            <a:pt x="126224" y="163036"/>
                            <a:pt x="135703" y="176453"/>
                          </a:cubicBezTo>
                          <a:cubicBezTo>
                            <a:pt x="168535" y="223023"/>
                            <a:pt x="197475" y="274676"/>
                            <a:pt x="208878" y="331091"/>
                          </a:cubicBezTo>
                          <a:cubicBezTo>
                            <a:pt x="219181" y="381874"/>
                            <a:pt x="203154" y="423635"/>
                            <a:pt x="201001" y="471395"/>
                          </a:cubicBezTo>
                          <a:cubicBezTo>
                            <a:pt x="313419" y="495436"/>
                            <a:pt x="171100" y="80475"/>
                            <a:pt x="157728" y="31844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20" name="Freeform: Shape 2119">
                      <a:extLst>
                        <a:ext uri="{FF2B5EF4-FFF2-40B4-BE49-F238E27FC236}">
                          <a16:creationId xmlns:a16="http://schemas.microsoft.com/office/drawing/2014/main" id="{47486647-6461-4847-91A2-BB219F487B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7877" y="3312461"/>
                      <a:ext cx="253390" cy="560299"/>
                    </a:xfrm>
                    <a:custGeom>
                      <a:avLst/>
                      <a:gdLst>
                        <a:gd name="connsiteX0" fmla="*/ 9982 w 253390"/>
                        <a:gd name="connsiteY0" fmla="*/ 127937 h 560299"/>
                        <a:gd name="connsiteX1" fmla="*/ 23582 w 253390"/>
                        <a:gd name="connsiteY1" fmla="*/ 74132 h 560299"/>
                        <a:gd name="connsiteX2" fmla="*/ 105732 w 253390"/>
                        <a:gd name="connsiteY2" fmla="*/ 5994 h 560299"/>
                        <a:gd name="connsiteX3" fmla="*/ 131330 w 253390"/>
                        <a:gd name="connsiteY3" fmla="*/ 1736 h 560299"/>
                        <a:gd name="connsiteX4" fmla="*/ 142365 w 253390"/>
                        <a:gd name="connsiteY4" fmla="*/ 17396 h 560299"/>
                        <a:gd name="connsiteX5" fmla="*/ 244435 w 253390"/>
                        <a:gd name="connsiteY5" fmla="*/ 362388 h 560299"/>
                        <a:gd name="connsiteX6" fmla="*/ 251441 w 253390"/>
                        <a:gd name="connsiteY6" fmla="*/ 437029 h 560299"/>
                        <a:gd name="connsiteX7" fmla="*/ 219158 w 253390"/>
                        <a:gd name="connsiteY7" fmla="*/ 494497 h 560299"/>
                        <a:gd name="connsiteX8" fmla="*/ 132383 w 253390"/>
                        <a:gd name="connsiteY8" fmla="*/ 560299 h 560299"/>
                        <a:gd name="connsiteX9" fmla="*/ 220028 w 253390"/>
                        <a:gd name="connsiteY9" fmla="*/ 422146 h 560299"/>
                        <a:gd name="connsiteX10" fmla="*/ 198506 w 253390"/>
                        <a:gd name="connsiteY10" fmla="*/ 263159 h 560299"/>
                        <a:gd name="connsiteX11" fmla="*/ 109808 w 253390"/>
                        <a:gd name="connsiteY11" fmla="*/ 64928 h 560299"/>
                        <a:gd name="connsiteX12" fmla="*/ 96208 w 253390"/>
                        <a:gd name="connsiteY12" fmla="*/ 51969 h 560299"/>
                        <a:gd name="connsiteX13" fmla="*/ 69832 w 253390"/>
                        <a:gd name="connsiteY13" fmla="*/ 64928 h 560299"/>
                        <a:gd name="connsiteX14" fmla="*/ 0 w 253390"/>
                        <a:gd name="connsiteY14" fmla="*/ 197723 h 560299"/>
                        <a:gd name="connsiteX15" fmla="*/ 9982 w 253390"/>
                        <a:gd name="connsiteY15" fmla="*/ 127937 h 560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3390" h="560299">
                          <a:moveTo>
                            <a:pt x="9982" y="127937"/>
                          </a:moveTo>
                          <a:cubicBezTo>
                            <a:pt x="12593" y="109528"/>
                            <a:pt x="15294" y="90754"/>
                            <a:pt x="23582" y="74132"/>
                          </a:cubicBezTo>
                          <a:cubicBezTo>
                            <a:pt x="39701" y="41711"/>
                            <a:pt x="73724" y="22845"/>
                            <a:pt x="105732" y="5994"/>
                          </a:cubicBezTo>
                          <a:cubicBezTo>
                            <a:pt x="113700" y="1781"/>
                            <a:pt x="123362" y="-2477"/>
                            <a:pt x="131330" y="1736"/>
                          </a:cubicBezTo>
                          <a:cubicBezTo>
                            <a:pt x="137099" y="4758"/>
                            <a:pt x="139984" y="11306"/>
                            <a:pt x="142365" y="17396"/>
                          </a:cubicBezTo>
                          <a:cubicBezTo>
                            <a:pt x="186554" y="128990"/>
                            <a:pt x="215540" y="245895"/>
                            <a:pt x="244435" y="362388"/>
                          </a:cubicBezTo>
                          <a:cubicBezTo>
                            <a:pt x="250525" y="386887"/>
                            <a:pt x="256615" y="412347"/>
                            <a:pt x="251441" y="437029"/>
                          </a:cubicBezTo>
                          <a:cubicBezTo>
                            <a:pt x="246861" y="458779"/>
                            <a:pt x="233903" y="477829"/>
                            <a:pt x="219158" y="494497"/>
                          </a:cubicBezTo>
                          <a:cubicBezTo>
                            <a:pt x="194934" y="521880"/>
                            <a:pt x="165261" y="544363"/>
                            <a:pt x="132383" y="560299"/>
                          </a:cubicBezTo>
                          <a:cubicBezTo>
                            <a:pt x="169565" y="519499"/>
                            <a:pt x="208122" y="476043"/>
                            <a:pt x="220028" y="422146"/>
                          </a:cubicBezTo>
                          <a:cubicBezTo>
                            <a:pt x="231704" y="369257"/>
                            <a:pt x="215815" y="314491"/>
                            <a:pt x="198506" y="263159"/>
                          </a:cubicBezTo>
                          <a:cubicBezTo>
                            <a:pt x="175335" y="194380"/>
                            <a:pt x="149051" y="126013"/>
                            <a:pt x="109808" y="64928"/>
                          </a:cubicBezTo>
                          <a:cubicBezTo>
                            <a:pt x="106328" y="59524"/>
                            <a:pt x="102298" y="53846"/>
                            <a:pt x="96208" y="51969"/>
                          </a:cubicBezTo>
                          <a:cubicBezTo>
                            <a:pt x="86271" y="48901"/>
                            <a:pt x="76655" y="57097"/>
                            <a:pt x="69832" y="64928"/>
                          </a:cubicBezTo>
                          <a:cubicBezTo>
                            <a:pt x="37686" y="101652"/>
                            <a:pt x="8380" y="149046"/>
                            <a:pt x="0" y="197723"/>
                          </a:cubicBezTo>
                          <a:cubicBezTo>
                            <a:pt x="3480" y="174461"/>
                            <a:pt x="6686" y="151199"/>
                            <a:pt x="9982" y="127937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21" name="Freeform: Shape 2120">
                      <a:extLst>
                        <a:ext uri="{FF2B5EF4-FFF2-40B4-BE49-F238E27FC236}">
                          <a16:creationId xmlns:a16="http://schemas.microsoft.com/office/drawing/2014/main" id="{05362937-40A7-49BA-87A7-AD28BA7D2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6889" y="3356966"/>
                      <a:ext cx="197931" cy="516263"/>
                    </a:xfrm>
                    <a:custGeom>
                      <a:avLst/>
                      <a:gdLst>
                        <a:gd name="connsiteX0" fmla="*/ 15687 w 197931"/>
                        <a:gd name="connsiteY0" fmla="*/ 303597 h 516263"/>
                        <a:gd name="connsiteX1" fmla="*/ 86252 w 197931"/>
                        <a:gd name="connsiteY1" fmla="*/ 468355 h 516263"/>
                        <a:gd name="connsiteX2" fmla="*/ 110704 w 197931"/>
                        <a:gd name="connsiteY2" fmla="*/ 510391 h 516263"/>
                        <a:gd name="connsiteX3" fmla="*/ 180582 w 197931"/>
                        <a:gd name="connsiteY3" fmla="*/ 494180 h 516263"/>
                        <a:gd name="connsiteX4" fmla="*/ 196838 w 197931"/>
                        <a:gd name="connsiteY4" fmla="*/ 473071 h 516263"/>
                        <a:gd name="connsiteX5" fmla="*/ 177193 w 197931"/>
                        <a:gd name="connsiteY5" fmla="*/ 431676 h 516263"/>
                        <a:gd name="connsiteX6" fmla="*/ 135111 w 197931"/>
                        <a:gd name="connsiteY6" fmla="*/ 406765 h 516263"/>
                        <a:gd name="connsiteX7" fmla="*/ 95868 w 197931"/>
                        <a:gd name="connsiteY7" fmla="*/ 339268 h 516263"/>
                        <a:gd name="connsiteX8" fmla="*/ 71690 w 197931"/>
                        <a:gd name="connsiteY8" fmla="*/ 247365 h 516263"/>
                        <a:gd name="connsiteX9" fmla="*/ 72697 w 197931"/>
                        <a:gd name="connsiteY9" fmla="*/ 183853 h 516263"/>
                        <a:gd name="connsiteX10" fmla="*/ 85610 w 197931"/>
                        <a:gd name="connsiteY10" fmla="*/ 0 h 516263"/>
                        <a:gd name="connsiteX11" fmla="*/ 13672 w 197931"/>
                        <a:gd name="connsiteY11" fmla="*/ 141908 h 516263"/>
                        <a:gd name="connsiteX12" fmla="*/ 15687 w 197931"/>
                        <a:gd name="connsiteY12" fmla="*/ 303597 h 5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97931" h="516263">
                          <a:moveTo>
                            <a:pt x="15687" y="303597"/>
                          </a:moveTo>
                          <a:cubicBezTo>
                            <a:pt x="35377" y="360058"/>
                            <a:pt x="67019" y="411756"/>
                            <a:pt x="86252" y="468355"/>
                          </a:cubicBezTo>
                          <a:cubicBezTo>
                            <a:pt x="91563" y="484015"/>
                            <a:pt x="96875" y="501324"/>
                            <a:pt x="110704" y="510391"/>
                          </a:cubicBezTo>
                          <a:cubicBezTo>
                            <a:pt x="132226" y="524494"/>
                            <a:pt x="161029" y="510849"/>
                            <a:pt x="180582" y="494180"/>
                          </a:cubicBezTo>
                          <a:cubicBezTo>
                            <a:pt x="187450" y="488365"/>
                            <a:pt x="194228" y="481725"/>
                            <a:pt x="196838" y="473071"/>
                          </a:cubicBezTo>
                          <a:cubicBezTo>
                            <a:pt x="201508" y="457410"/>
                            <a:pt x="190519" y="441108"/>
                            <a:pt x="177193" y="431676"/>
                          </a:cubicBezTo>
                          <a:cubicBezTo>
                            <a:pt x="163868" y="422242"/>
                            <a:pt x="147932" y="416885"/>
                            <a:pt x="135111" y="406765"/>
                          </a:cubicBezTo>
                          <a:cubicBezTo>
                            <a:pt x="114368" y="390418"/>
                            <a:pt x="104660" y="364179"/>
                            <a:pt x="95868" y="339268"/>
                          </a:cubicBezTo>
                          <a:cubicBezTo>
                            <a:pt x="85290" y="309321"/>
                            <a:pt x="74666" y="278961"/>
                            <a:pt x="71690" y="247365"/>
                          </a:cubicBezTo>
                          <a:cubicBezTo>
                            <a:pt x="69721" y="226255"/>
                            <a:pt x="71186" y="205008"/>
                            <a:pt x="72697" y="183853"/>
                          </a:cubicBezTo>
                          <a:cubicBezTo>
                            <a:pt x="77002" y="122583"/>
                            <a:pt x="81306" y="61269"/>
                            <a:pt x="85610" y="0"/>
                          </a:cubicBezTo>
                          <a:cubicBezTo>
                            <a:pt x="82954" y="37503"/>
                            <a:pt x="28280" y="102847"/>
                            <a:pt x="13672" y="141908"/>
                          </a:cubicBezTo>
                          <a:cubicBezTo>
                            <a:pt x="-6430" y="195804"/>
                            <a:pt x="-3179" y="249426"/>
                            <a:pt x="15687" y="303597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22" name="Freeform: Shape 2121">
                      <a:extLst>
                        <a:ext uri="{FF2B5EF4-FFF2-40B4-BE49-F238E27FC236}">
                          <a16:creationId xmlns:a16="http://schemas.microsoft.com/office/drawing/2014/main" id="{5D50ABC2-B364-4584-8E78-458F3DBC0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748" y="3267214"/>
                      <a:ext cx="226514" cy="575094"/>
                    </a:xfrm>
                    <a:custGeom>
                      <a:avLst/>
                      <a:gdLst>
                        <a:gd name="connsiteX0" fmla="*/ 129498 w 226514"/>
                        <a:gd name="connsiteY0" fmla="*/ 469133 h 575094"/>
                        <a:gd name="connsiteX1" fmla="*/ 167551 w 226514"/>
                        <a:gd name="connsiteY1" fmla="*/ 400629 h 575094"/>
                        <a:gd name="connsiteX2" fmla="*/ 161232 w 226514"/>
                        <a:gd name="connsiteY2" fmla="*/ 324798 h 575094"/>
                        <a:gd name="connsiteX3" fmla="*/ 122401 w 226514"/>
                        <a:gd name="connsiteY3" fmla="*/ 272596 h 575094"/>
                        <a:gd name="connsiteX4" fmla="*/ 121759 w 226514"/>
                        <a:gd name="connsiteY4" fmla="*/ 235414 h 575094"/>
                        <a:gd name="connsiteX5" fmla="*/ 113975 w 226514"/>
                        <a:gd name="connsiteY5" fmla="*/ 171626 h 575094"/>
                        <a:gd name="connsiteX6" fmla="*/ 81371 w 226514"/>
                        <a:gd name="connsiteY6" fmla="*/ 67817 h 575094"/>
                        <a:gd name="connsiteX7" fmla="*/ 0 w 226514"/>
                        <a:gd name="connsiteY7" fmla="*/ 0 h 575094"/>
                        <a:gd name="connsiteX8" fmla="*/ 125377 w 226514"/>
                        <a:gd name="connsiteY8" fmla="*/ 78898 h 575094"/>
                        <a:gd name="connsiteX9" fmla="*/ 169566 w 226514"/>
                        <a:gd name="connsiteY9" fmla="*/ 175793 h 575094"/>
                        <a:gd name="connsiteX10" fmla="*/ 211969 w 226514"/>
                        <a:gd name="connsiteY10" fmla="*/ 297599 h 575094"/>
                        <a:gd name="connsiteX11" fmla="*/ 226072 w 226514"/>
                        <a:gd name="connsiteY11" fmla="*/ 370681 h 575094"/>
                        <a:gd name="connsiteX12" fmla="*/ 193973 w 226514"/>
                        <a:gd name="connsiteY12" fmla="*/ 441154 h 575094"/>
                        <a:gd name="connsiteX13" fmla="*/ 42311 w 226514"/>
                        <a:gd name="connsiteY13" fmla="*/ 575094 h 575094"/>
                        <a:gd name="connsiteX14" fmla="*/ 129498 w 226514"/>
                        <a:gd name="connsiteY14" fmla="*/ 469133 h 5750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26514" h="575094">
                          <a:moveTo>
                            <a:pt x="129498" y="469133"/>
                          </a:moveTo>
                          <a:cubicBezTo>
                            <a:pt x="144426" y="447565"/>
                            <a:pt x="159537" y="425585"/>
                            <a:pt x="167551" y="400629"/>
                          </a:cubicBezTo>
                          <a:cubicBezTo>
                            <a:pt x="175564" y="375673"/>
                            <a:pt x="175519" y="346778"/>
                            <a:pt x="161232" y="324798"/>
                          </a:cubicBezTo>
                          <a:cubicBezTo>
                            <a:pt x="149326" y="306436"/>
                            <a:pt x="128308" y="293661"/>
                            <a:pt x="122401" y="272596"/>
                          </a:cubicBezTo>
                          <a:cubicBezTo>
                            <a:pt x="119058" y="260599"/>
                            <a:pt x="121256" y="247869"/>
                            <a:pt x="121759" y="235414"/>
                          </a:cubicBezTo>
                          <a:cubicBezTo>
                            <a:pt x="122630" y="213938"/>
                            <a:pt x="118325" y="192644"/>
                            <a:pt x="113975" y="171626"/>
                          </a:cubicBezTo>
                          <a:cubicBezTo>
                            <a:pt x="106603" y="135955"/>
                            <a:pt x="98772" y="99825"/>
                            <a:pt x="81371" y="67817"/>
                          </a:cubicBezTo>
                          <a:cubicBezTo>
                            <a:pt x="64017" y="35809"/>
                            <a:pt x="35488" y="8013"/>
                            <a:pt x="0" y="0"/>
                          </a:cubicBezTo>
                          <a:cubicBezTo>
                            <a:pt x="50004" y="8380"/>
                            <a:pt x="96208" y="37457"/>
                            <a:pt x="125377" y="78898"/>
                          </a:cubicBezTo>
                          <a:cubicBezTo>
                            <a:pt x="145892" y="108022"/>
                            <a:pt x="157843" y="142182"/>
                            <a:pt x="169566" y="175793"/>
                          </a:cubicBezTo>
                          <a:cubicBezTo>
                            <a:pt x="183715" y="216410"/>
                            <a:pt x="197819" y="257027"/>
                            <a:pt x="211969" y="297599"/>
                          </a:cubicBezTo>
                          <a:cubicBezTo>
                            <a:pt x="220211" y="321227"/>
                            <a:pt x="228545" y="345771"/>
                            <a:pt x="226072" y="370681"/>
                          </a:cubicBezTo>
                          <a:cubicBezTo>
                            <a:pt x="223508" y="396691"/>
                            <a:pt x="209404" y="420045"/>
                            <a:pt x="193973" y="441154"/>
                          </a:cubicBezTo>
                          <a:cubicBezTo>
                            <a:pt x="156378" y="492578"/>
                            <a:pt x="102435" y="550916"/>
                            <a:pt x="42311" y="575094"/>
                          </a:cubicBezTo>
                          <a:cubicBezTo>
                            <a:pt x="75419" y="542765"/>
                            <a:pt x="103168" y="507231"/>
                            <a:pt x="129498" y="469133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1618" name="Graphic 3">
                <a:extLst>
                  <a:ext uri="{FF2B5EF4-FFF2-40B4-BE49-F238E27FC236}">
                    <a16:creationId xmlns:a16="http://schemas.microsoft.com/office/drawing/2014/main" id="{DB9C4E02-E50D-48EB-AE17-395FAED427FA}"/>
                  </a:ext>
                </a:extLst>
              </p:cNvPr>
              <p:cNvGrpSpPr/>
              <p:nvPr/>
            </p:nvGrpSpPr>
            <p:grpSpPr>
              <a:xfrm rot="2496040">
                <a:off x="-553016" y="4800384"/>
                <a:ext cx="3116548" cy="1875147"/>
                <a:chOff x="102831" y="5630047"/>
                <a:chExt cx="3116548" cy="1875147"/>
              </a:xfrm>
            </p:grpSpPr>
            <p:sp>
              <p:nvSpPr>
                <p:cNvPr id="2091" name="Freeform: Shape 2090">
                  <a:extLst>
                    <a:ext uri="{FF2B5EF4-FFF2-40B4-BE49-F238E27FC236}">
                      <a16:creationId xmlns:a16="http://schemas.microsoft.com/office/drawing/2014/main" id="{73CD57E1-2F6A-4843-8E4B-84C3559FCA94}"/>
                    </a:ext>
                  </a:extLst>
                </p:cNvPr>
                <p:cNvSpPr/>
                <p:nvPr/>
              </p:nvSpPr>
              <p:spPr>
                <a:xfrm>
                  <a:off x="132909" y="5633354"/>
                  <a:ext cx="3045816" cy="1679000"/>
                </a:xfrm>
                <a:custGeom>
                  <a:avLst/>
                  <a:gdLst>
                    <a:gd name="connsiteX0" fmla="*/ 2306849 w 3045816"/>
                    <a:gd name="connsiteY0" fmla="*/ 785370 h 1679000"/>
                    <a:gd name="connsiteX1" fmla="*/ 1243140 w 3045816"/>
                    <a:gd name="connsiteY1" fmla="*/ 1159010 h 1679000"/>
                    <a:gd name="connsiteX2" fmla="*/ 966200 w 3045816"/>
                    <a:gd name="connsiteY2" fmla="*/ 1223381 h 1679000"/>
                    <a:gd name="connsiteX3" fmla="*/ 0 w 3045816"/>
                    <a:gd name="connsiteY3" fmla="*/ 1679001 h 1679000"/>
                    <a:gd name="connsiteX4" fmla="*/ 248767 w 3045816"/>
                    <a:gd name="connsiteY4" fmla="*/ 963819 h 1679000"/>
                    <a:gd name="connsiteX5" fmla="*/ 373352 w 3045816"/>
                    <a:gd name="connsiteY5" fmla="*/ 724405 h 1679000"/>
                    <a:gd name="connsiteX6" fmla="*/ 836765 w 3045816"/>
                    <a:gd name="connsiteY6" fmla="*/ 327556 h 1679000"/>
                    <a:gd name="connsiteX7" fmla="*/ 1504203 w 3045816"/>
                    <a:gd name="connsiteY7" fmla="*/ 12802 h 1679000"/>
                    <a:gd name="connsiteX8" fmla="*/ 2476869 w 3045816"/>
                    <a:gd name="connsiteY8" fmla="*/ 220290 h 1679000"/>
                    <a:gd name="connsiteX9" fmla="*/ 2764720 w 3045816"/>
                    <a:gd name="connsiteY9" fmla="*/ 340892 h 1679000"/>
                    <a:gd name="connsiteX10" fmla="*/ 2873776 w 3045816"/>
                    <a:gd name="connsiteY10" fmla="*/ 396199 h 1679000"/>
                    <a:gd name="connsiteX11" fmla="*/ 3045817 w 3045816"/>
                    <a:gd name="connsiteY11" fmla="*/ 669328 h 1679000"/>
                    <a:gd name="connsiteX12" fmla="*/ 2696193 w 3045816"/>
                    <a:gd name="connsiteY12" fmla="*/ 663036 h 1679000"/>
                    <a:gd name="connsiteX13" fmla="*/ 2306849 w 3045816"/>
                    <a:gd name="connsiteY13" fmla="*/ 785370 h 167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45816" h="1679000">
                      <a:moveTo>
                        <a:pt x="2306849" y="785370"/>
                      </a:moveTo>
                      <a:cubicBezTo>
                        <a:pt x="1957745" y="925600"/>
                        <a:pt x="1609217" y="1072297"/>
                        <a:pt x="1243140" y="1159010"/>
                      </a:cubicBezTo>
                      <a:cubicBezTo>
                        <a:pt x="1150884" y="1180833"/>
                        <a:pt x="1057763" y="1198845"/>
                        <a:pt x="966200" y="1223381"/>
                      </a:cubicBezTo>
                      <a:cubicBezTo>
                        <a:pt x="621137" y="1315809"/>
                        <a:pt x="308230" y="1498415"/>
                        <a:pt x="0" y="1679001"/>
                      </a:cubicBezTo>
                      <a:cubicBezTo>
                        <a:pt x="65814" y="1435141"/>
                        <a:pt x="149064" y="1195958"/>
                        <a:pt x="248767" y="963819"/>
                      </a:cubicBezTo>
                      <a:cubicBezTo>
                        <a:pt x="284329" y="881031"/>
                        <a:pt x="322317" y="798648"/>
                        <a:pt x="373352" y="724405"/>
                      </a:cubicBezTo>
                      <a:cubicBezTo>
                        <a:pt x="489393" y="555712"/>
                        <a:pt x="665302" y="439498"/>
                        <a:pt x="836765" y="327556"/>
                      </a:cubicBezTo>
                      <a:cubicBezTo>
                        <a:pt x="1044311" y="192059"/>
                        <a:pt x="1259709" y="53387"/>
                        <a:pt x="1504203" y="12802"/>
                      </a:cubicBezTo>
                      <a:cubicBezTo>
                        <a:pt x="1835873" y="-42274"/>
                        <a:pt x="2166792" y="90336"/>
                        <a:pt x="2476869" y="220290"/>
                      </a:cubicBezTo>
                      <a:cubicBezTo>
                        <a:pt x="2572820" y="260472"/>
                        <a:pt x="2668770" y="300711"/>
                        <a:pt x="2764720" y="340892"/>
                      </a:cubicBezTo>
                      <a:cubicBezTo>
                        <a:pt x="2802362" y="356653"/>
                        <a:pt x="2840407" y="372645"/>
                        <a:pt x="2873776" y="396199"/>
                      </a:cubicBezTo>
                      <a:cubicBezTo>
                        <a:pt x="2963434" y="459589"/>
                        <a:pt x="3010254" y="569279"/>
                        <a:pt x="3045817" y="669328"/>
                      </a:cubicBezTo>
                      <a:cubicBezTo>
                        <a:pt x="2932720" y="684166"/>
                        <a:pt x="2815351" y="643638"/>
                        <a:pt x="2696193" y="663036"/>
                      </a:cubicBezTo>
                      <a:cubicBezTo>
                        <a:pt x="2561735" y="684974"/>
                        <a:pt x="2432820" y="734796"/>
                        <a:pt x="2306849" y="785370"/>
                      </a:cubicBezTo>
                      <a:close/>
                    </a:path>
                  </a:pathLst>
                </a:custGeom>
                <a:solidFill>
                  <a:srgbClr val="334E23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92" name="Freeform: Shape 2091">
                  <a:extLst>
                    <a:ext uri="{FF2B5EF4-FFF2-40B4-BE49-F238E27FC236}">
                      <a16:creationId xmlns:a16="http://schemas.microsoft.com/office/drawing/2014/main" id="{5F3CBBEF-16DE-4681-A829-FA0A66614F30}"/>
                    </a:ext>
                  </a:extLst>
                </p:cNvPr>
                <p:cNvSpPr/>
                <p:nvPr/>
              </p:nvSpPr>
              <p:spPr>
                <a:xfrm>
                  <a:off x="102831" y="6247142"/>
                  <a:ext cx="3093503" cy="1258051"/>
                </a:xfrm>
                <a:custGeom>
                  <a:avLst/>
                  <a:gdLst>
                    <a:gd name="connsiteX0" fmla="*/ 2600762 w 3093503"/>
                    <a:gd name="connsiteY0" fmla="*/ 80134 h 1258051"/>
                    <a:gd name="connsiteX1" fmla="*/ 2249290 w 3093503"/>
                    <a:gd name="connsiteY1" fmla="*/ 203507 h 1258051"/>
                    <a:gd name="connsiteX2" fmla="*/ 333344 w 3093503"/>
                    <a:gd name="connsiteY2" fmla="*/ 765180 h 1258051"/>
                    <a:gd name="connsiteX3" fmla="*/ 0 w 3093503"/>
                    <a:gd name="connsiteY3" fmla="*/ 1080742 h 1258051"/>
                    <a:gd name="connsiteX4" fmla="*/ 411686 w 3093503"/>
                    <a:gd name="connsiteY4" fmla="*/ 1182639 h 1258051"/>
                    <a:gd name="connsiteX5" fmla="*/ 739429 w 3093503"/>
                    <a:gd name="connsiteY5" fmla="*/ 1249204 h 1258051"/>
                    <a:gd name="connsiteX6" fmla="*/ 1237655 w 3093503"/>
                    <a:gd name="connsiteY6" fmla="*/ 1212313 h 1258051"/>
                    <a:gd name="connsiteX7" fmla="*/ 1433655 w 3093503"/>
                    <a:gd name="connsiteY7" fmla="*/ 1148231 h 1258051"/>
                    <a:gd name="connsiteX8" fmla="*/ 1720005 w 3093503"/>
                    <a:gd name="connsiteY8" fmla="*/ 1046334 h 1258051"/>
                    <a:gd name="connsiteX9" fmla="*/ 2026041 w 3093503"/>
                    <a:gd name="connsiteY9" fmla="*/ 927811 h 1258051"/>
                    <a:gd name="connsiteX10" fmla="*/ 2923541 w 3093503"/>
                    <a:gd name="connsiteY10" fmla="*/ 188670 h 1258051"/>
                    <a:gd name="connsiteX11" fmla="*/ 3093503 w 3093503"/>
                    <a:gd name="connsiteY11" fmla="*/ 59581 h 1258051"/>
                    <a:gd name="connsiteX12" fmla="*/ 2600762 w 3093503"/>
                    <a:gd name="connsiteY12" fmla="*/ 80134 h 125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93503" h="1258051">
                      <a:moveTo>
                        <a:pt x="2600762" y="80134"/>
                      </a:moveTo>
                      <a:cubicBezTo>
                        <a:pt x="2483566" y="121239"/>
                        <a:pt x="2366428" y="162402"/>
                        <a:pt x="2249290" y="203507"/>
                      </a:cubicBezTo>
                      <a:cubicBezTo>
                        <a:pt x="1604022" y="429989"/>
                        <a:pt x="978612" y="538698"/>
                        <a:pt x="333344" y="765180"/>
                      </a:cubicBezTo>
                      <a:cubicBezTo>
                        <a:pt x="214358" y="806920"/>
                        <a:pt x="66449" y="973592"/>
                        <a:pt x="0" y="1080742"/>
                      </a:cubicBezTo>
                      <a:cubicBezTo>
                        <a:pt x="137229" y="1114689"/>
                        <a:pt x="274457" y="1148693"/>
                        <a:pt x="411686" y="1182639"/>
                      </a:cubicBezTo>
                      <a:cubicBezTo>
                        <a:pt x="519991" y="1209426"/>
                        <a:pt x="628642" y="1236330"/>
                        <a:pt x="739429" y="1249204"/>
                      </a:cubicBezTo>
                      <a:cubicBezTo>
                        <a:pt x="905813" y="1268602"/>
                        <a:pt x="1075948" y="1256016"/>
                        <a:pt x="1237655" y="1212313"/>
                      </a:cubicBezTo>
                      <a:cubicBezTo>
                        <a:pt x="1304047" y="1194359"/>
                        <a:pt x="1368880" y="1171324"/>
                        <a:pt x="1433655" y="1148231"/>
                      </a:cubicBezTo>
                      <a:cubicBezTo>
                        <a:pt x="1529143" y="1114285"/>
                        <a:pt x="1624574" y="1080280"/>
                        <a:pt x="1720005" y="1046334"/>
                      </a:cubicBezTo>
                      <a:cubicBezTo>
                        <a:pt x="1823114" y="1009674"/>
                        <a:pt x="1926338" y="972899"/>
                        <a:pt x="2026041" y="927811"/>
                      </a:cubicBezTo>
                      <a:cubicBezTo>
                        <a:pt x="2382824" y="766508"/>
                        <a:pt x="2686725" y="500480"/>
                        <a:pt x="2923541" y="188670"/>
                      </a:cubicBezTo>
                      <a:cubicBezTo>
                        <a:pt x="2967071" y="131342"/>
                        <a:pt x="3016605" y="67375"/>
                        <a:pt x="3093503" y="59581"/>
                      </a:cubicBezTo>
                      <a:cubicBezTo>
                        <a:pt x="2968687" y="-61194"/>
                        <a:pt x="2740646" y="31004"/>
                        <a:pt x="2600762" y="80134"/>
                      </a:cubicBezTo>
                      <a:close/>
                    </a:path>
                  </a:pathLst>
                </a:custGeom>
                <a:solidFill>
                  <a:srgbClr val="426044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93" name="Freeform: Shape 2092">
                  <a:extLst>
                    <a:ext uri="{FF2B5EF4-FFF2-40B4-BE49-F238E27FC236}">
                      <a16:creationId xmlns:a16="http://schemas.microsoft.com/office/drawing/2014/main" id="{9F88F467-8CC7-4F5A-9D5A-318E38C4DF0E}"/>
                    </a:ext>
                  </a:extLst>
                </p:cNvPr>
                <p:cNvSpPr/>
                <p:nvPr/>
              </p:nvSpPr>
              <p:spPr>
                <a:xfrm>
                  <a:off x="625650" y="5630047"/>
                  <a:ext cx="2546548" cy="846536"/>
                </a:xfrm>
                <a:custGeom>
                  <a:avLst/>
                  <a:gdLst>
                    <a:gd name="connsiteX0" fmla="*/ 1985283 w 2546548"/>
                    <a:gd name="connsiteY0" fmla="*/ 788446 h 846536"/>
                    <a:gd name="connsiteX1" fmla="*/ 1718446 w 2546548"/>
                    <a:gd name="connsiteY1" fmla="*/ 820949 h 846536"/>
                    <a:gd name="connsiteX2" fmla="*/ 1633984 w 2546548"/>
                    <a:gd name="connsiteY2" fmla="*/ 700232 h 846536"/>
                    <a:gd name="connsiteX3" fmla="*/ 1495428 w 2546548"/>
                    <a:gd name="connsiteY3" fmla="*/ 580092 h 846536"/>
                    <a:gd name="connsiteX4" fmla="*/ 1081029 w 2546548"/>
                    <a:gd name="connsiteY4" fmla="*/ 379532 h 846536"/>
                    <a:gd name="connsiteX5" fmla="*/ 918975 w 2546548"/>
                    <a:gd name="connsiteY5" fmla="*/ 369198 h 846536"/>
                    <a:gd name="connsiteX6" fmla="*/ 0 w 2546548"/>
                    <a:gd name="connsiteY6" fmla="*/ 633494 h 846536"/>
                    <a:gd name="connsiteX7" fmla="*/ 1035132 w 2546548"/>
                    <a:gd name="connsiteY7" fmla="*/ 36720 h 846536"/>
                    <a:gd name="connsiteX8" fmla="*/ 1175940 w 2546548"/>
                    <a:gd name="connsiteY8" fmla="*/ 1215 h 846536"/>
                    <a:gd name="connsiteX9" fmla="*/ 1417375 w 2546548"/>
                    <a:gd name="connsiteY9" fmla="*/ 46072 h 846536"/>
                    <a:gd name="connsiteX10" fmla="*/ 1758223 w 2546548"/>
                    <a:gd name="connsiteY10" fmla="*/ 171986 h 846536"/>
                    <a:gd name="connsiteX11" fmla="*/ 1899840 w 2546548"/>
                    <a:gd name="connsiteY11" fmla="*/ 222097 h 846536"/>
                    <a:gd name="connsiteX12" fmla="*/ 2013975 w 2546548"/>
                    <a:gd name="connsiteY12" fmla="*/ 221289 h 846536"/>
                    <a:gd name="connsiteX13" fmla="*/ 2538007 w 2546548"/>
                    <a:gd name="connsiteY13" fmla="*/ 550995 h 846536"/>
                    <a:gd name="connsiteX14" fmla="*/ 2342008 w 2546548"/>
                    <a:gd name="connsiteY14" fmla="*/ 690648 h 846536"/>
                    <a:gd name="connsiteX15" fmla="*/ 1985283 w 2546548"/>
                    <a:gd name="connsiteY15" fmla="*/ 788446 h 846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46548" h="846536">
                      <a:moveTo>
                        <a:pt x="1985283" y="788446"/>
                      </a:moveTo>
                      <a:cubicBezTo>
                        <a:pt x="1899493" y="828166"/>
                        <a:pt x="1794133" y="877584"/>
                        <a:pt x="1718446" y="820949"/>
                      </a:cubicBezTo>
                      <a:cubicBezTo>
                        <a:pt x="1678842" y="791333"/>
                        <a:pt x="1662100" y="740933"/>
                        <a:pt x="1633984" y="700232"/>
                      </a:cubicBezTo>
                      <a:cubicBezTo>
                        <a:pt x="1599057" y="649601"/>
                        <a:pt x="1546579" y="614212"/>
                        <a:pt x="1495428" y="580092"/>
                      </a:cubicBezTo>
                      <a:cubicBezTo>
                        <a:pt x="1366801" y="494303"/>
                        <a:pt x="1233325" y="406492"/>
                        <a:pt x="1081029" y="379532"/>
                      </a:cubicBezTo>
                      <a:cubicBezTo>
                        <a:pt x="1027627" y="370064"/>
                        <a:pt x="973186" y="368447"/>
                        <a:pt x="918975" y="369198"/>
                      </a:cubicBezTo>
                      <a:cubicBezTo>
                        <a:pt x="596485" y="373874"/>
                        <a:pt x="275670" y="466129"/>
                        <a:pt x="0" y="633494"/>
                      </a:cubicBezTo>
                      <a:cubicBezTo>
                        <a:pt x="245938" y="312332"/>
                        <a:pt x="652023" y="166559"/>
                        <a:pt x="1035132" y="36720"/>
                      </a:cubicBezTo>
                      <a:cubicBezTo>
                        <a:pt x="1081086" y="21132"/>
                        <a:pt x="1127618" y="5429"/>
                        <a:pt x="1175940" y="1215"/>
                      </a:cubicBezTo>
                      <a:cubicBezTo>
                        <a:pt x="1258092" y="-6002"/>
                        <a:pt x="1339090" y="20209"/>
                        <a:pt x="1417375" y="46072"/>
                      </a:cubicBezTo>
                      <a:cubicBezTo>
                        <a:pt x="1532434" y="84060"/>
                        <a:pt x="1647724" y="122163"/>
                        <a:pt x="1758223" y="171986"/>
                      </a:cubicBezTo>
                      <a:cubicBezTo>
                        <a:pt x="1804062" y="192654"/>
                        <a:pt x="1849959" y="215631"/>
                        <a:pt x="1899840" y="222097"/>
                      </a:cubicBezTo>
                      <a:cubicBezTo>
                        <a:pt x="1937596" y="227004"/>
                        <a:pt x="1975872" y="222212"/>
                        <a:pt x="2013975" y="221289"/>
                      </a:cubicBezTo>
                      <a:cubicBezTo>
                        <a:pt x="2209282" y="216439"/>
                        <a:pt x="2476061" y="350204"/>
                        <a:pt x="2538007" y="550995"/>
                      </a:cubicBezTo>
                      <a:cubicBezTo>
                        <a:pt x="2582403" y="694805"/>
                        <a:pt x="2444251" y="680026"/>
                        <a:pt x="2342008" y="690648"/>
                      </a:cubicBezTo>
                      <a:cubicBezTo>
                        <a:pt x="2218808" y="703349"/>
                        <a:pt x="2097629" y="736488"/>
                        <a:pt x="1985283" y="788446"/>
                      </a:cubicBezTo>
                      <a:close/>
                    </a:path>
                  </a:pathLst>
                </a:custGeom>
                <a:solidFill>
                  <a:srgbClr val="47562B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94" name="Freeform: Shape 2093">
                  <a:extLst>
                    <a:ext uri="{FF2B5EF4-FFF2-40B4-BE49-F238E27FC236}">
                      <a16:creationId xmlns:a16="http://schemas.microsoft.com/office/drawing/2014/main" id="{BF64D691-30D5-4C71-A1B1-22D936956AD7}"/>
                    </a:ext>
                  </a:extLst>
                </p:cNvPr>
                <p:cNvSpPr/>
                <p:nvPr/>
              </p:nvSpPr>
              <p:spPr>
                <a:xfrm>
                  <a:off x="592628" y="5857685"/>
                  <a:ext cx="1815090" cy="671760"/>
                </a:xfrm>
                <a:custGeom>
                  <a:avLst/>
                  <a:gdLst>
                    <a:gd name="connsiteX0" fmla="*/ 1080798 w 1815090"/>
                    <a:gd name="connsiteY0" fmla="*/ 75860 h 671760"/>
                    <a:gd name="connsiteX1" fmla="*/ 792716 w 1815090"/>
                    <a:gd name="connsiteY1" fmla="*/ 19918 h 671760"/>
                    <a:gd name="connsiteX2" fmla="*/ 705252 w 1815090"/>
                    <a:gd name="connsiteY2" fmla="*/ 1 h 671760"/>
                    <a:gd name="connsiteX3" fmla="*/ 635570 w 1815090"/>
                    <a:gd name="connsiteY3" fmla="*/ 15358 h 671760"/>
                    <a:gd name="connsiteX4" fmla="*/ 0 w 1815090"/>
                    <a:gd name="connsiteY4" fmla="*/ 447942 h 671760"/>
                    <a:gd name="connsiteX5" fmla="*/ 758135 w 1815090"/>
                    <a:gd name="connsiteY5" fmla="*/ 611901 h 671760"/>
                    <a:gd name="connsiteX6" fmla="*/ 876658 w 1815090"/>
                    <a:gd name="connsiteY6" fmla="*/ 671711 h 671760"/>
                    <a:gd name="connsiteX7" fmla="*/ 944551 w 1815090"/>
                    <a:gd name="connsiteY7" fmla="*/ 585690 h 671760"/>
                    <a:gd name="connsiteX8" fmla="*/ 930464 w 1815090"/>
                    <a:gd name="connsiteY8" fmla="*/ 565138 h 671760"/>
                    <a:gd name="connsiteX9" fmla="*/ 1003495 w 1815090"/>
                    <a:gd name="connsiteY9" fmla="*/ 510639 h 671760"/>
                    <a:gd name="connsiteX10" fmla="*/ 1495774 w 1815090"/>
                    <a:gd name="connsiteY10" fmla="*/ 586729 h 671760"/>
                    <a:gd name="connsiteX11" fmla="*/ 1750372 w 1815090"/>
                    <a:gd name="connsiteY11" fmla="*/ 620964 h 671760"/>
                    <a:gd name="connsiteX12" fmla="*/ 1720986 w 1815090"/>
                    <a:gd name="connsiteY12" fmla="*/ 498688 h 671760"/>
                    <a:gd name="connsiteX13" fmla="*/ 1080798 w 1815090"/>
                    <a:gd name="connsiteY13" fmla="*/ 75860 h 67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15090" h="671760">
                      <a:moveTo>
                        <a:pt x="1080798" y="75860"/>
                      </a:moveTo>
                      <a:cubicBezTo>
                        <a:pt x="985482" y="53576"/>
                        <a:pt x="886299" y="48784"/>
                        <a:pt x="792716" y="19918"/>
                      </a:cubicBezTo>
                      <a:cubicBezTo>
                        <a:pt x="764023" y="11085"/>
                        <a:pt x="735273" y="-115"/>
                        <a:pt x="705252" y="1"/>
                      </a:cubicBezTo>
                      <a:cubicBezTo>
                        <a:pt x="681351" y="116"/>
                        <a:pt x="658143" y="7506"/>
                        <a:pt x="635570" y="15358"/>
                      </a:cubicBezTo>
                      <a:cubicBezTo>
                        <a:pt x="390671" y="100396"/>
                        <a:pt x="168981" y="251308"/>
                        <a:pt x="0" y="447942"/>
                      </a:cubicBezTo>
                      <a:cubicBezTo>
                        <a:pt x="262968" y="449905"/>
                        <a:pt x="545046" y="457757"/>
                        <a:pt x="758135" y="611901"/>
                      </a:cubicBezTo>
                      <a:cubicBezTo>
                        <a:pt x="794563" y="638227"/>
                        <a:pt x="831743" y="669863"/>
                        <a:pt x="876658" y="671711"/>
                      </a:cubicBezTo>
                      <a:cubicBezTo>
                        <a:pt x="921573" y="673558"/>
                        <a:pt x="968625" y="623620"/>
                        <a:pt x="944551" y="585690"/>
                      </a:cubicBezTo>
                      <a:cubicBezTo>
                        <a:pt x="940105" y="578647"/>
                        <a:pt x="933697" y="572816"/>
                        <a:pt x="930464" y="565138"/>
                      </a:cubicBezTo>
                      <a:cubicBezTo>
                        <a:pt x="916493" y="531711"/>
                        <a:pt x="967297" y="510524"/>
                        <a:pt x="1003495" y="510639"/>
                      </a:cubicBezTo>
                      <a:cubicBezTo>
                        <a:pt x="1170167" y="511216"/>
                        <a:pt x="1336723" y="536965"/>
                        <a:pt x="1495774" y="586729"/>
                      </a:cubicBezTo>
                      <a:cubicBezTo>
                        <a:pt x="1572558" y="610746"/>
                        <a:pt x="1669663" y="646251"/>
                        <a:pt x="1750372" y="620964"/>
                      </a:cubicBezTo>
                      <a:cubicBezTo>
                        <a:pt x="1882462" y="579571"/>
                        <a:pt x="1781143" y="548165"/>
                        <a:pt x="1720986" y="498688"/>
                      </a:cubicBezTo>
                      <a:cubicBezTo>
                        <a:pt x="1515057" y="329361"/>
                        <a:pt x="1353754" y="139654"/>
                        <a:pt x="1080798" y="75860"/>
                      </a:cubicBezTo>
                      <a:close/>
                    </a:path>
                  </a:pathLst>
                </a:custGeom>
                <a:solidFill>
                  <a:srgbClr val="426044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95" name="Freeform: Shape 2094">
                  <a:extLst>
                    <a:ext uri="{FF2B5EF4-FFF2-40B4-BE49-F238E27FC236}">
                      <a16:creationId xmlns:a16="http://schemas.microsoft.com/office/drawing/2014/main" id="{0643EDFF-5C42-4B04-825C-DFB640068A73}"/>
                    </a:ext>
                  </a:extLst>
                </p:cNvPr>
                <p:cNvSpPr/>
                <p:nvPr/>
              </p:nvSpPr>
              <p:spPr>
                <a:xfrm>
                  <a:off x="1616329" y="6301728"/>
                  <a:ext cx="1507840" cy="1063681"/>
                </a:xfrm>
                <a:custGeom>
                  <a:avLst/>
                  <a:gdLst>
                    <a:gd name="connsiteX0" fmla="*/ 917648 w 1507840"/>
                    <a:gd name="connsiteY0" fmla="*/ 87263 h 1063681"/>
                    <a:gd name="connsiteX1" fmla="*/ 793755 w 1507840"/>
                    <a:gd name="connsiteY1" fmla="*/ 132929 h 1063681"/>
                    <a:gd name="connsiteX2" fmla="*/ 720147 w 1507840"/>
                    <a:gd name="connsiteY2" fmla="*/ 212830 h 1063681"/>
                    <a:gd name="connsiteX3" fmla="*/ 0 w 1507840"/>
                    <a:gd name="connsiteY3" fmla="*/ 1063682 h 1063681"/>
                    <a:gd name="connsiteX4" fmla="*/ 872501 w 1507840"/>
                    <a:gd name="connsiteY4" fmla="*/ 661811 h 1063681"/>
                    <a:gd name="connsiteX5" fmla="*/ 1457094 w 1507840"/>
                    <a:gd name="connsiteY5" fmla="*/ 148055 h 1063681"/>
                    <a:gd name="connsiteX6" fmla="*/ 1343593 w 1507840"/>
                    <a:gd name="connsiteY6" fmla="*/ 8286 h 1063681"/>
                    <a:gd name="connsiteX7" fmla="*/ 917648 w 1507840"/>
                    <a:gd name="connsiteY7" fmla="*/ 87263 h 106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7840" h="1063681">
                      <a:moveTo>
                        <a:pt x="917648" y="87263"/>
                      </a:moveTo>
                      <a:cubicBezTo>
                        <a:pt x="874406" y="96847"/>
                        <a:pt x="830011" y="107470"/>
                        <a:pt x="793755" y="132929"/>
                      </a:cubicBezTo>
                      <a:cubicBezTo>
                        <a:pt x="763965" y="153828"/>
                        <a:pt x="741623" y="183444"/>
                        <a:pt x="720147" y="212830"/>
                      </a:cubicBezTo>
                      <a:cubicBezTo>
                        <a:pt x="499496" y="514363"/>
                        <a:pt x="307653" y="851633"/>
                        <a:pt x="0" y="1063682"/>
                      </a:cubicBezTo>
                      <a:cubicBezTo>
                        <a:pt x="298358" y="946255"/>
                        <a:pt x="598333" y="828021"/>
                        <a:pt x="872501" y="661811"/>
                      </a:cubicBezTo>
                      <a:cubicBezTo>
                        <a:pt x="1093499" y="527873"/>
                        <a:pt x="1305028" y="359180"/>
                        <a:pt x="1457094" y="148055"/>
                      </a:cubicBezTo>
                      <a:cubicBezTo>
                        <a:pt x="1562743" y="1358"/>
                        <a:pt x="1493061" y="-14056"/>
                        <a:pt x="1343593" y="8286"/>
                      </a:cubicBezTo>
                      <a:cubicBezTo>
                        <a:pt x="1200764" y="29647"/>
                        <a:pt x="1058629" y="55973"/>
                        <a:pt x="917648" y="87263"/>
                      </a:cubicBezTo>
                      <a:close/>
                    </a:path>
                  </a:pathLst>
                </a:custGeom>
                <a:solidFill>
                  <a:srgbClr val="37491B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096" name="Graphic 3">
                  <a:extLst>
                    <a:ext uri="{FF2B5EF4-FFF2-40B4-BE49-F238E27FC236}">
                      <a16:creationId xmlns:a16="http://schemas.microsoft.com/office/drawing/2014/main" id="{1D6966F2-C1C9-4D01-827F-034266F1BF2A}"/>
                    </a:ext>
                  </a:extLst>
                </p:cNvPr>
                <p:cNvGrpSpPr/>
                <p:nvPr/>
              </p:nvGrpSpPr>
              <p:grpSpPr>
                <a:xfrm>
                  <a:off x="154443" y="5857455"/>
                  <a:ext cx="3041890" cy="1528334"/>
                  <a:chOff x="154443" y="5857455"/>
                  <a:chExt cx="3041890" cy="1528334"/>
                </a:xfrm>
                <a:solidFill>
                  <a:srgbClr val="556D3D"/>
                </a:solidFill>
              </p:grpSpPr>
              <p:sp>
                <p:nvSpPr>
                  <p:cNvPr id="2098" name="Freeform: Shape 2097">
                    <a:extLst>
                      <a:ext uri="{FF2B5EF4-FFF2-40B4-BE49-F238E27FC236}">
                        <a16:creationId xmlns:a16="http://schemas.microsoft.com/office/drawing/2014/main" id="{2F7A2CB4-C48C-42E5-ACCE-6D4675175E0C}"/>
                      </a:ext>
                    </a:extLst>
                  </p:cNvPr>
                  <p:cNvSpPr/>
                  <p:nvPr/>
                </p:nvSpPr>
                <p:spPr>
                  <a:xfrm>
                    <a:off x="1278540" y="5857455"/>
                    <a:ext cx="19167" cy="1039"/>
                  </a:xfrm>
                  <a:custGeom>
                    <a:avLst/>
                    <a:gdLst>
                      <a:gd name="connsiteX0" fmla="*/ 19167 w 19167"/>
                      <a:gd name="connsiteY0" fmla="*/ 1039 h 1039"/>
                      <a:gd name="connsiteX1" fmla="*/ 0 w 19167"/>
                      <a:gd name="connsiteY1" fmla="*/ 0 h 1039"/>
                      <a:gd name="connsiteX2" fmla="*/ 19167 w 19167"/>
                      <a:gd name="connsiteY2" fmla="*/ 1039 h 1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67" h="1039">
                        <a:moveTo>
                          <a:pt x="19167" y="1039"/>
                        </a:moveTo>
                        <a:cubicBezTo>
                          <a:pt x="6755" y="116"/>
                          <a:pt x="0" y="0"/>
                          <a:pt x="0" y="0"/>
                        </a:cubicBezTo>
                        <a:cubicBezTo>
                          <a:pt x="6408" y="289"/>
                          <a:pt x="12759" y="693"/>
                          <a:pt x="19167" y="1039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99" name="Freeform: Shape 2098">
                    <a:extLst>
                      <a:ext uri="{FF2B5EF4-FFF2-40B4-BE49-F238E27FC236}">
                        <a16:creationId xmlns:a16="http://schemas.microsoft.com/office/drawing/2014/main" id="{98EC18FC-E828-4DC9-9199-00F9B85700CE}"/>
                      </a:ext>
                    </a:extLst>
                  </p:cNvPr>
                  <p:cNvSpPr/>
                  <p:nvPr/>
                </p:nvSpPr>
                <p:spPr>
                  <a:xfrm>
                    <a:off x="1165212" y="6608488"/>
                    <a:ext cx="543326" cy="771124"/>
                  </a:xfrm>
                  <a:custGeom>
                    <a:avLst/>
                    <a:gdLst>
                      <a:gd name="connsiteX0" fmla="*/ 0 w 543326"/>
                      <a:gd name="connsiteY0" fmla="*/ 771124 h 771124"/>
                      <a:gd name="connsiteX1" fmla="*/ 538234 w 543326"/>
                      <a:gd name="connsiteY1" fmla="*/ 0 h 771124"/>
                      <a:gd name="connsiteX2" fmla="*/ 0 w 543326"/>
                      <a:gd name="connsiteY2" fmla="*/ 771124 h 771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3326" h="771124">
                        <a:moveTo>
                          <a:pt x="0" y="771124"/>
                        </a:moveTo>
                        <a:cubicBezTo>
                          <a:pt x="633492" y="385302"/>
                          <a:pt x="538234" y="0"/>
                          <a:pt x="538234" y="0"/>
                        </a:cubicBezTo>
                        <a:cubicBezTo>
                          <a:pt x="537022" y="425137"/>
                          <a:pt x="0" y="771124"/>
                          <a:pt x="0" y="771124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00" name="Freeform: Shape 2099">
                    <a:extLst>
                      <a:ext uri="{FF2B5EF4-FFF2-40B4-BE49-F238E27FC236}">
                        <a16:creationId xmlns:a16="http://schemas.microsoft.com/office/drawing/2014/main" id="{8EE9FB93-A22B-49EF-BA00-276582A1BCB7}"/>
                      </a:ext>
                    </a:extLst>
                  </p:cNvPr>
                  <p:cNvSpPr/>
                  <p:nvPr/>
                </p:nvSpPr>
                <p:spPr>
                  <a:xfrm>
                    <a:off x="650706" y="6815168"/>
                    <a:ext cx="462605" cy="563174"/>
                  </a:xfrm>
                  <a:custGeom>
                    <a:avLst/>
                    <a:gdLst>
                      <a:gd name="connsiteX0" fmla="*/ 462605 w 462605"/>
                      <a:gd name="connsiteY0" fmla="*/ 0 h 563174"/>
                      <a:gd name="connsiteX1" fmla="*/ 0 w 462605"/>
                      <a:gd name="connsiteY1" fmla="*/ 563174 h 563174"/>
                      <a:gd name="connsiteX2" fmla="*/ 462605 w 462605"/>
                      <a:gd name="connsiteY2" fmla="*/ 0 h 56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62605" h="563174">
                        <a:moveTo>
                          <a:pt x="462605" y="0"/>
                        </a:moveTo>
                        <a:cubicBezTo>
                          <a:pt x="356263" y="361921"/>
                          <a:pt x="69451" y="527669"/>
                          <a:pt x="0" y="563174"/>
                        </a:cubicBezTo>
                        <a:cubicBezTo>
                          <a:pt x="446498" y="343562"/>
                          <a:pt x="462605" y="0"/>
                          <a:pt x="462605" y="0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01" name="Freeform: Shape 2100">
                    <a:extLst>
                      <a:ext uri="{FF2B5EF4-FFF2-40B4-BE49-F238E27FC236}">
                        <a16:creationId xmlns:a16="http://schemas.microsoft.com/office/drawing/2014/main" id="{508006D5-BF90-4292-87C9-05574383B790}"/>
                      </a:ext>
                    </a:extLst>
                  </p:cNvPr>
                  <p:cNvSpPr/>
                  <p:nvPr/>
                </p:nvSpPr>
                <p:spPr>
                  <a:xfrm>
                    <a:off x="635407" y="7378342"/>
                    <a:ext cx="15298" cy="7447"/>
                  </a:xfrm>
                  <a:custGeom>
                    <a:avLst/>
                    <a:gdLst>
                      <a:gd name="connsiteX0" fmla="*/ 15299 w 15298"/>
                      <a:gd name="connsiteY0" fmla="*/ 0 h 7447"/>
                      <a:gd name="connsiteX1" fmla="*/ 0 w 15298"/>
                      <a:gd name="connsiteY1" fmla="*/ 7447 h 7447"/>
                      <a:gd name="connsiteX2" fmla="*/ 15299 w 15298"/>
                      <a:gd name="connsiteY2" fmla="*/ 0 h 7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98" h="7447">
                        <a:moveTo>
                          <a:pt x="15299" y="0"/>
                        </a:moveTo>
                        <a:cubicBezTo>
                          <a:pt x="10218" y="2482"/>
                          <a:pt x="5196" y="4965"/>
                          <a:pt x="0" y="7447"/>
                        </a:cubicBezTo>
                        <a:cubicBezTo>
                          <a:pt x="0" y="7447"/>
                          <a:pt x="5484" y="5023"/>
                          <a:pt x="15299" y="0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02" name="Freeform: Shape 2101">
                    <a:extLst>
                      <a:ext uri="{FF2B5EF4-FFF2-40B4-BE49-F238E27FC236}">
                        <a16:creationId xmlns:a16="http://schemas.microsoft.com/office/drawing/2014/main" id="{9DB9E40C-6F45-4C3A-9B3B-6B17738F0F12}"/>
                      </a:ext>
                    </a:extLst>
                  </p:cNvPr>
                  <p:cNvSpPr/>
                  <p:nvPr/>
                </p:nvSpPr>
                <p:spPr>
                  <a:xfrm>
                    <a:off x="154443" y="5858552"/>
                    <a:ext cx="3041890" cy="1376557"/>
                  </a:xfrm>
                  <a:custGeom>
                    <a:avLst/>
                    <a:gdLst>
                      <a:gd name="connsiteX0" fmla="*/ 873541 w 3041890"/>
                      <a:gd name="connsiteY0" fmla="*/ 955751 h 1376557"/>
                      <a:gd name="connsiteX1" fmla="*/ 0 w 3041890"/>
                      <a:gd name="connsiteY1" fmla="*/ 1376558 h 1376557"/>
                      <a:gd name="connsiteX2" fmla="*/ 1542768 w 3041890"/>
                      <a:gd name="connsiteY2" fmla="*/ 742143 h 1376557"/>
                      <a:gd name="connsiteX3" fmla="*/ 1549003 w 3041890"/>
                      <a:gd name="connsiteY3" fmla="*/ 749937 h 1376557"/>
                      <a:gd name="connsiteX4" fmla="*/ 1555758 w 3041890"/>
                      <a:gd name="connsiteY4" fmla="*/ 737813 h 1376557"/>
                      <a:gd name="connsiteX5" fmla="*/ 2134808 w 3041890"/>
                      <a:gd name="connsiteY5" fmla="*/ 569294 h 1376557"/>
                      <a:gd name="connsiteX6" fmla="*/ 1539073 w 3041890"/>
                      <a:gd name="connsiteY6" fmla="*/ 1368302 h 1376557"/>
                      <a:gd name="connsiteX7" fmla="*/ 2174239 w 3041890"/>
                      <a:gd name="connsiteY7" fmla="*/ 559999 h 1376557"/>
                      <a:gd name="connsiteX8" fmla="*/ 3018163 w 3041890"/>
                      <a:gd name="connsiteY8" fmla="*/ 490778 h 1376557"/>
                      <a:gd name="connsiteX9" fmla="*/ 3041891 w 3041890"/>
                      <a:gd name="connsiteY9" fmla="*/ 448230 h 1376557"/>
                      <a:gd name="connsiteX10" fmla="*/ 2175220 w 3041890"/>
                      <a:gd name="connsiteY10" fmla="*/ 544123 h 1376557"/>
                      <a:gd name="connsiteX11" fmla="*/ 2129612 w 3041890"/>
                      <a:gd name="connsiteY11" fmla="*/ 554861 h 1376557"/>
                      <a:gd name="connsiteX12" fmla="*/ 1143264 w 3041890"/>
                      <a:gd name="connsiteY12" fmla="*/ 0 h 1376557"/>
                      <a:gd name="connsiteX13" fmla="*/ 2087237 w 3041890"/>
                      <a:gd name="connsiteY13" fmla="*/ 562250 h 1376557"/>
                      <a:gd name="connsiteX14" fmla="*/ 2099534 w 3041890"/>
                      <a:gd name="connsiteY14" fmla="*/ 562019 h 1376557"/>
                      <a:gd name="connsiteX15" fmla="*/ 1550389 w 3041890"/>
                      <a:gd name="connsiteY15" fmla="*/ 714374 h 1376557"/>
                      <a:gd name="connsiteX16" fmla="*/ 471150 w 3041890"/>
                      <a:gd name="connsiteY16" fmla="*/ 405046 h 1376557"/>
                      <a:gd name="connsiteX17" fmla="*/ 1525218 w 3041890"/>
                      <a:gd name="connsiteY17" fmla="*/ 722283 h 1376557"/>
                      <a:gd name="connsiteX18" fmla="*/ 905640 w 3041890"/>
                      <a:gd name="connsiteY18" fmla="*/ 942761 h 1376557"/>
                      <a:gd name="connsiteX19" fmla="*/ 657450 w 3041890"/>
                      <a:gd name="connsiteY19" fmla="*/ 909854 h 1376557"/>
                      <a:gd name="connsiteX20" fmla="*/ 547183 w 3041890"/>
                      <a:gd name="connsiteY20" fmla="*/ 888897 h 1376557"/>
                      <a:gd name="connsiteX21" fmla="*/ 423117 w 3041890"/>
                      <a:gd name="connsiteY21" fmla="*/ 869211 h 1376557"/>
                      <a:gd name="connsiteX22" fmla="*/ 309039 w 3041890"/>
                      <a:gd name="connsiteY22" fmla="*/ 880757 h 1376557"/>
                      <a:gd name="connsiteX23" fmla="*/ 625525 w 3041890"/>
                      <a:gd name="connsiteY23" fmla="*/ 909507 h 1376557"/>
                      <a:gd name="connsiteX24" fmla="*/ 873541 w 3041890"/>
                      <a:gd name="connsiteY24" fmla="*/ 955751 h 1376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041890" h="1376557">
                        <a:moveTo>
                          <a:pt x="873541" y="955751"/>
                        </a:moveTo>
                        <a:cubicBezTo>
                          <a:pt x="575644" y="1075948"/>
                          <a:pt x="277228" y="1216294"/>
                          <a:pt x="0" y="1376558"/>
                        </a:cubicBezTo>
                        <a:cubicBezTo>
                          <a:pt x="0" y="1376558"/>
                          <a:pt x="748551" y="1008344"/>
                          <a:pt x="1542768" y="742143"/>
                        </a:cubicBezTo>
                        <a:cubicBezTo>
                          <a:pt x="1546925" y="747165"/>
                          <a:pt x="1549003" y="749937"/>
                          <a:pt x="1549003" y="749937"/>
                        </a:cubicBezTo>
                        <a:lnTo>
                          <a:pt x="1555758" y="737813"/>
                        </a:lnTo>
                        <a:cubicBezTo>
                          <a:pt x="1749679" y="673153"/>
                          <a:pt x="1946140" y="614671"/>
                          <a:pt x="2134808" y="569294"/>
                        </a:cubicBezTo>
                        <a:cubicBezTo>
                          <a:pt x="2152590" y="582399"/>
                          <a:pt x="2104095" y="700114"/>
                          <a:pt x="1539073" y="1368302"/>
                        </a:cubicBezTo>
                        <a:cubicBezTo>
                          <a:pt x="1539073" y="1368302"/>
                          <a:pt x="2147105" y="756287"/>
                          <a:pt x="2174239" y="559999"/>
                        </a:cubicBezTo>
                        <a:cubicBezTo>
                          <a:pt x="2498230" y="484832"/>
                          <a:pt x="2797108" y="450020"/>
                          <a:pt x="3018163" y="490778"/>
                        </a:cubicBezTo>
                        <a:lnTo>
                          <a:pt x="3041891" y="448230"/>
                        </a:lnTo>
                        <a:cubicBezTo>
                          <a:pt x="2956448" y="407933"/>
                          <a:pt x="2623104" y="440840"/>
                          <a:pt x="2175220" y="544123"/>
                        </a:cubicBezTo>
                        <a:cubicBezTo>
                          <a:pt x="2160210" y="547586"/>
                          <a:pt x="2144911" y="551224"/>
                          <a:pt x="2129612" y="554861"/>
                        </a:cubicBezTo>
                        <a:cubicBezTo>
                          <a:pt x="2089893" y="494358"/>
                          <a:pt x="1769077" y="36256"/>
                          <a:pt x="1143264" y="0"/>
                        </a:cubicBezTo>
                        <a:cubicBezTo>
                          <a:pt x="1248913" y="7678"/>
                          <a:pt x="1769077" y="70144"/>
                          <a:pt x="2087237" y="562250"/>
                        </a:cubicBezTo>
                        <a:lnTo>
                          <a:pt x="2099534" y="562019"/>
                        </a:lnTo>
                        <a:cubicBezTo>
                          <a:pt x="1928936" y="603182"/>
                          <a:pt x="1743675" y="654044"/>
                          <a:pt x="1550389" y="714374"/>
                        </a:cubicBezTo>
                        <a:cubicBezTo>
                          <a:pt x="1200130" y="296280"/>
                          <a:pt x="471150" y="405046"/>
                          <a:pt x="471150" y="405046"/>
                        </a:cubicBezTo>
                        <a:cubicBezTo>
                          <a:pt x="1124963" y="353781"/>
                          <a:pt x="1440814" y="631933"/>
                          <a:pt x="1525218" y="722283"/>
                        </a:cubicBezTo>
                        <a:cubicBezTo>
                          <a:pt x="1324369" y="785673"/>
                          <a:pt x="1115322" y="859165"/>
                          <a:pt x="905640" y="942761"/>
                        </a:cubicBezTo>
                        <a:cubicBezTo>
                          <a:pt x="830126" y="918629"/>
                          <a:pt x="733714" y="929887"/>
                          <a:pt x="657450" y="909854"/>
                        </a:cubicBezTo>
                        <a:cubicBezTo>
                          <a:pt x="621195" y="900386"/>
                          <a:pt x="584593" y="890802"/>
                          <a:pt x="547183" y="888897"/>
                        </a:cubicBezTo>
                        <a:cubicBezTo>
                          <a:pt x="519298" y="887454"/>
                          <a:pt x="450886" y="866382"/>
                          <a:pt x="423117" y="869211"/>
                        </a:cubicBezTo>
                        <a:cubicBezTo>
                          <a:pt x="366078" y="874984"/>
                          <a:pt x="366078" y="874984"/>
                          <a:pt x="309039" y="880757"/>
                        </a:cubicBezTo>
                        <a:cubicBezTo>
                          <a:pt x="408915" y="870250"/>
                          <a:pt x="526283" y="895998"/>
                          <a:pt x="625525" y="909507"/>
                        </a:cubicBezTo>
                        <a:cubicBezTo>
                          <a:pt x="687067" y="917821"/>
                          <a:pt x="798547" y="956559"/>
                          <a:pt x="873541" y="955751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097" name="Freeform: Shape 2096">
                  <a:extLst>
                    <a:ext uri="{FF2B5EF4-FFF2-40B4-BE49-F238E27FC236}">
                      <a16:creationId xmlns:a16="http://schemas.microsoft.com/office/drawing/2014/main" id="{7FC92826-8FD8-44D9-B3ED-2403EB2CD775}"/>
                    </a:ext>
                  </a:extLst>
                </p:cNvPr>
                <p:cNvSpPr/>
                <p:nvPr/>
              </p:nvSpPr>
              <p:spPr>
                <a:xfrm>
                  <a:off x="2351890" y="6020836"/>
                  <a:ext cx="867488" cy="747338"/>
                </a:xfrm>
                <a:custGeom>
                  <a:avLst/>
                  <a:gdLst>
                    <a:gd name="connsiteX0" fmla="*/ 609590 w 867488"/>
                    <a:gd name="connsiteY0" fmla="*/ 208643 h 747338"/>
                    <a:gd name="connsiteX1" fmla="*/ 431892 w 867488"/>
                    <a:gd name="connsiteY1" fmla="*/ 288140 h 747338"/>
                    <a:gd name="connsiteX2" fmla="*/ 250267 w 867488"/>
                    <a:gd name="connsiteY2" fmla="*/ 361459 h 747338"/>
                    <a:gd name="connsiteX3" fmla="*/ 563001 w 867488"/>
                    <a:gd name="connsiteY3" fmla="*/ 342927 h 747338"/>
                    <a:gd name="connsiteX4" fmla="*/ 578877 w 867488"/>
                    <a:gd name="connsiteY4" fmla="*/ 360189 h 747338"/>
                    <a:gd name="connsiteX5" fmla="*/ 574720 w 867488"/>
                    <a:gd name="connsiteY5" fmla="*/ 378143 h 747338"/>
                    <a:gd name="connsiteX6" fmla="*/ 237336 w 867488"/>
                    <a:gd name="connsiteY6" fmla="*/ 747339 h 747338"/>
                    <a:gd name="connsiteX7" fmla="*/ 795256 w 867488"/>
                    <a:gd name="connsiteY7" fmla="*/ 376585 h 747338"/>
                    <a:gd name="connsiteX8" fmla="*/ 863437 w 867488"/>
                    <a:gd name="connsiteY8" fmla="*/ 295529 h 747338"/>
                    <a:gd name="connsiteX9" fmla="*/ 866613 w 867488"/>
                    <a:gd name="connsiteY9" fmla="*/ 271282 h 747338"/>
                    <a:gd name="connsiteX10" fmla="*/ 852064 w 867488"/>
                    <a:gd name="connsiteY10" fmla="*/ 251480 h 747338"/>
                    <a:gd name="connsiteX11" fmla="*/ 611091 w 867488"/>
                    <a:gd name="connsiteY11" fmla="*/ 72915 h 747338"/>
                    <a:gd name="connsiteX12" fmla="*/ 355686 w 867488"/>
                    <a:gd name="connsiteY12" fmla="*/ 22746 h 747338"/>
                    <a:gd name="connsiteX13" fmla="*/ 0 w 867488"/>
                    <a:gd name="connsiteY13" fmla="*/ 0 h 747338"/>
                    <a:gd name="connsiteX14" fmla="*/ 156742 w 867488"/>
                    <a:gd name="connsiteY14" fmla="*/ 64775 h 747338"/>
                    <a:gd name="connsiteX15" fmla="*/ 292527 w 867488"/>
                    <a:gd name="connsiteY15" fmla="*/ 73666 h 747338"/>
                    <a:gd name="connsiteX16" fmla="*/ 609590 w 867488"/>
                    <a:gd name="connsiteY16" fmla="*/ 208643 h 74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67488" h="747338">
                      <a:moveTo>
                        <a:pt x="609590" y="208643"/>
                      </a:moveTo>
                      <a:cubicBezTo>
                        <a:pt x="577607" y="268453"/>
                        <a:pt x="499438" y="282366"/>
                        <a:pt x="431892" y="288140"/>
                      </a:cubicBezTo>
                      <a:cubicBezTo>
                        <a:pt x="364346" y="293971"/>
                        <a:pt x="286581" y="304189"/>
                        <a:pt x="250267" y="361459"/>
                      </a:cubicBezTo>
                      <a:cubicBezTo>
                        <a:pt x="338366" y="294201"/>
                        <a:pt x="467628" y="286581"/>
                        <a:pt x="563001" y="342927"/>
                      </a:cubicBezTo>
                      <a:cubicBezTo>
                        <a:pt x="569929" y="347026"/>
                        <a:pt x="577318" y="352280"/>
                        <a:pt x="578877" y="360189"/>
                      </a:cubicBezTo>
                      <a:cubicBezTo>
                        <a:pt x="580089" y="366308"/>
                        <a:pt x="577376" y="372486"/>
                        <a:pt x="574720" y="378143"/>
                      </a:cubicBezTo>
                      <a:cubicBezTo>
                        <a:pt x="502325" y="531075"/>
                        <a:pt x="383166" y="661491"/>
                        <a:pt x="237336" y="747339"/>
                      </a:cubicBezTo>
                      <a:cubicBezTo>
                        <a:pt x="437030" y="646308"/>
                        <a:pt x="624774" y="521549"/>
                        <a:pt x="795256" y="376585"/>
                      </a:cubicBezTo>
                      <a:cubicBezTo>
                        <a:pt x="822448" y="353492"/>
                        <a:pt x="850101" y="328610"/>
                        <a:pt x="863437" y="295529"/>
                      </a:cubicBezTo>
                      <a:cubicBezTo>
                        <a:pt x="866555" y="287851"/>
                        <a:pt x="868806" y="279307"/>
                        <a:pt x="866613" y="271282"/>
                      </a:cubicBezTo>
                      <a:cubicBezTo>
                        <a:pt x="864419" y="263257"/>
                        <a:pt x="858126" y="257195"/>
                        <a:pt x="852064" y="251480"/>
                      </a:cubicBezTo>
                      <a:cubicBezTo>
                        <a:pt x="778860" y="182548"/>
                        <a:pt x="703578" y="112288"/>
                        <a:pt x="611091" y="72915"/>
                      </a:cubicBezTo>
                      <a:cubicBezTo>
                        <a:pt x="530902" y="38796"/>
                        <a:pt x="442572" y="29963"/>
                        <a:pt x="355686" y="22746"/>
                      </a:cubicBezTo>
                      <a:cubicBezTo>
                        <a:pt x="237278" y="12932"/>
                        <a:pt x="118697" y="5311"/>
                        <a:pt x="0" y="0"/>
                      </a:cubicBezTo>
                      <a:cubicBezTo>
                        <a:pt x="46474" y="2078"/>
                        <a:pt x="106862" y="54614"/>
                        <a:pt x="156742" y="64775"/>
                      </a:cubicBezTo>
                      <a:cubicBezTo>
                        <a:pt x="201715" y="73897"/>
                        <a:pt x="246746" y="68989"/>
                        <a:pt x="292527" y="73666"/>
                      </a:cubicBezTo>
                      <a:cubicBezTo>
                        <a:pt x="408568" y="85616"/>
                        <a:pt x="521030" y="132552"/>
                        <a:pt x="609590" y="208643"/>
                      </a:cubicBezTo>
                      <a:close/>
                    </a:path>
                  </a:pathLst>
                </a:custGeom>
                <a:solidFill>
                  <a:srgbClr val="505B49">
                    <a:alpha val="18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619" name="Graphic 3">
                <a:extLst>
                  <a:ext uri="{FF2B5EF4-FFF2-40B4-BE49-F238E27FC236}">
                    <a16:creationId xmlns:a16="http://schemas.microsoft.com/office/drawing/2014/main" id="{CA8EBCDF-A119-4747-8516-E6D2417C9865}"/>
                  </a:ext>
                </a:extLst>
              </p:cNvPr>
              <p:cNvGrpSpPr/>
              <p:nvPr/>
            </p:nvGrpSpPr>
            <p:grpSpPr>
              <a:xfrm rot="2496040">
                <a:off x="147670" y="2977026"/>
                <a:ext cx="3458917" cy="2310474"/>
                <a:chOff x="-482454" y="3632795"/>
                <a:chExt cx="3458917" cy="2310474"/>
              </a:xfrm>
            </p:grpSpPr>
            <p:pic>
              <p:nvPicPr>
                <p:cNvPr id="1917" name="Picture 1916">
                  <a:extLst>
                    <a:ext uri="{FF2B5EF4-FFF2-40B4-BE49-F238E27FC236}">
                      <a16:creationId xmlns:a16="http://schemas.microsoft.com/office/drawing/2014/main" id="{17C5896C-17BE-4160-9C42-1717800D7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8221" y="4221660"/>
                  <a:ext cx="2488242" cy="1189275"/>
                </a:xfrm>
                <a:custGeom>
                  <a:avLst/>
                  <a:gdLst>
                    <a:gd name="connsiteX0" fmla="*/ 278 w 2488242"/>
                    <a:gd name="connsiteY0" fmla="*/ 171 h 1189275"/>
                    <a:gd name="connsiteX1" fmla="*/ 2488521 w 2488242"/>
                    <a:gd name="connsiteY1" fmla="*/ 171 h 1189275"/>
                    <a:gd name="connsiteX2" fmla="*/ 2488521 w 2488242"/>
                    <a:gd name="connsiteY2" fmla="*/ 1189447 h 1189275"/>
                    <a:gd name="connsiteX3" fmla="*/ 278 w 2488242"/>
                    <a:gd name="connsiteY3" fmla="*/ 1189447 h 118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88242" h="1189275">
                      <a:moveTo>
                        <a:pt x="278" y="171"/>
                      </a:moveTo>
                      <a:lnTo>
                        <a:pt x="2488521" y="171"/>
                      </a:lnTo>
                      <a:lnTo>
                        <a:pt x="2488521" y="1189447"/>
                      </a:lnTo>
                      <a:lnTo>
                        <a:pt x="278" y="1189447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918" name="Graphic 3">
                  <a:extLst>
                    <a:ext uri="{FF2B5EF4-FFF2-40B4-BE49-F238E27FC236}">
                      <a16:creationId xmlns:a16="http://schemas.microsoft.com/office/drawing/2014/main" id="{A34E1D9A-F132-48C9-81F5-963CB876D534}"/>
                    </a:ext>
                  </a:extLst>
                </p:cNvPr>
                <p:cNvGrpSpPr/>
                <p:nvPr/>
              </p:nvGrpSpPr>
              <p:grpSpPr>
                <a:xfrm>
                  <a:off x="1077373" y="4152382"/>
                  <a:ext cx="756000" cy="715874"/>
                  <a:chOff x="1077373" y="4152382"/>
                  <a:chExt cx="756000" cy="715874"/>
                </a:xfrm>
              </p:grpSpPr>
              <p:sp>
                <p:nvSpPr>
                  <p:cNvPr id="2075" name="Freeform: Shape 2074">
                    <a:extLst>
                      <a:ext uri="{FF2B5EF4-FFF2-40B4-BE49-F238E27FC236}">
                        <a16:creationId xmlns:a16="http://schemas.microsoft.com/office/drawing/2014/main" id="{D61E4904-093E-425E-B46B-92E0E33C8839}"/>
                      </a:ext>
                    </a:extLst>
                  </p:cNvPr>
                  <p:cNvSpPr/>
                  <p:nvPr/>
                </p:nvSpPr>
                <p:spPr>
                  <a:xfrm>
                    <a:off x="1077373" y="4153673"/>
                    <a:ext cx="754776" cy="697850"/>
                  </a:xfrm>
                  <a:custGeom>
                    <a:avLst/>
                    <a:gdLst>
                      <a:gd name="connsiteX0" fmla="*/ 165027 w 754776"/>
                      <a:gd name="connsiteY0" fmla="*/ 665706 h 697850"/>
                      <a:gd name="connsiteX1" fmla="*/ 612276 w 754776"/>
                      <a:gd name="connsiteY1" fmla="*/ 555900 h 697850"/>
                      <a:gd name="connsiteX2" fmla="*/ 669373 w 754776"/>
                      <a:gd name="connsiteY2" fmla="*/ 112750 h 697850"/>
                      <a:gd name="connsiteX3" fmla="*/ 633001 w 754776"/>
                      <a:gd name="connsiteY3" fmla="*/ 0 h 697850"/>
                      <a:gd name="connsiteX4" fmla="*/ 482148 w 754776"/>
                      <a:gd name="connsiteY4" fmla="*/ 58656 h 697850"/>
                      <a:gd name="connsiteX5" fmla="*/ 13654 w 754776"/>
                      <a:gd name="connsiteY5" fmla="*/ 432989 h 697850"/>
                      <a:gd name="connsiteX6" fmla="*/ 90784 w 754776"/>
                      <a:gd name="connsiteY6" fmla="*/ 627430 h 697850"/>
                      <a:gd name="connsiteX7" fmla="*/ 165027 w 754776"/>
                      <a:gd name="connsiteY7" fmla="*/ 665706 h 697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54776" h="697850">
                        <a:moveTo>
                          <a:pt x="165027" y="665706"/>
                        </a:moveTo>
                        <a:cubicBezTo>
                          <a:pt x="165027" y="665706"/>
                          <a:pt x="310280" y="787866"/>
                          <a:pt x="612276" y="555900"/>
                        </a:cubicBezTo>
                        <a:cubicBezTo>
                          <a:pt x="886560" y="345179"/>
                          <a:pt x="682939" y="136709"/>
                          <a:pt x="669373" y="112750"/>
                        </a:cubicBezTo>
                        <a:cubicBezTo>
                          <a:pt x="655806" y="88849"/>
                          <a:pt x="602173" y="72684"/>
                          <a:pt x="633001" y="0"/>
                        </a:cubicBezTo>
                        <a:cubicBezTo>
                          <a:pt x="633001" y="0"/>
                          <a:pt x="601942" y="37872"/>
                          <a:pt x="482148" y="58656"/>
                        </a:cubicBezTo>
                        <a:cubicBezTo>
                          <a:pt x="152673" y="115810"/>
                          <a:pt x="60763" y="278903"/>
                          <a:pt x="13654" y="432989"/>
                        </a:cubicBezTo>
                        <a:cubicBezTo>
                          <a:pt x="-33455" y="587075"/>
                          <a:pt x="53489" y="617096"/>
                          <a:pt x="90784" y="627430"/>
                        </a:cubicBezTo>
                        <a:cubicBezTo>
                          <a:pt x="128136" y="637764"/>
                          <a:pt x="165027" y="665706"/>
                          <a:pt x="165027" y="66570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2076" name="Picture 2075">
                    <a:extLst>
                      <a:ext uri="{FF2B5EF4-FFF2-40B4-BE49-F238E27FC236}">
                        <a16:creationId xmlns:a16="http://schemas.microsoft.com/office/drawing/2014/main" id="{D4CF7BE6-86A5-4197-BF1D-AD6020DEBE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232962" y="4152382"/>
                    <a:ext cx="600411" cy="715874"/>
                  </a:xfrm>
                  <a:custGeom>
                    <a:avLst/>
                    <a:gdLst>
                      <a:gd name="connsiteX0" fmla="*/ 407 w 600411"/>
                      <a:gd name="connsiteY0" fmla="*/ 159 h 715874"/>
                      <a:gd name="connsiteX1" fmla="*/ 600818 w 600411"/>
                      <a:gd name="connsiteY1" fmla="*/ 159 h 715874"/>
                      <a:gd name="connsiteX2" fmla="*/ 600818 w 600411"/>
                      <a:gd name="connsiteY2" fmla="*/ 716034 h 715874"/>
                      <a:gd name="connsiteX3" fmla="*/ 407 w 600411"/>
                      <a:gd name="connsiteY3" fmla="*/ 716034 h 715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0411" h="715874">
                        <a:moveTo>
                          <a:pt x="407" y="159"/>
                        </a:moveTo>
                        <a:lnTo>
                          <a:pt x="600818" y="159"/>
                        </a:lnTo>
                        <a:lnTo>
                          <a:pt x="600818" y="716034"/>
                        </a:lnTo>
                        <a:lnTo>
                          <a:pt x="407" y="71603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077" name="Picture 2076">
                    <a:extLst>
                      <a:ext uri="{FF2B5EF4-FFF2-40B4-BE49-F238E27FC236}">
                        <a16:creationId xmlns:a16="http://schemas.microsoft.com/office/drawing/2014/main" id="{926CEC34-C9F2-48ED-9BE9-6BCE23CEB5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082859" y="4181248"/>
                    <a:ext cx="617730" cy="629277"/>
                  </a:xfrm>
                  <a:custGeom>
                    <a:avLst/>
                    <a:gdLst>
                      <a:gd name="connsiteX0" fmla="*/ 381 w 617730"/>
                      <a:gd name="connsiteY0" fmla="*/ 164 h 629277"/>
                      <a:gd name="connsiteX1" fmla="*/ 618112 w 617730"/>
                      <a:gd name="connsiteY1" fmla="*/ 164 h 629277"/>
                      <a:gd name="connsiteX2" fmla="*/ 618112 w 617730"/>
                      <a:gd name="connsiteY2" fmla="*/ 629441 h 629277"/>
                      <a:gd name="connsiteX3" fmla="*/ 381 w 617730"/>
                      <a:gd name="connsiteY3" fmla="*/ 629441 h 62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7730" h="629277">
                        <a:moveTo>
                          <a:pt x="381" y="164"/>
                        </a:moveTo>
                        <a:lnTo>
                          <a:pt x="618112" y="164"/>
                        </a:lnTo>
                        <a:lnTo>
                          <a:pt x="618112" y="629441"/>
                        </a:lnTo>
                        <a:lnTo>
                          <a:pt x="381" y="62944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078" name="Graphic 3">
                    <a:extLst>
                      <a:ext uri="{FF2B5EF4-FFF2-40B4-BE49-F238E27FC236}">
                        <a16:creationId xmlns:a16="http://schemas.microsoft.com/office/drawing/2014/main" id="{CD8AE869-AF19-4A56-8BB8-98B5976F78C5}"/>
                      </a:ext>
                    </a:extLst>
                  </p:cNvPr>
                  <p:cNvGrpSpPr/>
                  <p:nvPr/>
                </p:nvGrpSpPr>
                <p:grpSpPr>
                  <a:xfrm>
                    <a:off x="1139926" y="4229706"/>
                    <a:ext cx="614959" cy="533244"/>
                    <a:chOff x="1139926" y="4229706"/>
                    <a:chExt cx="614959" cy="533244"/>
                  </a:xfrm>
                </p:grpSpPr>
                <p:sp>
                  <p:nvSpPr>
                    <p:cNvPr id="2079" name="Freeform: Shape 2078">
                      <a:extLst>
                        <a:ext uri="{FF2B5EF4-FFF2-40B4-BE49-F238E27FC236}">
                          <a16:creationId xmlns:a16="http://schemas.microsoft.com/office/drawing/2014/main" id="{057C4162-C46D-489E-89D4-9807DF84B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7443" y="4674068"/>
                      <a:ext cx="398465" cy="88882"/>
                    </a:xfrm>
                    <a:custGeom>
                      <a:avLst/>
                      <a:gdLst>
                        <a:gd name="connsiteX0" fmla="*/ 693 w 398465"/>
                        <a:gd name="connsiteY0" fmla="*/ 81344 h 88882"/>
                        <a:gd name="connsiteX1" fmla="*/ 26037 w 398465"/>
                        <a:gd name="connsiteY1" fmla="*/ 85039 h 88882"/>
                        <a:gd name="connsiteX2" fmla="*/ 51728 w 398465"/>
                        <a:gd name="connsiteY2" fmla="*/ 86020 h 88882"/>
                        <a:gd name="connsiteX3" fmla="*/ 103051 w 398465"/>
                        <a:gd name="connsiteY3" fmla="*/ 82383 h 88882"/>
                        <a:gd name="connsiteX4" fmla="*/ 154202 w 398465"/>
                        <a:gd name="connsiteY4" fmla="*/ 75629 h 88882"/>
                        <a:gd name="connsiteX5" fmla="*/ 205237 w 398465"/>
                        <a:gd name="connsiteY5" fmla="*/ 67893 h 88882"/>
                        <a:gd name="connsiteX6" fmla="*/ 255868 w 398465"/>
                        <a:gd name="connsiteY6" fmla="*/ 57905 h 88882"/>
                        <a:gd name="connsiteX7" fmla="*/ 305575 w 398465"/>
                        <a:gd name="connsiteY7" fmla="*/ 44223 h 88882"/>
                        <a:gd name="connsiteX8" fmla="*/ 353550 w 398465"/>
                        <a:gd name="connsiteY8" fmla="*/ 25344 h 88882"/>
                        <a:gd name="connsiteX9" fmla="*/ 398465 w 398465"/>
                        <a:gd name="connsiteY9" fmla="*/ 0 h 88882"/>
                        <a:gd name="connsiteX10" fmla="*/ 353723 w 398465"/>
                        <a:gd name="connsiteY10" fmla="*/ 25748 h 88882"/>
                        <a:gd name="connsiteX11" fmla="*/ 305806 w 398465"/>
                        <a:gd name="connsiteY11" fmla="*/ 45031 h 88882"/>
                        <a:gd name="connsiteX12" fmla="*/ 256098 w 398465"/>
                        <a:gd name="connsiteY12" fmla="*/ 59117 h 88882"/>
                        <a:gd name="connsiteX13" fmla="*/ 205468 w 398465"/>
                        <a:gd name="connsiteY13" fmla="*/ 69509 h 88882"/>
                        <a:gd name="connsiteX14" fmla="*/ 154433 w 398465"/>
                        <a:gd name="connsiteY14" fmla="*/ 77649 h 88882"/>
                        <a:gd name="connsiteX15" fmla="*/ 103282 w 398465"/>
                        <a:gd name="connsiteY15" fmla="*/ 84808 h 88882"/>
                        <a:gd name="connsiteX16" fmla="*/ 51670 w 398465"/>
                        <a:gd name="connsiteY16" fmla="*/ 88849 h 88882"/>
                        <a:gd name="connsiteX17" fmla="*/ 25748 w 398465"/>
                        <a:gd name="connsiteY17" fmla="*/ 88099 h 88882"/>
                        <a:gd name="connsiteX18" fmla="*/ 0 w 398465"/>
                        <a:gd name="connsiteY18" fmla="*/ 84519 h 88882"/>
                        <a:gd name="connsiteX19" fmla="*/ 693 w 398465"/>
                        <a:gd name="connsiteY19" fmla="*/ 81344 h 88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98465" h="88882">
                          <a:moveTo>
                            <a:pt x="693" y="81344"/>
                          </a:moveTo>
                          <a:cubicBezTo>
                            <a:pt x="9064" y="83076"/>
                            <a:pt x="17551" y="84288"/>
                            <a:pt x="26037" y="85039"/>
                          </a:cubicBezTo>
                          <a:cubicBezTo>
                            <a:pt x="34581" y="85790"/>
                            <a:pt x="43126" y="86020"/>
                            <a:pt x="51728" y="86020"/>
                          </a:cubicBezTo>
                          <a:cubicBezTo>
                            <a:pt x="68874" y="85905"/>
                            <a:pt x="86020" y="84404"/>
                            <a:pt x="103051" y="82383"/>
                          </a:cubicBezTo>
                          <a:cubicBezTo>
                            <a:pt x="120140" y="80363"/>
                            <a:pt x="137171" y="77938"/>
                            <a:pt x="154202" y="75629"/>
                          </a:cubicBezTo>
                          <a:cubicBezTo>
                            <a:pt x="171233" y="73319"/>
                            <a:pt x="188263" y="70722"/>
                            <a:pt x="205237" y="67893"/>
                          </a:cubicBezTo>
                          <a:cubicBezTo>
                            <a:pt x="222210" y="65064"/>
                            <a:pt x="239068" y="61715"/>
                            <a:pt x="255868" y="57905"/>
                          </a:cubicBezTo>
                          <a:cubicBezTo>
                            <a:pt x="272610" y="54037"/>
                            <a:pt x="289237" y="49476"/>
                            <a:pt x="305575" y="44223"/>
                          </a:cubicBezTo>
                          <a:cubicBezTo>
                            <a:pt x="321913" y="38854"/>
                            <a:pt x="337904" y="32561"/>
                            <a:pt x="353550" y="25344"/>
                          </a:cubicBezTo>
                          <a:cubicBezTo>
                            <a:pt x="369080" y="17955"/>
                            <a:pt x="384090" y="9468"/>
                            <a:pt x="398465" y="0"/>
                          </a:cubicBezTo>
                          <a:cubicBezTo>
                            <a:pt x="384148" y="9584"/>
                            <a:pt x="369195" y="18185"/>
                            <a:pt x="353723" y="25748"/>
                          </a:cubicBezTo>
                          <a:cubicBezTo>
                            <a:pt x="338135" y="33080"/>
                            <a:pt x="322144" y="39489"/>
                            <a:pt x="305806" y="45031"/>
                          </a:cubicBezTo>
                          <a:cubicBezTo>
                            <a:pt x="289467" y="50400"/>
                            <a:pt x="272841" y="55134"/>
                            <a:pt x="256098" y="59117"/>
                          </a:cubicBezTo>
                          <a:cubicBezTo>
                            <a:pt x="239299" y="63043"/>
                            <a:pt x="222441" y="66507"/>
                            <a:pt x="205468" y="69509"/>
                          </a:cubicBezTo>
                          <a:cubicBezTo>
                            <a:pt x="188494" y="72453"/>
                            <a:pt x="171521" y="75225"/>
                            <a:pt x="154433" y="77649"/>
                          </a:cubicBezTo>
                          <a:cubicBezTo>
                            <a:pt x="137402" y="80132"/>
                            <a:pt x="120371" y="82672"/>
                            <a:pt x="103282" y="84808"/>
                          </a:cubicBezTo>
                          <a:cubicBezTo>
                            <a:pt x="86194" y="86944"/>
                            <a:pt x="68990" y="88561"/>
                            <a:pt x="51670" y="88849"/>
                          </a:cubicBezTo>
                          <a:cubicBezTo>
                            <a:pt x="43010" y="88965"/>
                            <a:pt x="34351" y="88792"/>
                            <a:pt x="25748" y="88099"/>
                          </a:cubicBezTo>
                          <a:cubicBezTo>
                            <a:pt x="17089" y="87406"/>
                            <a:pt x="8487" y="86194"/>
                            <a:pt x="0" y="84519"/>
                          </a:cubicBezTo>
                          <a:lnTo>
                            <a:pt x="693" y="8134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0" name="Freeform: Shape 2079">
                      <a:extLst>
                        <a:ext uri="{FF2B5EF4-FFF2-40B4-BE49-F238E27FC236}">
                          <a16:creationId xmlns:a16="http://schemas.microsoft.com/office/drawing/2014/main" id="{3F5061B9-E974-4B61-BE86-3BA073798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0371" y="4590241"/>
                      <a:ext cx="368156" cy="81777"/>
                    </a:xfrm>
                    <a:custGeom>
                      <a:avLst/>
                      <a:gdLst>
                        <a:gd name="connsiteX0" fmla="*/ 751 w 368156"/>
                        <a:gd name="connsiteY0" fmla="*/ 72800 h 81777"/>
                        <a:gd name="connsiteX1" fmla="*/ 24074 w 368156"/>
                        <a:gd name="connsiteY1" fmla="*/ 77245 h 81777"/>
                        <a:gd name="connsiteX2" fmla="*/ 47802 w 368156"/>
                        <a:gd name="connsiteY2" fmla="*/ 78977 h 81777"/>
                        <a:gd name="connsiteX3" fmla="*/ 95373 w 368156"/>
                        <a:gd name="connsiteY3" fmla="*/ 76726 h 81777"/>
                        <a:gd name="connsiteX4" fmla="*/ 142829 w 368156"/>
                        <a:gd name="connsiteY4" fmla="*/ 71183 h 81777"/>
                        <a:gd name="connsiteX5" fmla="*/ 190169 w 368156"/>
                        <a:gd name="connsiteY5" fmla="*/ 64602 h 81777"/>
                        <a:gd name="connsiteX6" fmla="*/ 237105 w 368156"/>
                        <a:gd name="connsiteY6" fmla="*/ 55711 h 81777"/>
                        <a:gd name="connsiteX7" fmla="*/ 283117 w 368156"/>
                        <a:gd name="connsiteY7" fmla="*/ 42953 h 81777"/>
                        <a:gd name="connsiteX8" fmla="*/ 327282 w 368156"/>
                        <a:gd name="connsiteY8" fmla="*/ 24767 h 81777"/>
                        <a:gd name="connsiteX9" fmla="*/ 368156 w 368156"/>
                        <a:gd name="connsiteY9" fmla="*/ 0 h 81777"/>
                        <a:gd name="connsiteX10" fmla="*/ 327455 w 368156"/>
                        <a:gd name="connsiteY10" fmla="*/ 25113 h 81777"/>
                        <a:gd name="connsiteX11" fmla="*/ 283348 w 368156"/>
                        <a:gd name="connsiteY11" fmla="*/ 43703 h 81777"/>
                        <a:gd name="connsiteX12" fmla="*/ 237336 w 368156"/>
                        <a:gd name="connsiteY12" fmla="*/ 56866 h 81777"/>
                        <a:gd name="connsiteX13" fmla="*/ 190400 w 368156"/>
                        <a:gd name="connsiteY13" fmla="*/ 66161 h 81777"/>
                        <a:gd name="connsiteX14" fmla="*/ 143060 w 368156"/>
                        <a:gd name="connsiteY14" fmla="*/ 73146 h 81777"/>
                        <a:gd name="connsiteX15" fmla="*/ 95604 w 368156"/>
                        <a:gd name="connsiteY15" fmla="*/ 79093 h 81777"/>
                        <a:gd name="connsiteX16" fmla="*/ 47744 w 368156"/>
                        <a:gd name="connsiteY16" fmla="*/ 81748 h 81777"/>
                        <a:gd name="connsiteX17" fmla="*/ 23728 w 368156"/>
                        <a:gd name="connsiteY17" fmla="*/ 80190 h 81777"/>
                        <a:gd name="connsiteX18" fmla="*/ 0 w 368156"/>
                        <a:gd name="connsiteY18" fmla="*/ 75860 h 81777"/>
                        <a:gd name="connsiteX19" fmla="*/ 751 w 368156"/>
                        <a:gd name="connsiteY19" fmla="*/ 72800 h 81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68156" h="81777">
                          <a:moveTo>
                            <a:pt x="751" y="72800"/>
                          </a:moveTo>
                          <a:cubicBezTo>
                            <a:pt x="8429" y="74763"/>
                            <a:pt x="16223" y="76206"/>
                            <a:pt x="24074" y="77245"/>
                          </a:cubicBezTo>
                          <a:cubicBezTo>
                            <a:pt x="31926" y="78227"/>
                            <a:pt x="39835" y="78746"/>
                            <a:pt x="47802" y="78977"/>
                          </a:cubicBezTo>
                          <a:cubicBezTo>
                            <a:pt x="63678" y="79324"/>
                            <a:pt x="79554" y="78284"/>
                            <a:pt x="95373" y="76726"/>
                          </a:cubicBezTo>
                          <a:cubicBezTo>
                            <a:pt x="111192" y="75109"/>
                            <a:pt x="127010" y="73089"/>
                            <a:pt x="142829" y="71183"/>
                          </a:cubicBezTo>
                          <a:cubicBezTo>
                            <a:pt x="158647" y="69221"/>
                            <a:pt x="174408" y="67027"/>
                            <a:pt x="190169" y="64602"/>
                          </a:cubicBezTo>
                          <a:cubicBezTo>
                            <a:pt x="205930" y="62120"/>
                            <a:pt x="221575" y="59117"/>
                            <a:pt x="237105" y="55711"/>
                          </a:cubicBezTo>
                          <a:cubicBezTo>
                            <a:pt x="252635" y="52190"/>
                            <a:pt x="267991" y="47917"/>
                            <a:pt x="283117" y="42953"/>
                          </a:cubicBezTo>
                          <a:cubicBezTo>
                            <a:pt x="298185" y="37872"/>
                            <a:pt x="312964" y="31753"/>
                            <a:pt x="327282" y="24767"/>
                          </a:cubicBezTo>
                          <a:cubicBezTo>
                            <a:pt x="341542" y="17608"/>
                            <a:pt x="355166" y="9237"/>
                            <a:pt x="368156" y="0"/>
                          </a:cubicBezTo>
                          <a:cubicBezTo>
                            <a:pt x="355224" y="9353"/>
                            <a:pt x="341657" y="17839"/>
                            <a:pt x="327455" y="25113"/>
                          </a:cubicBezTo>
                          <a:cubicBezTo>
                            <a:pt x="313195" y="32214"/>
                            <a:pt x="298474" y="38449"/>
                            <a:pt x="283348" y="43703"/>
                          </a:cubicBezTo>
                          <a:cubicBezTo>
                            <a:pt x="268222" y="48783"/>
                            <a:pt x="252866" y="53229"/>
                            <a:pt x="237336" y="56866"/>
                          </a:cubicBezTo>
                          <a:cubicBezTo>
                            <a:pt x="221806" y="60445"/>
                            <a:pt x="206160" y="63563"/>
                            <a:pt x="190400" y="66161"/>
                          </a:cubicBezTo>
                          <a:cubicBezTo>
                            <a:pt x="174639" y="68759"/>
                            <a:pt x="158878" y="71068"/>
                            <a:pt x="143060" y="73146"/>
                          </a:cubicBezTo>
                          <a:cubicBezTo>
                            <a:pt x="127241" y="75225"/>
                            <a:pt x="111480" y="77361"/>
                            <a:pt x="95604" y="79093"/>
                          </a:cubicBezTo>
                          <a:cubicBezTo>
                            <a:pt x="79728" y="80825"/>
                            <a:pt x="63736" y="81979"/>
                            <a:pt x="47744" y="81748"/>
                          </a:cubicBezTo>
                          <a:cubicBezTo>
                            <a:pt x="39720" y="81575"/>
                            <a:pt x="31695" y="81171"/>
                            <a:pt x="23728" y="80190"/>
                          </a:cubicBezTo>
                          <a:cubicBezTo>
                            <a:pt x="15761" y="79208"/>
                            <a:pt x="7852" y="77765"/>
                            <a:pt x="0" y="75860"/>
                          </a:cubicBezTo>
                          <a:lnTo>
                            <a:pt x="751" y="7280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1" name="Freeform: Shape 2080">
                      <a:extLst>
                        <a:ext uri="{FF2B5EF4-FFF2-40B4-BE49-F238E27FC236}">
                          <a16:creationId xmlns:a16="http://schemas.microsoft.com/office/drawing/2014/main" id="{DBEE9C6B-4970-4422-87A4-0035793FE9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5261" y="4487247"/>
                      <a:ext cx="340271" cy="105020"/>
                    </a:xfrm>
                    <a:custGeom>
                      <a:avLst/>
                      <a:gdLst>
                        <a:gd name="connsiteX0" fmla="*/ 751 w 340271"/>
                        <a:gd name="connsiteY0" fmla="*/ 96759 h 105020"/>
                        <a:gd name="connsiteX1" fmla="*/ 22920 w 340271"/>
                        <a:gd name="connsiteY1" fmla="*/ 100973 h 105020"/>
                        <a:gd name="connsiteX2" fmla="*/ 45493 w 340271"/>
                        <a:gd name="connsiteY2" fmla="*/ 102243 h 105020"/>
                        <a:gd name="connsiteX3" fmla="*/ 90639 w 340271"/>
                        <a:gd name="connsiteY3" fmla="*/ 98144 h 105020"/>
                        <a:gd name="connsiteX4" fmla="*/ 135439 w 340271"/>
                        <a:gd name="connsiteY4" fmla="*/ 90062 h 105020"/>
                        <a:gd name="connsiteX5" fmla="*/ 180008 w 340271"/>
                        <a:gd name="connsiteY5" fmla="*/ 80767 h 105020"/>
                        <a:gd name="connsiteX6" fmla="*/ 223884 w 340271"/>
                        <a:gd name="connsiteY6" fmla="*/ 68759 h 105020"/>
                        <a:gd name="connsiteX7" fmla="*/ 266259 w 340271"/>
                        <a:gd name="connsiteY7" fmla="*/ 52247 h 105020"/>
                        <a:gd name="connsiteX8" fmla="*/ 305690 w 340271"/>
                        <a:gd name="connsiteY8" fmla="*/ 29616 h 105020"/>
                        <a:gd name="connsiteX9" fmla="*/ 340272 w 340271"/>
                        <a:gd name="connsiteY9" fmla="*/ 0 h 105020"/>
                        <a:gd name="connsiteX10" fmla="*/ 305921 w 340271"/>
                        <a:gd name="connsiteY10" fmla="*/ 29905 h 105020"/>
                        <a:gd name="connsiteX11" fmla="*/ 266606 w 340271"/>
                        <a:gd name="connsiteY11" fmla="*/ 52940 h 105020"/>
                        <a:gd name="connsiteX12" fmla="*/ 224288 w 340271"/>
                        <a:gd name="connsiteY12" fmla="*/ 69856 h 105020"/>
                        <a:gd name="connsiteX13" fmla="*/ 180412 w 340271"/>
                        <a:gd name="connsiteY13" fmla="*/ 82268 h 105020"/>
                        <a:gd name="connsiteX14" fmla="*/ 135843 w 340271"/>
                        <a:gd name="connsiteY14" fmla="*/ 91967 h 105020"/>
                        <a:gd name="connsiteX15" fmla="*/ 91043 w 340271"/>
                        <a:gd name="connsiteY15" fmla="*/ 100453 h 105020"/>
                        <a:gd name="connsiteX16" fmla="*/ 45551 w 340271"/>
                        <a:gd name="connsiteY16" fmla="*/ 105014 h 105020"/>
                        <a:gd name="connsiteX17" fmla="*/ 22631 w 340271"/>
                        <a:gd name="connsiteY17" fmla="*/ 103917 h 105020"/>
                        <a:gd name="connsiteX18" fmla="*/ 0 w 340271"/>
                        <a:gd name="connsiteY18" fmla="*/ 99818 h 105020"/>
                        <a:gd name="connsiteX19" fmla="*/ 751 w 340271"/>
                        <a:gd name="connsiteY19" fmla="*/ 96759 h 105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40271" h="105020">
                          <a:moveTo>
                            <a:pt x="751" y="96759"/>
                          </a:moveTo>
                          <a:cubicBezTo>
                            <a:pt x="8025" y="98606"/>
                            <a:pt x="15472" y="100049"/>
                            <a:pt x="22920" y="100973"/>
                          </a:cubicBezTo>
                          <a:cubicBezTo>
                            <a:pt x="30425" y="101839"/>
                            <a:pt x="37930" y="102243"/>
                            <a:pt x="45493" y="102243"/>
                          </a:cubicBezTo>
                          <a:cubicBezTo>
                            <a:pt x="60618" y="102128"/>
                            <a:pt x="75687" y="100511"/>
                            <a:pt x="90639" y="98144"/>
                          </a:cubicBezTo>
                          <a:cubicBezTo>
                            <a:pt x="105592" y="95777"/>
                            <a:pt x="120544" y="92833"/>
                            <a:pt x="135439" y="90062"/>
                          </a:cubicBezTo>
                          <a:cubicBezTo>
                            <a:pt x="150334" y="87233"/>
                            <a:pt x="165229" y="84173"/>
                            <a:pt x="180008" y="80767"/>
                          </a:cubicBezTo>
                          <a:cubicBezTo>
                            <a:pt x="194787" y="77361"/>
                            <a:pt x="209451" y="73319"/>
                            <a:pt x="223884" y="68759"/>
                          </a:cubicBezTo>
                          <a:cubicBezTo>
                            <a:pt x="238317" y="64140"/>
                            <a:pt x="252461" y="58598"/>
                            <a:pt x="266259" y="52247"/>
                          </a:cubicBezTo>
                          <a:cubicBezTo>
                            <a:pt x="279999" y="45781"/>
                            <a:pt x="293162" y="38161"/>
                            <a:pt x="305690" y="29616"/>
                          </a:cubicBezTo>
                          <a:cubicBezTo>
                            <a:pt x="318160" y="20899"/>
                            <a:pt x="329591" y="10854"/>
                            <a:pt x="340272" y="0"/>
                          </a:cubicBezTo>
                          <a:cubicBezTo>
                            <a:pt x="329707" y="10911"/>
                            <a:pt x="318333" y="21072"/>
                            <a:pt x="305921" y="29905"/>
                          </a:cubicBezTo>
                          <a:cubicBezTo>
                            <a:pt x="293451" y="38623"/>
                            <a:pt x="280346" y="46359"/>
                            <a:pt x="266606" y="52940"/>
                          </a:cubicBezTo>
                          <a:cubicBezTo>
                            <a:pt x="252866" y="59406"/>
                            <a:pt x="238721" y="65064"/>
                            <a:pt x="224288" y="69856"/>
                          </a:cubicBezTo>
                          <a:cubicBezTo>
                            <a:pt x="209798" y="74532"/>
                            <a:pt x="195192" y="78689"/>
                            <a:pt x="180412" y="82268"/>
                          </a:cubicBezTo>
                          <a:cubicBezTo>
                            <a:pt x="165633" y="85790"/>
                            <a:pt x="150796" y="89022"/>
                            <a:pt x="135843" y="91967"/>
                          </a:cubicBezTo>
                          <a:cubicBezTo>
                            <a:pt x="120948" y="94911"/>
                            <a:pt x="106054" y="97913"/>
                            <a:pt x="91043" y="100453"/>
                          </a:cubicBezTo>
                          <a:cubicBezTo>
                            <a:pt x="76033" y="102994"/>
                            <a:pt x="60849" y="104783"/>
                            <a:pt x="45551" y="105014"/>
                          </a:cubicBezTo>
                          <a:cubicBezTo>
                            <a:pt x="37930" y="105072"/>
                            <a:pt x="30252" y="104726"/>
                            <a:pt x="22631" y="103917"/>
                          </a:cubicBezTo>
                          <a:cubicBezTo>
                            <a:pt x="15010" y="103051"/>
                            <a:pt x="7447" y="101666"/>
                            <a:pt x="0" y="99818"/>
                          </a:cubicBezTo>
                          <a:lnTo>
                            <a:pt x="751" y="96759"/>
                          </a:lnTo>
                          <a:close/>
                        </a:path>
                      </a:pathLst>
                    </a:custGeom>
                    <a:solidFill>
                      <a:srgbClr val="324B37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2" name="Freeform: Shape 2081">
                      <a:extLst>
                        <a:ext uri="{FF2B5EF4-FFF2-40B4-BE49-F238E27FC236}">
                          <a16:creationId xmlns:a16="http://schemas.microsoft.com/office/drawing/2014/main" id="{797BFA06-DE96-49FE-9E3F-47BB49EB58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1954" y="4413812"/>
                      <a:ext cx="292931" cy="95784"/>
                    </a:xfrm>
                    <a:custGeom>
                      <a:avLst/>
                      <a:gdLst>
                        <a:gd name="connsiteX0" fmla="*/ 462 w 292931"/>
                        <a:gd name="connsiteY0" fmla="*/ 90754 h 95784"/>
                        <a:gd name="connsiteX1" fmla="*/ 38796 w 292931"/>
                        <a:gd name="connsiteY1" fmla="*/ 92198 h 95784"/>
                        <a:gd name="connsiteX2" fmla="*/ 76726 w 292931"/>
                        <a:gd name="connsiteY2" fmla="*/ 85443 h 95784"/>
                        <a:gd name="connsiteX3" fmla="*/ 113790 w 292931"/>
                        <a:gd name="connsiteY3" fmla="*/ 74185 h 95784"/>
                        <a:gd name="connsiteX4" fmla="*/ 150334 w 292931"/>
                        <a:gd name="connsiteY4" fmla="*/ 61253 h 95784"/>
                        <a:gd name="connsiteX5" fmla="*/ 221921 w 292931"/>
                        <a:gd name="connsiteY5" fmla="*/ 31406 h 95784"/>
                        <a:gd name="connsiteX6" fmla="*/ 257311 w 292931"/>
                        <a:gd name="connsiteY6" fmla="*/ 15414 h 95784"/>
                        <a:gd name="connsiteX7" fmla="*/ 292932 w 292931"/>
                        <a:gd name="connsiteY7" fmla="*/ 0 h 95784"/>
                        <a:gd name="connsiteX8" fmla="*/ 257484 w 292931"/>
                        <a:gd name="connsiteY8" fmla="*/ 15819 h 95784"/>
                        <a:gd name="connsiteX9" fmla="*/ 222325 w 292931"/>
                        <a:gd name="connsiteY9" fmla="*/ 32214 h 95784"/>
                        <a:gd name="connsiteX10" fmla="*/ 150969 w 292931"/>
                        <a:gd name="connsiteY10" fmla="*/ 62870 h 95784"/>
                        <a:gd name="connsiteX11" fmla="*/ 114482 w 292931"/>
                        <a:gd name="connsiteY11" fmla="*/ 76264 h 95784"/>
                        <a:gd name="connsiteX12" fmla="*/ 77418 w 292931"/>
                        <a:gd name="connsiteY12" fmla="*/ 87926 h 95784"/>
                        <a:gd name="connsiteX13" fmla="*/ 39085 w 292931"/>
                        <a:gd name="connsiteY13" fmla="*/ 95084 h 95784"/>
                        <a:gd name="connsiteX14" fmla="*/ 0 w 292931"/>
                        <a:gd name="connsiteY14" fmla="*/ 93930 h 95784"/>
                        <a:gd name="connsiteX15" fmla="*/ 462 w 292931"/>
                        <a:gd name="connsiteY15" fmla="*/ 90754 h 95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2931" h="95784">
                          <a:moveTo>
                            <a:pt x="462" y="90754"/>
                          </a:moveTo>
                          <a:cubicBezTo>
                            <a:pt x="13105" y="92833"/>
                            <a:pt x="25979" y="93295"/>
                            <a:pt x="38796" y="92198"/>
                          </a:cubicBezTo>
                          <a:cubicBezTo>
                            <a:pt x="51612" y="91159"/>
                            <a:pt x="64256" y="88676"/>
                            <a:pt x="76726" y="85443"/>
                          </a:cubicBezTo>
                          <a:cubicBezTo>
                            <a:pt x="89196" y="82210"/>
                            <a:pt x="101493" y="78227"/>
                            <a:pt x="113790" y="74185"/>
                          </a:cubicBezTo>
                          <a:cubicBezTo>
                            <a:pt x="126029" y="70086"/>
                            <a:pt x="138268" y="65872"/>
                            <a:pt x="150334" y="61253"/>
                          </a:cubicBezTo>
                          <a:cubicBezTo>
                            <a:pt x="174523" y="52132"/>
                            <a:pt x="198309" y="41971"/>
                            <a:pt x="221921" y="31406"/>
                          </a:cubicBezTo>
                          <a:lnTo>
                            <a:pt x="257311" y="15414"/>
                          </a:lnTo>
                          <a:cubicBezTo>
                            <a:pt x="269088" y="10103"/>
                            <a:pt x="280865" y="4734"/>
                            <a:pt x="292932" y="0"/>
                          </a:cubicBezTo>
                          <a:cubicBezTo>
                            <a:pt x="280923" y="4907"/>
                            <a:pt x="269204" y="10334"/>
                            <a:pt x="257484" y="15819"/>
                          </a:cubicBezTo>
                          <a:lnTo>
                            <a:pt x="222325" y="32214"/>
                          </a:lnTo>
                          <a:cubicBezTo>
                            <a:pt x="198828" y="43010"/>
                            <a:pt x="175101" y="53460"/>
                            <a:pt x="150969" y="62870"/>
                          </a:cubicBezTo>
                          <a:cubicBezTo>
                            <a:pt x="138961" y="67662"/>
                            <a:pt x="126721" y="71992"/>
                            <a:pt x="114482" y="76264"/>
                          </a:cubicBezTo>
                          <a:cubicBezTo>
                            <a:pt x="102243" y="80421"/>
                            <a:pt x="89946" y="84519"/>
                            <a:pt x="77418" y="87926"/>
                          </a:cubicBezTo>
                          <a:cubicBezTo>
                            <a:pt x="64891" y="91274"/>
                            <a:pt x="52074" y="93930"/>
                            <a:pt x="39085" y="95084"/>
                          </a:cubicBezTo>
                          <a:cubicBezTo>
                            <a:pt x="26095" y="96297"/>
                            <a:pt x="12932" y="95950"/>
                            <a:pt x="0" y="93930"/>
                          </a:cubicBezTo>
                          <a:lnTo>
                            <a:pt x="462" y="9075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3" name="Freeform: Shape 2082">
                      <a:extLst>
                        <a:ext uri="{FF2B5EF4-FFF2-40B4-BE49-F238E27FC236}">
                          <a16:creationId xmlns:a16="http://schemas.microsoft.com/office/drawing/2014/main" id="{FBCD94C8-A569-4C52-B59A-398792647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655" y="4328542"/>
                      <a:ext cx="230119" cy="109113"/>
                    </a:xfrm>
                    <a:custGeom>
                      <a:avLst/>
                      <a:gdLst>
                        <a:gd name="connsiteX0" fmla="*/ 0 w 230119"/>
                        <a:gd name="connsiteY0" fmla="*/ 105996 h 109113"/>
                        <a:gd name="connsiteX1" fmla="*/ 59752 w 230119"/>
                        <a:gd name="connsiteY1" fmla="*/ 85154 h 109113"/>
                        <a:gd name="connsiteX2" fmla="*/ 88387 w 230119"/>
                        <a:gd name="connsiteY2" fmla="*/ 71241 h 109113"/>
                        <a:gd name="connsiteX3" fmla="*/ 117369 w 230119"/>
                        <a:gd name="connsiteY3" fmla="*/ 57963 h 109113"/>
                        <a:gd name="connsiteX4" fmla="*/ 146639 w 230119"/>
                        <a:gd name="connsiteY4" fmla="*/ 45435 h 109113"/>
                        <a:gd name="connsiteX5" fmla="*/ 175851 w 230119"/>
                        <a:gd name="connsiteY5" fmla="*/ 32907 h 109113"/>
                        <a:gd name="connsiteX6" fmla="*/ 203967 w 230119"/>
                        <a:gd name="connsiteY6" fmla="*/ 18128 h 109113"/>
                        <a:gd name="connsiteX7" fmla="*/ 230119 w 230119"/>
                        <a:gd name="connsiteY7" fmla="*/ 0 h 109113"/>
                        <a:gd name="connsiteX8" fmla="*/ 204198 w 230119"/>
                        <a:gd name="connsiteY8" fmla="*/ 18474 h 109113"/>
                        <a:gd name="connsiteX9" fmla="*/ 176198 w 230119"/>
                        <a:gd name="connsiteY9" fmla="*/ 33658 h 109113"/>
                        <a:gd name="connsiteX10" fmla="*/ 147101 w 230119"/>
                        <a:gd name="connsiteY10" fmla="*/ 46590 h 109113"/>
                        <a:gd name="connsiteX11" fmla="*/ 118062 w 230119"/>
                        <a:gd name="connsiteY11" fmla="*/ 59522 h 109113"/>
                        <a:gd name="connsiteX12" fmla="*/ 89311 w 230119"/>
                        <a:gd name="connsiteY12" fmla="*/ 73146 h 109113"/>
                        <a:gd name="connsiteX13" fmla="*/ 60849 w 230119"/>
                        <a:gd name="connsiteY13" fmla="*/ 87406 h 109113"/>
                        <a:gd name="connsiteX14" fmla="*/ 866 w 230119"/>
                        <a:gd name="connsiteY14" fmla="*/ 109113 h 109113"/>
                        <a:gd name="connsiteX15" fmla="*/ 0 w 230119"/>
                        <a:gd name="connsiteY15" fmla="*/ 105996 h 109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30119" h="109113">
                          <a:moveTo>
                            <a:pt x="0" y="105996"/>
                          </a:moveTo>
                          <a:cubicBezTo>
                            <a:pt x="20495" y="100915"/>
                            <a:pt x="40643" y="94218"/>
                            <a:pt x="59752" y="85154"/>
                          </a:cubicBezTo>
                          <a:cubicBezTo>
                            <a:pt x="69336" y="80709"/>
                            <a:pt x="78746" y="75802"/>
                            <a:pt x="88387" y="71241"/>
                          </a:cubicBezTo>
                          <a:cubicBezTo>
                            <a:pt x="97971" y="66738"/>
                            <a:pt x="107612" y="62293"/>
                            <a:pt x="117369" y="57963"/>
                          </a:cubicBezTo>
                          <a:cubicBezTo>
                            <a:pt x="127068" y="53633"/>
                            <a:pt x="136824" y="49534"/>
                            <a:pt x="146639" y="45435"/>
                          </a:cubicBezTo>
                          <a:cubicBezTo>
                            <a:pt x="156396" y="41336"/>
                            <a:pt x="166210" y="37295"/>
                            <a:pt x="175851" y="32907"/>
                          </a:cubicBezTo>
                          <a:cubicBezTo>
                            <a:pt x="185492" y="28520"/>
                            <a:pt x="194960" y="23670"/>
                            <a:pt x="203967" y="18128"/>
                          </a:cubicBezTo>
                          <a:cubicBezTo>
                            <a:pt x="213030" y="12586"/>
                            <a:pt x="221690" y="6466"/>
                            <a:pt x="230119" y="0"/>
                          </a:cubicBezTo>
                          <a:cubicBezTo>
                            <a:pt x="221748" y="6524"/>
                            <a:pt x="213204" y="12816"/>
                            <a:pt x="204198" y="18474"/>
                          </a:cubicBezTo>
                          <a:cubicBezTo>
                            <a:pt x="195191" y="24132"/>
                            <a:pt x="185781" y="29097"/>
                            <a:pt x="176198" y="33658"/>
                          </a:cubicBezTo>
                          <a:cubicBezTo>
                            <a:pt x="166614" y="38161"/>
                            <a:pt x="156857" y="42375"/>
                            <a:pt x="147101" y="46590"/>
                          </a:cubicBezTo>
                          <a:cubicBezTo>
                            <a:pt x="137402" y="50804"/>
                            <a:pt x="127645" y="55076"/>
                            <a:pt x="118062" y="59522"/>
                          </a:cubicBezTo>
                          <a:cubicBezTo>
                            <a:pt x="108420" y="63909"/>
                            <a:pt x="98837" y="68528"/>
                            <a:pt x="89311" y="73146"/>
                          </a:cubicBezTo>
                          <a:cubicBezTo>
                            <a:pt x="79785" y="77765"/>
                            <a:pt x="70433" y="82788"/>
                            <a:pt x="60849" y="87406"/>
                          </a:cubicBezTo>
                          <a:cubicBezTo>
                            <a:pt x="41682" y="96759"/>
                            <a:pt x="21418" y="103744"/>
                            <a:pt x="866" y="109113"/>
                          </a:cubicBezTo>
                          <a:lnTo>
                            <a:pt x="0" y="105996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4" name="Freeform: Shape 2083">
                      <a:extLst>
                        <a:ext uri="{FF2B5EF4-FFF2-40B4-BE49-F238E27FC236}">
                          <a16:creationId xmlns:a16="http://schemas.microsoft.com/office/drawing/2014/main" id="{0996B6D5-9E84-47C2-800D-FB34E4B20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0811" y="4260773"/>
                      <a:ext cx="130704" cy="57781"/>
                    </a:xfrm>
                    <a:custGeom>
                      <a:avLst/>
                      <a:gdLst>
                        <a:gd name="connsiteX0" fmla="*/ 123431 w 130704"/>
                        <a:gd name="connsiteY0" fmla="*/ 570 h 57781"/>
                        <a:gd name="connsiteX1" fmla="*/ 130705 w 130704"/>
                        <a:gd name="connsiteY1" fmla="*/ 281 h 57781"/>
                        <a:gd name="connsiteX2" fmla="*/ 130416 w 130704"/>
                        <a:gd name="connsiteY2" fmla="*/ 1840 h 57781"/>
                        <a:gd name="connsiteX3" fmla="*/ 109979 w 130704"/>
                        <a:gd name="connsiteY3" fmla="*/ 9691 h 57781"/>
                        <a:gd name="connsiteX4" fmla="*/ 108709 w 130704"/>
                        <a:gd name="connsiteY4" fmla="*/ 10615 h 57781"/>
                        <a:gd name="connsiteX5" fmla="*/ 49187 w 130704"/>
                        <a:gd name="connsiteY5" fmla="*/ 37691 h 57781"/>
                        <a:gd name="connsiteX6" fmla="*/ 808 w 130704"/>
                        <a:gd name="connsiteY6" fmla="*/ 57782 h 57781"/>
                        <a:gd name="connsiteX7" fmla="*/ 0 w 130704"/>
                        <a:gd name="connsiteY7" fmla="*/ 56396 h 57781"/>
                        <a:gd name="connsiteX8" fmla="*/ 48610 w 130704"/>
                        <a:gd name="connsiteY8" fmla="*/ 36190 h 57781"/>
                        <a:gd name="connsiteX9" fmla="*/ 107728 w 130704"/>
                        <a:gd name="connsiteY9" fmla="*/ 9287 h 57781"/>
                        <a:gd name="connsiteX10" fmla="*/ 108998 w 130704"/>
                        <a:gd name="connsiteY10" fmla="*/ 8421 h 57781"/>
                        <a:gd name="connsiteX11" fmla="*/ 123431 w 130704"/>
                        <a:gd name="connsiteY11" fmla="*/ 570 h 57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0704" h="57781">
                          <a:moveTo>
                            <a:pt x="123431" y="570"/>
                          </a:moveTo>
                          <a:cubicBezTo>
                            <a:pt x="125798" y="-66"/>
                            <a:pt x="128222" y="-181"/>
                            <a:pt x="130705" y="281"/>
                          </a:cubicBezTo>
                          <a:lnTo>
                            <a:pt x="130416" y="1840"/>
                          </a:lnTo>
                          <a:cubicBezTo>
                            <a:pt x="123142" y="396"/>
                            <a:pt x="116445" y="5130"/>
                            <a:pt x="109979" y="9691"/>
                          </a:cubicBezTo>
                          <a:lnTo>
                            <a:pt x="108709" y="10615"/>
                          </a:lnTo>
                          <a:cubicBezTo>
                            <a:pt x="90754" y="23201"/>
                            <a:pt x="69625" y="30590"/>
                            <a:pt x="49187" y="37691"/>
                          </a:cubicBezTo>
                          <a:cubicBezTo>
                            <a:pt x="32849" y="43407"/>
                            <a:pt x="15992" y="49238"/>
                            <a:pt x="808" y="57782"/>
                          </a:cubicBezTo>
                          <a:lnTo>
                            <a:pt x="0" y="56396"/>
                          </a:lnTo>
                          <a:cubicBezTo>
                            <a:pt x="15299" y="47794"/>
                            <a:pt x="32272" y="41906"/>
                            <a:pt x="48610" y="36190"/>
                          </a:cubicBezTo>
                          <a:cubicBezTo>
                            <a:pt x="68932" y="29089"/>
                            <a:pt x="89889" y="21757"/>
                            <a:pt x="107728" y="9287"/>
                          </a:cubicBezTo>
                          <a:lnTo>
                            <a:pt x="108998" y="8421"/>
                          </a:lnTo>
                          <a:cubicBezTo>
                            <a:pt x="113501" y="5304"/>
                            <a:pt x="118292" y="1897"/>
                            <a:pt x="123431" y="57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5" name="Freeform: Shape 2084">
                      <a:extLst>
                        <a:ext uri="{FF2B5EF4-FFF2-40B4-BE49-F238E27FC236}">
                          <a16:creationId xmlns:a16="http://schemas.microsoft.com/office/drawing/2014/main" id="{EF746D71-D59E-4CD8-90A2-0524EBC85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9926" y="4578752"/>
                      <a:ext cx="140577" cy="183240"/>
                    </a:xfrm>
                    <a:custGeom>
                      <a:avLst/>
                      <a:gdLst>
                        <a:gd name="connsiteX0" fmla="*/ 1155 w 140577"/>
                        <a:gd name="connsiteY0" fmla="*/ 0 h 183240"/>
                        <a:gd name="connsiteX1" fmla="*/ 31118 w 140577"/>
                        <a:gd name="connsiteY1" fmla="*/ 52594 h 183240"/>
                        <a:gd name="connsiteX2" fmla="*/ 45204 w 140577"/>
                        <a:gd name="connsiteY2" fmla="*/ 83076 h 183240"/>
                        <a:gd name="connsiteX3" fmla="*/ 114540 w 140577"/>
                        <a:gd name="connsiteY3" fmla="*/ 160033 h 183240"/>
                        <a:gd name="connsiteX4" fmla="*/ 140577 w 140577"/>
                        <a:gd name="connsiteY4" fmla="*/ 181971 h 183240"/>
                        <a:gd name="connsiteX5" fmla="*/ 139596 w 140577"/>
                        <a:gd name="connsiteY5" fmla="*/ 183241 h 183240"/>
                        <a:gd name="connsiteX6" fmla="*/ 113501 w 140577"/>
                        <a:gd name="connsiteY6" fmla="*/ 161245 h 183240"/>
                        <a:gd name="connsiteX7" fmla="*/ 43818 w 140577"/>
                        <a:gd name="connsiteY7" fmla="*/ 83827 h 183240"/>
                        <a:gd name="connsiteX8" fmla="*/ 29616 w 140577"/>
                        <a:gd name="connsiteY8" fmla="*/ 53171 h 183240"/>
                        <a:gd name="connsiteX9" fmla="*/ 0 w 140577"/>
                        <a:gd name="connsiteY9" fmla="*/ 1039 h 183240"/>
                        <a:gd name="connsiteX10" fmla="*/ 1155 w 140577"/>
                        <a:gd name="connsiteY10" fmla="*/ 0 h 183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0577" h="183240">
                          <a:moveTo>
                            <a:pt x="1155" y="0"/>
                          </a:moveTo>
                          <a:cubicBezTo>
                            <a:pt x="15184" y="14779"/>
                            <a:pt x="23266" y="34004"/>
                            <a:pt x="31118" y="52594"/>
                          </a:cubicBezTo>
                          <a:cubicBezTo>
                            <a:pt x="35390" y="62812"/>
                            <a:pt x="39835" y="73377"/>
                            <a:pt x="45204" y="83076"/>
                          </a:cubicBezTo>
                          <a:cubicBezTo>
                            <a:pt x="62177" y="113789"/>
                            <a:pt x="88792" y="137286"/>
                            <a:pt x="114540" y="160033"/>
                          </a:cubicBezTo>
                          <a:cubicBezTo>
                            <a:pt x="122911" y="167422"/>
                            <a:pt x="131571" y="175101"/>
                            <a:pt x="140577" y="181971"/>
                          </a:cubicBezTo>
                          <a:lnTo>
                            <a:pt x="139596" y="183241"/>
                          </a:lnTo>
                          <a:cubicBezTo>
                            <a:pt x="130532" y="176313"/>
                            <a:pt x="121872" y="168692"/>
                            <a:pt x="113501" y="161245"/>
                          </a:cubicBezTo>
                          <a:cubicBezTo>
                            <a:pt x="87637" y="138383"/>
                            <a:pt x="60965" y="114771"/>
                            <a:pt x="43818" y="83827"/>
                          </a:cubicBezTo>
                          <a:cubicBezTo>
                            <a:pt x="38392" y="74012"/>
                            <a:pt x="33946" y="63447"/>
                            <a:pt x="29616" y="53171"/>
                          </a:cubicBezTo>
                          <a:cubicBezTo>
                            <a:pt x="21880" y="34697"/>
                            <a:pt x="13798" y="15645"/>
                            <a:pt x="0" y="1039"/>
                          </a:cubicBezTo>
                          <a:lnTo>
                            <a:pt x="1155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6" name="Freeform: Shape 2085">
                      <a:extLst>
                        <a:ext uri="{FF2B5EF4-FFF2-40B4-BE49-F238E27FC236}">
                          <a16:creationId xmlns:a16="http://schemas.microsoft.com/office/drawing/2014/main" id="{0F2E5A14-2E2C-48CE-9D36-AE152A15DC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2965" y="4467214"/>
                      <a:ext cx="92082" cy="201484"/>
                    </a:xfrm>
                    <a:custGeom>
                      <a:avLst/>
                      <a:gdLst>
                        <a:gd name="connsiteX0" fmla="*/ 1559 w 92082"/>
                        <a:gd name="connsiteY0" fmla="*/ 0 h 201484"/>
                        <a:gd name="connsiteX1" fmla="*/ 8948 w 92082"/>
                        <a:gd name="connsiteY1" fmla="*/ 30078 h 201484"/>
                        <a:gd name="connsiteX2" fmla="*/ 31002 w 92082"/>
                        <a:gd name="connsiteY2" fmla="*/ 108247 h 201484"/>
                        <a:gd name="connsiteX3" fmla="*/ 92082 w 92082"/>
                        <a:gd name="connsiteY3" fmla="*/ 200214 h 201484"/>
                        <a:gd name="connsiteX4" fmla="*/ 91101 w 92082"/>
                        <a:gd name="connsiteY4" fmla="*/ 201484 h 201484"/>
                        <a:gd name="connsiteX5" fmla="*/ 29501 w 92082"/>
                        <a:gd name="connsiteY5" fmla="*/ 108825 h 201484"/>
                        <a:gd name="connsiteX6" fmla="*/ 7390 w 92082"/>
                        <a:gd name="connsiteY6" fmla="*/ 30482 h 201484"/>
                        <a:gd name="connsiteX7" fmla="*/ 0 w 92082"/>
                        <a:gd name="connsiteY7" fmla="*/ 462 h 201484"/>
                        <a:gd name="connsiteX8" fmla="*/ 1559 w 92082"/>
                        <a:gd name="connsiteY8" fmla="*/ 0 h 201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082" h="201484">
                          <a:moveTo>
                            <a:pt x="1559" y="0"/>
                          </a:moveTo>
                          <a:cubicBezTo>
                            <a:pt x="4157" y="9988"/>
                            <a:pt x="6581" y="20206"/>
                            <a:pt x="8948" y="30078"/>
                          </a:cubicBezTo>
                          <a:cubicBezTo>
                            <a:pt x="15183" y="56000"/>
                            <a:pt x="21649" y="82845"/>
                            <a:pt x="31002" y="108247"/>
                          </a:cubicBezTo>
                          <a:cubicBezTo>
                            <a:pt x="45897" y="148717"/>
                            <a:pt x="66449" y="179661"/>
                            <a:pt x="92082" y="200214"/>
                          </a:cubicBezTo>
                          <a:lnTo>
                            <a:pt x="91101" y="201484"/>
                          </a:lnTo>
                          <a:cubicBezTo>
                            <a:pt x="65237" y="180758"/>
                            <a:pt x="44511" y="149583"/>
                            <a:pt x="29501" y="108825"/>
                          </a:cubicBezTo>
                          <a:cubicBezTo>
                            <a:pt x="20148" y="83307"/>
                            <a:pt x="13682" y="56462"/>
                            <a:pt x="7390" y="30482"/>
                          </a:cubicBezTo>
                          <a:cubicBezTo>
                            <a:pt x="5023" y="20610"/>
                            <a:pt x="2540" y="10392"/>
                            <a:pt x="0" y="462"/>
                          </a:cubicBezTo>
                          <a:lnTo>
                            <a:pt x="1559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7" name="Freeform: Shape 2086">
                      <a:extLst>
                        <a:ext uri="{FF2B5EF4-FFF2-40B4-BE49-F238E27FC236}">
                          <a16:creationId xmlns:a16="http://schemas.microsoft.com/office/drawing/2014/main" id="{5A7A8907-82AE-43D4-BFAD-BC95A86EE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30960" y="4367627"/>
                      <a:ext cx="73434" cy="217187"/>
                    </a:xfrm>
                    <a:custGeom>
                      <a:avLst/>
                      <a:gdLst>
                        <a:gd name="connsiteX0" fmla="*/ 1443 w 73434"/>
                        <a:gd name="connsiteY0" fmla="*/ 0 h 217187"/>
                        <a:gd name="connsiteX1" fmla="*/ 9757 w 73434"/>
                        <a:gd name="connsiteY1" fmla="*/ 59406 h 217187"/>
                        <a:gd name="connsiteX2" fmla="*/ 10565 w 73434"/>
                        <a:gd name="connsiteY2" fmla="*/ 83134 h 217187"/>
                        <a:gd name="connsiteX3" fmla="*/ 73435 w 73434"/>
                        <a:gd name="connsiteY3" fmla="*/ 216033 h 217187"/>
                        <a:gd name="connsiteX4" fmla="*/ 72338 w 73434"/>
                        <a:gd name="connsiteY4" fmla="*/ 217187 h 217187"/>
                        <a:gd name="connsiteX5" fmla="*/ 9006 w 73434"/>
                        <a:gd name="connsiteY5" fmla="*/ 83249 h 217187"/>
                        <a:gd name="connsiteX6" fmla="*/ 8198 w 73434"/>
                        <a:gd name="connsiteY6" fmla="*/ 59406 h 217187"/>
                        <a:gd name="connsiteX7" fmla="*/ 0 w 73434"/>
                        <a:gd name="connsiteY7" fmla="*/ 635 h 217187"/>
                        <a:gd name="connsiteX8" fmla="*/ 1443 w 73434"/>
                        <a:gd name="connsiteY8" fmla="*/ 0 h 2171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434" h="217187">
                          <a:moveTo>
                            <a:pt x="1443" y="0"/>
                          </a:moveTo>
                          <a:cubicBezTo>
                            <a:pt x="9122" y="18705"/>
                            <a:pt x="9410" y="39373"/>
                            <a:pt x="9757" y="59406"/>
                          </a:cubicBezTo>
                          <a:cubicBezTo>
                            <a:pt x="9872" y="67200"/>
                            <a:pt x="9988" y="75282"/>
                            <a:pt x="10565" y="83134"/>
                          </a:cubicBezTo>
                          <a:cubicBezTo>
                            <a:pt x="14144" y="133130"/>
                            <a:pt x="37064" y="181567"/>
                            <a:pt x="73435" y="216033"/>
                          </a:cubicBezTo>
                          <a:lnTo>
                            <a:pt x="72338" y="217187"/>
                          </a:lnTo>
                          <a:cubicBezTo>
                            <a:pt x="35678" y="182490"/>
                            <a:pt x="12586" y="133649"/>
                            <a:pt x="9006" y="83249"/>
                          </a:cubicBezTo>
                          <a:cubicBezTo>
                            <a:pt x="8429" y="75398"/>
                            <a:pt x="8313" y="67258"/>
                            <a:pt x="8198" y="59406"/>
                          </a:cubicBezTo>
                          <a:cubicBezTo>
                            <a:pt x="7909" y="39546"/>
                            <a:pt x="7563" y="19052"/>
                            <a:pt x="0" y="635"/>
                          </a:cubicBezTo>
                          <a:lnTo>
                            <a:pt x="1443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8" name="Freeform: Shape 2087">
                      <a:extLst>
                        <a:ext uri="{FF2B5EF4-FFF2-40B4-BE49-F238E27FC236}">
                          <a16:creationId xmlns:a16="http://schemas.microsoft.com/office/drawing/2014/main" id="{AF0EE2F8-2BBE-4B41-9CAD-2BC456A6EF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8346" y="4320576"/>
                      <a:ext cx="77418" cy="190341"/>
                    </a:xfrm>
                    <a:custGeom>
                      <a:avLst/>
                      <a:gdLst>
                        <a:gd name="connsiteX0" fmla="*/ 1501 w 77418"/>
                        <a:gd name="connsiteY0" fmla="*/ 0 h 190341"/>
                        <a:gd name="connsiteX1" fmla="*/ 10623 w 77418"/>
                        <a:gd name="connsiteY1" fmla="*/ 48322 h 190341"/>
                        <a:gd name="connsiteX2" fmla="*/ 15126 w 77418"/>
                        <a:gd name="connsiteY2" fmla="*/ 81575 h 190341"/>
                        <a:gd name="connsiteX3" fmla="*/ 53518 w 77418"/>
                        <a:gd name="connsiteY3" fmla="*/ 160090 h 190341"/>
                        <a:gd name="connsiteX4" fmla="*/ 77418 w 77418"/>
                        <a:gd name="connsiteY4" fmla="*/ 189072 h 190341"/>
                        <a:gd name="connsiteX5" fmla="*/ 76495 w 77418"/>
                        <a:gd name="connsiteY5" fmla="*/ 190342 h 190341"/>
                        <a:gd name="connsiteX6" fmla="*/ 52190 w 77418"/>
                        <a:gd name="connsiteY6" fmla="*/ 160956 h 190341"/>
                        <a:gd name="connsiteX7" fmla="*/ 13567 w 77418"/>
                        <a:gd name="connsiteY7" fmla="*/ 81921 h 190341"/>
                        <a:gd name="connsiteX8" fmla="*/ 9006 w 77418"/>
                        <a:gd name="connsiteY8" fmla="*/ 48437 h 190341"/>
                        <a:gd name="connsiteX9" fmla="*/ 0 w 77418"/>
                        <a:gd name="connsiteY9" fmla="*/ 520 h 190341"/>
                        <a:gd name="connsiteX10" fmla="*/ 1501 w 77418"/>
                        <a:gd name="connsiteY10" fmla="*/ 0 h 190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7418" h="190341">
                          <a:moveTo>
                            <a:pt x="1501" y="0"/>
                          </a:moveTo>
                          <a:cubicBezTo>
                            <a:pt x="7621" y="15357"/>
                            <a:pt x="9122" y="32157"/>
                            <a:pt x="10623" y="48322"/>
                          </a:cubicBezTo>
                          <a:cubicBezTo>
                            <a:pt x="11662" y="59348"/>
                            <a:pt x="12701" y="70722"/>
                            <a:pt x="15126" y="81575"/>
                          </a:cubicBezTo>
                          <a:cubicBezTo>
                            <a:pt x="21649" y="110441"/>
                            <a:pt x="37872" y="135670"/>
                            <a:pt x="53518" y="160090"/>
                          </a:cubicBezTo>
                          <a:cubicBezTo>
                            <a:pt x="60272" y="170598"/>
                            <a:pt x="67258" y="181509"/>
                            <a:pt x="77418" y="189072"/>
                          </a:cubicBezTo>
                          <a:lnTo>
                            <a:pt x="76495" y="190342"/>
                          </a:lnTo>
                          <a:cubicBezTo>
                            <a:pt x="66103" y="182606"/>
                            <a:pt x="58713" y="171059"/>
                            <a:pt x="52190" y="160956"/>
                          </a:cubicBezTo>
                          <a:cubicBezTo>
                            <a:pt x="36429" y="136420"/>
                            <a:pt x="20149" y="111076"/>
                            <a:pt x="13567" y="81921"/>
                          </a:cubicBezTo>
                          <a:cubicBezTo>
                            <a:pt x="11085" y="70952"/>
                            <a:pt x="10045" y="59522"/>
                            <a:pt x="9006" y="48437"/>
                          </a:cubicBezTo>
                          <a:cubicBezTo>
                            <a:pt x="7505" y="32330"/>
                            <a:pt x="6004" y="15703"/>
                            <a:pt x="0" y="520"/>
                          </a:cubicBezTo>
                          <a:lnTo>
                            <a:pt x="1501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9" name="Freeform: Shape 2088">
                      <a:extLst>
                        <a:ext uri="{FF2B5EF4-FFF2-40B4-BE49-F238E27FC236}">
                          <a16:creationId xmlns:a16="http://schemas.microsoft.com/office/drawing/2014/main" id="{A6169DB3-87FF-4C5E-8842-AE192F706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4679" y="4281491"/>
                      <a:ext cx="44268" cy="153278"/>
                    </a:xfrm>
                    <a:custGeom>
                      <a:avLst/>
                      <a:gdLst>
                        <a:gd name="connsiteX0" fmla="*/ 7494 w 44268"/>
                        <a:gd name="connsiteY0" fmla="*/ 0 h 153278"/>
                        <a:gd name="connsiteX1" fmla="*/ 9052 w 44268"/>
                        <a:gd name="connsiteY1" fmla="*/ 346 h 153278"/>
                        <a:gd name="connsiteX2" fmla="*/ 3048 w 44268"/>
                        <a:gd name="connsiteY2" fmla="*/ 65006 h 153278"/>
                        <a:gd name="connsiteX3" fmla="*/ 21407 w 44268"/>
                        <a:gd name="connsiteY3" fmla="*/ 109748 h 153278"/>
                        <a:gd name="connsiteX4" fmla="*/ 44269 w 44268"/>
                        <a:gd name="connsiteY4" fmla="*/ 152528 h 153278"/>
                        <a:gd name="connsiteX5" fmla="*/ 42883 w 44268"/>
                        <a:gd name="connsiteY5" fmla="*/ 153278 h 153278"/>
                        <a:gd name="connsiteX6" fmla="*/ 20021 w 44268"/>
                        <a:gd name="connsiteY6" fmla="*/ 110499 h 153278"/>
                        <a:gd name="connsiteX7" fmla="*/ 1489 w 44268"/>
                        <a:gd name="connsiteY7" fmla="*/ 65295 h 153278"/>
                        <a:gd name="connsiteX8" fmla="*/ 7494 w 44268"/>
                        <a:gd name="connsiteY8" fmla="*/ 0 h 153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68" h="153278">
                          <a:moveTo>
                            <a:pt x="7494" y="0"/>
                          </a:moveTo>
                          <a:lnTo>
                            <a:pt x="9052" y="346"/>
                          </a:lnTo>
                          <a:cubicBezTo>
                            <a:pt x="4318" y="20437"/>
                            <a:pt x="-993" y="43241"/>
                            <a:pt x="3048" y="65006"/>
                          </a:cubicBezTo>
                          <a:cubicBezTo>
                            <a:pt x="6050" y="81055"/>
                            <a:pt x="13844" y="95604"/>
                            <a:pt x="21407" y="109748"/>
                          </a:cubicBezTo>
                          <a:lnTo>
                            <a:pt x="44269" y="152528"/>
                          </a:lnTo>
                          <a:lnTo>
                            <a:pt x="42883" y="153278"/>
                          </a:lnTo>
                          <a:lnTo>
                            <a:pt x="20021" y="110499"/>
                          </a:lnTo>
                          <a:cubicBezTo>
                            <a:pt x="12401" y="96297"/>
                            <a:pt x="4549" y="81575"/>
                            <a:pt x="1489" y="65295"/>
                          </a:cubicBezTo>
                          <a:cubicBezTo>
                            <a:pt x="-2667" y="43241"/>
                            <a:pt x="2702" y="20264"/>
                            <a:pt x="7494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90" name="Freeform: Shape 2089">
                      <a:extLst>
                        <a:ext uri="{FF2B5EF4-FFF2-40B4-BE49-F238E27FC236}">
                          <a16:creationId xmlns:a16="http://schemas.microsoft.com/office/drawing/2014/main" id="{1B503C6C-A340-40E7-AF20-E97E0E119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2640" y="4229706"/>
                      <a:ext cx="15400" cy="90408"/>
                    </a:xfrm>
                    <a:custGeom>
                      <a:avLst/>
                      <a:gdLst>
                        <a:gd name="connsiteX0" fmla="*/ 12918 w 15400"/>
                        <a:gd name="connsiteY0" fmla="*/ 0 h 90408"/>
                        <a:gd name="connsiteX1" fmla="*/ 14245 w 15400"/>
                        <a:gd name="connsiteY1" fmla="*/ 924 h 90408"/>
                        <a:gd name="connsiteX2" fmla="*/ 15400 w 15400"/>
                        <a:gd name="connsiteY2" fmla="*/ 89484 h 90408"/>
                        <a:gd name="connsiteX3" fmla="*/ 14072 w 15400"/>
                        <a:gd name="connsiteY3" fmla="*/ 90408 h 90408"/>
                        <a:gd name="connsiteX4" fmla="*/ 12918 w 15400"/>
                        <a:gd name="connsiteY4" fmla="*/ 0 h 90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400" h="90408">
                          <a:moveTo>
                            <a:pt x="12918" y="0"/>
                          </a:moveTo>
                          <a:lnTo>
                            <a:pt x="14245" y="924"/>
                          </a:lnTo>
                          <a:cubicBezTo>
                            <a:pt x="-3074" y="26788"/>
                            <a:pt x="-2555" y="64025"/>
                            <a:pt x="15400" y="89484"/>
                          </a:cubicBezTo>
                          <a:lnTo>
                            <a:pt x="14072" y="90408"/>
                          </a:lnTo>
                          <a:cubicBezTo>
                            <a:pt x="-4229" y="64429"/>
                            <a:pt x="-4748" y="26383"/>
                            <a:pt x="12918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1919" name="Graphic 3">
                  <a:extLst>
                    <a:ext uri="{FF2B5EF4-FFF2-40B4-BE49-F238E27FC236}">
                      <a16:creationId xmlns:a16="http://schemas.microsoft.com/office/drawing/2014/main" id="{5ECC1A98-1C90-4221-AAF6-E8C0BC44E6F3}"/>
                    </a:ext>
                  </a:extLst>
                </p:cNvPr>
                <p:cNvGrpSpPr/>
                <p:nvPr/>
              </p:nvGrpSpPr>
              <p:grpSpPr>
                <a:xfrm>
                  <a:off x="1507084" y="4423721"/>
                  <a:ext cx="789400" cy="742957"/>
                  <a:chOff x="1507084" y="4423721"/>
                  <a:chExt cx="789400" cy="742957"/>
                </a:xfrm>
              </p:grpSpPr>
              <p:sp>
                <p:nvSpPr>
                  <p:cNvPr id="2059" name="Freeform: Shape 2058">
                    <a:extLst>
                      <a:ext uri="{FF2B5EF4-FFF2-40B4-BE49-F238E27FC236}">
                        <a16:creationId xmlns:a16="http://schemas.microsoft.com/office/drawing/2014/main" id="{13E8BD6F-5C80-4752-ABBB-AEC802085735}"/>
                      </a:ext>
                    </a:extLst>
                  </p:cNvPr>
                  <p:cNvSpPr/>
                  <p:nvPr/>
                </p:nvSpPr>
                <p:spPr>
                  <a:xfrm>
                    <a:off x="1507084" y="4425763"/>
                    <a:ext cx="789400" cy="740916"/>
                  </a:xfrm>
                  <a:custGeom>
                    <a:avLst/>
                    <a:gdLst>
                      <a:gd name="connsiteX0" fmla="*/ 173442 w 789400"/>
                      <a:gd name="connsiteY0" fmla="*/ 706176 h 740916"/>
                      <a:gd name="connsiteX1" fmla="*/ 641243 w 789400"/>
                      <a:gd name="connsiteY1" fmla="*/ 591405 h 740916"/>
                      <a:gd name="connsiteX2" fmla="*/ 699033 w 789400"/>
                      <a:gd name="connsiteY2" fmla="*/ 120140 h 740916"/>
                      <a:gd name="connsiteX3" fmla="*/ 660411 w 789400"/>
                      <a:gd name="connsiteY3" fmla="*/ 0 h 740916"/>
                      <a:gd name="connsiteX4" fmla="*/ 502745 w 789400"/>
                      <a:gd name="connsiteY4" fmla="*/ 61715 h 740916"/>
                      <a:gd name="connsiteX5" fmla="*/ 13929 w 789400"/>
                      <a:gd name="connsiteY5" fmla="*/ 457871 h 740916"/>
                      <a:gd name="connsiteX6" fmla="*/ 95620 w 789400"/>
                      <a:gd name="connsiteY6" fmla="*/ 665128 h 740916"/>
                      <a:gd name="connsiteX7" fmla="*/ 173442 w 789400"/>
                      <a:gd name="connsiteY7" fmla="*/ 706176 h 74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89400" h="740916">
                        <a:moveTo>
                          <a:pt x="173442" y="706176"/>
                        </a:moveTo>
                        <a:cubicBezTo>
                          <a:pt x="173442" y="706176"/>
                          <a:pt x="326085" y="836823"/>
                          <a:pt x="641243" y="591405"/>
                        </a:cubicBezTo>
                        <a:cubicBezTo>
                          <a:pt x="927536" y="368502"/>
                          <a:pt x="713351" y="145657"/>
                          <a:pt x="699033" y="120140"/>
                        </a:cubicBezTo>
                        <a:cubicBezTo>
                          <a:pt x="684715" y="94622"/>
                          <a:pt x="628427" y="77245"/>
                          <a:pt x="660411" y="0"/>
                        </a:cubicBezTo>
                        <a:cubicBezTo>
                          <a:pt x="660411" y="0"/>
                          <a:pt x="628080" y="40124"/>
                          <a:pt x="502745" y="61715"/>
                        </a:cubicBezTo>
                        <a:cubicBezTo>
                          <a:pt x="157970" y="121006"/>
                          <a:pt x="62539" y="294086"/>
                          <a:pt x="13929" y="457871"/>
                        </a:cubicBezTo>
                        <a:cubicBezTo>
                          <a:pt x="-34681" y="621599"/>
                          <a:pt x="56478" y="653929"/>
                          <a:pt x="95620" y="665128"/>
                        </a:cubicBezTo>
                        <a:cubicBezTo>
                          <a:pt x="134704" y="676328"/>
                          <a:pt x="173442" y="706176"/>
                          <a:pt x="173442" y="70617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2060" name="Picture 2059">
                    <a:extLst>
                      <a:ext uri="{FF2B5EF4-FFF2-40B4-BE49-F238E27FC236}">
                        <a16:creationId xmlns:a16="http://schemas.microsoft.com/office/drawing/2014/main" id="{E9B6BFB2-1384-4CE9-A4BF-D03EA2EAD1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671724" y="4423721"/>
                    <a:ext cx="623503" cy="738967"/>
                  </a:xfrm>
                  <a:custGeom>
                    <a:avLst/>
                    <a:gdLst>
                      <a:gd name="connsiteX0" fmla="*/ 483 w 623503"/>
                      <a:gd name="connsiteY0" fmla="*/ 206 h 738967"/>
                      <a:gd name="connsiteX1" fmla="*/ 623987 w 623503"/>
                      <a:gd name="connsiteY1" fmla="*/ 206 h 738967"/>
                      <a:gd name="connsiteX2" fmla="*/ 623987 w 623503"/>
                      <a:gd name="connsiteY2" fmla="*/ 739173 h 738967"/>
                      <a:gd name="connsiteX3" fmla="*/ 483 w 623503"/>
                      <a:gd name="connsiteY3" fmla="*/ 739173 h 738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3503" h="738967">
                        <a:moveTo>
                          <a:pt x="483" y="206"/>
                        </a:moveTo>
                        <a:lnTo>
                          <a:pt x="623987" y="206"/>
                        </a:lnTo>
                        <a:lnTo>
                          <a:pt x="623987" y="739173"/>
                        </a:lnTo>
                        <a:lnTo>
                          <a:pt x="483" y="7391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061" name="Picture 2060">
                    <a:extLst>
                      <a:ext uri="{FF2B5EF4-FFF2-40B4-BE49-F238E27FC236}">
                        <a16:creationId xmlns:a16="http://schemas.microsoft.com/office/drawing/2014/main" id="{2632C33E-20B0-456F-B6E5-FE11510C1A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510074" y="4452587"/>
                    <a:ext cx="646596" cy="669689"/>
                  </a:xfrm>
                  <a:custGeom>
                    <a:avLst/>
                    <a:gdLst>
                      <a:gd name="connsiteX0" fmla="*/ 455 w 646596"/>
                      <a:gd name="connsiteY0" fmla="*/ 211 h 669689"/>
                      <a:gd name="connsiteX1" fmla="*/ 647052 w 646596"/>
                      <a:gd name="connsiteY1" fmla="*/ 211 h 669689"/>
                      <a:gd name="connsiteX2" fmla="*/ 647052 w 646596"/>
                      <a:gd name="connsiteY2" fmla="*/ 669900 h 669689"/>
                      <a:gd name="connsiteX3" fmla="*/ 455 w 646596"/>
                      <a:gd name="connsiteY3" fmla="*/ 669900 h 669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6596" h="669689">
                        <a:moveTo>
                          <a:pt x="455" y="211"/>
                        </a:moveTo>
                        <a:lnTo>
                          <a:pt x="647052" y="211"/>
                        </a:lnTo>
                        <a:lnTo>
                          <a:pt x="647052" y="669900"/>
                        </a:lnTo>
                        <a:lnTo>
                          <a:pt x="455" y="66990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062" name="Graphic 3">
                    <a:extLst>
                      <a:ext uri="{FF2B5EF4-FFF2-40B4-BE49-F238E27FC236}">
                        <a16:creationId xmlns:a16="http://schemas.microsoft.com/office/drawing/2014/main" id="{8FF15FE1-CC16-47FE-88FF-04ECE31AEB1E}"/>
                      </a:ext>
                    </a:extLst>
                  </p:cNvPr>
                  <p:cNvGrpSpPr/>
                  <p:nvPr/>
                </p:nvGrpSpPr>
                <p:grpSpPr>
                  <a:xfrm>
                    <a:off x="1572164" y="4506183"/>
                    <a:ext cx="643132" cy="565953"/>
                    <a:chOff x="1572164" y="4506183"/>
                    <a:chExt cx="643132" cy="565953"/>
                  </a:xfrm>
                  <a:solidFill>
                    <a:srgbClr val="A0A58F"/>
                  </a:solidFill>
                </p:grpSpPr>
                <p:sp>
                  <p:nvSpPr>
                    <p:cNvPr id="2063" name="Freeform: Shape 2062">
                      <a:extLst>
                        <a:ext uri="{FF2B5EF4-FFF2-40B4-BE49-F238E27FC236}">
                          <a16:creationId xmlns:a16="http://schemas.microsoft.com/office/drawing/2014/main" id="{17BCE3BD-2E97-4CFE-9ECA-D159A3951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7013" y="4979296"/>
                      <a:ext cx="416881" cy="92841"/>
                    </a:xfrm>
                    <a:custGeom>
                      <a:avLst/>
                      <a:gdLst>
                        <a:gd name="connsiteX0" fmla="*/ 635 w 416881"/>
                        <a:gd name="connsiteY0" fmla="*/ 84750 h 92841"/>
                        <a:gd name="connsiteX1" fmla="*/ 27192 w 416881"/>
                        <a:gd name="connsiteY1" fmla="*/ 88792 h 92841"/>
                        <a:gd name="connsiteX2" fmla="*/ 54095 w 416881"/>
                        <a:gd name="connsiteY2" fmla="*/ 89946 h 92841"/>
                        <a:gd name="connsiteX3" fmla="*/ 107843 w 416881"/>
                        <a:gd name="connsiteY3" fmla="*/ 86309 h 92841"/>
                        <a:gd name="connsiteX4" fmla="*/ 161418 w 416881"/>
                        <a:gd name="connsiteY4" fmla="*/ 79381 h 92841"/>
                        <a:gd name="connsiteX5" fmla="*/ 214820 w 416881"/>
                        <a:gd name="connsiteY5" fmla="*/ 71356 h 92841"/>
                        <a:gd name="connsiteX6" fmla="*/ 267760 w 416881"/>
                        <a:gd name="connsiteY6" fmla="*/ 60965 h 92841"/>
                        <a:gd name="connsiteX7" fmla="*/ 319777 w 416881"/>
                        <a:gd name="connsiteY7" fmla="*/ 46647 h 92841"/>
                        <a:gd name="connsiteX8" fmla="*/ 369946 w 416881"/>
                        <a:gd name="connsiteY8" fmla="*/ 26787 h 92841"/>
                        <a:gd name="connsiteX9" fmla="*/ 416882 w 416881"/>
                        <a:gd name="connsiteY9" fmla="*/ 0 h 92841"/>
                        <a:gd name="connsiteX10" fmla="*/ 370119 w 416881"/>
                        <a:gd name="connsiteY10" fmla="*/ 27192 h 92841"/>
                        <a:gd name="connsiteX11" fmla="*/ 320065 w 416881"/>
                        <a:gd name="connsiteY11" fmla="*/ 47456 h 92841"/>
                        <a:gd name="connsiteX12" fmla="*/ 268107 w 416881"/>
                        <a:gd name="connsiteY12" fmla="*/ 62177 h 92841"/>
                        <a:gd name="connsiteX13" fmla="*/ 215167 w 416881"/>
                        <a:gd name="connsiteY13" fmla="*/ 72973 h 92841"/>
                        <a:gd name="connsiteX14" fmla="*/ 161765 w 416881"/>
                        <a:gd name="connsiteY14" fmla="*/ 81402 h 92841"/>
                        <a:gd name="connsiteX15" fmla="*/ 108247 w 416881"/>
                        <a:gd name="connsiteY15" fmla="*/ 88792 h 92841"/>
                        <a:gd name="connsiteX16" fmla="*/ 54210 w 416881"/>
                        <a:gd name="connsiteY16" fmla="*/ 92833 h 92841"/>
                        <a:gd name="connsiteX17" fmla="*/ 27019 w 416881"/>
                        <a:gd name="connsiteY17" fmla="*/ 91909 h 92841"/>
                        <a:gd name="connsiteX18" fmla="*/ 0 w 416881"/>
                        <a:gd name="connsiteY18" fmla="*/ 87983 h 92841"/>
                        <a:gd name="connsiteX19" fmla="*/ 635 w 416881"/>
                        <a:gd name="connsiteY19" fmla="*/ 84750 h 92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416881" h="92841">
                          <a:moveTo>
                            <a:pt x="635" y="84750"/>
                          </a:moveTo>
                          <a:cubicBezTo>
                            <a:pt x="9410" y="86598"/>
                            <a:pt x="18301" y="87925"/>
                            <a:pt x="27192" y="88792"/>
                          </a:cubicBezTo>
                          <a:cubicBezTo>
                            <a:pt x="36140" y="89658"/>
                            <a:pt x="45089" y="89946"/>
                            <a:pt x="54095" y="89946"/>
                          </a:cubicBezTo>
                          <a:cubicBezTo>
                            <a:pt x="72049" y="89888"/>
                            <a:pt x="90004" y="88387"/>
                            <a:pt x="107843" y="86309"/>
                          </a:cubicBezTo>
                          <a:cubicBezTo>
                            <a:pt x="125682" y="84231"/>
                            <a:pt x="143579" y="81748"/>
                            <a:pt x="161418" y="79381"/>
                          </a:cubicBezTo>
                          <a:cubicBezTo>
                            <a:pt x="179257" y="76956"/>
                            <a:pt x="197039" y="74301"/>
                            <a:pt x="214820" y="71356"/>
                          </a:cubicBezTo>
                          <a:cubicBezTo>
                            <a:pt x="232602" y="68412"/>
                            <a:pt x="250210" y="64948"/>
                            <a:pt x="267760" y="60965"/>
                          </a:cubicBezTo>
                          <a:cubicBezTo>
                            <a:pt x="285311" y="56981"/>
                            <a:pt x="302631" y="52132"/>
                            <a:pt x="319777" y="46647"/>
                          </a:cubicBezTo>
                          <a:cubicBezTo>
                            <a:pt x="336866" y="40989"/>
                            <a:pt x="353608" y="34350"/>
                            <a:pt x="369946" y="26787"/>
                          </a:cubicBezTo>
                          <a:cubicBezTo>
                            <a:pt x="386168" y="18994"/>
                            <a:pt x="401871" y="10045"/>
                            <a:pt x="416882" y="0"/>
                          </a:cubicBezTo>
                          <a:cubicBezTo>
                            <a:pt x="401929" y="10161"/>
                            <a:pt x="386342" y="19225"/>
                            <a:pt x="370119" y="27192"/>
                          </a:cubicBezTo>
                          <a:cubicBezTo>
                            <a:pt x="353839" y="34928"/>
                            <a:pt x="337096" y="41682"/>
                            <a:pt x="320065" y="47456"/>
                          </a:cubicBezTo>
                          <a:cubicBezTo>
                            <a:pt x="302977" y="53113"/>
                            <a:pt x="285600" y="58020"/>
                            <a:pt x="268107" y="62177"/>
                          </a:cubicBezTo>
                          <a:cubicBezTo>
                            <a:pt x="250556" y="66276"/>
                            <a:pt x="232890" y="69913"/>
                            <a:pt x="215167" y="72973"/>
                          </a:cubicBezTo>
                          <a:cubicBezTo>
                            <a:pt x="197443" y="76033"/>
                            <a:pt x="179604" y="78862"/>
                            <a:pt x="161765" y="81402"/>
                          </a:cubicBezTo>
                          <a:cubicBezTo>
                            <a:pt x="143925" y="83942"/>
                            <a:pt x="126144" y="86598"/>
                            <a:pt x="108247" y="88792"/>
                          </a:cubicBezTo>
                          <a:cubicBezTo>
                            <a:pt x="90350" y="90985"/>
                            <a:pt x="72338" y="92660"/>
                            <a:pt x="54210" y="92833"/>
                          </a:cubicBezTo>
                          <a:cubicBezTo>
                            <a:pt x="45146" y="92891"/>
                            <a:pt x="36082" y="92660"/>
                            <a:pt x="27019" y="91909"/>
                          </a:cubicBezTo>
                          <a:cubicBezTo>
                            <a:pt x="17955" y="91101"/>
                            <a:pt x="8949" y="89831"/>
                            <a:pt x="0" y="87983"/>
                          </a:cubicBezTo>
                          <a:lnTo>
                            <a:pt x="635" y="8475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4" name="Freeform: Shape 2063">
                      <a:extLst>
                        <a:ext uri="{FF2B5EF4-FFF2-40B4-BE49-F238E27FC236}">
                          <a16:creationId xmlns:a16="http://schemas.microsoft.com/office/drawing/2014/main" id="{259E2AD3-3EBA-44B9-BA75-1CC78E277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2423" y="4890273"/>
                      <a:ext cx="385186" cy="85619"/>
                    </a:xfrm>
                    <a:custGeom>
                      <a:avLst/>
                      <a:gdLst>
                        <a:gd name="connsiteX0" fmla="*/ 808 w 385186"/>
                        <a:gd name="connsiteY0" fmla="*/ 75802 h 85619"/>
                        <a:gd name="connsiteX1" fmla="*/ 25229 w 385186"/>
                        <a:gd name="connsiteY1" fmla="*/ 80651 h 85619"/>
                        <a:gd name="connsiteX2" fmla="*/ 50053 w 385186"/>
                        <a:gd name="connsiteY2" fmla="*/ 82614 h 85619"/>
                        <a:gd name="connsiteX3" fmla="*/ 99876 w 385186"/>
                        <a:gd name="connsiteY3" fmla="*/ 80420 h 85619"/>
                        <a:gd name="connsiteX4" fmla="*/ 149583 w 385186"/>
                        <a:gd name="connsiteY4" fmla="*/ 74705 h 85619"/>
                        <a:gd name="connsiteX5" fmla="*/ 199117 w 385186"/>
                        <a:gd name="connsiteY5" fmla="*/ 67893 h 85619"/>
                        <a:gd name="connsiteX6" fmla="*/ 248247 w 385186"/>
                        <a:gd name="connsiteY6" fmla="*/ 58656 h 85619"/>
                        <a:gd name="connsiteX7" fmla="*/ 296395 w 385186"/>
                        <a:gd name="connsiteY7" fmla="*/ 45262 h 85619"/>
                        <a:gd name="connsiteX8" fmla="*/ 342523 w 385186"/>
                        <a:gd name="connsiteY8" fmla="*/ 26153 h 85619"/>
                        <a:gd name="connsiteX9" fmla="*/ 385187 w 385186"/>
                        <a:gd name="connsiteY9" fmla="*/ 0 h 85619"/>
                        <a:gd name="connsiteX10" fmla="*/ 342696 w 385186"/>
                        <a:gd name="connsiteY10" fmla="*/ 26557 h 85619"/>
                        <a:gd name="connsiteX11" fmla="*/ 296626 w 385186"/>
                        <a:gd name="connsiteY11" fmla="*/ 46128 h 85619"/>
                        <a:gd name="connsiteX12" fmla="*/ 248536 w 385186"/>
                        <a:gd name="connsiteY12" fmla="*/ 59926 h 85619"/>
                        <a:gd name="connsiteX13" fmla="*/ 199406 w 385186"/>
                        <a:gd name="connsiteY13" fmla="*/ 69625 h 85619"/>
                        <a:gd name="connsiteX14" fmla="*/ 149872 w 385186"/>
                        <a:gd name="connsiteY14" fmla="*/ 76841 h 85619"/>
                        <a:gd name="connsiteX15" fmla="*/ 100165 w 385186"/>
                        <a:gd name="connsiteY15" fmla="*/ 82961 h 85619"/>
                        <a:gd name="connsiteX16" fmla="*/ 50053 w 385186"/>
                        <a:gd name="connsiteY16" fmla="*/ 85559 h 85619"/>
                        <a:gd name="connsiteX17" fmla="*/ 24882 w 385186"/>
                        <a:gd name="connsiteY17" fmla="*/ 83827 h 85619"/>
                        <a:gd name="connsiteX18" fmla="*/ 0 w 385186"/>
                        <a:gd name="connsiteY18" fmla="*/ 79093 h 85619"/>
                        <a:gd name="connsiteX19" fmla="*/ 808 w 385186"/>
                        <a:gd name="connsiteY19" fmla="*/ 75802 h 85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85186" h="85619">
                          <a:moveTo>
                            <a:pt x="808" y="75802"/>
                          </a:moveTo>
                          <a:cubicBezTo>
                            <a:pt x="8833" y="77880"/>
                            <a:pt x="17031" y="79497"/>
                            <a:pt x="25229" y="80651"/>
                          </a:cubicBezTo>
                          <a:cubicBezTo>
                            <a:pt x="33484" y="81748"/>
                            <a:pt x="41740" y="82326"/>
                            <a:pt x="50053" y="82614"/>
                          </a:cubicBezTo>
                          <a:cubicBezTo>
                            <a:pt x="66680" y="83076"/>
                            <a:pt x="83307" y="82037"/>
                            <a:pt x="99876" y="80420"/>
                          </a:cubicBezTo>
                          <a:cubicBezTo>
                            <a:pt x="116445" y="78804"/>
                            <a:pt x="133014" y="76726"/>
                            <a:pt x="149583" y="74705"/>
                          </a:cubicBezTo>
                          <a:cubicBezTo>
                            <a:pt x="166152" y="72684"/>
                            <a:pt x="182664" y="70433"/>
                            <a:pt x="199117" y="67893"/>
                          </a:cubicBezTo>
                          <a:cubicBezTo>
                            <a:pt x="215571" y="65352"/>
                            <a:pt x="231967" y="62235"/>
                            <a:pt x="248247" y="58656"/>
                          </a:cubicBezTo>
                          <a:cubicBezTo>
                            <a:pt x="264527" y="55018"/>
                            <a:pt x="280577" y="50515"/>
                            <a:pt x="296395" y="45262"/>
                          </a:cubicBezTo>
                          <a:cubicBezTo>
                            <a:pt x="312156" y="39893"/>
                            <a:pt x="327570" y="33485"/>
                            <a:pt x="342523" y="26153"/>
                          </a:cubicBezTo>
                          <a:cubicBezTo>
                            <a:pt x="357418" y="18590"/>
                            <a:pt x="371620" y="9757"/>
                            <a:pt x="385187" y="0"/>
                          </a:cubicBezTo>
                          <a:cubicBezTo>
                            <a:pt x="371735" y="9930"/>
                            <a:pt x="357533" y="18878"/>
                            <a:pt x="342696" y="26557"/>
                          </a:cubicBezTo>
                          <a:cubicBezTo>
                            <a:pt x="327744" y="34062"/>
                            <a:pt x="312387" y="40643"/>
                            <a:pt x="296626" y="46128"/>
                          </a:cubicBezTo>
                          <a:cubicBezTo>
                            <a:pt x="280808" y="51497"/>
                            <a:pt x="264758" y="56115"/>
                            <a:pt x="248536" y="59926"/>
                          </a:cubicBezTo>
                          <a:cubicBezTo>
                            <a:pt x="232255" y="63678"/>
                            <a:pt x="215917" y="66911"/>
                            <a:pt x="199406" y="69625"/>
                          </a:cubicBezTo>
                          <a:cubicBezTo>
                            <a:pt x="182952" y="72338"/>
                            <a:pt x="166441" y="74705"/>
                            <a:pt x="149872" y="76841"/>
                          </a:cubicBezTo>
                          <a:cubicBezTo>
                            <a:pt x="133303" y="78977"/>
                            <a:pt x="116791" y="81171"/>
                            <a:pt x="100165" y="82961"/>
                          </a:cubicBezTo>
                          <a:cubicBezTo>
                            <a:pt x="83538" y="84750"/>
                            <a:pt x="66796" y="85905"/>
                            <a:pt x="50053" y="85559"/>
                          </a:cubicBezTo>
                          <a:cubicBezTo>
                            <a:pt x="41682" y="85385"/>
                            <a:pt x="33254" y="84866"/>
                            <a:pt x="24882" y="83827"/>
                          </a:cubicBezTo>
                          <a:cubicBezTo>
                            <a:pt x="16511" y="82730"/>
                            <a:pt x="8198" y="81171"/>
                            <a:pt x="0" y="79093"/>
                          </a:cubicBezTo>
                          <a:lnTo>
                            <a:pt x="808" y="75802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5" name="Freeform: Shape 2064">
                      <a:extLst>
                        <a:ext uri="{FF2B5EF4-FFF2-40B4-BE49-F238E27FC236}">
                          <a16:creationId xmlns:a16="http://schemas.microsoft.com/office/drawing/2014/main" id="{9807DBF1-B87D-4932-9A93-0FE89D040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9854" y="4780929"/>
                      <a:ext cx="355916" cy="110441"/>
                    </a:xfrm>
                    <a:custGeom>
                      <a:avLst/>
                      <a:gdLst>
                        <a:gd name="connsiteX0" fmla="*/ 866 w 355916"/>
                        <a:gd name="connsiteY0" fmla="*/ 101377 h 110441"/>
                        <a:gd name="connsiteX1" fmla="*/ 24132 w 355916"/>
                        <a:gd name="connsiteY1" fmla="*/ 105938 h 110441"/>
                        <a:gd name="connsiteX2" fmla="*/ 47744 w 355916"/>
                        <a:gd name="connsiteY2" fmla="*/ 107381 h 110441"/>
                        <a:gd name="connsiteX3" fmla="*/ 94969 w 355916"/>
                        <a:gd name="connsiteY3" fmla="*/ 103225 h 110441"/>
                        <a:gd name="connsiteX4" fmla="*/ 141847 w 355916"/>
                        <a:gd name="connsiteY4" fmla="*/ 94853 h 110441"/>
                        <a:gd name="connsiteX5" fmla="*/ 188495 w 355916"/>
                        <a:gd name="connsiteY5" fmla="*/ 85154 h 110441"/>
                        <a:gd name="connsiteX6" fmla="*/ 234391 w 355916"/>
                        <a:gd name="connsiteY6" fmla="*/ 72627 h 110441"/>
                        <a:gd name="connsiteX7" fmla="*/ 278672 w 355916"/>
                        <a:gd name="connsiteY7" fmla="*/ 55249 h 110441"/>
                        <a:gd name="connsiteX8" fmla="*/ 319835 w 355916"/>
                        <a:gd name="connsiteY8" fmla="*/ 31348 h 110441"/>
                        <a:gd name="connsiteX9" fmla="*/ 355917 w 355916"/>
                        <a:gd name="connsiteY9" fmla="*/ 0 h 110441"/>
                        <a:gd name="connsiteX10" fmla="*/ 320065 w 355916"/>
                        <a:gd name="connsiteY10" fmla="*/ 31695 h 110441"/>
                        <a:gd name="connsiteX11" fmla="*/ 279018 w 355916"/>
                        <a:gd name="connsiteY11" fmla="*/ 56058 h 110441"/>
                        <a:gd name="connsiteX12" fmla="*/ 234738 w 355916"/>
                        <a:gd name="connsiteY12" fmla="*/ 73897 h 110441"/>
                        <a:gd name="connsiteX13" fmla="*/ 188841 w 355916"/>
                        <a:gd name="connsiteY13" fmla="*/ 86887 h 110441"/>
                        <a:gd name="connsiteX14" fmla="*/ 142251 w 355916"/>
                        <a:gd name="connsiteY14" fmla="*/ 96990 h 110441"/>
                        <a:gd name="connsiteX15" fmla="*/ 95373 w 355916"/>
                        <a:gd name="connsiteY15" fmla="*/ 105823 h 110441"/>
                        <a:gd name="connsiteX16" fmla="*/ 47744 w 355916"/>
                        <a:gd name="connsiteY16" fmla="*/ 110441 h 110441"/>
                        <a:gd name="connsiteX17" fmla="*/ 23728 w 355916"/>
                        <a:gd name="connsiteY17" fmla="*/ 109171 h 110441"/>
                        <a:gd name="connsiteX18" fmla="*/ 0 w 355916"/>
                        <a:gd name="connsiteY18" fmla="*/ 104726 h 110441"/>
                        <a:gd name="connsiteX19" fmla="*/ 866 w 355916"/>
                        <a:gd name="connsiteY19" fmla="*/ 101377 h 110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55916" h="110441">
                          <a:moveTo>
                            <a:pt x="866" y="101377"/>
                          </a:moveTo>
                          <a:cubicBezTo>
                            <a:pt x="8487" y="103398"/>
                            <a:pt x="16280" y="104956"/>
                            <a:pt x="24132" y="105938"/>
                          </a:cubicBezTo>
                          <a:cubicBezTo>
                            <a:pt x="31983" y="106862"/>
                            <a:pt x="39893" y="107323"/>
                            <a:pt x="47744" y="107381"/>
                          </a:cubicBezTo>
                          <a:cubicBezTo>
                            <a:pt x="63563" y="107381"/>
                            <a:pt x="79324" y="105649"/>
                            <a:pt x="94969" y="103225"/>
                          </a:cubicBezTo>
                          <a:cubicBezTo>
                            <a:pt x="110614" y="100742"/>
                            <a:pt x="126260" y="97740"/>
                            <a:pt x="141847" y="94853"/>
                          </a:cubicBezTo>
                          <a:cubicBezTo>
                            <a:pt x="157435" y="91909"/>
                            <a:pt x="173023" y="88734"/>
                            <a:pt x="188495" y="85154"/>
                          </a:cubicBezTo>
                          <a:cubicBezTo>
                            <a:pt x="203967" y="81575"/>
                            <a:pt x="219265" y="77361"/>
                            <a:pt x="234391" y="72627"/>
                          </a:cubicBezTo>
                          <a:cubicBezTo>
                            <a:pt x="249517" y="67777"/>
                            <a:pt x="264297" y="61946"/>
                            <a:pt x="278672" y="55249"/>
                          </a:cubicBezTo>
                          <a:cubicBezTo>
                            <a:pt x="293047" y="48437"/>
                            <a:pt x="306787" y="40355"/>
                            <a:pt x="319835" y="31348"/>
                          </a:cubicBezTo>
                          <a:cubicBezTo>
                            <a:pt x="332824" y="22111"/>
                            <a:pt x="344775" y="11489"/>
                            <a:pt x="355917" y="0"/>
                          </a:cubicBezTo>
                          <a:cubicBezTo>
                            <a:pt x="344890" y="11604"/>
                            <a:pt x="332997" y="22342"/>
                            <a:pt x="320065" y="31695"/>
                          </a:cubicBezTo>
                          <a:cubicBezTo>
                            <a:pt x="307018" y="40874"/>
                            <a:pt x="293335" y="49130"/>
                            <a:pt x="279018" y="56058"/>
                          </a:cubicBezTo>
                          <a:cubicBezTo>
                            <a:pt x="264643" y="62870"/>
                            <a:pt x="249864" y="68874"/>
                            <a:pt x="234738" y="73897"/>
                          </a:cubicBezTo>
                          <a:cubicBezTo>
                            <a:pt x="219612" y="78804"/>
                            <a:pt x="204313" y="83192"/>
                            <a:pt x="188841" y="86887"/>
                          </a:cubicBezTo>
                          <a:cubicBezTo>
                            <a:pt x="173369" y="90581"/>
                            <a:pt x="157839" y="93930"/>
                            <a:pt x="142251" y="96990"/>
                          </a:cubicBezTo>
                          <a:cubicBezTo>
                            <a:pt x="126664" y="100049"/>
                            <a:pt x="111076" y="103225"/>
                            <a:pt x="95373" y="105823"/>
                          </a:cubicBezTo>
                          <a:cubicBezTo>
                            <a:pt x="79670" y="108420"/>
                            <a:pt x="63794" y="110268"/>
                            <a:pt x="47744" y="110441"/>
                          </a:cubicBezTo>
                          <a:cubicBezTo>
                            <a:pt x="39720" y="110441"/>
                            <a:pt x="31695" y="110095"/>
                            <a:pt x="23728" y="109171"/>
                          </a:cubicBezTo>
                          <a:cubicBezTo>
                            <a:pt x="15761" y="108190"/>
                            <a:pt x="7851" y="106689"/>
                            <a:pt x="0" y="104726"/>
                          </a:cubicBezTo>
                          <a:lnTo>
                            <a:pt x="866" y="101377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6" name="Freeform: Shape 2065">
                      <a:extLst>
                        <a:ext uri="{FF2B5EF4-FFF2-40B4-BE49-F238E27FC236}">
                          <a16:creationId xmlns:a16="http://schemas.microsoft.com/office/drawing/2014/main" id="{2E6BB971-516D-407C-8DED-630C0FC61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8914" y="4702818"/>
                      <a:ext cx="306382" cy="100664"/>
                    </a:xfrm>
                    <a:custGeom>
                      <a:avLst/>
                      <a:gdLst>
                        <a:gd name="connsiteX0" fmla="*/ 578 w 306382"/>
                        <a:gd name="connsiteY0" fmla="*/ 95200 h 100664"/>
                        <a:gd name="connsiteX1" fmla="*/ 40701 w 306382"/>
                        <a:gd name="connsiteY1" fmla="*/ 96932 h 100664"/>
                        <a:gd name="connsiteX2" fmla="*/ 80421 w 306382"/>
                        <a:gd name="connsiteY2" fmla="*/ 89946 h 100664"/>
                        <a:gd name="connsiteX3" fmla="*/ 119159 w 306382"/>
                        <a:gd name="connsiteY3" fmla="*/ 78111 h 100664"/>
                        <a:gd name="connsiteX4" fmla="*/ 157377 w 306382"/>
                        <a:gd name="connsiteY4" fmla="*/ 64487 h 100664"/>
                        <a:gd name="connsiteX5" fmla="*/ 232198 w 306382"/>
                        <a:gd name="connsiteY5" fmla="*/ 33080 h 100664"/>
                        <a:gd name="connsiteX6" fmla="*/ 269146 w 306382"/>
                        <a:gd name="connsiteY6" fmla="*/ 16223 h 100664"/>
                        <a:gd name="connsiteX7" fmla="*/ 306383 w 306382"/>
                        <a:gd name="connsiteY7" fmla="*/ 0 h 100664"/>
                        <a:gd name="connsiteX8" fmla="*/ 269319 w 306382"/>
                        <a:gd name="connsiteY8" fmla="*/ 16685 h 100664"/>
                        <a:gd name="connsiteX9" fmla="*/ 232544 w 306382"/>
                        <a:gd name="connsiteY9" fmla="*/ 33946 h 100664"/>
                        <a:gd name="connsiteX10" fmla="*/ 157955 w 306382"/>
                        <a:gd name="connsiteY10" fmla="*/ 66218 h 100664"/>
                        <a:gd name="connsiteX11" fmla="*/ 119851 w 306382"/>
                        <a:gd name="connsiteY11" fmla="*/ 80305 h 100664"/>
                        <a:gd name="connsiteX12" fmla="*/ 81056 w 306382"/>
                        <a:gd name="connsiteY12" fmla="*/ 92544 h 100664"/>
                        <a:gd name="connsiteX13" fmla="*/ 40932 w 306382"/>
                        <a:gd name="connsiteY13" fmla="*/ 99992 h 100664"/>
                        <a:gd name="connsiteX14" fmla="*/ 0 w 306382"/>
                        <a:gd name="connsiteY14" fmla="*/ 98606 h 100664"/>
                        <a:gd name="connsiteX15" fmla="*/ 578 w 306382"/>
                        <a:gd name="connsiteY15" fmla="*/ 95200 h 100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06382" h="100664">
                          <a:moveTo>
                            <a:pt x="578" y="95200"/>
                          </a:moveTo>
                          <a:cubicBezTo>
                            <a:pt x="13856" y="97451"/>
                            <a:pt x="27365" y="97971"/>
                            <a:pt x="40701" y="96932"/>
                          </a:cubicBezTo>
                          <a:cubicBezTo>
                            <a:pt x="54095" y="95893"/>
                            <a:pt x="67373" y="93295"/>
                            <a:pt x="80421" y="89946"/>
                          </a:cubicBezTo>
                          <a:cubicBezTo>
                            <a:pt x="93468" y="86540"/>
                            <a:pt x="106342" y="82383"/>
                            <a:pt x="119159" y="78111"/>
                          </a:cubicBezTo>
                          <a:cubicBezTo>
                            <a:pt x="131975" y="73781"/>
                            <a:pt x="144734" y="69394"/>
                            <a:pt x="157377" y="64487"/>
                          </a:cubicBezTo>
                          <a:cubicBezTo>
                            <a:pt x="182664" y="54903"/>
                            <a:pt x="207546" y="44165"/>
                            <a:pt x="232198" y="33080"/>
                          </a:cubicBezTo>
                          <a:lnTo>
                            <a:pt x="269146" y="16223"/>
                          </a:lnTo>
                          <a:cubicBezTo>
                            <a:pt x="281443" y="10623"/>
                            <a:pt x="293797" y="4965"/>
                            <a:pt x="306383" y="0"/>
                          </a:cubicBezTo>
                          <a:cubicBezTo>
                            <a:pt x="293855" y="5138"/>
                            <a:pt x="281616" y="10911"/>
                            <a:pt x="269319" y="16685"/>
                          </a:cubicBezTo>
                          <a:lnTo>
                            <a:pt x="232544" y="33946"/>
                          </a:lnTo>
                          <a:cubicBezTo>
                            <a:pt x="207950" y="45320"/>
                            <a:pt x="183183" y="56346"/>
                            <a:pt x="157955" y="66218"/>
                          </a:cubicBezTo>
                          <a:cubicBezTo>
                            <a:pt x="145369" y="71241"/>
                            <a:pt x="132610" y="75802"/>
                            <a:pt x="119851" y="80305"/>
                          </a:cubicBezTo>
                          <a:cubicBezTo>
                            <a:pt x="107035" y="84693"/>
                            <a:pt x="94161" y="89023"/>
                            <a:pt x="81056" y="92544"/>
                          </a:cubicBezTo>
                          <a:cubicBezTo>
                            <a:pt x="67950" y="96066"/>
                            <a:pt x="54557" y="98837"/>
                            <a:pt x="40932" y="99992"/>
                          </a:cubicBezTo>
                          <a:cubicBezTo>
                            <a:pt x="27365" y="101204"/>
                            <a:pt x="13567" y="100800"/>
                            <a:pt x="0" y="98606"/>
                          </a:cubicBezTo>
                          <a:lnTo>
                            <a:pt x="578" y="9520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7" name="Freeform: Shape 2066">
                      <a:extLst>
                        <a:ext uri="{FF2B5EF4-FFF2-40B4-BE49-F238E27FC236}">
                          <a16:creationId xmlns:a16="http://schemas.microsoft.com/office/drawing/2014/main" id="{144F0BFD-696A-4D82-87C0-E860597BAA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289" y="4612006"/>
                      <a:ext cx="240453" cy="114944"/>
                    </a:xfrm>
                    <a:custGeom>
                      <a:avLst/>
                      <a:gdLst>
                        <a:gd name="connsiteX0" fmla="*/ 0 w 240453"/>
                        <a:gd name="connsiteY0" fmla="*/ 111711 h 114944"/>
                        <a:gd name="connsiteX1" fmla="*/ 62466 w 240453"/>
                        <a:gd name="connsiteY1" fmla="*/ 89831 h 114944"/>
                        <a:gd name="connsiteX2" fmla="*/ 92371 w 240453"/>
                        <a:gd name="connsiteY2" fmla="*/ 75167 h 114944"/>
                        <a:gd name="connsiteX3" fmla="*/ 122622 w 240453"/>
                        <a:gd name="connsiteY3" fmla="*/ 61196 h 114944"/>
                        <a:gd name="connsiteX4" fmla="*/ 153220 w 240453"/>
                        <a:gd name="connsiteY4" fmla="*/ 47975 h 114944"/>
                        <a:gd name="connsiteX5" fmla="*/ 183761 w 240453"/>
                        <a:gd name="connsiteY5" fmla="*/ 34755 h 114944"/>
                        <a:gd name="connsiteX6" fmla="*/ 213146 w 240453"/>
                        <a:gd name="connsiteY6" fmla="*/ 19167 h 114944"/>
                        <a:gd name="connsiteX7" fmla="*/ 240453 w 240453"/>
                        <a:gd name="connsiteY7" fmla="*/ 0 h 114944"/>
                        <a:gd name="connsiteX8" fmla="*/ 213377 w 240453"/>
                        <a:gd name="connsiteY8" fmla="*/ 19513 h 114944"/>
                        <a:gd name="connsiteX9" fmla="*/ 184107 w 240453"/>
                        <a:gd name="connsiteY9" fmla="*/ 35505 h 114944"/>
                        <a:gd name="connsiteX10" fmla="*/ 153682 w 240453"/>
                        <a:gd name="connsiteY10" fmla="*/ 49130 h 114944"/>
                        <a:gd name="connsiteX11" fmla="*/ 123315 w 240453"/>
                        <a:gd name="connsiteY11" fmla="*/ 62754 h 114944"/>
                        <a:gd name="connsiteX12" fmla="*/ 93295 w 240453"/>
                        <a:gd name="connsiteY12" fmla="*/ 77130 h 114944"/>
                        <a:gd name="connsiteX13" fmla="*/ 63563 w 240453"/>
                        <a:gd name="connsiteY13" fmla="*/ 92140 h 114944"/>
                        <a:gd name="connsiteX14" fmla="*/ 808 w 240453"/>
                        <a:gd name="connsiteY14" fmla="*/ 114944 h 114944"/>
                        <a:gd name="connsiteX15" fmla="*/ 0 w 240453"/>
                        <a:gd name="connsiteY15" fmla="*/ 111711 h 114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0453" h="114944">
                          <a:moveTo>
                            <a:pt x="0" y="111711"/>
                          </a:moveTo>
                          <a:cubicBezTo>
                            <a:pt x="21476" y="106400"/>
                            <a:pt x="42491" y="99357"/>
                            <a:pt x="62466" y="89831"/>
                          </a:cubicBezTo>
                          <a:cubicBezTo>
                            <a:pt x="72511" y="85097"/>
                            <a:pt x="82326" y="79959"/>
                            <a:pt x="92371" y="75167"/>
                          </a:cubicBezTo>
                          <a:cubicBezTo>
                            <a:pt x="102416" y="70375"/>
                            <a:pt x="112462" y="65699"/>
                            <a:pt x="122622" y="61196"/>
                          </a:cubicBezTo>
                          <a:cubicBezTo>
                            <a:pt x="132783" y="56635"/>
                            <a:pt x="143002" y="52305"/>
                            <a:pt x="153220" y="47975"/>
                          </a:cubicBezTo>
                          <a:cubicBezTo>
                            <a:pt x="163439" y="43645"/>
                            <a:pt x="173715" y="39373"/>
                            <a:pt x="183761" y="34755"/>
                          </a:cubicBezTo>
                          <a:cubicBezTo>
                            <a:pt x="193864" y="30136"/>
                            <a:pt x="203736" y="24998"/>
                            <a:pt x="213146" y="19167"/>
                          </a:cubicBezTo>
                          <a:cubicBezTo>
                            <a:pt x="222614" y="13336"/>
                            <a:pt x="231620" y="6812"/>
                            <a:pt x="240453" y="0"/>
                          </a:cubicBezTo>
                          <a:cubicBezTo>
                            <a:pt x="231736" y="6928"/>
                            <a:pt x="222787" y="13567"/>
                            <a:pt x="213377" y="19513"/>
                          </a:cubicBezTo>
                          <a:cubicBezTo>
                            <a:pt x="203967" y="25517"/>
                            <a:pt x="194152" y="30771"/>
                            <a:pt x="184107" y="35505"/>
                          </a:cubicBezTo>
                          <a:cubicBezTo>
                            <a:pt x="174062" y="40297"/>
                            <a:pt x="163843" y="44684"/>
                            <a:pt x="153682" y="49130"/>
                          </a:cubicBezTo>
                          <a:cubicBezTo>
                            <a:pt x="143521" y="53575"/>
                            <a:pt x="133360" y="58078"/>
                            <a:pt x="123315" y="62754"/>
                          </a:cubicBezTo>
                          <a:cubicBezTo>
                            <a:pt x="113212" y="67373"/>
                            <a:pt x="103225" y="72223"/>
                            <a:pt x="93295" y="77130"/>
                          </a:cubicBezTo>
                          <a:cubicBezTo>
                            <a:pt x="83365" y="82037"/>
                            <a:pt x="73550" y="87291"/>
                            <a:pt x="63563" y="92140"/>
                          </a:cubicBezTo>
                          <a:cubicBezTo>
                            <a:pt x="43530" y="101954"/>
                            <a:pt x="22342" y="109344"/>
                            <a:pt x="808" y="114944"/>
                          </a:cubicBezTo>
                          <a:lnTo>
                            <a:pt x="0" y="111711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8" name="Freeform: Shape 2067">
                      <a:extLst>
                        <a:ext uri="{FF2B5EF4-FFF2-40B4-BE49-F238E27FC236}">
                          <a16:creationId xmlns:a16="http://schemas.microsoft.com/office/drawing/2014/main" id="{F408C55B-B4C7-48B4-9AED-6901B073C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3140" y="4539836"/>
                      <a:ext cx="136535" cy="60912"/>
                    </a:xfrm>
                    <a:custGeom>
                      <a:avLst/>
                      <a:gdLst>
                        <a:gd name="connsiteX0" fmla="*/ 128915 w 136535"/>
                        <a:gd name="connsiteY0" fmla="*/ 583 h 60912"/>
                        <a:gd name="connsiteX1" fmla="*/ 136536 w 136535"/>
                        <a:gd name="connsiteY1" fmla="*/ 352 h 60912"/>
                        <a:gd name="connsiteX2" fmla="*/ 136247 w 136535"/>
                        <a:gd name="connsiteY2" fmla="*/ 2026 h 60912"/>
                        <a:gd name="connsiteX3" fmla="*/ 114887 w 136535"/>
                        <a:gd name="connsiteY3" fmla="*/ 10281 h 60912"/>
                        <a:gd name="connsiteX4" fmla="*/ 113559 w 136535"/>
                        <a:gd name="connsiteY4" fmla="*/ 11205 h 60912"/>
                        <a:gd name="connsiteX5" fmla="*/ 51381 w 136535"/>
                        <a:gd name="connsiteY5" fmla="*/ 39725 h 60912"/>
                        <a:gd name="connsiteX6" fmla="*/ 808 w 136535"/>
                        <a:gd name="connsiteY6" fmla="*/ 60912 h 60912"/>
                        <a:gd name="connsiteX7" fmla="*/ 0 w 136535"/>
                        <a:gd name="connsiteY7" fmla="*/ 59411 h 60912"/>
                        <a:gd name="connsiteX8" fmla="*/ 50804 w 136535"/>
                        <a:gd name="connsiteY8" fmla="*/ 38108 h 60912"/>
                        <a:gd name="connsiteX9" fmla="*/ 112577 w 136535"/>
                        <a:gd name="connsiteY9" fmla="*/ 9762 h 60912"/>
                        <a:gd name="connsiteX10" fmla="*/ 113905 w 136535"/>
                        <a:gd name="connsiteY10" fmla="*/ 8838 h 60912"/>
                        <a:gd name="connsiteX11" fmla="*/ 128915 w 136535"/>
                        <a:gd name="connsiteY11" fmla="*/ 583 h 609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6535" h="60912">
                          <a:moveTo>
                            <a:pt x="128915" y="583"/>
                          </a:moveTo>
                          <a:cubicBezTo>
                            <a:pt x="131398" y="-52"/>
                            <a:pt x="133938" y="-226"/>
                            <a:pt x="136536" y="352"/>
                          </a:cubicBezTo>
                          <a:lnTo>
                            <a:pt x="136247" y="2026"/>
                          </a:lnTo>
                          <a:cubicBezTo>
                            <a:pt x="128627" y="467"/>
                            <a:pt x="121641" y="5432"/>
                            <a:pt x="114887" y="10281"/>
                          </a:cubicBezTo>
                          <a:lnTo>
                            <a:pt x="113559" y="11205"/>
                          </a:lnTo>
                          <a:cubicBezTo>
                            <a:pt x="94796" y="24541"/>
                            <a:pt x="72742" y="32277"/>
                            <a:pt x="51381" y="39725"/>
                          </a:cubicBezTo>
                          <a:cubicBezTo>
                            <a:pt x="34351" y="45729"/>
                            <a:pt x="16685" y="51906"/>
                            <a:pt x="808" y="60912"/>
                          </a:cubicBezTo>
                          <a:lnTo>
                            <a:pt x="0" y="59411"/>
                          </a:lnTo>
                          <a:cubicBezTo>
                            <a:pt x="15992" y="50347"/>
                            <a:pt x="33716" y="44112"/>
                            <a:pt x="50804" y="38108"/>
                          </a:cubicBezTo>
                          <a:cubicBezTo>
                            <a:pt x="72050" y="30661"/>
                            <a:pt x="93988" y="22982"/>
                            <a:pt x="112577" y="9762"/>
                          </a:cubicBezTo>
                          <a:lnTo>
                            <a:pt x="113905" y="8838"/>
                          </a:lnTo>
                          <a:cubicBezTo>
                            <a:pt x="118524" y="5548"/>
                            <a:pt x="123546" y="1968"/>
                            <a:pt x="128915" y="583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9" name="Freeform: Shape 2068">
                      <a:extLst>
                        <a:ext uri="{FF2B5EF4-FFF2-40B4-BE49-F238E27FC236}">
                          <a16:creationId xmlns:a16="http://schemas.microsoft.com/office/drawing/2014/main" id="{4C26D82C-6BAD-4CB6-B9E6-D59A2EDF1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2164" y="4875494"/>
                      <a:ext cx="148024" cy="195653"/>
                    </a:xfrm>
                    <a:custGeom>
                      <a:avLst/>
                      <a:gdLst>
                        <a:gd name="connsiteX0" fmla="*/ 1155 w 148024"/>
                        <a:gd name="connsiteY0" fmla="*/ 0 h 195653"/>
                        <a:gd name="connsiteX1" fmla="*/ 32792 w 148024"/>
                        <a:gd name="connsiteY1" fmla="*/ 56115 h 195653"/>
                        <a:gd name="connsiteX2" fmla="*/ 47687 w 148024"/>
                        <a:gd name="connsiteY2" fmla="*/ 88618 h 195653"/>
                        <a:gd name="connsiteX3" fmla="*/ 120660 w 148024"/>
                        <a:gd name="connsiteY3" fmla="*/ 170828 h 195653"/>
                        <a:gd name="connsiteX4" fmla="*/ 148025 w 148024"/>
                        <a:gd name="connsiteY4" fmla="*/ 194268 h 195653"/>
                        <a:gd name="connsiteX5" fmla="*/ 147043 w 148024"/>
                        <a:gd name="connsiteY5" fmla="*/ 195653 h 195653"/>
                        <a:gd name="connsiteX6" fmla="*/ 119620 w 148024"/>
                        <a:gd name="connsiteY6" fmla="*/ 172156 h 195653"/>
                        <a:gd name="connsiteX7" fmla="*/ 46301 w 148024"/>
                        <a:gd name="connsiteY7" fmla="*/ 89484 h 195653"/>
                        <a:gd name="connsiteX8" fmla="*/ 31291 w 148024"/>
                        <a:gd name="connsiteY8" fmla="*/ 56808 h 195653"/>
                        <a:gd name="connsiteX9" fmla="*/ 0 w 148024"/>
                        <a:gd name="connsiteY9" fmla="*/ 1212 h 195653"/>
                        <a:gd name="connsiteX10" fmla="*/ 1155 w 148024"/>
                        <a:gd name="connsiteY10" fmla="*/ 0 h 195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8024" h="195653">
                          <a:moveTo>
                            <a:pt x="1155" y="0"/>
                          </a:moveTo>
                          <a:cubicBezTo>
                            <a:pt x="15934" y="15818"/>
                            <a:pt x="24478" y="36256"/>
                            <a:pt x="32792" y="56115"/>
                          </a:cubicBezTo>
                          <a:cubicBezTo>
                            <a:pt x="37353" y="66969"/>
                            <a:pt x="42029" y="78227"/>
                            <a:pt x="47687" y="88618"/>
                          </a:cubicBezTo>
                          <a:cubicBezTo>
                            <a:pt x="65641" y="121352"/>
                            <a:pt x="93583" y="146523"/>
                            <a:pt x="120660" y="170828"/>
                          </a:cubicBezTo>
                          <a:cubicBezTo>
                            <a:pt x="129435" y="178738"/>
                            <a:pt x="138556" y="186936"/>
                            <a:pt x="148025" y="194268"/>
                          </a:cubicBezTo>
                          <a:lnTo>
                            <a:pt x="147043" y="195653"/>
                          </a:lnTo>
                          <a:cubicBezTo>
                            <a:pt x="137517" y="188264"/>
                            <a:pt x="128396" y="180066"/>
                            <a:pt x="119620" y="172156"/>
                          </a:cubicBezTo>
                          <a:cubicBezTo>
                            <a:pt x="92429" y="147736"/>
                            <a:pt x="64371" y="122507"/>
                            <a:pt x="46301" y="89484"/>
                          </a:cubicBezTo>
                          <a:cubicBezTo>
                            <a:pt x="40585" y="79035"/>
                            <a:pt x="35852" y="67720"/>
                            <a:pt x="31291" y="56808"/>
                          </a:cubicBezTo>
                          <a:cubicBezTo>
                            <a:pt x="23093" y="37122"/>
                            <a:pt x="14606" y="16800"/>
                            <a:pt x="0" y="1212"/>
                          </a:cubicBezTo>
                          <a:lnTo>
                            <a:pt x="1155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0" name="Freeform: Shape 2069">
                      <a:extLst>
                        <a:ext uri="{FF2B5EF4-FFF2-40B4-BE49-F238E27FC236}">
                          <a16:creationId xmlns:a16="http://schemas.microsoft.com/office/drawing/2014/main" id="{E4C4FC88-FF73-4B74-A656-028E6B68DC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9995" y="4757317"/>
                      <a:ext cx="97335" cy="214762"/>
                    </a:xfrm>
                    <a:custGeom>
                      <a:avLst/>
                      <a:gdLst>
                        <a:gd name="connsiteX0" fmla="*/ 1616 w 97335"/>
                        <a:gd name="connsiteY0" fmla="*/ 0 h 214762"/>
                        <a:gd name="connsiteX1" fmla="*/ 9526 w 97335"/>
                        <a:gd name="connsiteY1" fmla="*/ 32041 h 214762"/>
                        <a:gd name="connsiteX2" fmla="*/ 32965 w 97335"/>
                        <a:gd name="connsiteY2" fmla="*/ 115290 h 214762"/>
                        <a:gd name="connsiteX3" fmla="*/ 97336 w 97335"/>
                        <a:gd name="connsiteY3" fmla="*/ 213435 h 214762"/>
                        <a:gd name="connsiteX4" fmla="*/ 96297 w 97335"/>
                        <a:gd name="connsiteY4" fmla="*/ 214763 h 214762"/>
                        <a:gd name="connsiteX5" fmla="*/ 31406 w 97335"/>
                        <a:gd name="connsiteY5" fmla="*/ 115868 h 214762"/>
                        <a:gd name="connsiteX6" fmla="*/ 7909 w 97335"/>
                        <a:gd name="connsiteY6" fmla="*/ 32445 h 214762"/>
                        <a:gd name="connsiteX7" fmla="*/ 0 w 97335"/>
                        <a:gd name="connsiteY7" fmla="*/ 462 h 214762"/>
                        <a:gd name="connsiteX8" fmla="*/ 1616 w 97335"/>
                        <a:gd name="connsiteY8" fmla="*/ 0 h 2147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7335" h="214762">
                          <a:moveTo>
                            <a:pt x="1616" y="0"/>
                          </a:moveTo>
                          <a:cubicBezTo>
                            <a:pt x="4388" y="10623"/>
                            <a:pt x="6986" y="21534"/>
                            <a:pt x="9526" y="32041"/>
                          </a:cubicBezTo>
                          <a:cubicBezTo>
                            <a:pt x="16165" y="59637"/>
                            <a:pt x="23035" y="88214"/>
                            <a:pt x="32965" y="115290"/>
                          </a:cubicBezTo>
                          <a:cubicBezTo>
                            <a:pt x="48726" y="158416"/>
                            <a:pt x="70375" y="191439"/>
                            <a:pt x="97336" y="213435"/>
                          </a:cubicBezTo>
                          <a:lnTo>
                            <a:pt x="96297" y="214763"/>
                          </a:lnTo>
                          <a:cubicBezTo>
                            <a:pt x="69105" y="192594"/>
                            <a:pt x="47282" y="159340"/>
                            <a:pt x="31406" y="115868"/>
                          </a:cubicBezTo>
                          <a:cubicBezTo>
                            <a:pt x="21476" y="88676"/>
                            <a:pt x="14606" y="60099"/>
                            <a:pt x="7909" y="32445"/>
                          </a:cubicBezTo>
                          <a:cubicBezTo>
                            <a:pt x="5369" y="21938"/>
                            <a:pt x="2771" y="11085"/>
                            <a:pt x="0" y="462"/>
                          </a:cubicBezTo>
                          <a:lnTo>
                            <a:pt x="1616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1" name="Freeform: Shape 2070">
                      <a:extLst>
                        <a:ext uri="{FF2B5EF4-FFF2-40B4-BE49-F238E27FC236}">
                          <a16:creationId xmlns:a16="http://schemas.microsoft.com/office/drawing/2014/main" id="{02321E31-5B1A-4515-8BD3-63240120A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71165" y="4651725"/>
                      <a:ext cx="77937" cy="231331"/>
                    </a:xfrm>
                    <a:custGeom>
                      <a:avLst/>
                      <a:gdLst>
                        <a:gd name="connsiteX0" fmla="*/ 1559 w 77937"/>
                        <a:gd name="connsiteY0" fmla="*/ 0 h 231331"/>
                        <a:gd name="connsiteX1" fmla="*/ 10507 w 77937"/>
                        <a:gd name="connsiteY1" fmla="*/ 63216 h 231331"/>
                        <a:gd name="connsiteX2" fmla="*/ 11489 w 77937"/>
                        <a:gd name="connsiteY2" fmla="*/ 88445 h 231331"/>
                        <a:gd name="connsiteX3" fmla="*/ 77938 w 77937"/>
                        <a:gd name="connsiteY3" fmla="*/ 230119 h 231331"/>
                        <a:gd name="connsiteX4" fmla="*/ 76783 w 77937"/>
                        <a:gd name="connsiteY4" fmla="*/ 231331 h 231331"/>
                        <a:gd name="connsiteX5" fmla="*/ 9814 w 77937"/>
                        <a:gd name="connsiteY5" fmla="*/ 88503 h 231331"/>
                        <a:gd name="connsiteX6" fmla="*/ 8833 w 77937"/>
                        <a:gd name="connsiteY6" fmla="*/ 63159 h 231331"/>
                        <a:gd name="connsiteX7" fmla="*/ 0 w 77937"/>
                        <a:gd name="connsiteY7" fmla="*/ 577 h 231331"/>
                        <a:gd name="connsiteX8" fmla="*/ 1559 w 77937"/>
                        <a:gd name="connsiteY8" fmla="*/ 0 h 231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7937" h="231331">
                          <a:moveTo>
                            <a:pt x="1559" y="0"/>
                          </a:moveTo>
                          <a:cubicBezTo>
                            <a:pt x="9699" y="19917"/>
                            <a:pt x="10103" y="41971"/>
                            <a:pt x="10507" y="63216"/>
                          </a:cubicBezTo>
                          <a:cubicBezTo>
                            <a:pt x="10680" y="71530"/>
                            <a:pt x="10854" y="80132"/>
                            <a:pt x="11489" y="88445"/>
                          </a:cubicBezTo>
                          <a:cubicBezTo>
                            <a:pt x="15472" y="141674"/>
                            <a:pt x="39720" y="193344"/>
                            <a:pt x="77938" y="230119"/>
                          </a:cubicBezTo>
                          <a:lnTo>
                            <a:pt x="76783" y="231331"/>
                          </a:lnTo>
                          <a:cubicBezTo>
                            <a:pt x="38276" y="194210"/>
                            <a:pt x="13856" y="142193"/>
                            <a:pt x="9814" y="88503"/>
                          </a:cubicBezTo>
                          <a:cubicBezTo>
                            <a:pt x="9179" y="80132"/>
                            <a:pt x="9006" y="71472"/>
                            <a:pt x="8833" y="63159"/>
                          </a:cubicBezTo>
                          <a:cubicBezTo>
                            <a:pt x="8429" y="42029"/>
                            <a:pt x="7967" y="20206"/>
                            <a:pt x="0" y="577"/>
                          </a:cubicBezTo>
                          <a:lnTo>
                            <a:pt x="1559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2" name="Freeform: Shape 2071">
                      <a:extLst>
                        <a:ext uri="{FF2B5EF4-FFF2-40B4-BE49-F238E27FC236}">
                          <a16:creationId xmlns:a16="http://schemas.microsoft.com/office/drawing/2014/main" id="{8AA7A914-958D-4E1D-91B2-49FD64A99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1091" y="4601903"/>
                      <a:ext cx="81979" cy="202927"/>
                    </a:xfrm>
                    <a:custGeom>
                      <a:avLst/>
                      <a:gdLst>
                        <a:gd name="connsiteX0" fmla="*/ 1501 w 81979"/>
                        <a:gd name="connsiteY0" fmla="*/ 0 h 202927"/>
                        <a:gd name="connsiteX1" fmla="*/ 11316 w 81979"/>
                        <a:gd name="connsiteY1" fmla="*/ 51497 h 202927"/>
                        <a:gd name="connsiteX2" fmla="*/ 16223 w 81979"/>
                        <a:gd name="connsiteY2" fmla="*/ 86886 h 202927"/>
                        <a:gd name="connsiteX3" fmla="*/ 56808 w 81979"/>
                        <a:gd name="connsiteY3" fmla="*/ 170598 h 202927"/>
                        <a:gd name="connsiteX4" fmla="*/ 81979 w 81979"/>
                        <a:gd name="connsiteY4" fmla="*/ 201542 h 202927"/>
                        <a:gd name="connsiteX5" fmla="*/ 80998 w 81979"/>
                        <a:gd name="connsiteY5" fmla="*/ 202927 h 202927"/>
                        <a:gd name="connsiteX6" fmla="*/ 55422 w 81979"/>
                        <a:gd name="connsiteY6" fmla="*/ 171521 h 202927"/>
                        <a:gd name="connsiteX7" fmla="*/ 14606 w 81979"/>
                        <a:gd name="connsiteY7" fmla="*/ 87291 h 202927"/>
                        <a:gd name="connsiteX8" fmla="*/ 9699 w 81979"/>
                        <a:gd name="connsiteY8" fmla="*/ 51670 h 202927"/>
                        <a:gd name="connsiteX9" fmla="*/ 0 w 81979"/>
                        <a:gd name="connsiteY9" fmla="*/ 635 h 202927"/>
                        <a:gd name="connsiteX10" fmla="*/ 1501 w 81979"/>
                        <a:gd name="connsiteY10" fmla="*/ 0 h 202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1979" h="202927">
                          <a:moveTo>
                            <a:pt x="1501" y="0"/>
                          </a:moveTo>
                          <a:cubicBezTo>
                            <a:pt x="7967" y="16396"/>
                            <a:pt x="9641" y="34235"/>
                            <a:pt x="11316" y="51497"/>
                          </a:cubicBezTo>
                          <a:cubicBezTo>
                            <a:pt x="12412" y="63216"/>
                            <a:pt x="13567" y="75340"/>
                            <a:pt x="16223" y="86886"/>
                          </a:cubicBezTo>
                          <a:cubicBezTo>
                            <a:pt x="23208" y="117600"/>
                            <a:pt x="40297" y="144560"/>
                            <a:pt x="56808" y="170598"/>
                          </a:cubicBezTo>
                          <a:cubicBezTo>
                            <a:pt x="63909" y="181798"/>
                            <a:pt x="71299" y="193459"/>
                            <a:pt x="81979" y="201542"/>
                          </a:cubicBezTo>
                          <a:lnTo>
                            <a:pt x="80998" y="202927"/>
                          </a:lnTo>
                          <a:cubicBezTo>
                            <a:pt x="70087" y="194614"/>
                            <a:pt x="62293" y="182375"/>
                            <a:pt x="55422" y="171521"/>
                          </a:cubicBezTo>
                          <a:cubicBezTo>
                            <a:pt x="38853" y="145369"/>
                            <a:pt x="21649" y="118293"/>
                            <a:pt x="14606" y="87291"/>
                          </a:cubicBezTo>
                          <a:cubicBezTo>
                            <a:pt x="11951" y="75629"/>
                            <a:pt x="10796" y="63447"/>
                            <a:pt x="9699" y="51670"/>
                          </a:cubicBezTo>
                          <a:cubicBezTo>
                            <a:pt x="8083" y="34524"/>
                            <a:pt x="6408" y="16800"/>
                            <a:pt x="0" y="635"/>
                          </a:cubicBezTo>
                          <a:lnTo>
                            <a:pt x="1501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3" name="Freeform: Shape 2072">
                      <a:extLst>
                        <a:ext uri="{FF2B5EF4-FFF2-40B4-BE49-F238E27FC236}">
                          <a16:creationId xmlns:a16="http://schemas.microsoft.com/office/drawing/2014/main" id="{E7D6E7CD-40C5-4B1C-8A99-5950B5516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013" y="4560740"/>
                      <a:ext cx="46741" cy="163323"/>
                    </a:xfrm>
                    <a:custGeom>
                      <a:avLst/>
                      <a:gdLst>
                        <a:gd name="connsiteX0" fmla="*/ 7600 w 46741"/>
                        <a:gd name="connsiteY0" fmla="*/ 0 h 163323"/>
                        <a:gd name="connsiteX1" fmla="*/ 9216 w 46741"/>
                        <a:gd name="connsiteY1" fmla="*/ 404 h 163323"/>
                        <a:gd name="connsiteX2" fmla="*/ 3212 w 46741"/>
                        <a:gd name="connsiteY2" fmla="*/ 69163 h 163323"/>
                        <a:gd name="connsiteX3" fmla="*/ 22610 w 46741"/>
                        <a:gd name="connsiteY3" fmla="*/ 116849 h 163323"/>
                        <a:gd name="connsiteX4" fmla="*/ 46742 w 46741"/>
                        <a:gd name="connsiteY4" fmla="*/ 162515 h 163323"/>
                        <a:gd name="connsiteX5" fmla="*/ 45299 w 46741"/>
                        <a:gd name="connsiteY5" fmla="*/ 163323 h 163323"/>
                        <a:gd name="connsiteX6" fmla="*/ 21167 w 46741"/>
                        <a:gd name="connsiteY6" fmla="*/ 117658 h 163323"/>
                        <a:gd name="connsiteX7" fmla="*/ 1596 w 46741"/>
                        <a:gd name="connsiteY7" fmla="*/ 69451 h 163323"/>
                        <a:gd name="connsiteX8" fmla="*/ 7600 w 46741"/>
                        <a:gd name="connsiteY8" fmla="*/ 0 h 163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741" h="163323">
                          <a:moveTo>
                            <a:pt x="7600" y="0"/>
                          </a:moveTo>
                          <a:lnTo>
                            <a:pt x="9216" y="404"/>
                          </a:lnTo>
                          <a:cubicBezTo>
                            <a:pt x="4367" y="21765"/>
                            <a:pt x="-1118" y="46012"/>
                            <a:pt x="3212" y="69163"/>
                          </a:cubicBezTo>
                          <a:cubicBezTo>
                            <a:pt x="6387" y="86251"/>
                            <a:pt x="14643" y="101781"/>
                            <a:pt x="22610" y="116849"/>
                          </a:cubicBezTo>
                          <a:lnTo>
                            <a:pt x="46742" y="162515"/>
                          </a:lnTo>
                          <a:lnTo>
                            <a:pt x="45299" y="163323"/>
                          </a:lnTo>
                          <a:lnTo>
                            <a:pt x="21167" y="117658"/>
                          </a:lnTo>
                          <a:cubicBezTo>
                            <a:pt x="13142" y="102474"/>
                            <a:pt x="4829" y="86771"/>
                            <a:pt x="1596" y="69451"/>
                          </a:cubicBezTo>
                          <a:cubicBezTo>
                            <a:pt x="-2792" y="45955"/>
                            <a:pt x="2750" y="21534"/>
                            <a:pt x="7600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4" name="Freeform: Shape 2073">
                      <a:extLst>
                        <a:ext uri="{FF2B5EF4-FFF2-40B4-BE49-F238E27FC236}">
                          <a16:creationId xmlns:a16="http://schemas.microsoft.com/office/drawing/2014/main" id="{A384A66B-E149-43D6-8132-53276A9CA1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3816" y="4506183"/>
                      <a:ext cx="16322" cy="96181"/>
                    </a:xfrm>
                    <a:custGeom>
                      <a:avLst/>
                      <a:gdLst>
                        <a:gd name="connsiteX0" fmla="*/ 13320 w 16322"/>
                        <a:gd name="connsiteY0" fmla="*/ 0 h 96181"/>
                        <a:gd name="connsiteX1" fmla="*/ 14706 w 16322"/>
                        <a:gd name="connsiteY1" fmla="*/ 981 h 96181"/>
                        <a:gd name="connsiteX2" fmla="*/ 16323 w 16322"/>
                        <a:gd name="connsiteY2" fmla="*/ 95200 h 96181"/>
                        <a:gd name="connsiteX3" fmla="*/ 14937 w 16322"/>
                        <a:gd name="connsiteY3" fmla="*/ 96181 h 96181"/>
                        <a:gd name="connsiteX4" fmla="*/ 13320 w 16322"/>
                        <a:gd name="connsiteY4" fmla="*/ 0 h 96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322" h="96181">
                          <a:moveTo>
                            <a:pt x="13320" y="0"/>
                          </a:moveTo>
                          <a:lnTo>
                            <a:pt x="14706" y="981"/>
                          </a:lnTo>
                          <a:cubicBezTo>
                            <a:pt x="-3306" y="28404"/>
                            <a:pt x="-2614" y="68008"/>
                            <a:pt x="16323" y="95200"/>
                          </a:cubicBezTo>
                          <a:lnTo>
                            <a:pt x="14937" y="96181"/>
                          </a:lnTo>
                          <a:cubicBezTo>
                            <a:pt x="-4346" y="68412"/>
                            <a:pt x="-5038" y="28000"/>
                            <a:pt x="13320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1920" name="Graphic 3">
                  <a:extLst>
                    <a:ext uri="{FF2B5EF4-FFF2-40B4-BE49-F238E27FC236}">
                      <a16:creationId xmlns:a16="http://schemas.microsoft.com/office/drawing/2014/main" id="{57EDA16B-1BD3-4EAD-8998-572341D1F57D}"/>
                    </a:ext>
                  </a:extLst>
                </p:cNvPr>
                <p:cNvGrpSpPr/>
                <p:nvPr/>
              </p:nvGrpSpPr>
              <p:grpSpPr>
                <a:xfrm>
                  <a:off x="-265093" y="4352757"/>
                  <a:ext cx="1013223" cy="634227"/>
                  <a:chOff x="-265093" y="4352757"/>
                  <a:chExt cx="1013223" cy="634227"/>
                </a:xfrm>
              </p:grpSpPr>
              <p:grpSp>
                <p:nvGrpSpPr>
                  <p:cNvPr id="2041" name="Graphic 3">
                    <a:extLst>
                      <a:ext uri="{FF2B5EF4-FFF2-40B4-BE49-F238E27FC236}">
                        <a16:creationId xmlns:a16="http://schemas.microsoft.com/office/drawing/2014/main" id="{4341EEE1-0062-4A16-92CB-F837D0038A03}"/>
                      </a:ext>
                    </a:extLst>
                  </p:cNvPr>
                  <p:cNvGrpSpPr/>
                  <p:nvPr/>
                </p:nvGrpSpPr>
                <p:grpSpPr>
                  <a:xfrm>
                    <a:off x="-265093" y="4352757"/>
                    <a:ext cx="1013223" cy="634227"/>
                    <a:chOff x="-265093" y="4352757"/>
                    <a:chExt cx="1013223" cy="634227"/>
                  </a:xfrm>
                  <a:solidFill>
                    <a:srgbClr val="FBFFFF"/>
                  </a:solidFill>
                </p:grpSpPr>
                <p:sp>
                  <p:nvSpPr>
                    <p:cNvPr id="2057" name="Freeform: Shape 2056">
                      <a:extLst>
                        <a:ext uri="{FF2B5EF4-FFF2-40B4-BE49-F238E27FC236}">
                          <a16:creationId xmlns:a16="http://schemas.microsoft.com/office/drawing/2014/main" id="{A491E335-F43D-40A9-85D7-F32F6C1A8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5093" y="4486035"/>
                      <a:ext cx="1013223" cy="500949"/>
                    </a:xfrm>
                    <a:custGeom>
                      <a:avLst/>
                      <a:gdLst>
                        <a:gd name="connsiteX0" fmla="*/ 991140 w 1013223"/>
                        <a:gd name="connsiteY0" fmla="*/ 0 h 500949"/>
                        <a:gd name="connsiteX1" fmla="*/ 1012443 w 1013223"/>
                        <a:gd name="connsiteY1" fmla="*/ 45377 h 500949"/>
                        <a:gd name="connsiteX2" fmla="*/ 832493 w 1013223"/>
                        <a:gd name="connsiteY2" fmla="*/ 321913 h 500949"/>
                        <a:gd name="connsiteX3" fmla="*/ 454350 w 1013223"/>
                        <a:gd name="connsiteY3" fmla="*/ 493723 h 500949"/>
                        <a:gd name="connsiteX4" fmla="*/ 202697 w 1013223"/>
                        <a:gd name="connsiteY4" fmla="*/ 462605 h 500949"/>
                        <a:gd name="connsiteX5" fmla="*/ 0 w 1013223"/>
                        <a:gd name="connsiteY5" fmla="*/ 359092 h 500949"/>
                        <a:gd name="connsiteX6" fmla="*/ 991140 w 1013223"/>
                        <a:gd name="connsiteY6" fmla="*/ 0 h 500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3223" h="500949">
                          <a:moveTo>
                            <a:pt x="991140" y="0"/>
                          </a:moveTo>
                          <a:cubicBezTo>
                            <a:pt x="991140" y="0"/>
                            <a:pt x="1018101" y="11027"/>
                            <a:pt x="1012443" y="45377"/>
                          </a:cubicBezTo>
                          <a:cubicBezTo>
                            <a:pt x="1006786" y="79728"/>
                            <a:pt x="1046274" y="177294"/>
                            <a:pt x="832493" y="321913"/>
                          </a:cubicBezTo>
                          <a:cubicBezTo>
                            <a:pt x="618712" y="466531"/>
                            <a:pt x="505731" y="477558"/>
                            <a:pt x="454350" y="493723"/>
                          </a:cubicBezTo>
                          <a:cubicBezTo>
                            <a:pt x="403026" y="509888"/>
                            <a:pt x="260197" y="498688"/>
                            <a:pt x="202697" y="462605"/>
                          </a:cubicBezTo>
                          <a:cubicBezTo>
                            <a:pt x="145196" y="426523"/>
                            <a:pt x="49823" y="346275"/>
                            <a:pt x="0" y="359092"/>
                          </a:cubicBezTo>
                          <a:cubicBezTo>
                            <a:pt x="0" y="359092"/>
                            <a:pt x="774184" y="28750"/>
                            <a:pt x="991140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8" name="Freeform: Shape 2057">
                      <a:extLst>
                        <a:ext uri="{FF2B5EF4-FFF2-40B4-BE49-F238E27FC236}">
                          <a16:creationId xmlns:a16="http://schemas.microsoft.com/office/drawing/2014/main" id="{BCB6A817-C773-4DF4-86CD-449E4F811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5036" y="4352757"/>
                      <a:ext cx="996191" cy="492312"/>
                    </a:xfrm>
                    <a:custGeom>
                      <a:avLst/>
                      <a:gdLst>
                        <a:gd name="connsiteX0" fmla="*/ 983404 w 996191"/>
                        <a:gd name="connsiteY0" fmla="*/ 150193 h 492312"/>
                        <a:gd name="connsiteX1" fmla="*/ 975380 w 996191"/>
                        <a:gd name="connsiteY1" fmla="*/ 62499 h 492312"/>
                        <a:gd name="connsiteX2" fmla="*/ 463183 w 996191"/>
                        <a:gd name="connsiteY2" fmla="*/ 50375 h 492312"/>
                        <a:gd name="connsiteX3" fmla="*/ 36717 w 996191"/>
                        <a:gd name="connsiteY3" fmla="*/ 372230 h 492312"/>
                        <a:gd name="connsiteX4" fmla="*/ 0 w 996191"/>
                        <a:gd name="connsiteY4" fmla="*/ 492312 h 492312"/>
                        <a:gd name="connsiteX5" fmla="*/ 983404 w 996191"/>
                        <a:gd name="connsiteY5" fmla="*/ 150193 h 492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96191" h="492312">
                          <a:moveTo>
                            <a:pt x="983404" y="150193"/>
                          </a:moveTo>
                          <a:cubicBezTo>
                            <a:pt x="983404" y="150193"/>
                            <a:pt x="1016947" y="111686"/>
                            <a:pt x="975380" y="62499"/>
                          </a:cubicBezTo>
                          <a:cubicBezTo>
                            <a:pt x="933813" y="13369"/>
                            <a:pt x="781747" y="-43324"/>
                            <a:pt x="463183" y="50375"/>
                          </a:cubicBezTo>
                          <a:cubicBezTo>
                            <a:pt x="144618" y="144074"/>
                            <a:pt x="70029" y="220049"/>
                            <a:pt x="36717" y="372230"/>
                          </a:cubicBezTo>
                          <a:cubicBezTo>
                            <a:pt x="36717" y="372230"/>
                            <a:pt x="46070" y="474531"/>
                            <a:pt x="0" y="492312"/>
                          </a:cubicBezTo>
                          <a:cubicBezTo>
                            <a:pt x="-58" y="492370"/>
                            <a:pt x="653005" y="357624"/>
                            <a:pt x="983404" y="15019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pic>
                <p:nvPicPr>
                  <p:cNvPr id="2042" name="Picture 2041">
                    <a:extLst>
                      <a:ext uri="{FF2B5EF4-FFF2-40B4-BE49-F238E27FC236}">
                        <a16:creationId xmlns:a16="http://schemas.microsoft.com/office/drawing/2014/main" id="{9863CF0B-7401-437D-96B6-833DAFEDE7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-262292" y="4487227"/>
                    <a:ext cx="1004534" cy="496493"/>
                  </a:xfrm>
                  <a:custGeom>
                    <a:avLst/>
                    <a:gdLst>
                      <a:gd name="connsiteX0" fmla="*/ 148 w 1004534"/>
                      <a:gd name="connsiteY0" fmla="*/ 217 h 496493"/>
                      <a:gd name="connsiteX1" fmla="*/ 1004682 w 1004534"/>
                      <a:gd name="connsiteY1" fmla="*/ 217 h 496493"/>
                      <a:gd name="connsiteX2" fmla="*/ 1004682 w 1004534"/>
                      <a:gd name="connsiteY2" fmla="*/ 496711 h 496493"/>
                      <a:gd name="connsiteX3" fmla="*/ 148 w 1004534"/>
                      <a:gd name="connsiteY3" fmla="*/ 496711 h 49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4534" h="496493">
                        <a:moveTo>
                          <a:pt x="148" y="217"/>
                        </a:moveTo>
                        <a:lnTo>
                          <a:pt x="1004682" y="217"/>
                        </a:lnTo>
                        <a:lnTo>
                          <a:pt x="1004682" y="496711"/>
                        </a:lnTo>
                        <a:lnTo>
                          <a:pt x="148" y="49671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043" name="Picture 2042">
                    <a:extLst>
                      <a:ext uri="{FF2B5EF4-FFF2-40B4-BE49-F238E27FC236}">
                        <a16:creationId xmlns:a16="http://schemas.microsoft.com/office/drawing/2014/main" id="{DBE93061-B541-4594-9EC0-D645504EBA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-262292" y="4360216"/>
                    <a:ext cx="987214" cy="484947"/>
                  </a:xfrm>
                  <a:custGeom>
                    <a:avLst/>
                    <a:gdLst>
                      <a:gd name="connsiteX0" fmla="*/ 148 w 987214"/>
                      <a:gd name="connsiteY0" fmla="*/ 195 h 484947"/>
                      <a:gd name="connsiteX1" fmla="*/ 987363 w 987214"/>
                      <a:gd name="connsiteY1" fmla="*/ 195 h 484947"/>
                      <a:gd name="connsiteX2" fmla="*/ 987363 w 987214"/>
                      <a:gd name="connsiteY2" fmla="*/ 485142 h 484947"/>
                      <a:gd name="connsiteX3" fmla="*/ 148 w 987214"/>
                      <a:gd name="connsiteY3" fmla="*/ 485142 h 48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7214" h="484947">
                        <a:moveTo>
                          <a:pt x="148" y="195"/>
                        </a:moveTo>
                        <a:lnTo>
                          <a:pt x="987363" y="195"/>
                        </a:lnTo>
                        <a:lnTo>
                          <a:pt x="987363" y="485142"/>
                        </a:lnTo>
                        <a:lnTo>
                          <a:pt x="148" y="485142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044" name="Graphic 3">
                    <a:extLst>
                      <a:ext uri="{FF2B5EF4-FFF2-40B4-BE49-F238E27FC236}">
                        <a16:creationId xmlns:a16="http://schemas.microsoft.com/office/drawing/2014/main" id="{4EF7AE42-B50B-4F55-AF20-5727440AEC15}"/>
                      </a:ext>
                    </a:extLst>
                  </p:cNvPr>
                  <p:cNvGrpSpPr/>
                  <p:nvPr/>
                </p:nvGrpSpPr>
                <p:grpSpPr>
                  <a:xfrm>
                    <a:off x="-45712" y="4463724"/>
                    <a:ext cx="716336" cy="438845"/>
                    <a:chOff x="-45712" y="4463724"/>
                    <a:chExt cx="716336" cy="438845"/>
                  </a:xfrm>
                  <a:solidFill>
                    <a:srgbClr val="A0BDAB"/>
                  </a:solidFill>
                </p:grpSpPr>
                <p:sp>
                  <p:nvSpPr>
                    <p:cNvPr id="2045" name="Freeform: Shape 2044">
                      <a:extLst>
                        <a:ext uri="{FF2B5EF4-FFF2-40B4-BE49-F238E27FC236}">
                          <a16:creationId xmlns:a16="http://schemas.microsoft.com/office/drawing/2014/main" id="{749740C9-AC98-4687-A7F4-73E2B21A3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521" y="4538802"/>
                      <a:ext cx="150102" cy="243397"/>
                    </a:xfrm>
                    <a:custGeom>
                      <a:avLst/>
                      <a:gdLst>
                        <a:gd name="connsiteX0" fmla="*/ 149987 w 150102"/>
                        <a:gd name="connsiteY0" fmla="*/ 6697 h 243397"/>
                        <a:gd name="connsiteX1" fmla="*/ 0 w 150102"/>
                        <a:gd name="connsiteY1" fmla="*/ 243397 h 243397"/>
                        <a:gd name="connsiteX2" fmla="*/ 150103 w 150102"/>
                        <a:gd name="connsiteY2" fmla="*/ 0 h 243397"/>
                        <a:gd name="connsiteX3" fmla="*/ 149987 w 150102"/>
                        <a:gd name="connsiteY3" fmla="*/ 6697 h 2433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0102" h="243397">
                          <a:moveTo>
                            <a:pt x="149987" y="6697"/>
                          </a:moveTo>
                          <a:cubicBezTo>
                            <a:pt x="122507" y="104495"/>
                            <a:pt x="71876" y="188841"/>
                            <a:pt x="0" y="243397"/>
                          </a:cubicBezTo>
                          <a:cubicBezTo>
                            <a:pt x="71357" y="187975"/>
                            <a:pt x="123604" y="97567"/>
                            <a:pt x="150103" y="0"/>
                          </a:cubicBezTo>
                          <a:lnTo>
                            <a:pt x="149987" y="669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6" name="Freeform: Shape 2045">
                      <a:extLst>
                        <a:ext uri="{FF2B5EF4-FFF2-40B4-BE49-F238E27FC236}">
                          <a16:creationId xmlns:a16="http://schemas.microsoft.com/office/drawing/2014/main" id="{4F779F25-AFA9-4BE2-BEEB-B44667622D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467" y="4593589"/>
                      <a:ext cx="147966" cy="239702"/>
                    </a:xfrm>
                    <a:custGeom>
                      <a:avLst/>
                      <a:gdLst>
                        <a:gd name="connsiteX0" fmla="*/ 138268 w 147966"/>
                        <a:gd name="connsiteY0" fmla="*/ 20726 h 239702"/>
                        <a:gd name="connsiteX1" fmla="*/ 105880 w 147966"/>
                        <a:gd name="connsiteY1" fmla="*/ 77534 h 239702"/>
                        <a:gd name="connsiteX2" fmla="*/ 72107 w 147966"/>
                        <a:gd name="connsiteY2" fmla="*/ 133072 h 239702"/>
                        <a:gd name="connsiteX3" fmla="*/ 37757 w 147966"/>
                        <a:gd name="connsiteY3" fmla="*/ 188090 h 239702"/>
                        <a:gd name="connsiteX4" fmla="*/ 0 w 147966"/>
                        <a:gd name="connsiteY4" fmla="*/ 239703 h 239702"/>
                        <a:gd name="connsiteX5" fmla="*/ 37237 w 147966"/>
                        <a:gd name="connsiteY5" fmla="*/ 187629 h 239702"/>
                        <a:gd name="connsiteX6" fmla="*/ 71010 w 147966"/>
                        <a:gd name="connsiteY6" fmla="*/ 132148 h 239702"/>
                        <a:gd name="connsiteX7" fmla="*/ 104206 w 147966"/>
                        <a:gd name="connsiteY7" fmla="*/ 76091 h 239702"/>
                        <a:gd name="connsiteX8" fmla="*/ 147967 w 147966"/>
                        <a:gd name="connsiteY8" fmla="*/ 0 h 239702"/>
                        <a:gd name="connsiteX9" fmla="*/ 138268 w 147966"/>
                        <a:gd name="connsiteY9" fmla="*/ 20726 h 239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7966" h="239702">
                          <a:moveTo>
                            <a:pt x="138268" y="20726"/>
                          </a:moveTo>
                          <a:cubicBezTo>
                            <a:pt x="127992" y="40124"/>
                            <a:pt x="117023" y="58944"/>
                            <a:pt x="105880" y="77534"/>
                          </a:cubicBezTo>
                          <a:cubicBezTo>
                            <a:pt x="94738" y="96124"/>
                            <a:pt x="83365" y="114598"/>
                            <a:pt x="72107" y="133072"/>
                          </a:cubicBezTo>
                          <a:cubicBezTo>
                            <a:pt x="60849" y="151546"/>
                            <a:pt x="49592" y="170078"/>
                            <a:pt x="37757" y="188090"/>
                          </a:cubicBezTo>
                          <a:cubicBezTo>
                            <a:pt x="25922" y="206045"/>
                            <a:pt x="13509" y="223538"/>
                            <a:pt x="0" y="239703"/>
                          </a:cubicBezTo>
                          <a:cubicBezTo>
                            <a:pt x="13336" y="223365"/>
                            <a:pt x="25575" y="205756"/>
                            <a:pt x="37237" y="187629"/>
                          </a:cubicBezTo>
                          <a:cubicBezTo>
                            <a:pt x="48899" y="169501"/>
                            <a:pt x="59926" y="150796"/>
                            <a:pt x="71010" y="132148"/>
                          </a:cubicBezTo>
                          <a:cubicBezTo>
                            <a:pt x="82095" y="113501"/>
                            <a:pt x="93237" y="94853"/>
                            <a:pt x="104206" y="76091"/>
                          </a:cubicBezTo>
                          <a:cubicBezTo>
                            <a:pt x="115175" y="57328"/>
                            <a:pt x="137864" y="19513"/>
                            <a:pt x="147967" y="0"/>
                          </a:cubicBezTo>
                          <a:lnTo>
                            <a:pt x="138268" y="207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7" name="Freeform: Shape 2046">
                      <a:extLst>
                        <a:ext uri="{FF2B5EF4-FFF2-40B4-BE49-F238E27FC236}">
                          <a16:creationId xmlns:a16="http://schemas.microsoft.com/office/drawing/2014/main" id="{74DFA804-29B0-4628-B7EA-3AED3C008A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379" y="4660789"/>
                      <a:ext cx="128106" cy="218746"/>
                    </a:xfrm>
                    <a:custGeom>
                      <a:avLst/>
                      <a:gdLst>
                        <a:gd name="connsiteX0" fmla="*/ 128107 w 128106"/>
                        <a:gd name="connsiteY0" fmla="*/ 346 h 218746"/>
                        <a:gd name="connsiteX1" fmla="*/ 126086 w 128106"/>
                        <a:gd name="connsiteY1" fmla="*/ 36140 h 218746"/>
                        <a:gd name="connsiteX2" fmla="*/ 120140 w 128106"/>
                        <a:gd name="connsiteY2" fmla="*/ 71010 h 218746"/>
                        <a:gd name="connsiteX3" fmla="*/ 106400 w 128106"/>
                        <a:gd name="connsiteY3" fmla="*/ 101839 h 218746"/>
                        <a:gd name="connsiteX4" fmla="*/ 85674 w 128106"/>
                        <a:gd name="connsiteY4" fmla="*/ 126029 h 218746"/>
                        <a:gd name="connsiteX5" fmla="*/ 0 w 128106"/>
                        <a:gd name="connsiteY5" fmla="*/ 218746 h 218746"/>
                        <a:gd name="connsiteX6" fmla="*/ 84750 w 128106"/>
                        <a:gd name="connsiteY6" fmla="*/ 124874 h 218746"/>
                        <a:gd name="connsiteX7" fmla="*/ 105072 w 128106"/>
                        <a:gd name="connsiteY7" fmla="*/ 100569 h 218746"/>
                        <a:gd name="connsiteX8" fmla="*/ 118235 w 128106"/>
                        <a:gd name="connsiteY8" fmla="*/ 70144 h 218746"/>
                        <a:gd name="connsiteX9" fmla="*/ 123777 w 128106"/>
                        <a:gd name="connsiteY9" fmla="*/ 35678 h 218746"/>
                        <a:gd name="connsiteX10" fmla="*/ 125451 w 128106"/>
                        <a:gd name="connsiteY10" fmla="*/ 0 h 218746"/>
                        <a:gd name="connsiteX11" fmla="*/ 128107 w 128106"/>
                        <a:gd name="connsiteY11" fmla="*/ 346 h 218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8106" h="218746">
                          <a:moveTo>
                            <a:pt x="128107" y="346"/>
                          </a:moveTo>
                          <a:cubicBezTo>
                            <a:pt x="127703" y="12297"/>
                            <a:pt x="127241" y="24305"/>
                            <a:pt x="126086" y="36140"/>
                          </a:cubicBezTo>
                          <a:cubicBezTo>
                            <a:pt x="124989" y="48033"/>
                            <a:pt x="123200" y="59752"/>
                            <a:pt x="120140" y="71010"/>
                          </a:cubicBezTo>
                          <a:cubicBezTo>
                            <a:pt x="117022" y="82152"/>
                            <a:pt x="112577" y="92833"/>
                            <a:pt x="106400" y="101839"/>
                          </a:cubicBezTo>
                          <a:cubicBezTo>
                            <a:pt x="100222" y="110845"/>
                            <a:pt x="92775" y="118235"/>
                            <a:pt x="85674" y="126029"/>
                          </a:cubicBezTo>
                          <a:lnTo>
                            <a:pt x="0" y="218746"/>
                          </a:lnTo>
                          <a:lnTo>
                            <a:pt x="84750" y="124874"/>
                          </a:lnTo>
                          <a:cubicBezTo>
                            <a:pt x="91736" y="116965"/>
                            <a:pt x="99125" y="109460"/>
                            <a:pt x="105072" y="100569"/>
                          </a:cubicBezTo>
                          <a:cubicBezTo>
                            <a:pt x="111018" y="91678"/>
                            <a:pt x="115291" y="81171"/>
                            <a:pt x="118235" y="70144"/>
                          </a:cubicBezTo>
                          <a:cubicBezTo>
                            <a:pt x="121121" y="59060"/>
                            <a:pt x="122796" y="47456"/>
                            <a:pt x="123777" y="35678"/>
                          </a:cubicBezTo>
                          <a:cubicBezTo>
                            <a:pt x="124816" y="23901"/>
                            <a:pt x="125163" y="11951"/>
                            <a:pt x="125451" y="0"/>
                          </a:cubicBezTo>
                          <a:lnTo>
                            <a:pt x="128107" y="34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8" name="Freeform: Shape 2047">
                      <a:extLst>
                        <a:ext uri="{FF2B5EF4-FFF2-40B4-BE49-F238E27FC236}">
                          <a16:creationId xmlns:a16="http://schemas.microsoft.com/office/drawing/2014/main" id="{BC08803B-D289-441F-BAB8-3D6EF86FC2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088" y="4692311"/>
                      <a:ext cx="121698" cy="210259"/>
                    </a:xfrm>
                    <a:custGeom>
                      <a:avLst/>
                      <a:gdLst>
                        <a:gd name="connsiteX0" fmla="*/ 121699 w 121698"/>
                        <a:gd name="connsiteY0" fmla="*/ 1328 h 210259"/>
                        <a:gd name="connsiteX1" fmla="*/ 95431 w 121698"/>
                        <a:gd name="connsiteY1" fmla="*/ 57155 h 210259"/>
                        <a:gd name="connsiteX2" fmla="*/ 64429 w 121698"/>
                        <a:gd name="connsiteY2" fmla="*/ 108940 h 210259"/>
                        <a:gd name="connsiteX3" fmla="*/ 0 w 121698"/>
                        <a:gd name="connsiteY3" fmla="*/ 210259 h 210259"/>
                        <a:gd name="connsiteX4" fmla="*/ 63332 w 121698"/>
                        <a:gd name="connsiteY4" fmla="*/ 107959 h 210259"/>
                        <a:gd name="connsiteX5" fmla="*/ 93814 w 121698"/>
                        <a:gd name="connsiteY5" fmla="*/ 55711 h 210259"/>
                        <a:gd name="connsiteX6" fmla="*/ 119274 w 121698"/>
                        <a:gd name="connsiteY6" fmla="*/ 0 h 210259"/>
                        <a:gd name="connsiteX7" fmla="*/ 121699 w 121698"/>
                        <a:gd name="connsiteY7" fmla="*/ 1328 h 210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1698" h="210259">
                          <a:moveTo>
                            <a:pt x="121699" y="1328"/>
                          </a:moveTo>
                          <a:cubicBezTo>
                            <a:pt x="115233" y="21592"/>
                            <a:pt x="105592" y="39777"/>
                            <a:pt x="95431" y="57155"/>
                          </a:cubicBezTo>
                          <a:cubicBezTo>
                            <a:pt x="85212" y="74590"/>
                            <a:pt x="74878" y="91794"/>
                            <a:pt x="64429" y="108940"/>
                          </a:cubicBezTo>
                          <a:cubicBezTo>
                            <a:pt x="43472" y="143233"/>
                            <a:pt x="21996" y="177006"/>
                            <a:pt x="0" y="210259"/>
                          </a:cubicBezTo>
                          <a:cubicBezTo>
                            <a:pt x="21649" y="176659"/>
                            <a:pt x="42722" y="142540"/>
                            <a:pt x="63332" y="107959"/>
                          </a:cubicBezTo>
                          <a:cubicBezTo>
                            <a:pt x="73608" y="90639"/>
                            <a:pt x="83769" y="73262"/>
                            <a:pt x="93814" y="55711"/>
                          </a:cubicBezTo>
                          <a:cubicBezTo>
                            <a:pt x="103744" y="38161"/>
                            <a:pt x="113097" y="20033"/>
                            <a:pt x="119274" y="0"/>
                          </a:cubicBezTo>
                          <a:lnTo>
                            <a:pt x="121699" y="132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9" name="Freeform: Shape 2048">
                      <a:extLst>
                        <a:ext uri="{FF2B5EF4-FFF2-40B4-BE49-F238E27FC236}">
                          <a16:creationId xmlns:a16="http://schemas.microsoft.com/office/drawing/2014/main" id="{F86AB145-297B-4C55-A983-331408F28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136" y="4733069"/>
                      <a:ext cx="103224" cy="152354"/>
                    </a:xfrm>
                    <a:custGeom>
                      <a:avLst/>
                      <a:gdLst>
                        <a:gd name="connsiteX0" fmla="*/ 103225 w 103224"/>
                        <a:gd name="connsiteY0" fmla="*/ 2483 h 152354"/>
                        <a:gd name="connsiteX1" fmla="*/ 88734 w 103224"/>
                        <a:gd name="connsiteY1" fmla="*/ 19398 h 152354"/>
                        <a:gd name="connsiteX2" fmla="*/ 77823 w 103224"/>
                        <a:gd name="connsiteY2" fmla="*/ 40008 h 152354"/>
                        <a:gd name="connsiteX3" fmla="*/ 68874 w 103224"/>
                        <a:gd name="connsiteY3" fmla="*/ 62293 h 152354"/>
                        <a:gd name="connsiteX4" fmla="*/ 64140 w 103224"/>
                        <a:gd name="connsiteY4" fmla="*/ 73320 h 152354"/>
                        <a:gd name="connsiteX5" fmla="*/ 58713 w 103224"/>
                        <a:gd name="connsiteY5" fmla="*/ 83885 h 152354"/>
                        <a:gd name="connsiteX6" fmla="*/ 31579 w 103224"/>
                        <a:gd name="connsiteY6" fmla="*/ 120833 h 152354"/>
                        <a:gd name="connsiteX7" fmla="*/ 0 w 103224"/>
                        <a:gd name="connsiteY7" fmla="*/ 152354 h 152354"/>
                        <a:gd name="connsiteX8" fmla="*/ 31117 w 103224"/>
                        <a:gd name="connsiteY8" fmla="*/ 120256 h 152354"/>
                        <a:gd name="connsiteX9" fmla="*/ 57616 w 103224"/>
                        <a:gd name="connsiteY9" fmla="*/ 82961 h 152354"/>
                        <a:gd name="connsiteX10" fmla="*/ 76091 w 103224"/>
                        <a:gd name="connsiteY10" fmla="*/ 38796 h 152354"/>
                        <a:gd name="connsiteX11" fmla="*/ 86944 w 103224"/>
                        <a:gd name="connsiteY11" fmla="*/ 17608 h 152354"/>
                        <a:gd name="connsiteX12" fmla="*/ 101550 w 103224"/>
                        <a:gd name="connsiteY12" fmla="*/ 0 h 152354"/>
                        <a:gd name="connsiteX13" fmla="*/ 103225 w 103224"/>
                        <a:gd name="connsiteY13" fmla="*/ 2483 h 152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3224" h="152354">
                          <a:moveTo>
                            <a:pt x="103225" y="2483"/>
                          </a:moveTo>
                          <a:cubicBezTo>
                            <a:pt x="97856" y="7390"/>
                            <a:pt x="92948" y="13047"/>
                            <a:pt x="88734" y="19398"/>
                          </a:cubicBezTo>
                          <a:cubicBezTo>
                            <a:pt x="84462" y="25691"/>
                            <a:pt x="80940" y="32676"/>
                            <a:pt x="77823" y="40008"/>
                          </a:cubicBezTo>
                          <a:cubicBezTo>
                            <a:pt x="74705" y="47282"/>
                            <a:pt x="71876" y="54845"/>
                            <a:pt x="68874" y="62293"/>
                          </a:cubicBezTo>
                          <a:cubicBezTo>
                            <a:pt x="67373" y="65988"/>
                            <a:pt x="65814" y="69682"/>
                            <a:pt x="64140" y="73320"/>
                          </a:cubicBezTo>
                          <a:cubicBezTo>
                            <a:pt x="62408" y="76899"/>
                            <a:pt x="60676" y="80478"/>
                            <a:pt x="58713" y="83885"/>
                          </a:cubicBezTo>
                          <a:cubicBezTo>
                            <a:pt x="51035" y="97567"/>
                            <a:pt x="41682" y="109748"/>
                            <a:pt x="31579" y="120833"/>
                          </a:cubicBezTo>
                          <a:cubicBezTo>
                            <a:pt x="21476" y="131975"/>
                            <a:pt x="10738" y="142194"/>
                            <a:pt x="0" y="152354"/>
                          </a:cubicBezTo>
                          <a:cubicBezTo>
                            <a:pt x="10623" y="141963"/>
                            <a:pt x="21245" y="131571"/>
                            <a:pt x="31117" y="120256"/>
                          </a:cubicBezTo>
                          <a:cubicBezTo>
                            <a:pt x="41047" y="108998"/>
                            <a:pt x="50169" y="96701"/>
                            <a:pt x="57616" y="82961"/>
                          </a:cubicBezTo>
                          <a:cubicBezTo>
                            <a:pt x="65237" y="69336"/>
                            <a:pt x="69971" y="53691"/>
                            <a:pt x="76091" y="38796"/>
                          </a:cubicBezTo>
                          <a:cubicBezTo>
                            <a:pt x="79150" y="31349"/>
                            <a:pt x="82614" y="24132"/>
                            <a:pt x="86944" y="17608"/>
                          </a:cubicBezTo>
                          <a:cubicBezTo>
                            <a:pt x="91216" y="11085"/>
                            <a:pt x="96124" y="5138"/>
                            <a:pt x="101550" y="0"/>
                          </a:cubicBezTo>
                          <a:lnTo>
                            <a:pt x="103225" y="248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0" name="Freeform: Shape 2049">
                      <a:extLst>
                        <a:ext uri="{FF2B5EF4-FFF2-40B4-BE49-F238E27FC236}">
                          <a16:creationId xmlns:a16="http://schemas.microsoft.com/office/drawing/2014/main" id="{099A9972-F634-45F6-A3E8-15CC417A9B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41" y="4766265"/>
                      <a:ext cx="53690" cy="94103"/>
                    </a:xfrm>
                    <a:custGeom>
                      <a:avLst/>
                      <a:gdLst>
                        <a:gd name="connsiteX0" fmla="*/ 51208 w 53690"/>
                        <a:gd name="connsiteY0" fmla="*/ 0 h 94103"/>
                        <a:gd name="connsiteX1" fmla="*/ 53691 w 53690"/>
                        <a:gd name="connsiteY1" fmla="*/ 10969 h 94103"/>
                        <a:gd name="connsiteX2" fmla="*/ 52594 w 53690"/>
                        <a:gd name="connsiteY2" fmla="*/ 18474 h 94103"/>
                        <a:gd name="connsiteX3" fmla="*/ 46763 w 53690"/>
                        <a:gd name="connsiteY3" fmla="*/ 31060 h 94103"/>
                        <a:gd name="connsiteX4" fmla="*/ 32445 w 53690"/>
                        <a:gd name="connsiteY4" fmla="*/ 53460 h 94103"/>
                        <a:gd name="connsiteX5" fmla="*/ 0 w 53690"/>
                        <a:gd name="connsiteY5" fmla="*/ 94103 h 94103"/>
                        <a:gd name="connsiteX6" fmla="*/ 31406 w 53690"/>
                        <a:gd name="connsiteY6" fmla="*/ 52421 h 94103"/>
                        <a:gd name="connsiteX7" fmla="*/ 45146 w 53690"/>
                        <a:gd name="connsiteY7" fmla="*/ 29674 h 94103"/>
                        <a:gd name="connsiteX8" fmla="*/ 50458 w 53690"/>
                        <a:gd name="connsiteY8" fmla="*/ 17493 h 94103"/>
                        <a:gd name="connsiteX9" fmla="*/ 49361 w 53690"/>
                        <a:gd name="connsiteY9" fmla="*/ 2887 h 94103"/>
                        <a:gd name="connsiteX10" fmla="*/ 51208 w 53690"/>
                        <a:gd name="connsiteY10" fmla="*/ 0 h 941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3690" h="94103">
                          <a:moveTo>
                            <a:pt x="51208" y="0"/>
                          </a:moveTo>
                          <a:cubicBezTo>
                            <a:pt x="52363" y="2483"/>
                            <a:pt x="53691" y="8313"/>
                            <a:pt x="53691" y="10969"/>
                          </a:cubicBezTo>
                          <a:cubicBezTo>
                            <a:pt x="53691" y="13625"/>
                            <a:pt x="53287" y="16165"/>
                            <a:pt x="52594" y="18474"/>
                          </a:cubicBezTo>
                          <a:cubicBezTo>
                            <a:pt x="51208" y="23151"/>
                            <a:pt x="49014" y="27249"/>
                            <a:pt x="46763" y="31060"/>
                          </a:cubicBezTo>
                          <a:cubicBezTo>
                            <a:pt x="42202" y="38738"/>
                            <a:pt x="37468" y="46185"/>
                            <a:pt x="32445" y="53460"/>
                          </a:cubicBezTo>
                          <a:cubicBezTo>
                            <a:pt x="22458" y="67950"/>
                            <a:pt x="11604" y="81518"/>
                            <a:pt x="0" y="94103"/>
                          </a:cubicBezTo>
                          <a:cubicBezTo>
                            <a:pt x="11258" y="81113"/>
                            <a:pt x="21765" y="67200"/>
                            <a:pt x="31406" y="52421"/>
                          </a:cubicBezTo>
                          <a:cubicBezTo>
                            <a:pt x="36198" y="45031"/>
                            <a:pt x="40759" y="37410"/>
                            <a:pt x="45146" y="29674"/>
                          </a:cubicBezTo>
                          <a:cubicBezTo>
                            <a:pt x="47340" y="25806"/>
                            <a:pt x="49303" y="21823"/>
                            <a:pt x="50458" y="17493"/>
                          </a:cubicBezTo>
                          <a:cubicBezTo>
                            <a:pt x="51612" y="13163"/>
                            <a:pt x="51324" y="6870"/>
                            <a:pt x="49361" y="2887"/>
                          </a:cubicBezTo>
                          <a:lnTo>
                            <a:pt x="51208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1" name="Freeform: Shape 2050">
                      <a:extLst>
                        <a:ext uri="{FF2B5EF4-FFF2-40B4-BE49-F238E27FC236}">
                          <a16:creationId xmlns:a16="http://schemas.microsoft.com/office/drawing/2014/main" id="{0BF5CF58-FAFA-42F1-AAD9-144F92D75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234" y="4463724"/>
                      <a:ext cx="201484" cy="70227"/>
                    </a:xfrm>
                    <a:custGeom>
                      <a:avLst/>
                      <a:gdLst>
                        <a:gd name="connsiteX0" fmla="*/ 199925 w 201484"/>
                        <a:gd name="connsiteY0" fmla="*/ 70228 h 70227"/>
                        <a:gd name="connsiteX1" fmla="*/ 177410 w 201484"/>
                        <a:gd name="connsiteY1" fmla="*/ 54121 h 70227"/>
                        <a:gd name="connsiteX2" fmla="*/ 152470 w 201484"/>
                        <a:gd name="connsiteY2" fmla="*/ 44075 h 70227"/>
                        <a:gd name="connsiteX3" fmla="*/ 101839 w 201484"/>
                        <a:gd name="connsiteY3" fmla="*/ 26525 h 70227"/>
                        <a:gd name="connsiteX4" fmla="*/ 51208 w 201484"/>
                        <a:gd name="connsiteY4" fmla="*/ 9090 h 70227"/>
                        <a:gd name="connsiteX5" fmla="*/ 25691 w 201484"/>
                        <a:gd name="connsiteY5" fmla="*/ 2162 h 70227"/>
                        <a:gd name="connsiteX6" fmla="*/ 0 w 201484"/>
                        <a:gd name="connsiteY6" fmla="*/ 315 h 70227"/>
                        <a:gd name="connsiteX7" fmla="*/ 25748 w 201484"/>
                        <a:gd name="connsiteY7" fmla="*/ 1758 h 70227"/>
                        <a:gd name="connsiteX8" fmla="*/ 51381 w 201484"/>
                        <a:gd name="connsiteY8" fmla="*/ 8339 h 70227"/>
                        <a:gd name="connsiteX9" fmla="*/ 102128 w 201484"/>
                        <a:gd name="connsiteY9" fmla="*/ 25024 h 70227"/>
                        <a:gd name="connsiteX10" fmla="*/ 152874 w 201484"/>
                        <a:gd name="connsiteY10" fmla="*/ 41824 h 70227"/>
                        <a:gd name="connsiteX11" fmla="*/ 178103 w 201484"/>
                        <a:gd name="connsiteY11" fmla="*/ 51581 h 70227"/>
                        <a:gd name="connsiteX12" fmla="*/ 201484 w 201484"/>
                        <a:gd name="connsiteY12" fmla="*/ 67919 h 70227"/>
                        <a:gd name="connsiteX13" fmla="*/ 199925 w 201484"/>
                        <a:gd name="connsiteY13" fmla="*/ 70228 h 70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01484" h="70227">
                          <a:moveTo>
                            <a:pt x="199925" y="70228"/>
                          </a:moveTo>
                          <a:cubicBezTo>
                            <a:pt x="193286" y="63358"/>
                            <a:pt x="185492" y="58162"/>
                            <a:pt x="177410" y="54121"/>
                          </a:cubicBezTo>
                          <a:cubicBezTo>
                            <a:pt x="169327" y="50080"/>
                            <a:pt x="160899" y="47020"/>
                            <a:pt x="152470" y="44075"/>
                          </a:cubicBezTo>
                          <a:lnTo>
                            <a:pt x="101839" y="26525"/>
                          </a:lnTo>
                          <a:cubicBezTo>
                            <a:pt x="84981" y="20694"/>
                            <a:pt x="68124" y="14748"/>
                            <a:pt x="51208" y="9090"/>
                          </a:cubicBezTo>
                          <a:cubicBezTo>
                            <a:pt x="42779" y="6319"/>
                            <a:pt x="34235" y="3779"/>
                            <a:pt x="25691" y="2162"/>
                          </a:cubicBezTo>
                          <a:cubicBezTo>
                            <a:pt x="17146" y="488"/>
                            <a:pt x="8487" y="-263"/>
                            <a:pt x="0" y="315"/>
                          </a:cubicBezTo>
                          <a:cubicBezTo>
                            <a:pt x="8487" y="-436"/>
                            <a:pt x="17146" y="199"/>
                            <a:pt x="25748" y="1758"/>
                          </a:cubicBezTo>
                          <a:cubicBezTo>
                            <a:pt x="34350" y="3259"/>
                            <a:pt x="42895" y="5684"/>
                            <a:pt x="51381" y="8339"/>
                          </a:cubicBezTo>
                          <a:cubicBezTo>
                            <a:pt x="68354" y="13766"/>
                            <a:pt x="85212" y="19482"/>
                            <a:pt x="102128" y="25024"/>
                          </a:cubicBezTo>
                          <a:lnTo>
                            <a:pt x="152874" y="41824"/>
                          </a:lnTo>
                          <a:cubicBezTo>
                            <a:pt x="161360" y="44653"/>
                            <a:pt x="169847" y="47597"/>
                            <a:pt x="178103" y="51581"/>
                          </a:cubicBezTo>
                          <a:cubicBezTo>
                            <a:pt x="186358" y="55564"/>
                            <a:pt x="194499" y="60760"/>
                            <a:pt x="201484" y="67919"/>
                          </a:cubicBezTo>
                          <a:lnTo>
                            <a:pt x="199925" y="7022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2" name="Freeform: Shape 2051">
                      <a:extLst>
                        <a:ext uri="{FF2B5EF4-FFF2-40B4-BE49-F238E27FC236}">
                          <a16:creationId xmlns:a16="http://schemas.microsoft.com/office/drawing/2014/main" id="{2BAE5472-5178-45B6-ACAA-E7F318965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851" y="4503008"/>
                      <a:ext cx="259100" cy="91100"/>
                    </a:xfrm>
                    <a:custGeom>
                      <a:avLst/>
                      <a:gdLst>
                        <a:gd name="connsiteX0" fmla="*/ 258061 w 259100"/>
                        <a:gd name="connsiteY0" fmla="*/ 91101 h 91100"/>
                        <a:gd name="connsiteX1" fmla="*/ 196404 w 259100"/>
                        <a:gd name="connsiteY1" fmla="*/ 55423 h 91100"/>
                        <a:gd name="connsiteX2" fmla="*/ 164363 w 259100"/>
                        <a:gd name="connsiteY2" fmla="*/ 42317 h 91100"/>
                        <a:gd name="connsiteX3" fmla="*/ 131455 w 259100"/>
                        <a:gd name="connsiteY3" fmla="*/ 35043 h 91100"/>
                        <a:gd name="connsiteX4" fmla="*/ 114886 w 259100"/>
                        <a:gd name="connsiteY4" fmla="*/ 32792 h 91100"/>
                        <a:gd name="connsiteX5" fmla="*/ 98317 w 259100"/>
                        <a:gd name="connsiteY5" fmla="*/ 29559 h 91100"/>
                        <a:gd name="connsiteX6" fmla="*/ 65468 w 259100"/>
                        <a:gd name="connsiteY6" fmla="*/ 20206 h 91100"/>
                        <a:gd name="connsiteX7" fmla="*/ 0 w 259100"/>
                        <a:gd name="connsiteY7" fmla="*/ 0 h 91100"/>
                        <a:gd name="connsiteX8" fmla="*/ 65583 w 259100"/>
                        <a:gd name="connsiteY8" fmla="*/ 19456 h 91100"/>
                        <a:gd name="connsiteX9" fmla="*/ 98433 w 259100"/>
                        <a:gd name="connsiteY9" fmla="*/ 28404 h 91100"/>
                        <a:gd name="connsiteX10" fmla="*/ 114944 w 259100"/>
                        <a:gd name="connsiteY10" fmla="*/ 31464 h 91100"/>
                        <a:gd name="connsiteX11" fmla="*/ 131513 w 259100"/>
                        <a:gd name="connsiteY11" fmla="*/ 33542 h 91100"/>
                        <a:gd name="connsiteX12" fmla="*/ 164651 w 259100"/>
                        <a:gd name="connsiteY12" fmla="*/ 40470 h 91100"/>
                        <a:gd name="connsiteX13" fmla="*/ 197039 w 259100"/>
                        <a:gd name="connsiteY13" fmla="*/ 53287 h 91100"/>
                        <a:gd name="connsiteX14" fmla="*/ 259101 w 259100"/>
                        <a:gd name="connsiteY14" fmla="*/ 88388 h 91100"/>
                        <a:gd name="connsiteX15" fmla="*/ 258061 w 259100"/>
                        <a:gd name="connsiteY15" fmla="*/ 91101 h 91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9100" h="91100">
                          <a:moveTo>
                            <a:pt x="258061" y="91101"/>
                          </a:moveTo>
                          <a:cubicBezTo>
                            <a:pt x="237797" y="78400"/>
                            <a:pt x="217476" y="65699"/>
                            <a:pt x="196404" y="55423"/>
                          </a:cubicBezTo>
                          <a:cubicBezTo>
                            <a:pt x="185897" y="50284"/>
                            <a:pt x="175216" y="45781"/>
                            <a:pt x="164363" y="42317"/>
                          </a:cubicBezTo>
                          <a:cubicBezTo>
                            <a:pt x="153509" y="38854"/>
                            <a:pt x="142540" y="36429"/>
                            <a:pt x="131455" y="35043"/>
                          </a:cubicBezTo>
                          <a:cubicBezTo>
                            <a:pt x="125913" y="34293"/>
                            <a:pt x="120371" y="33658"/>
                            <a:pt x="114886" y="32792"/>
                          </a:cubicBezTo>
                          <a:cubicBezTo>
                            <a:pt x="109344" y="31926"/>
                            <a:pt x="103802" y="30829"/>
                            <a:pt x="98317" y="29559"/>
                          </a:cubicBezTo>
                          <a:cubicBezTo>
                            <a:pt x="87291" y="26961"/>
                            <a:pt x="76379" y="23555"/>
                            <a:pt x="65468" y="20206"/>
                          </a:cubicBezTo>
                          <a:lnTo>
                            <a:pt x="0" y="0"/>
                          </a:lnTo>
                          <a:lnTo>
                            <a:pt x="65583" y="19456"/>
                          </a:lnTo>
                          <a:cubicBezTo>
                            <a:pt x="76495" y="22689"/>
                            <a:pt x="87464" y="25922"/>
                            <a:pt x="98433" y="28404"/>
                          </a:cubicBezTo>
                          <a:cubicBezTo>
                            <a:pt x="103917" y="29674"/>
                            <a:pt x="109460" y="30656"/>
                            <a:pt x="114944" y="31464"/>
                          </a:cubicBezTo>
                          <a:cubicBezTo>
                            <a:pt x="120486" y="32272"/>
                            <a:pt x="125971" y="32849"/>
                            <a:pt x="131513" y="33542"/>
                          </a:cubicBezTo>
                          <a:cubicBezTo>
                            <a:pt x="142598" y="34812"/>
                            <a:pt x="153740" y="37064"/>
                            <a:pt x="164651" y="40470"/>
                          </a:cubicBezTo>
                          <a:cubicBezTo>
                            <a:pt x="175620" y="43819"/>
                            <a:pt x="186416" y="48206"/>
                            <a:pt x="197039" y="53287"/>
                          </a:cubicBezTo>
                          <a:cubicBezTo>
                            <a:pt x="218284" y="63390"/>
                            <a:pt x="238779" y="75860"/>
                            <a:pt x="259101" y="88388"/>
                          </a:cubicBezTo>
                          <a:lnTo>
                            <a:pt x="258061" y="9110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3" name="Freeform: Shape 2052">
                      <a:extLst>
                        <a:ext uri="{FF2B5EF4-FFF2-40B4-BE49-F238E27FC236}">
                          <a16:creationId xmlns:a16="http://schemas.microsoft.com/office/drawing/2014/main" id="{C20F7898-2517-443B-962C-C1A613B98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181" y="4552773"/>
                      <a:ext cx="228618" cy="102474"/>
                    </a:xfrm>
                    <a:custGeom>
                      <a:avLst/>
                      <a:gdLst>
                        <a:gd name="connsiteX0" fmla="*/ 227059 w 228618"/>
                        <a:gd name="connsiteY0" fmla="*/ 102474 h 102474"/>
                        <a:gd name="connsiteX1" fmla="*/ 201426 w 228618"/>
                        <a:gd name="connsiteY1" fmla="*/ 82037 h 102474"/>
                        <a:gd name="connsiteX2" fmla="*/ 194730 w 228618"/>
                        <a:gd name="connsiteY2" fmla="*/ 77534 h 102474"/>
                        <a:gd name="connsiteX3" fmla="*/ 187975 w 228618"/>
                        <a:gd name="connsiteY3" fmla="*/ 73204 h 102474"/>
                        <a:gd name="connsiteX4" fmla="*/ 181105 w 228618"/>
                        <a:gd name="connsiteY4" fmla="*/ 69047 h 102474"/>
                        <a:gd name="connsiteX5" fmla="*/ 174177 w 228618"/>
                        <a:gd name="connsiteY5" fmla="*/ 65179 h 102474"/>
                        <a:gd name="connsiteX6" fmla="*/ 145888 w 228618"/>
                        <a:gd name="connsiteY6" fmla="*/ 51266 h 102474"/>
                        <a:gd name="connsiteX7" fmla="*/ 131513 w 228618"/>
                        <a:gd name="connsiteY7" fmla="*/ 45146 h 102474"/>
                        <a:gd name="connsiteX8" fmla="*/ 117022 w 228618"/>
                        <a:gd name="connsiteY8" fmla="*/ 39546 h 102474"/>
                        <a:gd name="connsiteX9" fmla="*/ 58598 w 228618"/>
                        <a:gd name="connsiteY9" fmla="*/ 19456 h 102474"/>
                        <a:gd name="connsiteX10" fmla="*/ 0 w 228618"/>
                        <a:gd name="connsiteY10" fmla="*/ 0 h 102474"/>
                        <a:gd name="connsiteX11" fmla="*/ 58713 w 228618"/>
                        <a:gd name="connsiteY11" fmla="*/ 18705 h 102474"/>
                        <a:gd name="connsiteX12" fmla="*/ 117311 w 228618"/>
                        <a:gd name="connsiteY12" fmla="*/ 38103 h 102474"/>
                        <a:gd name="connsiteX13" fmla="*/ 131860 w 228618"/>
                        <a:gd name="connsiteY13" fmla="*/ 43530 h 102474"/>
                        <a:gd name="connsiteX14" fmla="*/ 146350 w 228618"/>
                        <a:gd name="connsiteY14" fmla="*/ 49476 h 102474"/>
                        <a:gd name="connsiteX15" fmla="*/ 174870 w 228618"/>
                        <a:gd name="connsiteY15" fmla="*/ 63101 h 102474"/>
                        <a:gd name="connsiteX16" fmla="*/ 181913 w 228618"/>
                        <a:gd name="connsiteY16" fmla="*/ 66911 h 102474"/>
                        <a:gd name="connsiteX17" fmla="*/ 188841 w 228618"/>
                        <a:gd name="connsiteY17" fmla="*/ 71010 h 102474"/>
                        <a:gd name="connsiteX18" fmla="*/ 195711 w 228618"/>
                        <a:gd name="connsiteY18" fmla="*/ 75282 h 102474"/>
                        <a:gd name="connsiteX19" fmla="*/ 202523 w 228618"/>
                        <a:gd name="connsiteY19" fmla="*/ 79728 h 102474"/>
                        <a:gd name="connsiteX20" fmla="*/ 228618 w 228618"/>
                        <a:gd name="connsiteY20" fmla="*/ 100049 h 102474"/>
                        <a:gd name="connsiteX21" fmla="*/ 227059 w 228618"/>
                        <a:gd name="connsiteY21" fmla="*/ 102474 h 1024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28618" h="102474">
                          <a:moveTo>
                            <a:pt x="227059" y="102474"/>
                          </a:moveTo>
                          <a:cubicBezTo>
                            <a:pt x="218804" y="95142"/>
                            <a:pt x="210317" y="88214"/>
                            <a:pt x="201426" y="82037"/>
                          </a:cubicBezTo>
                          <a:cubicBezTo>
                            <a:pt x="199233" y="80420"/>
                            <a:pt x="196981" y="79035"/>
                            <a:pt x="194730" y="77534"/>
                          </a:cubicBezTo>
                          <a:cubicBezTo>
                            <a:pt x="192478" y="76033"/>
                            <a:pt x="190226" y="74532"/>
                            <a:pt x="187975" y="73204"/>
                          </a:cubicBezTo>
                          <a:lnTo>
                            <a:pt x="181105" y="69047"/>
                          </a:lnTo>
                          <a:lnTo>
                            <a:pt x="174177" y="65179"/>
                          </a:lnTo>
                          <a:cubicBezTo>
                            <a:pt x="164882" y="60099"/>
                            <a:pt x="155414" y="55423"/>
                            <a:pt x="145888" y="51266"/>
                          </a:cubicBezTo>
                          <a:cubicBezTo>
                            <a:pt x="141154" y="49072"/>
                            <a:pt x="136305" y="47167"/>
                            <a:pt x="131513" y="45146"/>
                          </a:cubicBezTo>
                          <a:cubicBezTo>
                            <a:pt x="126664" y="43241"/>
                            <a:pt x="121872" y="41278"/>
                            <a:pt x="117022" y="39546"/>
                          </a:cubicBezTo>
                          <a:cubicBezTo>
                            <a:pt x="97625" y="32272"/>
                            <a:pt x="78111" y="25922"/>
                            <a:pt x="58598" y="19456"/>
                          </a:cubicBezTo>
                          <a:lnTo>
                            <a:pt x="0" y="0"/>
                          </a:lnTo>
                          <a:lnTo>
                            <a:pt x="58713" y="18705"/>
                          </a:lnTo>
                          <a:cubicBezTo>
                            <a:pt x="78284" y="24940"/>
                            <a:pt x="97855" y="31060"/>
                            <a:pt x="117311" y="38103"/>
                          </a:cubicBezTo>
                          <a:cubicBezTo>
                            <a:pt x="122161" y="39835"/>
                            <a:pt x="127010" y="41740"/>
                            <a:pt x="131860" y="43530"/>
                          </a:cubicBezTo>
                          <a:cubicBezTo>
                            <a:pt x="136709" y="45493"/>
                            <a:pt x="141558" y="47340"/>
                            <a:pt x="146350" y="49476"/>
                          </a:cubicBezTo>
                          <a:cubicBezTo>
                            <a:pt x="155991" y="53517"/>
                            <a:pt x="165459" y="58136"/>
                            <a:pt x="174870" y="63101"/>
                          </a:cubicBezTo>
                          <a:lnTo>
                            <a:pt x="181913" y="66911"/>
                          </a:lnTo>
                          <a:lnTo>
                            <a:pt x="188841" y="71010"/>
                          </a:lnTo>
                          <a:cubicBezTo>
                            <a:pt x="191150" y="72338"/>
                            <a:pt x="193459" y="73781"/>
                            <a:pt x="195711" y="75282"/>
                          </a:cubicBezTo>
                          <a:cubicBezTo>
                            <a:pt x="197963" y="76783"/>
                            <a:pt x="200272" y="78169"/>
                            <a:pt x="202523" y="79728"/>
                          </a:cubicBezTo>
                          <a:cubicBezTo>
                            <a:pt x="211529" y="85847"/>
                            <a:pt x="220189" y="92717"/>
                            <a:pt x="228618" y="100049"/>
                          </a:cubicBezTo>
                          <a:lnTo>
                            <a:pt x="227059" y="10247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4" name="Freeform: Shape 2053">
                      <a:extLst>
                        <a:ext uri="{FF2B5EF4-FFF2-40B4-BE49-F238E27FC236}">
                          <a16:creationId xmlns:a16="http://schemas.microsoft.com/office/drawing/2014/main" id="{6ECEE62F-D4CB-4714-B87F-E0D7E82DF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87" y="4599363"/>
                      <a:ext cx="222325" cy="91100"/>
                    </a:xfrm>
                    <a:custGeom>
                      <a:avLst/>
                      <a:gdLst>
                        <a:gd name="connsiteX0" fmla="*/ 221517 w 222325"/>
                        <a:gd name="connsiteY0" fmla="*/ 91101 h 91100"/>
                        <a:gd name="connsiteX1" fmla="*/ 166614 w 222325"/>
                        <a:gd name="connsiteY1" fmla="*/ 66507 h 91100"/>
                        <a:gd name="connsiteX2" fmla="*/ 111076 w 222325"/>
                        <a:gd name="connsiteY2" fmla="*/ 44280 h 91100"/>
                        <a:gd name="connsiteX3" fmla="*/ 0 w 222325"/>
                        <a:gd name="connsiteY3" fmla="*/ 0 h 91100"/>
                        <a:gd name="connsiteX4" fmla="*/ 111422 w 222325"/>
                        <a:gd name="connsiteY4" fmla="*/ 42779 h 91100"/>
                        <a:gd name="connsiteX5" fmla="*/ 167134 w 222325"/>
                        <a:gd name="connsiteY5" fmla="*/ 64313 h 91100"/>
                        <a:gd name="connsiteX6" fmla="*/ 222325 w 222325"/>
                        <a:gd name="connsiteY6" fmla="*/ 88272 h 91100"/>
                        <a:gd name="connsiteX7" fmla="*/ 221517 w 222325"/>
                        <a:gd name="connsiteY7" fmla="*/ 91101 h 91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2325" h="91100">
                          <a:moveTo>
                            <a:pt x="221517" y="91101"/>
                          </a:moveTo>
                          <a:cubicBezTo>
                            <a:pt x="203447" y="82095"/>
                            <a:pt x="185088" y="74070"/>
                            <a:pt x="166614" y="66507"/>
                          </a:cubicBezTo>
                          <a:cubicBezTo>
                            <a:pt x="148140" y="58944"/>
                            <a:pt x="129608" y="51670"/>
                            <a:pt x="111076" y="44280"/>
                          </a:cubicBezTo>
                          <a:lnTo>
                            <a:pt x="0" y="0"/>
                          </a:lnTo>
                          <a:lnTo>
                            <a:pt x="111422" y="42779"/>
                          </a:lnTo>
                          <a:cubicBezTo>
                            <a:pt x="130012" y="49938"/>
                            <a:pt x="148544" y="56981"/>
                            <a:pt x="167134" y="64313"/>
                          </a:cubicBezTo>
                          <a:cubicBezTo>
                            <a:pt x="185666" y="71645"/>
                            <a:pt x="204140" y="79439"/>
                            <a:pt x="222325" y="88272"/>
                          </a:cubicBezTo>
                          <a:lnTo>
                            <a:pt x="221517" y="9110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5" name="Freeform: Shape 2054">
                      <a:extLst>
                        <a:ext uri="{FF2B5EF4-FFF2-40B4-BE49-F238E27FC236}">
                          <a16:creationId xmlns:a16="http://schemas.microsoft.com/office/drawing/2014/main" id="{27E78A5A-C0C6-4654-952F-C9615F2B9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14" y="4643181"/>
                      <a:ext cx="173137" cy="81459"/>
                    </a:xfrm>
                    <a:custGeom>
                      <a:avLst/>
                      <a:gdLst>
                        <a:gd name="connsiteX0" fmla="*/ 172041 w 173137"/>
                        <a:gd name="connsiteY0" fmla="*/ 81460 h 81459"/>
                        <a:gd name="connsiteX1" fmla="*/ 0 w 173137"/>
                        <a:gd name="connsiteY1" fmla="*/ 0 h 81459"/>
                        <a:gd name="connsiteX2" fmla="*/ 173138 w 173137"/>
                        <a:gd name="connsiteY2" fmla="*/ 78746 h 81459"/>
                        <a:gd name="connsiteX3" fmla="*/ 172041 w 173137"/>
                        <a:gd name="connsiteY3" fmla="*/ 81460 h 8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3137" h="81459">
                          <a:moveTo>
                            <a:pt x="172041" y="81460"/>
                          </a:moveTo>
                          <a:cubicBezTo>
                            <a:pt x="117427" y="45608"/>
                            <a:pt x="59406" y="18128"/>
                            <a:pt x="0" y="0"/>
                          </a:cubicBezTo>
                          <a:cubicBezTo>
                            <a:pt x="59522" y="17089"/>
                            <a:pt x="117946" y="43703"/>
                            <a:pt x="173138" y="78746"/>
                          </a:cubicBezTo>
                          <a:lnTo>
                            <a:pt x="172041" y="8146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6" name="Freeform: Shape 2055">
                      <a:extLst>
                        <a:ext uri="{FF2B5EF4-FFF2-40B4-BE49-F238E27FC236}">
                          <a16:creationId xmlns:a16="http://schemas.microsoft.com/office/drawing/2014/main" id="{50DCCD1C-3A90-47AA-AEB3-FE2FCE72AA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12" y="4715981"/>
                      <a:ext cx="135727" cy="42317"/>
                    </a:xfrm>
                    <a:custGeom>
                      <a:avLst/>
                      <a:gdLst>
                        <a:gd name="connsiteX0" fmla="*/ 134746 w 135727"/>
                        <a:gd name="connsiteY0" fmla="*/ 42318 h 42317"/>
                        <a:gd name="connsiteX1" fmla="*/ 0 w 135727"/>
                        <a:gd name="connsiteY1" fmla="*/ 0 h 42317"/>
                        <a:gd name="connsiteX2" fmla="*/ 135728 w 135727"/>
                        <a:gd name="connsiteY2" fmla="*/ 39546 h 42317"/>
                        <a:gd name="connsiteX3" fmla="*/ 134746 w 135727"/>
                        <a:gd name="connsiteY3" fmla="*/ 42318 h 423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5727" h="42317">
                          <a:moveTo>
                            <a:pt x="134746" y="42318"/>
                          </a:moveTo>
                          <a:cubicBezTo>
                            <a:pt x="92544" y="16223"/>
                            <a:pt x="46012" y="1616"/>
                            <a:pt x="0" y="0"/>
                          </a:cubicBezTo>
                          <a:cubicBezTo>
                            <a:pt x="45897" y="520"/>
                            <a:pt x="92833" y="14144"/>
                            <a:pt x="135728" y="39546"/>
                          </a:cubicBezTo>
                          <a:lnTo>
                            <a:pt x="134746" y="4231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pic>
              <p:nvPicPr>
                <p:cNvPr id="1921" name="Picture 1920">
                  <a:extLst>
                    <a:ext uri="{FF2B5EF4-FFF2-40B4-BE49-F238E27FC236}">
                      <a16:creationId xmlns:a16="http://schemas.microsoft.com/office/drawing/2014/main" id="{22C44FF6-C089-48EC-8395-1E510A732C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69662" y="5128050"/>
                  <a:ext cx="121236" cy="63505"/>
                </a:xfrm>
                <a:custGeom>
                  <a:avLst/>
                  <a:gdLst>
                    <a:gd name="connsiteX0" fmla="*/ 448 w 121236"/>
                    <a:gd name="connsiteY0" fmla="*/ 328 h 63505"/>
                    <a:gd name="connsiteX1" fmla="*/ 121685 w 121236"/>
                    <a:gd name="connsiteY1" fmla="*/ 328 h 63505"/>
                    <a:gd name="connsiteX2" fmla="*/ 121685 w 121236"/>
                    <a:gd name="connsiteY2" fmla="*/ 63833 h 63505"/>
                    <a:gd name="connsiteX3" fmla="*/ 448 w 121236"/>
                    <a:gd name="connsiteY3" fmla="*/ 63833 h 6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3505">
                      <a:moveTo>
                        <a:pt x="448" y="328"/>
                      </a:moveTo>
                      <a:lnTo>
                        <a:pt x="121685" y="328"/>
                      </a:lnTo>
                      <a:lnTo>
                        <a:pt x="121685" y="63833"/>
                      </a:lnTo>
                      <a:lnTo>
                        <a:pt x="448" y="6383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22" name="Picture 1921">
                  <a:extLst>
                    <a:ext uri="{FF2B5EF4-FFF2-40B4-BE49-F238E27FC236}">
                      <a16:creationId xmlns:a16="http://schemas.microsoft.com/office/drawing/2014/main" id="{1480EF77-FC9F-4F81-B383-4E73943A9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312" y="4816298"/>
                  <a:ext cx="121236" cy="63505"/>
                </a:xfrm>
                <a:custGeom>
                  <a:avLst/>
                  <a:gdLst>
                    <a:gd name="connsiteX0" fmla="*/ 379 w 121236"/>
                    <a:gd name="connsiteY0" fmla="*/ 274 h 63505"/>
                    <a:gd name="connsiteX1" fmla="*/ 121616 w 121236"/>
                    <a:gd name="connsiteY1" fmla="*/ 274 h 63505"/>
                    <a:gd name="connsiteX2" fmla="*/ 121616 w 121236"/>
                    <a:gd name="connsiteY2" fmla="*/ 63779 h 63505"/>
                    <a:gd name="connsiteX3" fmla="*/ 379 w 121236"/>
                    <a:gd name="connsiteY3" fmla="*/ 63779 h 6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3505">
                      <a:moveTo>
                        <a:pt x="379" y="274"/>
                      </a:moveTo>
                      <a:lnTo>
                        <a:pt x="121616" y="274"/>
                      </a:lnTo>
                      <a:lnTo>
                        <a:pt x="121616" y="63779"/>
                      </a:lnTo>
                      <a:lnTo>
                        <a:pt x="379" y="6377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23" name="Picture 1922">
                  <a:extLst>
                    <a:ext uri="{FF2B5EF4-FFF2-40B4-BE49-F238E27FC236}">
                      <a16:creationId xmlns:a16="http://schemas.microsoft.com/office/drawing/2014/main" id="{C33CAAB4-0A17-40CE-BF85-B495315D39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0282" y="4446814"/>
                  <a:ext cx="121236" cy="69278"/>
                </a:xfrm>
                <a:custGeom>
                  <a:avLst/>
                  <a:gdLst>
                    <a:gd name="connsiteX0" fmla="*/ 313 w 121236"/>
                    <a:gd name="connsiteY0" fmla="*/ 210 h 69278"/>
                    <a:gd name="connsiteX1" fmla="*/ 121550 w 121236"/>
                    <a:gd name="connsiteY1" fmla="*/ 210 h 69278"/>
                    <a:gd name="connsiteX2" fmla="*/ 121550 w 121236"/>
                    <a:gd name="connsiteY2" fmla="*/ 69488 h 69278"/>
                    <a:gd name="connsiteX3" fmla="*/ 313 w 121236"/>
                    <a:gd name="connsiteY3" fmla="*/ 69488 h 6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9278">
                      <a:moveTo>
                        <a:pt x="313" y="210"/>
                      </a:moveTo>
                      <a:lnTo>
                        <a:pt x="121550" y="210"/>
                      </a:lnTo>
                      <a:lnTo>
                        <a:pt x="121550" y="69488"/>
                      </a:lnTo>
                      <a:lnTo>
                        <a:pt x="313" y="694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24" name="Picture 1923">
                  <a:extLst>
                    <a:ext uri="{FF2B5EF4-FFF2-40B4-BE49-F238E27FC236}">
                      <a16:creationId xmlns:a16="http://schemas.microsoft.com/office/drawing/2014/main" id="{E164D5C7-56CE-4B7F-8DE6-41CFB8C35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4406" y="4238980"/>
                  <a:ext cx="103917" cy="86597"/>
                </a:xfrm>
                <a:custGeom>
                  <a:avLst/>
                  <a:gdLst>
                    <a:gd name="connsiteX0" fmla="*/ 286 w 103917"/>
                    <a:gd name="connsiteY0" fmla="*/ 174 h 86597"/>
                    <a:gd name="connsiteX1" fmla="*/ 104204 w 103917"/>
                    <a:gd name="connsiteY1" fmla="*/ 174 h 86597"/>
                    <a:gd name="connsiteX2" fmla="*/ 104204 w 103917"/>
                    <a:gd name="connsiteY2" fmla="*/ 86772 h 86597"/>
                    <a:gd name="connsiteX3" fmla="*/ 286 w 103917"/>
                    <a:gd name="connsiteY3" fmla="*/ 86772 h 8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" h="86597">
                      <a:moveTo>
                        <a:pt x="286" y="174"/>
                      </a:moveTo>
                      <a:lnTo>
                        <a:pt x="104204" y="174"/>
                      </a:lnTo>
                      <a:lnTo>
                        <a:pt x="104204" y="86772"/>
                      </a:lnTo>
                      <a:lnTo>
                        <a:pt x="286" y="86772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925" name="Graphic 3">
                  <a:extLst>
                    <a:ext uri="{FF2B5EF4-FFF2-40B4-BE49-F238E27FC236}">
                      <a16:creationId xmlns:a16="http://schemas.microsoft.com/office/drawing/2014/main" id="{2C7ECD8B-BECF-4F73-9879-F2F3A3F66F91}"/>
                    </a:ext>
                  </a:extLst>
                </p:cNvPr>
                <p:cNvGrpSpPr/>
                <p:nvPr/>
              </p:nvGrpSpPr>
              <p:grpSpPr>
                <a:xfrm>
                  <a:off x="-48137" y="4749455"/>
                  <a:ext cx="1156662" cy="617819"/>
                  <a:chOff x="-48137" y="4749455"/>
                  <a:chExt cx="1156662" cy="617819"/>
                </a:xfrm>
              </p:grpSpPr>
              <p:grpSp>
                <p:nvGrpSpPr>
                  <p:cNvPr id="2022" name="Graphic 3">
                    <a:extLst>
                      <a:ext uri="{FF2B5EF4-FFF2-40B4-BE49-F238E27FC236}">
                        <a16:creationId xmlns:a16="http://schemas.microsoft.com/office/drawing/2014/main" id="{3A5724DD-5C52-4F65-9D80-F1356AA83995}"/>
                      </a:ext>
                    </a:extLst>
                  </p:cNvPr>
                  <p:cNvGrpSpPr/>
                  <p:nvPr/>
                </p:nvGrpSpPr>
                <p:grpSpPr>
                  <a:xfrm>
                    <a:off x="-48137" y="4749455"/>
                    <a:ext cx="1156662" cy="617819"/>
                    <a:chOff x="-48137" y="4749455"/>
                    <a:chExt cx="1156662" cy="617819"/>
                  </a:xfrm>
                  <a:solidFill>
                    <a:srgbClr val="FBFFFF"/>
                  </a:solidFill>
                </p:grpSpPr>
                <p:sp>
                  <p:nvSpPr>
                    <p:cNvPr id="2039" name="Freeform: Shape 2038">
                      <a:extLst>
                        <a:ext uri="{FF2B5EF4-FFF2-40B4-BE49-F238E27FC236}">
                          <a16:creationId xmlns:a16="http://schemas.microsoft.com/office/drawing/2014/main" id="{EA34BFC1-48C6-4FCA-A373-FA5285112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8137" y="4864352"/>
                      <a:ext cx="1156662" cy="502922"/>
                    </a:xfrm>
                    <a:custGeom>
                      <a:avLst/>
                      <a:gdLst>
                        <a:gd name="connsiteX0" fmla="*/ 1133565 w 1156662"/>
                        <a:gd name="connsiteY0" fmla="*/ 0 h 502922"/>
                        <a:gd name="connsiteX1" fmla="*/ 1155272 w 1156662"/>
                        <a:gd name="connsiteY1" fmla="*/ 41682 h 502922"/>
                        <a:gd name="connsiteX2" fmla="*/ 938778 w 1156662"/>
                        <a:gd name="connsiteY2" fmla="*/ 311175 h 502922"/>
                        <a:gd name="connsiteX3" fmla="*/ 504576 w 1156662"/>
                        <a:gd name="connsiteY3" fmla="*/ 492106 h 502922"/>
                        <a:gd name="connsiteX4" fmla="*/ 222903 w 1156662"/>
                        <a:gd name="connsiteY4" fmla="*/ 475479 h 502922"/>
                        <a:gd name="connsiteX5" fmla="*/ 0 w 1156662"/>
                        <a:gd name="connsiteY5" fmla="*/ 388189 h 502922"/>
                        <a:gd name="connsiteX6" fmla="*/ 1133565 w 1156662"/>
                        <a:gd name="connsiteY6" fmla="*/ 0 h 502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56662" h="502922">
                          <a:moveTo>
                            <a:pt x="1133565" y="0"/>
                          </a:moveTo>
                          <a:cubicBezTo>
                            <a:pt x="1133565" y="0"/>
                            <a:pt x="1163354" y="9006"/>
                            <a:pt x="1155272" y="41682"/>
                          </a:cubicBezTo>
                          <a:cubicBezTo>
                            <a:pt x="1147190" y="74301"/>
                            <a:pt x="1186736" y="164189"/>
                            <a:pt x="938778" y="311175"/>
                          </a:cubicBezTo>
                          <a:cubicBezTo>
                            <a:pt x="690877" y="458160"/>
                            <a:pt x="563174" y="474267"/>
                            <a:pt x="504576" y="492106"/>
                          </a:cubicBezTo>
                          <a:cubicBezTo>
                            <a:pt x="445978" y="509945"/>
                            <a:pt x="285830" y="506597"/>
                            <a:pt x="222903" y="475479"/>
                          </a:cubicBezTo>
                          <a:cubicBezTo>
                            <a:pt x="159975" y="444420"/>
                            <a:pt x="56693" y="373640"/>
                            <a:pt x="0" y="388189"/>
                          </a:cubicBezTo>
                          <a:cubicBezTo>
                            <a:pt x="0" y="388189"/>
                            <a:pt x="887916" y="38045"/>
                            <a:pt x="1133565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0" name="Freeform: Shape 2039">
                      <a:extLst>
                        <a:ext uri="{FF2B5EF4-FFF2-40B4-BE49-F238E27FC236}">
                          <a16:creationId xmlns:a16="http://schemas.microsoft.com/office/drawing/2014/main" id="{4064C458-EEEC-49DE-A868-92BF6E7B4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8137" y="4749455"/>
                      <a:ext cx="1140399" cy="503085"/>
                    </a:xfrm>
                    <a:custGeom>
                      <a:avLst/>
                      <a:gdLst>
                        <a:gd name="connsiteX0" fmla="*/ 1124039 w 1140399"/>
                        <a:gd name="connsiteY0" fmla="*/ 131235 h 503085"/>
                        <a:gd name="connsiteX1" fmla="*/ 1119421 w 1140399"/>
                        <a:gd name="connsiteY1" fmla="*/ 49083 h 503085"/>
                        <a:gd name="connsiteX2" fmla="*/ 543603 w 1140399"/>
                        <a:gd name="connsiteY2" fmla="*/ 63516 h 503085"/>
                        <a:gd name="connsiteX3" fmla="*/ 47398 w 1140399"/>
                        <a:gd name="connsiteY3" fmla="*/ 388142 h 503085"/>
                        <a:gd name="connsiteX4" fmla="*/ 0 w 1140399"/>
                        <a:gd name="connsiteY4" fmla="*/ 503086 h 503085"/>
                        <a:gd name="connsiteX5" fmla="*/ 1124039 w 1140399"/>
                        <a:gd name="connsiteY5" fmla="*/ 131235 h 503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40399" h="503085">
                          <a:moveTo>
                            <a:pt x="1124039" y="131235"/>
                          </a:moveTo>
                          <a:cubicBezTo>
                            <a:pt x="1124039" y="131235"/>
                            <a:pt x="1163759" y="93248"/>
                            <a:pt x="1119421" y="49083"/>
                          </a:cubicBezTo>
                          <a:cubicBezTo>
                            <a:pt x="1075140" y="4860"/>
                            <a:pt x="906852" y="-40806"/>
                            <a:pt x="543603" y="63516"/>
                          </a:cubicBezTo>
                          <a:cubicBezTo>
                            <a:pt x="180354" y="167837"/>
                            <a:pt x="92602" y="243177"/>
                            <a:pt x="47398" y="388142"/>
                          </a:cubicBezTo>
                          <a:cubicBezTo>
                            <a:pt x="47398" y="388142"/>
                            <a:pt x="52767" y="484034"/>
                            <a:pt x="0" y="503086"/>
                          </a:cubicBezTo>
                          <a:cubicBezTo>
                            <a:pt x="0" y="503086"/>
                            <a:pt x="741739" y="343284"/>
                            <a:pt x="1124039" y="131235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023" name="Graphic 3">
                    <a:extLst>
                      <a:ext uri="{FF2B5EF4-FFF2-40B4-BE49-F238E27FC236}">
                        <a16:creationId xmlns:a16="http://schemas.microsoft.com/office/drawing/2014/main" id="{41EAED34-59AF-4A65-AE4C-0C06CDD821D3}"/>
                      </a:ext>
                    </a:extLst>
                  </p:cNvPr>
                  <p:cNvGrpSpPr/>
                  <p:nvPr/>
                </p:nvGrpSpPr>
                <p:grpSpPr>
                  <a:xfrm>
                    <a:off x="-42911" y="4758566"/>
                    <a:ext cx="1143090" cy="606184"/>
                    <a:chOff x="-42911" y="4758566"/>
                    <a:chExt cx="1143090" cy="606184"/>
                  </a:xfrm>
                  <a:solidFill>
                    <a:srgbClr val="A0BDAB"/>
                  </a:solidFill>
                </p:grpSpPr>
                <p:pic>
                  <p:nvPicPr>
                    <p:cNvPr id="2024" name="Picture 2023">
                      <a:extLst>
                        <a:ext uri="{FF2B5EF4-FFF2-40B4-BE49-F238E27FC236}">
                          <a16:creationId xmlns:a16="http://schemas.microsoft.com/office/drawing/2014/main" id="{FC69FD73-FFC9-4BA7-B99D-CFE81871C7C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-42911" y="4868257"/>
                      <a:ext cx="1143090" cy="496493"/>
                    </a:xfrm>
                    <a:custGeom>
                      <a:avLst/>
                      <a:gdLst>
                        <a:gd name="connsiteX0" fmla="*/ 186 w 1143090"/>
                        <a:gd name="connsiteY0" fmla="*/ 283 h 496493"/>
                        <a:gd name="connsiteX1" fmla="*/ 1143277 w 1143090"/>
                        <a:gd name="connsiteY1" fmla="*/ 283 h 496493"/>
                        <a:gd name="connsiteX2" fmla="*/ 1143277 w 1143090"/>
                        <a:gd name="connsiteY2" fmla="*/ 496777 h 496493"/>
                        <a:gd name="connsiteX3" fmla="*/ 186 w 1143090"/>
                        <a:gd name="connsiteY3" fmla="*/ 496777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43090" h="496493">
                          <a:moveTo>
                            <a:pt x="186" y="283"/>
                          </a:moveTo>
                          <a:lnTo>
                            <a:pt x="1143277" y="283"/>
                          </a:lnTo>
                          <a:lnTo>
                            <a:pt x="1143277" y="496777"/>
                          </a:lnTo>
                          <a:lnTo>
                            <a:pt x="186" y="496777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2025" name="Picture 2024">
                      <a:extLst>
                        <a:ext uri="{FF2B5EF4-FFF2-40B4-BE49-F238E27FC236}">
                          <a16:creationId xmlns:a16="http://schemas.microsoft.com/office/drawing/2014/main" id="{FA149BF0-1FC2-4D0E-82B2-17C018BE43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-42911" y="4758566"/>
                      <a:ext cx="1131544" cy="496493"/>
                    </a:xfrm>
                    <a:custGeom>
                      <a:avLst/>
                      <a:gdLst>
                        <a:gd name="connsiteX0" fmla="*/ 186 w 1131544"/>
                        <a:gd name="connsiteY0" fmla="*/ 264 h 496493"/>
                        <a:gd name="connsiteX1" fmla="*/ 1131730 w 1131544"/>
                        <a:gd name="connsiteY1" fmla="*/ 264 h 496493"/>
                        <a:gd name="connsiteX2" fmla="*/ 1131730 w 1131544"/>
                        <a:gd name="connsiteY2" fmla="*/ 496758 h 496493"/>
                        <a:gd name="connsiteX3" fmla="*/ 186 w 1131544"/>
                        <a:gd name="connsiteY3" fmla="*/ 496758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544" h="496493">
                          <a:moveTo>
                            <a:pt x="186" y="264"/>
                          </a:moveTo>
                          <a:lnTo>
                            <a:pt x="1131730" y="264"/>
                          </a:lnTo>
                          <a:lnTo>
                            <a:pt x="1131730" y="496758"/>
                          </a:lnTo>
                          <a:lnTo>
                            <a:pt x="186" y="496758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2026" name="Graphic 3">
                      <a:extLst>
                        <a:ext uri="{FF2B5EF4-FFF2-40B4-BE49-F238E27FC236}">
                          <a16:creationId xmlns:a16="http://schemas.microsoft.com/office/drawing/2014/main" id="{556EBA0B-7F53-41F0-801F-F1017A997A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74" y="4820653"/>
                      <a:ext cx="971626" cy="509306"/>
                      <a:chOff x="76274" y="4820653"/>
                      <a:chExt cx="971626" cy="509306"/>
                    </a:xfrm>
                    <a:solidFill>
                      <a:srgbClr val="A0BDAB"/>
                    </a:solidFill>
                  </p:grpSpPr>
                  <p:sp>
                    <p:nvSpPr>
                      <p:cNvPr id="2027" name="Freeform: Shape 2026">
                        <a:extLst>
                          <a:ext uri="{FF2B5EF4-FFF2-40B4-BE49-F238E27FC236}">
                            <a16:creationId xmlns:a16="http://schemas.microsoft.com/office/drawing/2014/main" id="{71902D49-D540-469A-8BDB-0097EC5852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926" y="4893160"/>
                        <a:ext cx="215974" cy="282308"/>
                      </a:xfrm>
                      <a:custGeom>
                        <a:avLst/>
                        <a:gdLst>
                          <a:gd name="connsiteX0" fmla="*/ 215455 w 215974"/>
                          <a:gd name="connsiteY0" fmla="*/ 7563 h 282308"/>
                          <a:gd name="connsiteX1" fmla="*/ 0 w 215974"/>
                          <a:gd name="connsiteY1" fmla="*/ 282309 h 282308"/>
                          <a:gd name="connsiteX2" fmla="*/ 215975 w 215974"/>
                          <a:gd name="connsiteY2" fmla="*/ 0 h 282308"/>
                          <a:gd name="connsiteX3" fmla="*/ 215455 w 215974"/>
                          <a:gd name="connsiteY3" fmla="*/ 7563 h 2823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5974" h="282308">
                            <a:moveTo>
                              <a:pt x="215455" y="7563"/>
                            </a:moveTo>
                            <a:cubicBezTo>
                              <a:pt x="172676" y="118985"/>
                              <a:pt x="99703" y="216725"/>
                              <a:pt x="0" y="282309"/>
                            </a:cubicBezTo>
                            <a:cubicBezTo>
                              <a:pt x="99068" y="215744"/>
                              <a:pt x="174581" y="111134"/>
                              <a:pt x="215975" y="0"/>
                            </a:cubicBezTo>
                            <a:lnTo>
                              <a:pt x="215455" y="756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28" name="Freeform: Shape 2027">
                        <a:extLst>
                          <a:ext uri="{FF2B5EF4-FFF2-40B4-BE49-F238E27FC236}">
                            <a16:creationId xmlns:a16="http://schemas.microsoft.com/office/drawing/2014/main" id="{491DC85C-1815-450C-96E0-89C3EDC8D1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6673" y="4961226"/>
                        <a:ext cx="212914" cy="277978"/>
                      </a:xfrm>
                      <a:custGeom>
                        <a:avLst/>
                        <a:gdLst>
                          <a:gd name="connsiteX0" fmla="*/ 198598 w 212914"/>
                          <a:gd name="connsiteY0" fmla="*/ 23785 h 277978"/>
                          <a:gd name="connsiteX1" fmla="*/ 151719 w 212914"/>
                          <a:gd name="connsiteY1" fmla="*/ 89542 h 277978"/>
                          <a:gd name="connsiteX2" fmla="*/ 103109 w 212914"/>
                          <a:gd name="connsiteY2" fmla="*/ 153971 h 277978"/>
                          <a:gd name="connsiteX3" fmla="*/ 53748 w 212914"/>
                          <a:gd name="connsiteY3" fmla="*/ 217822 h 277978"/>
                          <a:gd name="connsiteX4" fmla="*/ 0 w 212914"/>
                          <a:gd name="connsiteY4" fmla="*/ 277979 h 277978"/>
                          <a:gd name="connsiteX5" fmla="*/ 53055 w 212914"/>
                          <a:gd name="connsiteY5" fmla="*/ 217245 h 277978"/>
                          <a:gd name="connsiteX6" fmla="*/ 101723 w 212914"/>
                          <a:gd name="connsiteY6" fmla="*/ 152932 h 277978"/>
                          <a:gd name="connsiteX7" fmla="*/ 149641 w 212914"/>
                          <a:gd name="connsiteY7" fmla="*/ 88041 h 277978"/>
                          <a:gd name="connsiteX8" fmla="*/ 212915 w 212914"/>
                          <a:gd name="connsiteY8" fmla="*/ 0 h 277978"/>
                          <a:gd name="connsiteX9" fmla="*/ 198598 w 212914"/>
                          <a:gd name="connsiteY9" fmla="*/ 23785 h 2779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12914" h="277978">
                            <a:moveTo>
                              <a:pt x="198598" y="23785"/>
                            </a:moveTo>
                            <a:cubicBezTo>
                              <a:pt x="183645" y="46185"/>
                              <a:pt x="167826" y="67950"/>
                              <a:pt x="151719" y="89542"/>
                            </a:cubicBezTo>
                            <a:cubicBezTo>
                              <a:pt x="135612" y="111076"/>
                              <a:pt x="119332" y="132494"/>
                              <a:pt x="103109" y="153971"/>
                            </a:cubicBezTo>
                            <a:cubicBezTo>
                              <a:pt x="86886" y="175389"/>
                              <a:pt x="70664" y="196923"/>
                              <a:pt x="53748" y="217822"/>
                            </a:cubicBezTo>
                            <a:cubicBezTo>
                              <a:pt x="36833" y="238721"/>
                              <a:pt x="19109" y="259043"/>
                              <a:pt x="0" y="277979"/>
                            </a:cubicBezTo>
                            <a:cubicBezTo>
                              <a:pt x="18878" y="258812"/>
                              <a:pt x="36371" y="238317"/>
                              <a:pt x="53055" y="217245"/>
                            </a:cubicBezTo>
                            <a:cubicBezTo>
                              <a:pt x="69740" y="196173"/>
                              <a:pt x="85732" y="174523"/>
                              <a:pt x="101723" y="152932"/>
                            </a:cubicBezTo>
                            <a:cubicBezTo>
                              <a:pt x="117715" y="131282"/>
                              <a:pt x="133765" y="109748"/>
                              <a:pt x="149641" y="88041"/>
                            </a:cubicBezTo>
                            <a:cubicBezTo>
                              <a:pt x="165459" y="66334"/>
                              <a:pt x="198193" y="22458"/>
                              <a:pt x="212915" y="0"/>
                            </a:cubicBezTo>
                            <a:lnTo>
                              <a:pt x="198598" y="2378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29" name="Freeform: Shape 2028">
                        <a:extLst>
                          <a:ext uri="{FF2B5EF4-FFF2-40B4-BE49-F238E27FC236}">
                            <a16:creationId xmlns:a16="http://schemas.microsoft.com/office/drawing/2014/main" id="{84FD506F-79CF-4FC6-A209-526124612F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648" y="5045572"/>
                        <a:ext cx="184972" cy="253211"/>
                      </a:xfrm>
                      <a:custGeom>
                        <a:avLst/>
                        <a:gdLst>
                          <a:gd name="connsiteX0" fmla="*/ 184973 w 184972"/>
                          <a:gd name="connsiteY0" fmla="*/ 346 h 253211"/>
                          <a:gd name="connsiteX1" fmla="*/ 180123 w 184972"/>
                          <a:gd name="connsiteY1" fmla="*/ 40701 h 253211"/>
                          <a:gd name="connsiteX2" fmla="*/ 170020 w 184972"/>
                          <a:gd name="connsiteY2" fmla="*/ 80190 h 253211"/>
                          <a:gd name="connsiteX3" fmla="*/ 149756 w 184972"/>
                          <a:gd name="connsiteY3" fmla="*/ 115579 h 253211"/>
                          <a:gd name="connsiteX4" fmla="*/ 120544 w 184972"/>
                          <a:gd name="connsiteY4" fmla="*/ 143983 h 253211"/>
                          <a:gd name="connsiteX5" fmla="*/ 0 w 184972"/>
                          <a:gd name="connsiteY5" fmla="*/ 253212 h 253211"/>
                          <a:gd name="connsiteX6" fmla="*/ 119389 w 184972"/>
                          <a:gd name="connsiteY6" fmla="*/ 142713 h 253211"/>
                          <a:gd name="connsiteX7" fmla="*/ 148140 w 184972"/>
                          <a:gd name="connsiteY7" fmla="*/ 114194 h 253211"/>
                          <a:gd name="connsiteX8" fmla="*/ 167653 w 184972"/>
                          <a:gd name="connsiteY8" fmla="*/ 79266 h 253211"/>
                          <a:gd name="connsiteX9" fmla="*/ 177179 w 184972"/>
                          <a:gd name="connsiteY9" fmla="*/ 40181 h 253211"/>
                          <a:gd name="connsiteX10" fmla="*/ 181567 w 184972"/>
                          <a:gd name="connsiteY10" fmla="*/ 0 h 253211"/>
                          <a:gd name="connsiteX11" fmla="*/ 184973 w 184972"/>
                          <a:gd name="connsiteY11" fmla="*/ 346 h 253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4972" h="253211">
                            <a:moveTo>
                              <a:pt x="184973" y="346"/>
                            </a:moveTo>
                            <a:cubicBezTo>
                              <a:pt x="183645" y="13798"/>
                              <a:pt x="182375" y="27307"/>
                              <a:pt x="180123" y="40701"/>
                            </a:cubicBezTo>
                            <a:cubicBezTo>
                              <a:pt x="177930" y="54095"/>
                              <a:pt x="174812" y="67373"/>
                              <a:pt x="170020" y="80190"/>
                            </a:cubicBezTo>
                            <a:cubicBezTo>
                              <a:pt x="165171" y="92891"/>
                              <a:pt x="158589" y="105130"/>
                              <a:pt x="149756" y="115579"/>
                            </a:cubicBezTo>
                            <a:cubicBezTo>
                              <a:pt x="140923" y="126086"/>
                              <a:pt x="130474" y="134804"/>
                              <a:pt x="120544" y="143983"/>
                            </a:cubicBezTo>
                            <a:lnTo>
                              <a:pt x="0" y="253212"/>
                            </a:lnTo>
                            <a:lnTo>
                              <a:pt x="119389" y="142713"/>
                            </a:lnTo>
                            <a:cubicBezTo>
                              <a:pt x="129262" y="133418"/>
                              <a:pt x="139596" y="124585"/>
                              <a:pt x="148140" y="114194"/>
                            </a:cubicBezTo>
                            <a:cubicBezTo>
                              <a:pt x="156684" y="103860"/>
                              <a:pt x="162977" y="91794"/>
                              <a:pt x="167653" y="79266"/>
                            </a:cubicBezTo>
                            <a:cubicBezTo>
                              <a:pt x="172214" y="66623"/>
                              <a:pt x="175158" y="53518"/>
                              <a:pt x="177179" y="40181"/>
                            </a:cubicBezTo>
                            <a:cubicBezTo>
                              <a:pt x="179257" y="26903"/>
                              <a:pt x="180412" y="13452"/>
                              <a:pt x="181567" y="0"/>
                            </a:cubicBezTo>
                            <a:lnTo>
                              <a:pt x="184973" y="34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0" name="Freeform: Shape 2029">
                        <a:extLst>
                          <a:ext uri="{FF2B5EF4-FFF2-40B4-BE49-F238E27FC236}">
                            <a16:creationId xmlns:a16="http://schemas.microsoft.com/office/drawing/2014/main" id="{AEBAE46E-52AA-46B0-8EF7-70B53E5BC3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2183" y="5086735"/>
                        <a:ext cx="175793" cy="243224"/>
                      </a:xfrm>
                      <a:custGeom>
                        <a:avLst/>
                        <a:gdLst>
                          <a:gd name="connsiteX0" fmla="*/ 175793 w 175793"/>
                          <a:gd name="connsiteY0" fmla="*/ 1328 h 243224"/>
                          <a:gd name="connsiteX1" fmla="*/ 137229 w 175793"/>
                          <a:gd name="connsiteY1" fmla="*/ 65583 h 243224"/>
                          <a:gd name="connsiteX2" fmla="*/ 92486 w 175793"/>
                          <a:gd name="connsiteY2" fmla="*/ 125567 h 243224"/>
                          <a:gd name="connsiteX3" fmla="*/ 0 w 175793"/>
                          <a:gd name="connsiteY3" fmla="*/ 243224 h 243224"/>
                          <a:gd name="connsiteX4" fmla="*/ 91101 w 175793"/>
                          <a:gd name="connsiteY4" fmla="*/ 124528 h 243224"/>
                          <a:gd name="connsiteX5" fmla="*/ 135092 w 175793"/>
                          <a:gd name="connsiteY5" fmla="*/ 64082 h 243224"/>
                          <a:gd name="connsiteX6" fmla="*/ 172560 w 175793"/>
                          <a:gd name="connsiteY6" fmla="*/ 0 h 243224"/>
                          <a:gd name="connsiteX7" fmla="*/ 175793 w 175793"/>
                          <a:gd name="connsiteY7" fmla="*/ 1328 h 2432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5793" h="243224">
                            <a:moveTo>
                              <a:pt x="175793" y="1328"/>
                            </a:moveTo>
                            <a:cubicBezTo>
                              <a:pt x="165921" y="24478"/>
                              <a:pt x="151835" y="45435"/>
                              <a:pt x="137229" y="65583"/>
                            </a:cubicBezTo>
                            <a:cubicBezTo>
                              <a:pt x="122507" y="85732"/>
                              <a:pt x="107554" y="105707"/>
                              <a:pt x="92486" y="125567"/>
                            </a:cubicBezTo>
                            <a:cubicBezTo>
                              <a:pt x="62293" y="165286"/>
                              <a:pt x="31464" y="204544"/>
                              <a:pt x="0" y="243224"/>
                            </a:cubicBezTo>
                            <a:cubicBezTo>
                              <a:pt x="31060" y="204197"/>
                              <a:pt x="61427" y="164594"/>
                              <a:pt x="91101" y="124528"/>
                            </a:cubicBezTo>
                            <a:cubicBezTo>
                              <a:pt x="105938" y="104495"/>
                              <a:pt x="120660" y="84346"/>
                              <a:pt x="135092" y="64082"/>
                            </a:cubicBezTo>
                            <a:cubicBezTo>
                              <a:pt x="149468" y="43818"/>
                              <a:pt x="163150" y="22862"/>
                              <a:pt x="172560" y="0"/>
                            </a:cubicBezTo>
                            <a:lnTo>
                              <a:pt x="175793" y="132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1" name="Freeform: Shape 2030">
                        <a:extLst>
                          <a:ext uri="{FF2B5EF4-FFF2-40B4-BE49-F238E27FC236}">
                            <a16:creationId xmlns:a16="http://schemas.microsoft.com/office/drawing/2014/main" id="{F5E86723-5341-48BF-9CF9-33EC6962D8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381" y="5139444"/>
                        <a:ext cx="147562" cy="177179"/>
                      </a:xfrm>
                      <a:custGeom>
                        <a:avLst/>
                        <a:gdLst>
                          <a:gd name="connsiteX0" fmla="*/ 147562 w 147562"/>
                          <a:gd name="connsiteY0" fmla="*/ 2713 h 177179"/>
                          <a:gd name="connsiteX1" fmla="*/ 127068 w 147562"/>
                          <a:gd name="connsiteY1" fmla="*/ 22573 h 177179"/>
                          <a:gd name="connsiteX2" fmla="*/ 111192 w 147562"/>
                          <a:gd name="connsiteY2" fmla="*/ 46359 h 177179"/>
                          <a:gd name="connsiteX3" fmla="*/ 97855 w 147562"/>
                          <a:gd name="connsiteY3" fmla="*/ 71934 h 177179"/>
                          <a:gd name="connsiteX4" fmla="*/ 90812 w 147562"/>
                          <a:gd name="connsiteY4" fmla="*/ 84577 h 177179"/>
                          <a:gd name="connsiteX5" fmla="*/ 82903 w 147562"/>
                          <a:gd name="connsiteY5" fmla="*/ 96759 h 177179"/>
                          <a:gd name="connsiteX6" fmla="*/ 44280 w 147562"/>
                          <a:gd name="connsiteY6" fmla="*/ 139884 h 177179"/>
                          <a:gd name="connsiteX7" fmla="*/ 0 w 147562"/>
                          <a:gd name="connsiteY7" fmla="*/ 177179 h 177179"/>
                          <a:gd name="connsiteX8" fmla="*/ 43703 w 147562"/>
                          <a:gd name="connsiteY8" fmla="*/ 139307 h 177179"/>
                          <a:gd name="connsiteX9" fmla="*/ 81460 w 147562"/>
                          <a:gd name="connsiteY9" fmla="*/ 95835 h 177179"/>
                          <a:gd name="connsiteX10" fmla="*/ 108882 w 147562"/>
                          <a:gd name="connsiteY10" fmla="*/ 45146 h 177179"/>
                          <a:gd name="connsiteX11" fmla="*/ 124701 w 147562"/>
                          <a:gd name="connsiteY11" fmla="*/ 20668 h 177179"/>
                          <a:gd name="connsiteX12" fmla="*/ 145369 w 147562"/>
                          <a:gd name="connsiteY12" fmla="*/ 0 h 177179"/>
                          <a:gd name="connsiteX13" fmla="*/ 147562 w 147562"/>
                          <a:gd name="connsiteY13" fmla="*/ 2713 h 177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7562" h="177179">
                            <a:moveTo>
                              <a:pt x="147562" y="2713"/>
                            </a:moveTo>
                            <a:cubicBezTo>
                              <a:pt x="140057" y="8544"/>
                              <a:pt x="133130" y="15184"/>
                              <a:pt x="127068" y="22573"/>
                            </a:cubicBezTo>
                            <a:cubicBezTo>
                              <a:pt x="120948" y="29905"/>
                              <a:pt x="115810" y="37987"/>
                              <a:pt x="111192" y="46359"/>
                            </a:cubicBezTo>
                            <a:cubicBezTo>
                              <a:pt x="106515" y="54730"/>
                              <a:pt x="102301" y="63390"/>
                              <a:pt x="97855" y="71934"/>
                            </a:cubicBezTo>
                            <a:cubicBezTo>
                              <a:pt x="95604" y="76206"/>
                              <a:pt x="93295" y="80420"/>
                              <a:pt x="90812" y="84577"/>
                            </a:cubicBezTo>
                            <a:cubicBezTo>
                              <a:pt x="88272" y="88676"/>
                              <a:pt x="85732" y="92833"/>
                              <a:pt x="82903" y="96759"/>
                            </a:cubicBezTo>
                            <a:cubicBezTo>
                              <a:pt x="71761" y="112577"/>
                              <a:pt x="58482" y="126779"/>
                              <a:pt x="44280" y="139884"/>
                            </a:cubicBezTo>
                            <a:cubicBezTo>
                              <a:pt x="30078" y="152989"/>
                              <a:pt x="15068" y="165113"/>
                              <a:pt x="0" y="177179"/>
                            </a:cubicBezTo>
                            <a:cubicBezTo>
                              <a:pt x="14895" y="164882"/>
                              <a:pt x="29732" y="152585"/>
                              <a:pt x="43703" y="139307"/>
                            </a:cubicBezTo>
                            <a:cubicBezTo>
                              <a:pt x="57674" y="126029"/>
                              <a:pt x="70664" y="111711"/>
                              <a:pt x="81460" y="95835"/>
                            </a:cubicBezTo>
                            <a:cubicBezTo>
                              <a:pt x="92486" y="80074"/>
                              <a:pt x="99818" y="62235"/>
                              <a:pt x="108882" y="45146"/>
                            </a:cubicBezTo>
                            <a:cubicBezTo>
                              <a:pt x="113443" y="36602"/>
                              <a:pt x="118523" y="28289"/>
                              <a:pt x="124701" y="20668"/>
                            </a:cubicBezTo>
                            <a:cubicBezTo>
                              <a:pt x="130820" y="13047"/>
                              <a:pt x="137748" y="6120"/>
                              <a:pt x="145369" y="0"/>
                            </a:cubicBezTo>
                            <a:lnTo>
                              <a:pt x="147562" y="27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2" name="Freeform: Shape 2031">
                        <a:extLst>
                          <a:ext uri="{FF2B5EF4-FFF2-40B4-BE49-F238E27FC236}">
                            <a16:creationId xmlns:a16="http://schemas.microsoft.com/office/drawing/2014/main" id="{F3EBD238-86E8-43D1-A988-3CFCF45DCF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9350" y="5184417"/>
                        <a:ext cx="77020" cy="108708"/>
                      </a:xfrm>
                      <a:custGeom>
                        <a:avLst/>
                        <a:gdLst>
                          <a:gd name="connsiteX0" fmla="*/ 74301 w 77020"/>
                          <a:gd name="connsiteY0" fmla="*/ 0 h 108708"/>
                          <a:gd name="connsiteX1" fmla="*/ 77014 w 77020"/>
                          <a:gd name="connsiteY1" fmla="*/ 12181 h 108708"/>
                          <a:gd name="connsiteX2" fmla="*/ 75109 w 77020"/>
                          <a:gd name="connsiteY2" fmla="*/ 20668 h 108708"/>
                          <a:gd name="connsiteX3" fmla="*/ 66507 w 77020"/>
                          <a:gd name="connsiteY3" fmla="*/ 35159 h 108708"/>
                          <a:gd name="connsiteX4" fmla="*/ 45955 w 77020"/>
                          <a:gd name="connsiteY4" fmla="*/ 61138 h 108708"/>
                          <a:gd name="connsiteX5" fmla="*/ 0 w 77020"/>
                          <a:gd name="connsiteY5" fmla="*/ 108709 h 108708"/>
                          <a:gd name="connsiteX6" fmla="*/ 44627 w 77020"/>
                          <a:gd name="connsiteY6" fmla="*/ 60041 h 108708"/>
                          <a:gd name="connsiteX7" fmla="*/ 64429 w 77020"/>
                          <a:gd name="connsiteY7" fmla="*/ 33658 h 108708"/>
                          <a:gd name="connsiteX8" fmla="*/ 72280 w 77020"/>
                          <a:gd name="connsiteY8" fmla="*/ 19629 h 108708"/>
                          <a:gd name="connsiteX9" fmla="*/ 71703 w 77020"/>
                          <a:gd name="connsiteY9" fmla="*/ 3291 h 108708"/>
                          <a:gd name="connsiteX10" fmla="*/ 74301 w 77020"/>
                          <a:gd name="connsiteY10" fmla="*/ 0 h 108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7020" h="108708">
                            <a:moveTo>
                              <a:pt x="74301" y="0"/>
                            </a:moveTo>
                            <a:cubicBezTo>
                              <a:pt x="75686" y="2713"/>
                              <a:pt x="77130" y="9179"/>
                              <a:pt x="77014" y="12181"/>
                            </a:cubicBezTo>
                            <a:cubicBezTo>
                              <a:pt x="76899" y="15184"/>
                              <a:pt x="76148" y="18012"/>
                              <a:pt x="75109" y="20668"/>
                            </a:cubicBezTo>
                            <a:cubicBezTo>
                              <a:pt x="72973" y="26037"/>
                              <a:pt x="69798" y="30713"/>
                              <a:pt x="66507" y="35159"/>
                            </a:cubicBezTo>
                            <a:cubicBezTo>
                              <a:pt x="59926" y="44049"/>
                              <a:pt x="53113" y="52709"/>
                              <a:pt x="45955" y="61138"/>
                            </a:cubicBezTo>
                            <a:cubicBezTo>
                              <a:pt x="31695" y="77996"/>
                              <a:pt x="16338" y="93872"/>
                              <a:pt x="0" y="108709"/>
                            </a:cubicBezTo>
                            <a:cubicBezTo>
                              <a:pt x="15934" y="93468"/>
                              <a:pt x="30829" y="77187"/>
                              <a:pt x="44627" y="60041"/>
                            </a:cubicBezTo>
                            <a:cubicBezTo>
                              <a:pt x="51497" y="51439"/>
                              <a:pt x="58078" y="42664"/>
                              <a:pt x="64429" y="33658"/>
                            </a:cubicBezTo>
                            <a:cubicBezTo>
                              <a:pt x="67604" y="29212"/>
                              <a:pt x="70491" y="24594"/>
                              <a:pt x="72280" y="19629"/>
                            </a:cubicBezTo>
                            <a:cubicBezTo>
                              <a:pt x="74128" y="14722"/>
                              <a:pt x="74128" y="7620"/>
                              <a:pt x="71703" y="3291"/>
                            </a:cubicBezTo>
                            <a:lnTo>
                              <a:pt x="74301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3" name="Freeform: Shape 2032">
                        <a:extLst>
                          <a:ext uri="{FF2B5EF4-FFF2-40B4-BE49-F238E27FC236}">
                            <a16:creationId xmlns:a16="http://schemas.microsoft.com/office/drawing/2014/main" id="{BBC1D38E-5A0C-4205-9AB1-996D4A29D3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679" y="4820653"/>
                        <a:ext cx="266317" cy="67311"/>
                      </a:xfrm>
                      <a:custGeom>
                        <a:avLst/>
                        <a:gdLst>
                          <a:gd name="connsiteX0" fmla="*/ 263950 w 266317"/>
                          <a:gd name="connsiteY0" fmla="*/ 67311 h 67311"/>
                          <a:gd name="connsiteX1" fmla="*/ 234738 w 266317"/>
                          <a:gd name="connsiteY1" fmla="*/ 50627 h 67311"/>
                          <a:gd name="connsiteX2" fmla="*/ 201888 w 266317"/>
                          <a:gd name="connsiteY2" fmla="*/ 40870 h 67311"/>
                          <a:gd name="connsiteX3" fmla="*/ 135035 w 266317"/>
                          <a:gd name="connsiteY3" fmla="*/ 24243 h 67311"/>
                          <a:gd name="connsiteX4" fmla="*/ 68181 w 266317"/>
                          <a:gd name="connsiteY4" fmla="*/ 7674 h 67311"/>
                          <a:gd name="connsiteX5" fmla="*/ 34351 w 266317"/>
                          <a:gd name="connsiteY5" fmla="*/ 1439 h 67311"/>
                          <a:gd name="connsiteX6" fmla="*/ 0 w 266317"/>
                          <a:gd name="connsiteY6" fmla="*/ 920 h 67311"/>
                          <a:gd name="connsiteX7" fmla="*/ 34408 w 266317"/>
                          <a:gd name="connsiteY7" fmla="*/ 1035 h 67311"/>
                          <a:gd name="connsiteX8" fmla="*/ 68412 w 266317"/>
                          <a:gd name="connsiteY8" fmla="*/ 6866 h 67311"/>
                          <a:gd name="connsiteX9" fmla="*/ 135497 w 266317"/>
                          <a:gd name="connsiteY9" fmla="*/ 22569 h 67311"/>
                          <a:gd name="connsiteX10" fmla="*/ 202581 w 266317"/>
                          <a:gd name="connsiteY10" fmla="*/ 38387 h 67311"/>
                          <a:gd name="connsiteX11" fmla="*/ 235892 w 266317"/>
                          <a:gd name="connsiteY11" fmla="*/ 47856 h 67311"/>
                          <a:gd name="connsiteX12" fmla="*/ 266317 w 266317"/>
                          <a:gd name="connsiteY12" fmla="*/ 64771 h 67311"/>
                          <a:gd name="connsiteX13" fmla="*/ 263950 w 266317"/>
                          <a:gd name="connsiteY13" fmla="*/ 67311 h 67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66317" h="67311">
                            <a:moveTo>
                              <a:pt x="263950" y="67311"/>
                            </a:moveTo>
                            <a:cubicBezTo>
                              <a:pt x="255463" y="59979"/>
                              <a:pt x="245303" y="54668"/>
                              <a:pt x="234738" y="50627"/>
                            </a:cubicBezTo>
                            <a:cubicBezTo>
                              <a:pt x="224115" y="46528"/>
                              <a:pt x="213030" y="43641"/>
                              <a:pt x="201888" y="40870"/>
                            </a:cubicBezTo>
                            <a:lnTo>
                              <a:pt x="135035" y="24243"/>
                            </a:lnTo>
                            <a:cubicBezTo>
                              <a:pt x="112750" y="18759"/>
                              <a:pt x="90466" y="13043"/>
                              <a:pt x="68181" y="7674"/>
                            </a:cubicBezTo>
                            <a:cubicBezTo>
                              <a:pt x="56981" y="5076"/>
                              <a:pt x="45781" y="2767"/>
                              <a:pt x="34351" y="1439"/>
                            </a:cubicBezTo>
                            <a:cubicBezTo>
                              <a:pt x="22977" y="54"/>
                              <a:pt x="11431" y="-293"/>
                              <a:pt x="0" y="920"/>
                            </a:cubicBezTo>
                            <a:cubicBezTo>
                              <a:pt x="11431" y="-408"/>
                              <a:pt x="22977" y="-235"/>
                              <a:pt x="34408" y="1035"/>
                            </a:cubicBezTo>
                            <a:cubicBezTo>
                              <a:pt x="45839" y="2247"/>
                              <a:pt x="57154" y="4441"/>
                              <a:pt x="68412" y="6866"/>
                            </a:cubicBezTo>
                            <a:cubicBezTo>
                              <a:pt x="90812" y="11946"/>
                              <a:pt x="113154" y="17373"/>
                              <a:pt x="135497" y="22569"/>
                            </a:cubicBezTo>
                            <a:lnTo>
                              <a:pt x="202581" y="38387"/>
                            </a:lnTo>
                            <a:cubicBezTo>
                              <a:pt x="213781" y="41043"/>
                              <a:pt x="224981" y="43814"/>
                              <a:pt x="235892" y="47856"/>
                            </a:cubicBezTo>
                            <a:cubicBezTo>
                              <a:pt x="246746" y="51839"/>
                              <a:pt x="257311" y="57208"/>
                              <a:pt x="266317" y="64771"/>
                            </a:cubicBezTo>
                            <a:lnTo>
                              <a:pt x="263950" y="6731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4" name="Freeform: Shape 2033">
                        <a:extLst>
                          <a:ext uri="{FF2B5EF4-FFF2-40B4-BE49-F238E27FC236}">
                            <a16:creationId xmlns:a16="http://schemas.microsoft.com/office/drawing/2014/main" id="{5571D119-6125-4C07-867A-BD844A8E00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005" y="4875263"/>
                        <a:ext cx="342349" cy="86713"/>
                      </a:xfrm>
                      <a:custGeom>
                        <a:avLst/>
                        <a:gdLst>
                          <a:gd name="connsiteX0" fmla="*/ 340791 w 342349"/>
                          <a:gd name="connsiteY0" fmla="*/ 86713 h 86713"/>
                          <a:gd name="connsiteX1" fmla="*/ 260255 w 342349"/>
                          <a:gd name="connsiteY1" fmla="*/ 50400 h 86713"/>
                          <a:gd name="connsiteX2" fmla="*/ 218053 w 342349"/>
                          <a:gd name="connsiteY2" fmla="*/ 37641 h 86713"/>
                          <a:gd name="connsiteX3" fmla="*/ 174350 w 342349"/>
                          <a:gd name="connsiteY3" fmla="*/ 31464 h 86713"/>
                          <a:gd name="connsiteX4" fmla="*/ 152239 w 342349"/>
                          <a:gd name="connsiteY4" fmla="*/ 29905 h 86713"/>
                          <a:gd name="connsiteX5" fmla="*/ 130185 w 342349"/>
                          <a:gd name="connsiteY5" fmla="*/ 27249 h 86713"/>
                          <a:gd name="connsiteX6" fmla="*/ 86656 w 342349"/>
                          <a:gd name="connsiteY6" fmla="*/ 18705 h 86713"/>
                          <a:gd name="connsiteX7" fmla="*/ 0 w 342349"/>
                          <a:gd name="connsiteY7" fmla="*/ 0 h 86713"/>
                          <a:gd name="connsiteX8" fmla="*/ 86829 w 342349"/>
                          <a:gd name="connsiteY8" fmla="*/ 17839 h 86713"/>
                          <a:gd name="connsiteX9" fmla="*/ 130358 w 342349"/>
                          <a:gd name="connsiteY9" fmla="*/ 25922 h 86713"/>
                          <a:gd name="connsiteX10" fmla="*/ 152354 w 342349"/>
                          <a:gd name="connsiteY10" fmla="*/ 28346 h 86713"/>
                          <a:gd name="connsiteX11" fmla="*/ 174466 w 342349"/>
                          <a:gd name="connsiteY11" fmla="*/ 29674 h 86713"/>
                          <a:gd name="connsiteX12" fmla="*/ 218515 w 342349"/>
                          <a:gd name="connsiteY12" fmla="*/ 35447 h 86713"/>
                          <a:gd name="connsiteX13" fmla="*/ 261179 w 342349"/>
                          <a:gd name="connsiteY13" fmla="*/ 47860 h 86713"/>
                          <a:gd name="connsiteX14" fmla="*/ 342350 w 342349"/>
                          <a:gd name="connsiteY14" fmla="*/ 83480 h 86713"/>
                          <a:gd name="connsiteX15" fmla="*/ 340791 w 342349"/>
                          <a:gd name="connsiteY15" fmla="*/ 86713 h 867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42349" h="86713">
                            <a:moveTo>
                              <a:pt x="340791" y="86713"/>
                            </a:moveTo>
                            <a:cubicBezTo>
                              <a:pt x="314350" y="73666"/>
                              <a:pt x="287851" y="60618"/>
                              <a:pt x="260255" y="50400"/>
                            </a:cubicBezTo>
                            <a:cubicBezTo>
                              <a:pt x="246457" y="45262"/>
                              <a:pt x="232371" y="40874"/>
                              <a:pt x="218053" y="37641"/>
                            </a:cubicBezTo>
                            <a:cubicBezTo>
                              <a:pt x="203678" y="34408"/>
                              <a:pt x="189072" y="32388"/>
                              <a:pt x="174350" y="31464"/>
                            </a:cubicBezTo>
                            <a:cubicBezTo>
                              <a:pt x="166960" y="30944"/>
                              <a:pt x="159629" y="30540"/>
                              <a:pt x="152239" y="29905"/>
                            </a:cubicBezTo>
                            <a:cubicBezTo>
                              <a:pt x="144849" y="29270"/>
                              <a:pt x="137517" y="28404"/>
                              <a:pt x="130185" y="27249"/>
                            </a:cubicBezTo>
                            <a:cubicBezTo>
                              <a:pt x="115579" y="24998"/>
                              <a:pt x="101089" y="21823"/>
                              <a:pt x="86656" y="18705"/>
                            </a:cubicBezTo>
                            <a:lnTo>
                              <a:pt x="0" y="0"/>
                            </a:lnTo>
                            <a:lnTo>
                              <a:pt x="86829" y="17839"/>
                            </a:lnTo>
                            <a:cubicBezTo>
                              <a:pt x="101319" y="20841"/>
                              <a:pt x="115752" y="23785"/>
                              <a:pt x="130358" y="25922"/>
                            </a:cubicBezTo>
                            <a:cubicBezTo>
                              <a:pt x="137633" y="26961"/>
                              <a:pt x="144965" y="27827"/>
                              <a:pt x="152354" y="28346"/>
                            </a:cubicBezTo>
                            <a:cubicBezTo>
                              <a:pt x="159686" y="28866"/>
                              <a:pt x="167076" y="29212"/>
                              <a:pt x="174466" y="29674"/>
                            </a:cubicBezTo>
                            <a:cubicBezTo>
                              <a:pt x="189245" y="30425"/>
                              <a:pt x="204024" y="32330"/>
                              <a:pt x="218515" y="35447"/>
                            </a:cubicBezTo>
                            <a:cubicBezTo>
                              <a:pt x="233006" y="38565"/>
                              <a:pt x="247265" y="42837"/>
                              <a:pt x="261179" y="47860"/>
                            </a:cubicBezTo>
                            <a:cubicBezTo>
                              <a:pt x="289063" y="57905"/>
                              <a:pt x="315793" y="70722"/>
                              <a:pt x="342350" y="83480"/>
                            </a:cubicBezTo>
                            <a:lnTo>
                              <a:pt x="340791" y="867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5" name="Freeform: Shape 2034">
                        <a:extLst>
                          <a:ext uri="{FF2B5EF4-FFF2-40B4-BE49-F238E27FC236}">
                            <a16:creationId xmlns:a16="http://schemas.microsoft.com/office/drawing/2014/main" id="{35B9FC5A-14E6-4C51-B901-8015FEB601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558" y="4937613"/>
                        <a:ext cx="300667" cy="101377"/>
                      </a:xfrm>
                      <a:custGeom>
                        <a:avLst/>
                        <a:gdLst>
                          <a:gd name="connsiteX0" fmla="*/ 298474 w 300667"/>
                          <a:gd name="connsiteY0" fmla="*/ 101377 h 101377"/>
                          <a:gd name="connsiteX1" fmla="*/ 265336 w 300667"/>
                          <a:gd name="connsiteY1" fmla="*/ 79959 h 101377"/>
                          <a:gd name="connsiteX2" fmla="*/ 256618 w 300667"/>
                          <a:gd name="connsiteY2" fmla="*/ 75282 h 101377"/>
                          <a:gd name="connsiteX3" fmla="*/ 247785 w 300667"/>
                          <a:gd name="connsiteY3" fmla="*/ 70837 h 101377"/>
                          <a:gd name="connsiteX4" fmla="*/ 238837 w 300667"/>
                          <a:gd name="connsiteY4" fmla="*/ 66622 h 101377"/>
                          <a:gd name="connsiteX5" fmla="*/ 229773 w 300667"/>
                          <a:gd name="connsiteY5" fmla="*/ 62697 h 101377"/>
                          <a:gd name="connsiteX6" fmla="*/ 192651 w 300667"/>
                          <a:gd name="connsiteY6" fmla="*/ 48783 h 101377"/>
                          <a:gd name="connsiteX7" fmla="*/ 173715 w 300667"/>
                          <a:gd name="connsiteY7" fmla="*/ 42779 h 101377"/>
                          <a:gd name="connsiteX8" fmla="*/ 154606 w 300667"/>
                          <a:gd name="connsiteY8" fmla="*/ 37353 h 101377"/>
                          <a:gd name="connsiteX9" fmla="*/ 77418 w 300667"/>
                          <a:gd name="connsiteY9" fmla="*/ 18301 h 101377"/>
                          <a:gd name="connsiteX10" fmla="*/ 0 w 300667"/>
                          <a:gd name="connsiteY10" fmla="*/ 0 h 101377"/>
                          <a:gd name="connsiteX11" fmla="*/ 77649 w 300667"/>
                          <a:gd name="connsiteY11" fmla="*/ 17435 h 101377"/>
                          <a:gd name="connsiteX12" fmla="*/ 155125 w 300667"/>
                          <a:gd name="connsiteY12" fmla="*/ 35678 h 101377"/>
                          <a:gd name="connsiteX13" fmla="*/ 174350 w 300667"/>
                          <a:gd name="connsiteY13" fmla="*/ 40932 h 101377"/>
                          <a:gd name="connsiteX14" fmla="*/ 193402 w 300667"/>
                          <a:gd name="connsiteY14" fmla="*/ 46763 h 101377"/>
                          <a:gd name="connsiteX15" fmla="*/ 230870 w 300667"/>
                          <a:gd name="connsiteY15" fmla="*/ 60330 h 101377"/>
                          <a:gd name="connsiteX16" fmla="*/ 240049 w 300667"/>
                          <a:gd name="connsiteY16" fmla="*/ 64198 h 101377"/>
                          <a:gd name="connsiteX17" fmla="*/ 249113 w 300667"/>
                          <a:gd name="connsiteY17" fmla="*/ 68354 h 101377"/>
                          <a:gd name="connsiteX18" fmla="*/ 258061 w 300667"/>
                          <a:gd name="connsiteY18" fmla="*/ 72742 h 101377"/>
                          <a:gd name="connsiteX19" fmla="*/ 266894 w 300667"/>
                          <a:gd name="connsiteY19" fmla="*/ 77361 h 101377"/>
                          <a:gd name="connsiteX20" fmla="*/ 300668 w 300667"/>
                          <a:gd name="connsiteY20" fmla="*/ 98606 h 101377"/>
                          <a:gd name="connsiteX21" fmla="*/ 298474 w 300667"/>
                          <a:gd name="connsiteY21" fmla="*/ 101377 h 10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300667" h="101377">
                            <a:moveTo>
                              <a:pt x="298474" y="101377"/>
                            </a:moveTo>
                            <a:cubicBezTo>
                              <a:pt x="287851" y="93641"/>
                              <a:pt x="276824" y="86367"/>
                              <a:pt x="265336" y="79959"/>
                            </a:cubicBezTo>
                            <a:cubicBezTo>
                              <a:pt x="262507" y="78284"/>
                              <a:pt x="259505" y="76841"/>
                              <a:pt x="256618" y="75282"/>
                            </a:cubicBezTo>
                            <a:cubicBezTo>
                              <a:pt x="253732" y="73723"/>
                              <a:pt x="250787" y="72222"/>
                              <a:pt x="247785" y="70837"/>
                            </a:cubicBezTo>
                            <a:lnTo>
                              <a:pt x="238837" y="66622"/>
                            </a:lnTo>
                            <a:lnTo>
                              <a:pt x="229773" y="62697"/>
                            </a:lnTo>
                            <a:cubicBezTo>
                              <a:pt x="217591" y="57559"/>
                              <a:pt x="205237" y="52882"/>
                              <a:pt x="192651" y="48783"/>
                            </a:cubicBezTo>
                            <a:cubicBezTo>
                              <a:pt x="186416" y="46647"/>
                              <a:pt x="180066" y="44800"/>
                              <a:pt x="173715" y="42779"/>
                            </a:cubicBezTo>
                            <a:cubicBezTo>
                              <a:pt x="167365" y="40932"/>
                              <a:pt x="161014" y="39027"/>
                              <a:pt x="154606" y="37353"/>
                            </a:cubicBezTo>
                            <a:cubicBezTo>
                              <a:pt x="129031" y="30367"/>
                              <a:pt x="103225" y="24420"/>
                              <a:pt x="77418" y="18301"/>
                            </a:cubicBezTo>
                            <a:lnTo>
                              <a:pt x="0" y="0"/>
                            </a:lnTo>
                            <a:lnTo>
                              <a:pt x="77649" y="17435"/>
                            </a:lnTo>
                            <a:cubicBezTo>
                              <a:pt x="103513" y="23266"/>
                              <a:pt x="129435" y="28924"/>
                              <a:pt x="155125" y="35678"/>
                            </a:cubicBezTo>
                            <a:cubicBezTo>
                              <a:pt x="161534" y="37295"/>
                              <a:pt x="167942" y="39142"/>
                              <a:pt x="174350" y="40932"/>
                            </a:cubicBezTo>
                            <a:cubicBezTo>
                              <a:pt x="180701" y="42837"/>
                              <a:pt x="187109" y="44627"/>
                              <a:pt x="193402" y="46763"/>
                            </a:cubicBezTo>
                            <a:cubicBezTo>
                              <a:pt x="206045" y="50746"/>
                              <a:pt x="218573" y="55307"/>
                              <a:pt x="230870" y="60330"/>
                            </a:cubicBezTo>
                            <a:lnTo>
                              <a:pt x="240049" y="64198"/>
                            </a:lnTo>
                            <a:lnTo>
                              <a:pt x="249113" y="68354"/>
                            </a:lnTo>
                            <a:cubicBezTo>
                              <a:pt x="252173" y="69682"/>
                              <a:pt x="255117" y="71241"/>
                              <a:pt x="258061" y="72742"/>
                            </a:cubicBezTo>
                            <a:cubicBezTo>
                              <a:pt x="261006" y="74301"/>
                              <a:pt x="264008" y="75686"/>
                              <a:pt x="266894" y="77361"/>
                            </a:cubicBezTo>
                            <a:cubicBezTo>
                              <a:pt x="278614" y="83711"/>
                              <a:pt x="289814" y="90870"/>
                              <a:pt x="300668" y="98606"/>
                            </a:cubicBezTo>
                            <a:lnTo>
                              <a:pt x="298474" y="10137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6" name="Freeform: Shape 2035">
                        <a:extLst>
                          <a:ext uri="{FF2B5EF4-FFF2-40B4-BE49-F238E27FC236}">
                            <a16:creationId xmlns:a16="http://schemas.microsoft.com/office/drawing/2014/main" id="{A015AA50-55B6-42D8-BF3D-D5B4E14898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150" y="4995057"/>
                        <a:ext cx="292931" cy="88964"/>
                      </a:xfrm>
                      <a:custGeom>
                        <a:avLst/>
                        <a:gdLst>
                          <a:gd name="connsiteX0" fmla="*/ 291719 w 292931"/>
                          <a:gd name="connsiteY0" fmla="*/ 88965 h 88964"/>
                          <a:gd name="connsiteX1" fmla="*/ 219554 w 292931"/>
                          <a:gd name="connsiteY1" fmla="*/ 64660 h 88964"/>
                          <a:gd name="connsiteX2" fmla="*/ 146408 w 292931"/>
                          <a:gd name="connsiteY2" fmla="*/ 43010 h 88964"/>
                          <a:gd name="connsiteX3" fmla="*/ 0 w 292931"/>
                          <a:gd name="connsiteY3" fmla="*/ 0 h 88964"/>
                          <a:gd name="connsiteX4" fmla="*/ 146870 w 292931"/>
                          <a:gd name="connsiteY4" fmla="*/ 41336 h 88964"/>
                          <a:gd name="connsiteX5" fmla="*/ 220305 w 292931"/>
                          <a:gd name="connsiteY5" fmla="*/ 62120 h 88964"/>
                          <a:gd name="connsiteX6" fmla="*/ 292931 w 292931"/>
                          <a:gd name="connsiteY6" fmla="*/ 85674 h 88964"/>
                          <a:gd name="connsiteX7" fmla="*/ 291719 w 292931"/>
                          <a:gd name="connsiteY7" fmla="*/ 88965 h 88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92931" h="88964">
                            <a:moveTo>
                              <a:pt x="291719" y="88965"/>
                            </a:moveTo>
                            <a:cubicBezTo>
                              <a:pt x="268049" y="79901"/>
                              <a:pt x="243859" y="72049"/>
                              <a:pt x="219554" y="64660"/>
                            </a:cubicBezTo>
                            <a:cubicBezTo>
                              <a:pt x="195249" y="57270"/>
                              <a:pt x="170829" y="50227"/>
                              <a:pt x="146408" y="43010"/>
                            </a:cubicBezTo>
                            <a:lnTo>
                              <a:pt x="0" y="0"/>
                            </a:lnTo>
                            <a:lnTo>
                              <a:pt x="146870" y="41336"/>
                            </a:lnTo>
                            <a:cubicBezTo>
                              <a:pt x="171348" y="48264"/>
                              <a:pt x="195826" y="55018"/>
                              <a:pt x="220305" y="62120"/>
                            </a:cubicBezTo>
                            <a:cubicBezTo>
                              <a:pt x="244725" y="69278"/>
                              <a:pt x="269030" y="76899"/>
                              <a:pt x="292931" y="85674"/>
                            </a:cubicBezTo>
                            <a:lnTo>
                              <a:pt x="291719" y="8896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7" name="Freeform: Shape 2036">
                        <a:extLst>
                          <a:ext uri="{FF2B5EF4-FFF2-40B4-BE49-F238E27FC236}">
                            <a16:creationId xmlns:a16="http://schemas.microsoft.com/office/drawing/2014/main" id="{8BB7B9A3-351D-43F5-9153-5D1ADF6E58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202" y="5048285"/>
                        <a:ext cx="227463" cy="81113"/>
                      </a:xfrm>
                      <a:custGeom>
                        <a:avLst/>
                        <a:gdLst>
                          <a:gd name="connsiteX0" fmla="*/ 225905 w 227463"/>
                          <a:gd name="connsiteY0" fmla="*/ 81113 h 81113"/>
                          <a:gd name="connsiteX1" fmla="*/ 0 w 227463"/>
                          <a:gd name="connsiteY1" fmla="*/ 0 h 81113"/>
                          <a:gd name="connsiteX2" fmla="*/ 227464 w 227463"/>
                          <a:gd name="connsiteY2" fmla="*/ 77996 h 81113"/>
                          <a:gd name="connsiteX3" fmla="*/ 225905 w 227463"/>
                          <a:gd name="connsiteY3" fmla="*/ 81113 h 811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7463" h="81113">
                            <a:moveTo>
                              <a:pt x="225905" y="81113"/>
                            </a:moveTo>
                            <a:cubicBezTo>
                              <a:pt x="154837" y="44165"/>
                              <a:pt x="78631" y="16800"/>
                              <a:pt x="0" y="0"/>
                            </a:cubicBezTo>
                            <a:cubicBezTo>
                              <a:pt x="78862" y="15645"/>
                              <a:pt x="155587" y="41971"/>
                              <a:pt x="227464" y="77996"/>
                            </a:cubicBezTo>
                            <a:lnTo>
                              <a:pt x="225905" y="811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8" name="Freeform: Shape 2037">
                        <a:extLst>
                          <a:ext uri="{FF2B5EF4-FFF2-40B4-BE49-F238E27FC236}">
                            <a16:creationId xmlns:a16="http://schemas.microsoft.com/office/drawing/2014/main" id="{4C37225C-D400-46A5-AA19-A62CF54A95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74" y="5134995"/>
                        <a:ext cx="179719" cy="39607"/>
                      </a:xfrm>
                      <a:custGeom>
                        <a:avLst/>
                        <a:gdLst>
                          <a:gd name="connsiteX0" fmla="*/ 178218 w 179719"/>
                          <a:gd name="connsiteY0" fmla="*/ 39608 h 39607"/>
                          <a:gd name="connsiteX1" fmla="*/ 0 w 179719"/>
                          <a:gd name="connsiteY1" fmla="*/ 235 h 39607"/>
                          <a:gd name="connsiteX2" fmla="*/ 179719 w 179719"/>
                          <a:gd name="connsiteY2" fmla="*/ 36490 h 39607"/>
                          <a:gd name="connsiteX3" fmla="*/ 178218 w 179719"/>
                          <a:gd name="connsiteY3" fmla="*/ 39608 h 39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79719" h="39607">
                            <a:moveTo>
                              <a:pt x="178218" y="39608"/>
                            </a:moveTo>
                            <a:cubicBezTo>
                              <a:pt x="123200" y="12878"/>
                              <a:pt x="61600" y="-747"/>
                              <a:pt x="0" y="235"/>
                            </a:cubicBezTo>
                            <a:cubicBezTo>
                              <a:pt x="61542" y="-1901"/>
                              <a:pt x="123662" y="10569"/>
                              <a:pt x="179719" y="36490"/>
                            </a:cubicBezTo>
                            <a:lnTo>
                              <a:pt x="178218" y="3960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26" name="Graphic 3">
                  <a:extLst>
                    <a:ext uri="{FF2B5EF4-FFF2-40B4-BE49-F238E27FC236}">
                      <a16:creationId xmlns:a16="http://schemas.microsoft.com/office/drawing/2014/main" id="{2086830F-6CEA-4E8D-953F-99C1223ECD9C}"/>
                    </a:ext>
                  </a:extLst>
                </p:cNvPr>
                <p:cNvGrpSpPr/>
                <p:nvPr/>
              </p:nvGrpSpPr>
              <p:grpSpPr>
                <a:xfrm>
                  <a:off x="371226" y="5065210"/>
                  <a:ext cx="1148510" cy="615898"/>
                  <a:chOff x="371226" y="5065210"/>
                  <a:chExt cx="1148510" cy="615898"/>
                </a:xfrm>
              </p:grpSpPr>
              <p:grpSp>
                <p:nvGrpSpPr>
                  <p:cNvPr id="2003" name="Graphic 3">
                    <a:extLst>
                      <a:ext uri="{FF2B5EF4-FFF2-40B4-BE49-F238E27FC236}">
                        <a16:creationId xmlns:a16="http://schemas.microsoft.com/office/drawing/2014/main" id="{DCEE8989-1A90-405B-9B30-A0585BE6E9B0}"/>
                      </a:ext>
                    </a:extLst>
                  </p:cNvPr>
                  <p:cNvGrpSpPr/>
                  <p:nvPr/>
                </p:nvGrpSpPr>
                <p:grpSpPr>
                  <a:xfrm>
                    <a:off x="371226" y="5065210"/>
                    <a:ext cx="1148510" cy="615898"/>
                    <a:chOff x="371226" y="5065210"/>
                    <a:chExt cx="1148510" cy="615898"/>
                  </a:xfrm>
                  <a:solidFill>
                    <a:srgbClr val="FBFFFF"/>
                  </a:solidFill>
                </p:grpSpPr>
                <p:sp>
                  <p:nvSpPr>
                    <p:cNvPr id="2020" name="Freeform: Shape 2019">
                      <a:extLst>
                        <a:ext uri="{FF2B5EF4-FFF2-40B4-BE49-F238E27FC236}">
                          <a16:creationId xmlns:a16="http://schemas.microsoft.com/office/drawing/2014/main" id="{5D7509E2-DD38-4C65-955F-3764E1F4E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226" y="5180145"/>
                      <a:ext cx="1148510" cy="500963"/>
                    </a:xfrm>
                    <a:custGeom>
                      <a:avLst/>
                      <a:gdLst>
                        <a:gd name="connsiteX0" fmla="*/ 1125540 w 1148510"/>
                        <a:gd name="connsiteY0" fmla="*/ 0 h 500963"/>
                        <a:gd name="connsiteX1" fmla="*/ 1147132 w 1148510"/>
                        <a:gd name="connsiteY1" fmla="*/ 41625 h 500963"/>
                        <a:gd name="connsiteX2" fmla="*/ 932427 w 1148510"/>
                        <a:gd name="connsiteY2" fmla="*/ 310309 h 500963"/>
                        <a:gd name="connsiteX3" fmla="*/ 501343 w 1148510"/>
                        <a:gd name="connsiteY3" fmla="*/ 490317 h 500963"/>
                        <a:gd name="connsiteX4" fmla="*/ 221517 w 1148510"/>
                        <a:gd name="connsiteY4" fmla="*/ 473343 h 500963"/>
                        <a:gd name="connsiteX5" fmla="*/ 0 w 1148510"/>
                        <a:gd name="connsiteY5" fmla="*/ 385937 h 500963"/>
                        <a:gd name="connsiteX6" fmla="*/ 1125540 w 1148510"/>
                        <a:gd name="connsiteY6" fmla="*/ 0 h 500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48510" h="500963">
                          <a:moveTo>
                            <a:pt x="1125540" y="0"/>
                          </a:moveTo>
                          <a:cubicBezTo>
                            <a:pt x="1125540" y="0"/>
                            <a:pt x="1155157" y="9064"/>
                            <a:pt x="1147132" y="41625"/>
                          </a:cubicBezTo>
                          <a:cubicBezTo>
                            <a:pt x="1139107" y="74185"/>
                            <a:pt x="1178538" y="163959"/>
                            <a:pt x="932427" y="310309"/>
                          </a:cubicBezTo>
                          <a:cubicBezTo>
                            <a:pt x="686374" y="456659"/>
                            <a:pt x="559537" y="472593"/>
                            <a:pt x="501343" y="490317"/>
                          </a:cubicBezTo>
                          <a:cubicBezTo>
                            <a:pt x="443150" y="508040"/>
                            <a:pt x="284041" y="504461"/>
                            <a:pt x="221517" y="473343"/>
                          </a:cubicBezTo>
                          <a:cubicBezTo>
                            <a:pt x="158994" y="442226"/>
                            <a:pt x="56289" y="371504"/>
                            <a:pt x="0" y="385937"/>
                          </a:cubicBezTo>
                          <a:cubicBezTo>
                            <a:pt x="0" y="385937"/>
                            <a:pt x="881565" y="37699"/>
                            <a:pt x="1125540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21" name="Freeform: Shape 2020">
                      <a:extLst>
                        <a:ext uri="{FF2B5EF4-FFF2-40B4-BE49-F238E27FC236}">
                          <a16:creationId xmlns:a16="http://schemas.microsoft.com/office/drawing/2014/main" id="{60915E0A-C858-4111-A49F-D89C229EA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226" y="5065210"/>
                      <a:ext cx="1132263" cy="500930"/>
                    </a:xfrm>
                    <a:custGeom>
                      <a:avLst/>
                      <a:gdLst>
                        <a:gd name="connsiteX0" fmla="*/ 1116072 w 1132263"/>
                        <a:gd name="connsiteY0" fmla="*/ 131273 h 500930"/>
                        <a:gd name="connsiteX1" fmla="*/ 1111396 w 1132263"/>
                        <a:gd name="connsiteY1" fmla="*/ 49236 h 500930"/>
                        <a:gd name="connsiteX2" fmla="*/ 539446 w 1132263"/>
                        <a:gd name="connsiteY2" fmla="*/ 62919 h 500930"/>
                        <a:gd name="connsiteX3" fmla="*/ 46936 w 1132263"/>
                        <a:gd name="connsiteY3" fmla="*/ 386275 h 500930"/>
                        <a:gd name="connsiteX4" fmla="*/ 0 w 1132263"/>
                        <a:gd name="connsiteY4" fmla="*/ 500930 h 500930"/>
                        <a:gd name="connsiteX5" fmla="*/ 1116072 w 1132263"/>
                        <a:gd name="connsiteY5" fmla="*/ 131273 h 500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32263" h="500930">
                          <a:moveTo>
                            <a:pt x="1116072" y="131273"/>
                          </a:moveTo>
                          <a:cubicBezTo>
                            <a:pt x="1116072" y="131273"/>
                            <a:pt x="1155445" y="93401"/>
                            <a:pt x="1111396" y="49236"/>
                          </a:cubicBezTo>
                          <a:cubicBezTo>
                            <a:pt x="1067346" y="5071"/>
                            <a:pt x="900097" y="-40768"/>
                            <a:pt x="539446" y="62919"/>
                          </a:cubicBezTo>
                          <a:cubicBezTo>
                            <a:pt x="178796" y="166605"/>
                            <a:pt x="91678" y="241656"/>
                            <a:pt x="46936" y="386275"/>
                          </a:cubicBezTo>
                          <a:cubicBezTo>
                            <a:pt x="46936" y="386275"/>
                            <a:pt x="52420" y="481936"/>
                            <a:pt x="0" y="500930"/>
                          </a:cubicBezTo>
                          <a:cubicBezTo>
                            <a:pt x="0" y="500872"/>
                            <a:pt x="736601" y="342341"/>
                            <a:pt x="1116072" y="13127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004" name="Graphic 3">
                    <a:extLst>
                      <a:ext uri="{FF2B5EF4-FFF2-40B4-BE49-F238E27FC236}">
                        <a16:creationId xmlns:a16="http://schemas.microsoft.com/office/drawing/2014/main" id="{7935D15E-19D1-416C-B883-CFE35928B2C8}"/>
                      </a:ext>
                    </a:extLst>
                  </p:cNvPr>
                  <p:cNvGrpSpPr/>
                  <p:nvPr/>
                </p:nvGrpSpPr>
                <p:grpSpPr>
                  <a:xfrm>
                    <a:off x="378530" y="5070318"/>
                    <a:ext cx="1137317" cy="606184"/>
                    <a:chOff x="378530" y="5070318"/>
                    <a:chExt cx="1137317" cy="606184"/>
                  </a:xfrm>
                  <a:solidFill>
                    <a:srgbClr val="A0BDAB"/>
                  </a:solidFill>
                </p:grpSpPr>
                <p:pic>
                  <p:nvPicPr>
                    <p:cNvPr id="2005" name="Picture 2004">
                      <a:extLst>
                        <a:ext uri="{FF2B5EF4-FFF2-40B4-BE49-F238E27FC236}">
                          <a16:creationId xmlns:a16="http://schemas.microsoft.com/office/drawing/2014/main" id="{B3379814-AC8A-4FD5-B393-3D6CC7B928B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378530" y="5185782"/>
                      <a:ext cx="1137317" cy="490720"/>
                    </a:xfrm>
                    <a:custGeom>
                      <a:avLst/>
                      <a:gdLst>
                        <a:gd name="connsiteX0" fmla="*/ 259 w 1137317"/>
                        <a:gd name="connsiteY0" fmla="*/ 338 h 490720"/>
                        <a:gd name="connsiteX1" fmla="*/ 1137577 w 1137317"/>
                        <a:gd name="connsiteY1" fmla="*/ 338 h 490720"/>
                        <a:gd name="connsiteX2" fmla="*/ 1137577 w 1137317"/>
                        <a:gd name="connsiteY2" fmla="*/ 491058 h 490720"/>
                        <a:gd name="connsiteX3" fmla="*/ 259 w 1137317"/>
                        <a:gd name="connsiteY3" fmla="*/ 491058 h 490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7317" h="490720">
                          <a:moveTo>
                            <a:pt x="259" y="338"/>
                          </a:moveTo>
                          <a:lnTo>
                            <a:pt x="1137577" y="338"/>
                          </a:lnTo>
                          <a:lnTo>
                            <a:pt x="1137577" y="491058"/>
                          </a:lnTo>
                          <a:lnTo>
                            <a:pt x="259" y="491058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2006" name="Picture 2005">
                      <a:extLst>
                        <a:ext uri="{FF2B5EF4-FFF2-40B4-BE49-F238E27FC236}">
                          <a16:creationId xmlns:a16="http://schemas.microsoft.com/office/drawing/2014/main" id="{1AD4925E-8F79-4E24-AEA3-4E8D5C78C9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378530" y="5070318"/>
                      <a:ext cx="1119997" cy="496493"/>
                    </a:xfrm>
                    <a:custGeom>
                      <a:avLst/>
                      <a:gdLst>
                        <a:gd name="connsiteX0" fmla="*/ 259 w 1119997"/>
                        <a:gd name="connsiteY0" fmla="*/ 318 h 496493"/>
                        <a:gd name="connsiteX1" fmla="*/ 1120257 w 1119997"/>
                        <a:gd name="connsiteY1" fmla="*/ 318 h 496493"/>
                        <a:gd name="connsiteX2" fmla="*/ 1120257 w 1119997"/>
                        <a:gd name="connsiteY2" fmla="*/ 496812 h 496493"/>
                        <a:gd name="connsiteX3" fmla="*/ 259 w 1119997"/>
                        <a:gd name="connsiteY3" fmla="*/ 496812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9997" h="496493">
                          <a:moveTo>
                            <a:pt x="259" y="318"/>
                          </a:moveTo>
                          <a:lnTo>
                            <a:pt x="1120257" y="318"/>
                          </a:lnTo>
                          <a:lnTo>
                            <a:pt x="1120257" y="496812"/>
                          </a:lnTo>
                          <a:lnTo>
                            <a:pt x="259" y="49681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2007" name="Graphic 3">
                      <a:extLst>
                        <a:ext uri="{FF2B5EF4-FFF2-40B4-BE49-F238E27FC236}">
                          <a16:creationId xmlns:a16="http://schemas.microsoft.com/office/drawing/2014/main" id="{75B4E476-FD76-416D-9B4E-2D663C442D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4715" y="5136126"/>
                      <a:ext cx="964814" cy="507836"/>
                      <a:chOff x="494715" y="5136126"/>
                      <a:chExt cx="964814" cy="507836"/>
                    </a:xfrm>
                    <a:solidFill>
                      <a:srgbClr val="A0BDAB"/>
                    </a:solidFill>
                  </p:grpSpPr>
                  <p:sp>
                    <p:nvSpPr>
                      <p:cNvPr id="2008" name="Freeform: Shape 2007">
                        <a:extLst>
                          <a:ext uri="{FF2B5EF4-FFF2-40B4-BE49-F238E27FC236}">
                            <a16:creationId xmlns:a16="http://schemas.microsoft.com/office/drawing/2014/main" id="{A2B4DAF7-5D7E-4982-9E62-59BA18DF49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5344" y="5208837"/>
                        <a:ext cx="214185" cy="281442"/>
                      </a:xfrm>
                      <a:custGeom>
                        <a:avLst/>
                        <a:gdLst>
                          <a:gd name="connsiteX0" fmla="*/ 213666 w 214185"/>
                          <a:gd name="connsiteY0" fmla="*/ 7563 h 281442"/>
                          <a:gd name="connsiteX1" fmla="*/ 0 w 214185"/>
                          <a:gd name="connsiteY1" fmla="*/ 281443 h 281442"/>
                          <a:gd name="connsiteX2" fmla="*/ 214185 w 214185"/>
                          <a:gd name="connsiteY2" fmla="*/ 0 h 281442"/>
                          <a:gd name="connsiteX3" fmla="*/ 213666 w 214185"/>
                          <a:gd name="connsiteY3" fmla="*/ 7563 h 2814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185" h="281442">
                            <a:moveTo>
                              <a:pt x="213666" y="7563"/>
                            </a:moveTo>
                            <a:cubicBezTo>
                              <a:pt x="171348" y="118754"/>
                              <a:pt x="98952" y="216148"/>
                              <a:pt x="0" y="281443"/>
                            </a:cubicBezTo>
                            <a:cubicBezTo>
                              <a:pt x="98317" y="215167"/>
                              <a:pt x="173196" y="110845"/>
                              <a:pt x="214185" y="0"/>
                            </a:cubicBezTo>
                            <a:lnTo>
                              <a:pt x="213666" y="756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09" name="Freeform: Shape 2008">
                        <a:extLst>
                          <a:ext uri="{FF2B5EF4-FFF2-40B4-BE49-F238E27FC236}">
                            <a16:creationId xmlns:a16="http://schemas.microsoft.com/office/drawing/2014/main" id="{D6C47310-87CE-4BB3-8AAE-B6201BF11B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130" y="5276499"/>
                        <a:ext cx="211125" cy="277170"/>
                      </a:xfrm>
                      <a:custGeom>
                        <a:avLst/>
                        <a:gdLst>
                          <a:gd name="connsiteX0" fmla="*/ 196981 w 211125"/>
                          <a:gd name="connsiteY0" fmla="*/ 23843 h 277170"/>
                          <a:gd name="connsiteX1" fmla="*/ 150507 w 211125"/>
                          <a:gd name="connsiteY1" fmla="*/ 89369 h 277170"/>
                          <a:gd name="connsiteX2" fmla="*/ 102301 w 211125"/>
                          <a:gd name="connsiteY2" fmla="*/ 153567 h 277170"/>
                          <a:gd name="connsiteX3" fmla="*/ 53344 w 211125"/>
                          <a:gd name="connsiteY3" fmla="*/ 217187 h 277170"/>
                          <a:gd name="connsiteX4" fmla="*/ 0 w 211125"/>
                          <a:gd name="connsiteY4" fmla="*/ 277171 h 277170"/>
                          <a:gd name="connsiteX5" fmla="*/ 52651 w 211125"/>
                          <a:gd name="connsiteY5" fmla="*/ 216610 h 277170"/>
                          <a:gd name="connsiteX6" fmla="*/ 100915 w 211125"/>
                          <a:gd name="connsiteY6" fmla="*/ 152470 h 277170"/>
                          <a:gd name="connsiteX7" fmla="*/ 148429 w 211125"/>
                          <a:gd name="connsiteY7" fmla="*/ 87752 h 277170"/>
                          <a:gd name="connsiteX8" fmla="*/ 211125 w 211125"/>
                          <a:gd name="connsiteY8" fmla="*/ 0 h 277170"/>
                          <a:gd name="connsiteX9" fmla="*/ 196981 w 211125"/>
                          <a:gd name="connsiteY9" fmla="*/ 23843 h 277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11125" h="277170">
                            <a:moveTo>
                              <a:pt x="196981" y="23843"/>
                            </a:moveTo>
                            <a:cubicBezTo>
                              <a:pt x="182144" y="46185"/>
                              <a:pt x="166441" y="67893"/>
                              <a:pt x="150507" y="89369"/>
                            </a:cubicBezTo>
                            <a:cubicBezTo>
                              <a:pt x="134515" y="110845"/>
                              <a:pt x="118350" y="132206"/>
                              <a:pt x="102301" y="153567"/>
                            </a:cubicBezTo>
                            <a:cubicBezTo>
                              <a:pt x="86194" y="174928"/>
                              <a:pt x="70144" y="196346"/>
                              <a:pt x="53344" y="217187"/>
                            </a:cubicBezTo>
                            <a:cubicBezTo>
                              <a:pt x="36544" y="238028"/>
                              <a:pt x="18994" y="258292"/>
                              <a:pt x="0" y="277171"/>
                            </a:cubicBezTo>
                            <a:cubicBezTo>
                              <a:pt x="18763" y="258061"/>
                              <a:pt x="36082" y="237624"/>
                              <a:pt x="52651" y="216610"/>
                            </a:cubicBezTo>
                            <a:cubicBezTo>
                              <a:pt x="69221" y="195596"/>
                              <a:pt x="85039" y="174004"/>
                              <a:pt x="100915" y="152470"/>
                            </a:cubicBezTo>
                            <a:cubicBezTo>
                              <a:pt x="116734" y="130878"/>
                              <a:pt x="132668" y="109402"/>
                              <a:pt x="148429" y="87752"/>
                            </a:cubicBezTo>
                            <a:cubicBezTo>
                              <a:pt x="164132" y="66103"/>
                              <a:pt x="196577" y="22400"/>
                              <a:pt x="211125" y="0"/>
                            </a:cubicBezTo>
                            <a:lnTo>
                              <a:pt x="196981" y="2384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0" name="Freeform: Shape 2009">
                        <a:extLst>
                          <a:ext uri="{FF2B5EF4-FFF2-40B4-BE49-F238E27FC236}">
                            <a16:creationId xmlns:a16="http://schemas.microsoft.com/office/drawing/2014/main" id="{CE2D09A1-B14A-4310-98AE-0B491DF5C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6318" y="5360557"/>
                        <a:ext cx="183471" cy="252403"/>
                      </a:xfrm>
                      <a:custGeom>
                        <a:avLst/>
                        <a:gdLst>
                          <a:gd name="connsiteX0" fmla="*/ 183472 w 183471"/>
                          <a:gd name="connsiteY0" fmla="*/ 346 h 252403"/>
                          <a:gd name="connsiteX1" fmla="*/ 178680 w 183471"/>
                          <a:gd name="connsiteY1" fmla="*/ 40585 h 252403"/>
                          <a:gd name="connsiteX2" fmla="*/ 168692 w 183471"/>
                          <a:gd name="connsiteY2" fmla="*/ 79959 h 252403"/>
                          <a:gd name="connsiteX3" fmla="*/ 148602 w 183471"/>
                          <a:gd name="connsiteY3" fmla="*/ 115290 h 252403"/>
                          <a:gd name="connsiteX4" fmla="*/ 119620 w 183471"/>
                          <a:gd name="connsiteY4" fmla="*/ 143579 h 252403"/>
                          <a:gd name="connsiteX5" fmla="*/ 0 w 183471"/>
                          <a:gd name="connsiteY5" fmla="*/ 252404 h 252403"/>
                          <a:gd name="connsiteX6" fmla="*/ 118408 w 183471"/>
                          <a:gd name="connsiteY6" fmla="*/ 142251 h 252403"/>
                          <a:gd name="connsiteX7" fmla="*/ 146928 w 183471"/>
                          <a:gd name="connsiteY7" fmla="*/ 113847 h 252403"/>
                          <a:gd name="connsiteX8" fmla="*/ 166268 w 183471"/>
                          <a:gd name="connsiteY8" fmla="*/ 79035 h 252403"/>
                          <a:gd name="connsiteX9" fmla="*/ 175678 w 183471"/>
                          <a:gd name="connsiteY9" fmla="*/ 40066 h 252403"/>
                          <a:gd name="connsiteX10" fmla="*/ 180008 w 183471"/>
                          <a:gd name="connsiteY10" fmla="*/ 0 h 252403"/>
                          <a:gd name="connsiteX11" fmla="*/ 183472 w 183471"/>
                          <a:gd name="connsiteY11" fmla="*/ 346 h 252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471" h="252403">
                            <a:moveTo>
                              <a:pt x="183472" y="346"/>
                            </a:moveTo>
                            <a:cubicBezTo>
                              <a:pt x="182202" y="13740"/>
                              <a:pt x="180932" y="27249"/>
                              <a:pt x="178680" y="40585"/>
                            </a:cubicBezTo>
                            <a:cubicBezTo>
                              <a:pt x="176544" y="53922"/>
                              <a:pt x="173427" y="67200"/>
                              <a:pt x="168692" y="79959"/>
                            </a:cubicBezTo>
                            <a:cubicBezTo>
                              <a:pt x="163901" y="92660"/>
                              <a:pt x="157377" y="104841"/>
                              <a:pt x="148602" y="115290"/>
                            </a:cubicBezTo>
                            <a:cubicBezTo>
                              <a:pt x="139827" y="125740"/>
                              <a:pt x="129492" y="134458"/>
                              <a:pt x="119620" y="143579"/>
                            </a:cubicBezTo>
                            <a:lnTo>
                              <a:pt x="0" y="252404"/>
                            </a:lnTo>
                            <a:lnTo>
                              <a:pt x="118408" y="142251"/>
                            </a:lnTo>
                            <a:cubicBezTo>
                              <a:pt x="128222" y="133014"/>
                              <a:pt x="138441" y="124181"/>
                              <a:pt x="146928" y="113847"/>
                            </a:cubicBezTo>
                            <a:cubicBezTo>
                              <a:pt x="155414" y="103513"/>
                              <a:pt x="161649" y="91505"/>
                              <a:pt x="166268" y="79035"/>
                            </a:cubicBezTo>
                            <a:cubicBezTo>
                              <a:pt x="170771" y="66449"/>
                              <a:pt x="173715" y="53344"/>
                              <a:pt x="175678" y="40066"/>
                            </a:cubicBezTo>
                            <a:cubicBezTo>
                              <a:pt x="177756" y="26788"/>
                              <a:pt x="178853" y="13394"/>
                              <a:pt x="180008" y="0"/>
                            </a:cubicBezTo>
                            <a:lnTo>
                              <a:pt x="183472" y="34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1" name="Freeform: Shape 2010">
                        <a:extLst>
                          <a:ext uri="{FF2B5EF4-FFF2-40B4-BE49-F238E27FC236}">
                            <a16:creationId xmlns:a16="http://schemas.microsoft.com/office/drawing/2014/main" id="{286BF245-F16F-4AEE-89CC-F4315078F8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8718" y="5401489"/>
                        <a:ext cx="174292" cy="242473"/>
                      </a:xfrm>
                      <a:custGeom>
                        <a:avLst/>
                        <a:gdLst>
                          <a:gd name="connsiteX0" fmla="*/ 174292 w 174292"/>
                          <a:gd name="connsiteY0" fmla="*/ 1270 h 242473"/>
                          <a:gd name="connsiteX1" fmla="*/ 136074 w 174292"/>
                          <a:gd name="connsiteY1" fmla="*/ 65352 h 242473"/>
                          <a:gd name="connsiteX2" fmla="*/ 91736 w 174292"/>
                          <a:gd name="connsiteY2" fmla="*/ 125163 h 242473"/>
                          <a:gd name="connsiteX3" fmla="*/ 0 w 174292"/>
                          <a:gd name="connsiteY3" fmla="*/ 242474 h 242473"/>
                          <a:gd name="connsiteX4" fmla="*/ 90350 w 174292"/>
                          <a:gd name="connsiteY4" fmla="*/ 124181 h 242473"/>
                          <a:gd name="connsiteX5" fmla="*/ 133996 w 174292"/>
                          <a:gd name="connsiteY5" fmla="*/ 63909 h 242473"/>
                          <a:gd name="connsiteX6" fmla="*/ 171117 w 174292"/>
                          <a:gd name="connsiteY6" fmla="*/ 0 h 242473"/>
                          <a:gd name="connsiteX7" fmla="*/ 174292 w 174292"/>
                          <a:gd name="connsiteY7" fmla="*/ 1270 h 2424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4292" h="242473">
                            <a:moveTo>
                              <a:pt x="174292" y="1270"/>
                            </a:moveTo>
                            <a:cubicBezTo>
                              <a:pt x="164478" y="24363"/>
                              <a:pt x="150565" y="45262"/>
                              <a:pt x="136074" y="65352"/>
                            </a:cubicBezTo>
                            <a:cubicBezTo>
                              <a:pt x="121468" y="85443"/>
                              <a:pt x="106689" y="105361"/>
                              <a:pt x="91736" y="125163"/>
                            </a:cubicBezTo>
                            <a:cubicBezTo>
                              <a:pt x="61831" y="164767"/>
                              <a:pt x="31233" y="203851"/>
                              <a:pt x="0" y="242474"/>
                            </a:cubicBezTo>
                            <a:cubicBezTo>
                              <a:pt x="30771" y="203562"/>
                              <a:pt x="60907" y="164074"/>
                              <a:pt x="90350" y="124181"/>
                            </a:cubicBezTo>
                            <a:cubicBezTo>
                              <a:pt x="105072" y="104206"/>
                              <a:pt x="119620" y="84115"/>
                              <a:pt x="133996" y="63909"/>
                            </a:cubicBezTo>
                            <a:cubicBezTo>
                              <a:pt x="148255" y="43703"/>
                              <a:pt x="161822" y="22804"/>
                              <a:pt x="171117" y="0"/>
                            </a:cubicBezTo>
                            <a:lnTo>
                              <a:pt x="174292" y="127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2" name="Freeform: Shape 2011">
                        <a:extLst>
                          <a:ext uri="{FF2B5EF4-FFF2-40B4-BE49-F238E27FC236}">
                            <a16:creationId xmlns:a16="http://schemas.microsoft.com/office/drawing/2014/main" id="{26895E47-1260-4640-B908-55BB84EDD8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7782" y="5453909"/>
                        <a:ext cx="146350" cy="176486"/>
                      </a:xfrm>
                      <a:custGeom>
                        <a:avLst/>
                        <a:gdLst>
                          <a:gd name="connsiteX0" fmla="*/ 146350 w 146350"/>
                          <a:gd name="connsiteY0" fmla="*/ 2656 h 176486"/>
                          <a:gd name="connsiteX1" fmla="*/ 126029 w 146350"/>
                          <a:gd name="connsiteY1" fmla="*/ 22400 h 176486"/>
                          <a:gd name="connsiteX2" fmla="*/ 110268 w 146350"/>
                          <a:gd name="connsiteY2" fmla="*/ 46128 h 176486"/>
                          <a:gd name="connsiteX3" fmla="*/ 97047 w 146350"/>
                          <a:gd name="connsiteY3" fmla="*/ 71645 h 176486"/>
                          <a:gd name="connsiteX4" fmla="*/ 90062 w 146350"/>
                          <a:gd name="connsiteY4" fmla="*/ 84289 h 176486"/>
                          <a:gd name="connsiteX5" fmla="*/ 82210 w 146350"/>
                          <a:gd name="connsiteY5" fmla="*/ 96412 h 176486"/>
                          <a:gd name="connsiteX6" fmla="*/ 43934 w 146350"/>
                          <a:gd name="connsiteY6" fmla="*/ 139365 h 176486"/>
                          <a:gd name="connsiteX7" fmla="*/ 0 w 146350"/>
                          <a:gd name="connsiteY7" fmla="*/ 176486 h 176486"/>
                          <a:gd name="connsiteX8" fmla="*/ 43356 w 146350"/>
                          <a:gd name="connsiteY8" fmla="*/ 138730 h 176486"/>
                          <a:gd name="connsiteX9" fmla="*/ 80825 w 146350"/>
                          <a:gd name="connsiteY9" fmla="*/ 95431 h 176486"/>
                          <a:gd name="connsiteX10" fmla="*/ 108016 w 146350"/>
                          <a:gd name="connsiteY10" fmla="*/ 44915 h 176486"/>
                          <a:gd name="connsiteX11" fmla="*/ 123662 w 146350"/>
                          <a:gd name="connsiteY11" fmla="*/ 20553 h 176486"/>
                          <a:gd name="connsiteX12" fmla="*/ 144214 w 146350"/>
                          <a:gd name="connsiteY12" fmla="*/ 0 h 176486"/>
                          <a:gd name="connsiteX13" fmla="*/ 146350 w 146350"/>
                          <a:gd name="connsiteY13" fmla="*/ 2656 h 176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6350" h="176486">
                            <a:moveTo>
                              <a:pt x="146350" y="2656"/>
                            </a:moveTo>
                            <a:cubicBezTo>
                              <a:pt x="138903" y="8487"/>
                              <a:pt x="132033" y="15126"/>
                              <a:pt x="126029" y="22400"/>
                            </a:cubicBezTo>
                            <a:cubicBezTo>
                              <a:pt x="119967" y="29674"/>
                              <a:pt x="114886" y="37757"/>
                              <a:pt x="110268" y="46128"/>
                            </a:cubicBezTo>
                            <a:cubicBezTo>
                              <a:pt x="105649" y="54499"/>
                              <a:pt x="101493" y="63101"/>
                              <a:pt x="97047" y="71645"/>
                            </a:cubicBezTo>
                            <a:cubicBezTo>
                              <a:pt x="94796" y="75917"/>
                              <a:pt x="92544" y="80132"/>
                              <a:pt x="90062" y="84289"/>
                            </a:cubicBezTo>
                            <a:cubicBezTo>
                              <a:pt x="87579" y="88387"/>
                              <a:pt x="84981" y="92486"/>
                              <a:pt x="82210" y="96412"/>
                            </a:cubicBezTo>
                            <a:cubicBezTo>
                              <a:pt x="71183" y="112231"/>
                              <a:pt x="58020" y="126375"/>
                              <a:pt x="43934" y="139365"/>
                            </a:cubicBezTo>
                            <a:cubicBezTo>
                              <a:pt x="29847" y="152412"/>
                              <a:pt x="14953" y="164478"/>
                              <a:pt x="0" y="176486"/>
                            </a:cubicBezTo>
                            <a:cubicBezTo>
                              <a:pt x="14779" y="164247"/>
                              <a:pt x="29501" y="151950"/>
                              <a:pt x="43356" y="138730"/>
                            </a:cubicBezTo>
                            <a:cubicBezTo>
                              <a:pt x="57212" y="125509"/>
                              <a:pt x="70086" y="111249"/>
                              <a:pt x="80825" y="95431"/>
                            </a:cubicBezTo>
                            <a:cubicBezTo>
                              <a:pt x="91736" y="79728"/>
                              <a:pt x="99010" y="61946"/>
                              <a:pt x="108016" y="44915"/>
                            </a:cubicBezTo>
                            <a:cubicBezTo>
                              <a:pt x="112519" y="36429"/>
                              <a:pt x="117600" y="28115"/>
                              <a:pt x="123662" y="20553"/>
                            </a:cubicBezTo>
                            <a:cubicBezTo>
                              <a:pt x="129723" y="12990"/>
                              <a:pt x="136594" y="6062"/>
                              <a:pt x="144214" y="0"/>
                            </a:cubicBezTo>
                            <a:lnTo>
                              <a:pt x="146350" y="265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3" name="Freeform: Shape 2012">
                        <a:extLst>
                          <a:ext uri="{FF2B5EF4-FFF2-40B4-BE49-F238E27FC236}">
                            <a16:creationId xmlns:a16="http://schemas.microsoft.com/office/drawing/2014/main" id="{BBD7C762-33F5-48FB-AA71-F90734F9F4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386" y="5498478"/>
                        <a:ext cx="76443" cy="108420"/>
                      </a:xfrm>
                      <a:custGeom>
                        <a:avLst/>
                        <a:gdLst>
                          <a:gd name="connsiteX0" fmla="*/ 73724 w 76443"/>
                          <a:gd name="connsiteY0" fmla="*/ 0 h 108420"/>
                          <a:gd name="connsiteX1" fmla="*/ 76437 w 76443"/>
                          <a:gd name="connsiteY1" fmla="*/ 12124 h 108420"/>
                          <a:gd name="connsiteX2" fmla="*/ 74532 w 76443"/>
                          <a:gd name="connsiteY2" fmla="*/ 20610 h 108420"/>
                          <a:gd name="connsiteX3" fmla="*/ 65988 w 76443"/>
                          <a:gd name="connsiteY3" fmla="*/ 35043 h 108420"/>
                          <a:gd name="connsiteX4" fmla="*/ 45608 w 76443"/>
                          <a:gd name="connsiteY4" fmla="*/ 60965 h 108420"/>
                          <a:gd name="connsiteX5" fmla="*/ 0 w 76443"/>
                          <a:gd name="connsiteY5" fmla="*/ 108420 h 108420"/>
                          <a:gd name="connsiteX6" fmla="*/ 44223 w 76443"/>
                          <a:gd name="connsiteY6" fmla="*/ 59868 h 108420"/>
                          <a:gd name="connsiteX7" fmla="*/ 63851 w 76443"/>
                          <a:gd name="connsiteY7" fmla="*/ 33542 h 108420"/>
                          <a:gd name="connsiteX8" fmla="*/ 71645 w 76443"/>
                          <a:gd name="connsiteY8" fmla="*/ 19571 h 108420"/>
                          <a:gd name="connsiteX9" fmla="*/ 71068 w 76443"/>
                          <a:gd name="connsiteY9" fmla="*/ 3291 h 108420"/>
                          <a:gd name="connsiteX10" fmla="*/ 73724 w 76443"/>
                          <a:gd name="connsiteY10" fmla="*/ 0 h 1084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6443" h="108420">
                            <a:moveTo>
                              <a:pt x="73724" y="0"/>
                            </a:moveTo>
                            <a:cubicBezTo>
                              <a:pt x="75109" y="2713"/>
                              <a:pt x="76552" y="9179"/>
                              <a:pt x="76437" y="12124"/>
                            </a:cubicBezTo>
                            <a:cubicBezTo>
                              <a:pt x="76322" y="15126"/>
                              <a:pt x="75571" y="17955"/>
                              <a:pt x="74532" y="20610"/>
                            </a:cubicBezTo>
                            <a:cubicBezTo>
                              <a:pt x="72454" y="25922"/>
                              <a:pt x="69278" y="30656"/>
                              <a:pt x="65988" y="35043"/>
                            </a:cubicBezTo>
                            <a:cubicBezTo>
                              <a:pt x="59464" y="43876"/>
                              <a:pt x="52709" y="52536"/>
                              <a:pt x="45608" y="60965"/>
                            </a:cubicBezTo>
                            <a:cubicBezTo>
                              <a:pt x="31464" y="77765"/>
                              <a:pt x="16223" y="93641"/>
                              <a:pt x="0" y="108420"/>
                            </a:cubicBezTo>
                            <a:cubicBezTo>
                              <a:pt x="15819" y="93237"/>
                              <a:pt x="30598" y="77014"/>
                              <a:pt x="44223" y="59868"/>
                            </a:cubicBezTo>
                            <a:cubicBezTo>
                              <a:pt x="51035" y="51324"/>
                              <a:pt x="57559" y="42548"/>
                              <a:pt x="63851" y="33542"/>
                            </a:cubicBezTo>
                            <a:cubicBezTo>
                              <a:pt x="66969" y="29097"/>
                              <a:pt x="69856" y="24478"/>
                              <a:pt x="71645" y="19571"/>
                            </a:cubicBezTo>
                            <a:cubicBezTo>
                              <a:pt x="73435" y="14664"/>
                              <a:pt x="73435" y="7621"/>
                              <a:pt x="71068" y="3291"/>
                            </a:cubicBezTo>
                            <a:lnTo>
                              <a:pt x="73724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4" name="Freeform: Shape 2013">
                        <a:extLst>
                          <a:ext uri="{FF2B5EF4-FFF2-40B4-BE49-F238E27FC236}">
                            <a16:creationId xmlns:a16="http://schemas.microsoft.com/office/drawing/2014/main" id="{9DE43FF7-2C0E-44BD-9731-902018F64D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2923" y="5136126"/>
                        <a:ext cx="264585" cy="67515"/>
                      </a:xfrm>
                      <a:custGeom>
                        <a:avLst/>
                        <a:gdLst>
                          <a:gd name="connsiteX0" fmla="*/ 262334 w 264585"/>
                          <a:gd name="connsiteY0" fmla="*/ 67516 h 67515"/>
                          <a:gd name="connsiteX1" fmla="*/ 233294 w 264585"/>
                          <a:gd name="connsiteY1" fmla="*/ 50832 h 67515"/>
                          <a:gd name="connsiteX2" fmla="*/ 200676 w 264585"/>
                          <a:gd name="connsiteY2" fmla="*/ 41075 h 67515"/>
                          <a:gd name="connsiteX3" fmla="*/ 134227 w 264585"/>
                          <a:gd name="connsiteY3" fmla="*/ 24390 h 67515"/>
                          <a:gd name="connsiteX4" fmla="*/ 67777 w 264585"/>
                          <a:gd name="connsiteY4" fmla="*/ 7763 h 67515"/>
                          <a:gd name="connsiteX5" fmla="*/ 34177 w 264585"/>
                          <a:gd name="connsiteY5" fmla="*/ 1471 h 67515"/>
                          <a:gd name="connsiteX6" fmla="*/ 0 w 264585"/>
                          <a:gd name="connsiteY6" fmla="*/ 893 h 67515"/>
                          <a:gd name="connsiteX7" fmla="*/ 34177 w 264585"/>
                          <a:gd name="connsiteY7" fmla="*/ 1067 h 67515"/>
                          <a:gd name="connsiteX8" fmla="*/ 67950 w 264585"/>
                          <a:gd name="connsiteY8" fmla="*/ 6955 h 67515"/>
                          <a:gd name="connsiteX9" fmla="*/ 134631 w 264585"/>
                          <a:gd name="connsiteY9" fmla="*/ 22716 h 67515"/>
                          <a:gd name="connsiteX10" fmla="*/ 201253 w 264585"/>
                          <a:gd name="connsiteY10" fmla="*/ 38592 h 67515"/>
                          <a:gd name="connsiteX11" fmla="*/ 234334 w 264585"/>
                          <a:gd name="connsiteY11" fmla="*/ 48060 h 67515"/>
                          <a:gd name="connsiteX12" fmla="*/ 264585 w 264585"/>
                          <a:gd name="connsiteY12" fmla="*/ 64976 h 67515"/>
                          <a:gd name="connsiteX13" fmla="*/ 262334 w 264585"/>
                          <a:gd name="connsiteY13" fmla="*/ 67516 h 675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64585" h="67515">
                            <a:moveTo>
                              <a:pt x="262334" y="67516"/>
                            </a:moveTo>
                            <a:cubicBezTo>
                              <a:pt x="253905" y="60184"/>
                              <a:pt x="243802" y="54873"/>
                              <a:pt x="233294" y="50832"/>
                            </a:cubicBezTo>
                            <a:cubicBezTo>
                              <a:pt x="222730" y="46732"/>
                              <a:pt x="211703" y="43846"/>
                              <a:pt x="200676" y="41075"/>
                            </a:cubicBezTo>
                            <a:lnTo>
                              <a:pt x="134227" y="24390"/>
                            </a:lnTo>
                            <a:cubicBezTo>
                              <a:pt x="112058" y="18848"/>
                              <a:pt x="89946" y="13190"/>
                              <a:pt x="67777" y="7763"/>
                            </a:cubicBezTo>
                            <a:cubicBezTo>
                              <a:pt x="56693" y="5166"/>
                              <a:pt x="45493" y="2799"/>
                              <a:pt x="34177" y="1471"/>
                            </a:cubicBezTo>
                            <a:cubicBezTo>
                              <a:pt x="22862" y="85"/>
                              <a:pt x="11373" y="-261"/>
                              <a:pt x="0" y="893"/>
                            </a:cubicBezTo>
                            <a:cubicBezTo>
                              <a:pt x="11373" y="-434"/>
                              <a:pt x="22862" y="-203"/>
                              <a:pt x="34177" y="1067"/>
                            </a:cubicBezTo>
                            <a:cubicBezTo>
                              <a:pt x="45551" y="2279"/>
                              <a:pt x="56808" y="4473"/>
                              <a:pt x="67950" y="6955"/>
                            </a:cubicBezTo>
                            <a:cubicBezTo>
                              <a:pt x="90235" y="12036"/>
                              <a:pt x="112404" y="17463"/>
                              <a:pt x="134631" y="22716"/>
                            </a:cubicBezTo>
                            <a:lnTo>
                              <a:pt x="201253" y="38592"/>
                            </a:lnTo>
                            <a:cubicBezTo>
                              <a:pt x="212338" y="41248"/>
                              <a:pt x="223538" y="44019"/>
                              <a:pt x="234334" y="48060"/>
                            </a:cubicBezTo>
                            <a:cubicBezTo>
                              <a:pt x="245130" y="52044"/>
                              <a:pt x="255637" y="57413"/>
                              <a:pt x="264585" y="64976"/>
                            </a:cubicBezTo>
                            <a:lnTo>
                              <a:pt x="262334" y="6751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5" name="Freeform: Shape 2014">
                        <a:extLst>
                          <a:ext uri="{FF2B5EF4-FFF2-40B4-BE49-F238E27FC236}">
                            <a16:creationId xmlns:a16="http://schemas.microsoft.com/office/drawing/2014/main" id="{834409CE-F5F5-4768-BCFA-D3739293E4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8924" y="5190421"/>
                        <a:ext cx="340098" cy="86886"/>
                      </a:xfrm>
                      <a:custGeom>
                        <a:avLst/>
                        <a:gdLst>
                          <a:gd name="connsiteX0" fmla="*/ 338597 w 340098"/>
                          <a:gd name="connsiteY0" fmla="*/ 86887 h 86886"/>
                          <a:gd name="connsiteX1" fmla="*/ 258581 w 340098"/>
                          <a:gd name="connsiteY1" fmla="*/ 50515 h 86886"/>
                          <a:gd name="connsiteX2" fmla="*/ 216610 w 340098"/>
                          <a:gd name="connsiteY2" fmla="*/ 37757 h 86886"/>
                          <a:gd name="connsiteX3" fmla="*/ 173196 w 340098"/>
                          <a:gd name="connsiteY3" fmla="*/ 31522 h 86886"/>
                          <a:gd name="connsiteX4" fmla="*/ 151200 w 340098"/>
                          <a:gd name="connsiteY4" fmla="*/ 29963 h 86886"/>
                          <a:gd name="connsiteX5" fmla="*/ 129319 w 340098"/>
                          <a:gd name="connsiteY5" fmla="*/ 27307 h 86886"/>
                          <a:gd name="connsiteX6" fmla="*/ 86078 w 340098"/>
                          <a:gd name="connsiteY6" fmla="*/ 18763 h 86886"/>
                          <a:gd name="connsiteX7" fmla="*/ 0 w 340098"/>
                          <a:gd name="connsiteY7" fmla="*/ 0 h 86886"/>
                          <a:gd name="connsiteX8" fmla="*/ 86251 w 340098"/>
                          <a:gd name="connsiteY8" fmla="*/ 17955 h 86886"/>
                          <a:gd name="connsiteX9" fmla="*/ 129492 w 340098"/>
                          <a:gd name="connsiteY9" fmla="*/ 26095 h 86886"/>
                          <a:gd name="connsiteX10" fmla="*/ 151315 w 340098"/>
                          <a:gd name="connsiteY10" fmla="*/ 28520 h 86886"/>
                          <a:gd name="connsiteX11" fmla="*/ 173311 w 340098"/>
                          <a:gd name="connsiteY11" fmla="*/ 29847 h 86886"/>
                          <a:gd name="connsiteX12" fmla="*/ 217072 w 340098"/>
                          <a:gd name="connsiteY12" fmla="*/ 35678 h 86886"/>
                          <a:gd name="connsiteX13" fmla="*/ 259447 w 340098"/>
                          <a:gd name="connsiteY13" fmla="*/ 48149 h 86886"/>
                          <a:gd name="connsiteX14" fmla="*/ 340098 w 340098"/>
                          <a:gd name="connsiteY14" fmla="*/ 83827 h 86886"/>
                          <a:gd name="connsiteX15" fmla="*/ 338597 w 340098"/>
                          <a:gd name="connsiteY15" fmla="*/ 86887 h 86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40098" h="86886">
                            <a:moveTo>
                              <a:pt x="338597" y="86887"/>
                            </a:moveTo>
                            <a:cubicBezTo>
                              <a:pt x="312329" y="73839"/>
                              <a:pt x="286004" y="60792"/>
                              <a:pt x="258581" y="50515"/>
                            </a:cubicBezTo>
                            <a:cubicBezTo>
                              <a:pt x="244899" y="45377"/>
                              <a:pt x="230870" y="40990"/>
                              <a:pt x="216610" y="37757"/>
                            </a:cubicBezTo>
                            <a:cubicBezTo>
                              <a:pt x="202350" y="34466"/>
                              <a:pt x="187859" y="32445"/>
                              <a:pt x="173196" y="31522"/>
                            </a:cubicBezTo>
                            <a:cubicBezTo>
                              <a:pt x="165864" y="31002"/>
                              <a:pt x="158532" y="30598"/>
                              <a:pt x="151200" y="29963"/>
                            </a:cubicBezTo>
                            <a:cubicBezTo>
                              <a:pt x="143868" y="29328"/>
                              <a:pt x="136536" y="28404"/>
                              <a:pt x="129319" y="27307"/>
                            </a:cubicBezTo>
                            <a:cubicBezTo>
                              <a:pt x="114771" y="24998"/>
                              <a:pt x="100396" y="21880"/>
                              <a:pt x="86078" y="18763"/>
                            </a:cubicBezTo>
                            <a:lnTo>
                              <a:pt x="0" y="0"/>
                            </a:lnTo>
                            <a:lnTo>
                              <a:pt x="86251" y="17955"/>
                            </a:lnTo>
                            <a:cubicBezTo>
                              <a:pt x="100627" y="20957"/>
                              <a:pt x="115002" y="23959"/>
                              <a:pt x="129492" y="26095"/>
                            </a:cubicBezTo>
                            <a:cubicBezTo>
                              <a:pt x="136767" y="27192"/>
                              <a:pt x="144041" y="28000"/>
                              <a:pt x="151315" y="28520"/>
                            </a:cubicBezTo>
                            <a:cubicBezTo>
                              <a:pt x="158647" y="29097"/>
                              <a:pt x="165979" y="29386"/>
                              <a:pt x="173311" y="29847"/>
                            </a:cubicBezTo>
                            <a:cubicBezTo>
                              <a:pt x="187975" y="30598"/>
                              <a:pt x="202697" y="32503"/>
                              <a:pt x="217072" y="35678"/>
                            </a:cubicBezTo>
                            <a:cubicBezTo>
                              <a:pt x="231505" y="38796"/>
                              <a:pt x="245591" y="43126"/>
                              <a:pt x="259447" y="48149"/>
                            </a:cubicBezTo>
                            <a:cubicBezTo>
                              <a:pt x="287158" y="58194"/>
                              <a:pt x="313715" y="71010"/>
                              <a:pt x="340098" y="83827"/>
                            </a:cubicBezTo>
                            <a:lnTo>
                              <a:pt x="338597" y="8688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6" name="Freeform: Shape 2015">
                        <a:extLst>
                          <a:ext uri="{FF2B5EF4-FFF2-40B4-BE49-F238E27FC236}">
                            <a16:creationId xmlns:a16="http://schemas.microsoft.com/office/drawing/2014/main" id="{A6E91B6F-E95A-4497-A344-05ED9151D8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2400" y="5252367"/>
                        <a:ext cx="298704" cy="101550"/>
                      </a:xfrm>
                      <a:custGeom>
                        <a:avLst/>
                        <a:gdLst>
                          <a:gd name="connsiteX0" fmla="*/ 296684 w 298704"/>
                          <a:gd name="connsiteY0" fmla="*/ 101550 h 101550"/>
                          <a:gd name="connsiteX1" fmla="*/ 263719 w 298704"/>
                          <a:gd name="connsiteY1" fmla="*/ 80132 h 101550"/>
                          <a:gd name="connsiteX2" fmla="*/ 255059 w 298704"/>
                          <a:gd name="connsiteY2" fmla="*/ 75456 h 101550"/>
                          <a:gd name="connsiteX3" fmla="*/ 246284 w 298704"/>
                          <a:gd name="connsiteY3" fmla="*/ 71010 h 101550"/>
                          <a:gd name="connsiteX4" fmla="*/ 237393 w 298704"/>
                          <a:gd name="connsiteY4" fmla="*/ 66738 h 101550"/>
                          <a:gd name="connsiteX5" fmla="*/ 228387 w 298704"/>
                          <a:gd name="connsiteY5" fmla="*/ 62812 h 101550"/>
                          <a:gd name="connsiteX6" fmla="*/ 191497 w 298704"/>
                          <a:gd name="connsiteY6" fmla="*/ 48899 h 101550"/>
                          <a:gd name="connsiteX7" fmla="*/ 172676 w 298704"/>
                          <a:gd name="connsiteY7" fmla="*/ 42895 h 101550"/>
                          <a:gd name="connsiteX8" fmla="*/ 153682 w 298704"/>
                          <a:gd name="connsiteY8" fmla="*/ 37468 h 101550"/>
                          <a:gd name="connsiteX9" fmla="*/ 76957 w 298704"/>
                          <a:gd name="connsiteY9" fmla="*/ 18359 h 101550"/>
                          <a:gd name="connsiteX10" fmla="*/ 0 w 298704"/>
                          <a:gd name="connsiteY10" fmla="*/ 0 h 101550"/>
                          <a:gd name="connsiteX11" fmla="*/ 77130 w 298704"/>
                          <a:gd name="connsiteY11" fmla="*/ 17493 h 101550"/>
                          <a:gd name="connsiteX12" fmla="*/ 154086 w 298704"/>
                          <a:gd name="connsiteY12" fmla="*/ 35794 h 101550"/>
                          <a:gd name="connsiteX13" fmla="*/ 173196 w 298704"/>
                          <a:gd name="connsiteY13" fmla="*/ 41047 h 101550"/>
                          <a:gd name="connsiteX14" fmla="*/ 192132 w 298704"/>
                          <a:gd name="connsiteY14" fmla="*/ 46878 h 101550"/>
                          <a:gd name="connsiteX15" fmla="*/ 229369 w 298704"/>
                          <a:gd name="connsiteY15" fmla="*/ 60445 h 101550"/>
                          <a:gd name="connsiteX16" fmla="*/ 238490 w 298704"/>
                          <a:gd name="connsiteY16" fmla="*/ 64313 h 101550"/>
                          <a:gd name="connsiteX17" fmla="*/ 247496 w 298704"/>
                          <a:gd name="connsiteY17" fmla="*/ 68470 h 101550"/>
                          <a:gd name="connsiteX18" fmla="*/ 256387 w 298704"/>
                          <a:gd name="connsiteY18" fmla="*/ 72858 h 101550"/>
                          <a:gd name="connsiteX19" fmla="*/ 265162 w 298704"/>
                          <a:gd name="connsiteY19" fmla="*/ 77476 h 101550"/>
                          <a:gd name="connsiteX20" fmla="*/ 298705 w 298704"/>
                          <a:gd name="connsiteY20" fmla="*/ 98721 h 101550"/>
                          <a:gd name="connsiteX21" fmla="*/ 296684 w 298704"/>
                          <a:gd name="connsiteY21" fmla="*/ 101550 h 101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298704" h="101550">
                            <a:moveTo>
                              <a:pt x="296684" y="101550"/>
                            </a:moveTo>
                            <a:cubicBezTo>
                              <a:pt x="286119" y="93814"/>
                              <a:pt x="275150" y="86540"/>
                              <a:pt x="263719" y="80132"/>
                            </a:cubicBezTo>
                            <a:cubicBezTo>
                              <a:pt x="260890" y="78458"/>
                              <a:pt x="257946" y="77014"/>
                              <a:pt x="255059" y="75456"/>
                            </a:cubicBezTo>
                            <a:cubicBezTo>
                              <a:pt x="252173" y="73897"/>
                              <a:pt x="249286" y="72396"/>
                              <a:pt x="246284" y="71010"/>
                            </a:cubicBezTo>
                            <a:lnTo>
                              <a:pt x="237393" y="66738"/>
                            </a:lnTo>
                            <a:lnTo>
                              <a:pt x="228387" y="62812"/>
                            </a:lnTo>
                            <a:cubicBezTo>
                              <a:pt x="216263" y="57674"/>
                              <a:pt x="203967" y="52998"/>
                              <a:pt x="191497" y="48899"/>
                            </a:cubicBezTo>
                            <a:cubicBezTo>
                              <a:pt x="185261" y="46705"/>
                              <a:pt x="178969" y="44858"/>
                              <a:pt x="172676" y="42895"/>
                            </a:cubicBezTo>
                            <a:cubicBezTo>
                              <a:pt x="166325" y="41047"/>
                              <a:pt x="160033" y="39142"/>
                              <a:pt x="153682" y="37468"/>
                            </a:cubicBezTo>
                            <a:cubicBezTo>
                              <a:pt x="128280" y="30425"/>
                              <a:pt x="102590" y="24478"/>
                              <a:pt x="76957" y="18359"/>
                            </a:cubicBezTo>
                            <a:lnTo>
                              <a:pt x="0" y="0"/>
                            </a:lnTo>
                            <a:lnTo>
                              <a:pt x="77130" y="17493"/>
                            </a:lnTo>
                            <a:cubicBezTo>
                              <a:pt x="102820" y="23381"/>
                              <a:pt x="128569" y="29039"/>
                              <a:pt x="154086" y="35794"/>
                            </a:cubicBezTo>
                            <a:cubicBezTo>
                              <a:pt x="160495" y="37410"/>
                              <a:pt x="166787" y="39258"/>
                              <a:pt x="173196" y="41047"/>
                            </a:cubicBezTo>
                            <a:cubicBezTo>
                              <a:pt x="179488" y="42953"/>
                              <a:pt x="185839" y="44742"/>
                              <a:pt x="192132" y="46878"/>
                            </a:cubicBezTo>
                            <a:cubicBezTo>
                              <a:pt x="204717" y="50862"/>
                              <a:pt x="217130" y="55423"/>
                              <a:pt x="229369" y="60445"/>
                            </a:cubicBezTo>
                            <a:lnTo>
                              <a:pt x="238490" y="64313"/>
                            </a:lnTo>
                            <a:lnTo>
                              <a:pt x="247496" y="68470"/>
                            </a:lnTo>
                            <a:cubicBezTo>
                              <a:pt x="250499" y="69798"/>
                              <a:pt x="253443" y="71357"/>
                              <a:pt x="256387" y="72858"/>
                            </a:cubicBezTo>
                            <a:cubicBezTo>
                              <a:pt x="259332" y="74416"/>
                              <a:pt x="262334" y="75802"/>
                              <a:pt x="265162" y="77476"/>
                            </a:cubicBezTo>
                            <a:cubicBezTo>
                              <a:pt x="276824" y="83827"/>
                              <a:pt x="287966" y="90985"/>
                              <a:pt x="298705" y="98721"/>
                            </a:cubicBezTo>
                            <a:lnTo>
                              <a:pt x="296684" y="10155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7" name="Freeform: Shape 2016">
                        <a:extLst>
                          <a:ext uri="{FF2B5EF4-FFF2-40B4-BE49-F238E27FC236}">
                            <a16:creationId xmlns:a16="http://schemas.microsoft.com/office/drawing/2014/main" id="{7CFA671C-5F31-495B-9545-3E9EDB449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974" y="5309522"/>
                        <a:ext cx="291026" cy="89195"/>
                      </a:xfrm>
                      <a:custGeom>
                        <a:avLst/>
                        <a:gdLst>
                          <a:gd name="connsiteX0" fmla="*/ 289872 w 291026"/>
                          <a:gd name="connsiteY0" fmla="*/ 89196 h 89195"/>
                          <a:gd name="connsiteX1" fmla="*/ 218169 w 291026"/>
                          <a:gd name="connsiteY1" fmla="*/ 64833 h 89195"/>
                          <a:gd name="connsiteX2" fmla="*/ 145484 w 291026"/>
                          <a:gd name="connsiteY2" fmla="*/ 43126 h 89195"/>
                          <a:gd name="connsiteX3" fmla="*/ 0 w 291026"/>
                          <a:gd name="connsiteY3" fmla="*/ 0 h 89195"/>
                          <a:gd name="connsiteX4" fmla="*/ 145946 w 291026"/>
                          <a:gd name="connsiteY4" fmla="*/ 41452 h 89195"/>
                          <a:gd name="connsiteX5" fmla="*/ 218861 w 291026"/>
                          <a:gd name="connsiteY5" fmla="*/ 62293 h 89195"/>
                          <a:gd name="connsiteX6" fmla="*/ 291026 w 291026"/>
                          <a:gd name="connsiteY6" fmla="*/ 85905 h 89195"/>
                          <a:gd name="connsiteX7" fmla="*/ 289872 w 291026"/>
                          <a:gd name="connsiteY7" fmla="*/ 89196 h 89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91026" h="89195">
                            <a:moveTo>
                              <a:pt x="289872" y="89196"/>
                            </a:moveTo>
                            <a:cubicBezTo>
                              <a:pt x="266317" y="80132"/>
                              <a:pt x="242301" y="72223"/>
                              <a:pt x="218169" y="64833"/>
                            </a:cubicBezTo>
                            <a:cubicBezTo>
                              <a:pt x="194037" y="57443"/>
                              <a:pt x="169732" y="50342"/>
                              <a:pt x="145484" y="43126"/>
                            </a:cubicBezTo>
                            <a:lnTo>
                              <a:pt x="0" y="0"/>
                            </a:lnTo>
                            <a:lnTo>
                              <a:pt x="145946" y="41452"/>
                            </a:lnTo>
                            <a:cubicBezTo>
                              <a:pt x="170251" y="48379"/>
                              <a:pt x="194614" y="55192"/>
                              <a:pt x="218861" y="62293"/>
                            </a:cubicBezTo>
                            <a:cubicBezTo>
                              <a:pt x="243109" y="69451"/>
                              <a:pt x="267298" y="77072"/>
                              <a:pt x="291026" y="85905"/>
                            </a:cubicBezTo>
                            <a:lnTo>
                              <a:pt x="289872" y="891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8" name="Freeform: Shape 2017">
                        <a:extLst>
                          <a:ext uri="{FF2B5EF4-FFF2-40B4-BE49-F238E27FC236}">
                            <a16:creationId xmlns:a16="http://schemas.microsoft.com/office/drawing/2014/main" id="{7DDB51E0-6367-4C4E-B801-2F1C74E3B7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718" y="5362577"/>
                        <a:ext cx="226077" cy="81228"/>
                      </a:xfrm>
                      <a:custGeom>
                        <a:avLst/>
                        <a:gdLst>
                          <a:gd name="connsiteX0" fmla="*/ 224461 w 226077"/>
                          <a:gd name="connsiteY0" fmla="*/ 81229 h 81228"/>
                          <a:gd name="connsiteX1" fmla="*/ 0 w 226077"/>
                          <a:gd name="connsiteY1" fmla="*/ 0 h 81228"/>
                          <a:gd name="connsiteX2" fmla="*/ 226078 w 226077"/>
                          <a:gd name="connsiteY2" fmla="*/ 78169 h 81228"/>
                          <a:gd name="connsiteX3" fmla="*/ 224461 w 226077"/>
                          <a:gd name="connsiteY3" fmla="*/ 81229 h 812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6077" h="81228">
                            <a:moveTo>
                              <a:pt x="224461" y="81229"/>
                            </a:moveTo>
                            <a:cubicBezTo>
                              <a:pt x="153798" y="44223"/>
                              <a:pt x="78054" y="16858"/>
                              <a:pt x="0" y="0"/>
                            </a:cubicBezTo>
                            <a:cubicBezTo>
                              <a:pt x="78342" y="15703"/>
                              <a:pt x="154606" y="42087"/>
                              <a:pt x="226078" y="78169"/>
                            </a:cubicBezTo>
                            <a:lnTo>
                              <a:pt x="224461" y="8122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9" name="Freeform: Shape 2018">
                        <a:extLst>
                          <a:ext uri="{FF2B5EF4-FFF2-40B4-BE49-F238E27FC236}">
                            <a16:creationId xmlns:a16="http://schemas.microsoft.com/office/drawing/2014/main" id="{3EE9E3E9-F424-4517-986C-AE7B370B6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15" y="5448953"/>
                        <a:ext cx="178564" cy="39768"/>
                      </a:xfrm>
                      <a:custGeom>
                        <a:avLst/>
                        <a:gdLst>
                          <a:gd name="connsiteX0" fmla="*/ 177063 w 178564"/>
                          <a:gd name="connsiteY0" fmla="*/ 39769 h 39768"/>
                          <a:gd name="connsiteX1" fmla="*/ 0 w 178564"/>
                          <a:gd name="connsiteY1" fmla="*/ 222 h 39768"/>
                          <a:gd name="connsiteX2" fmla="*/ 178565 w 178564"/>
                          <a:gd name="connsiteY2" fmla="*/ 36593 h 39768"/>
                          <a:gd name="connsiteX3" fmla="*/ 177063 w 178564"/>
                          <a:gd name="connsiteY3" fmla="*/ 39769 h 3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78564" h="39768">
                            <a:moveTo>
                              <a:pt x="177063" y="39769"/>
                            </a:moveTo>
                            <a:cubicBezTo>
                              <a:pt x="122334" y="13039"/>
                              <a:pt x="61138" y="-702"/>
                              <a:pt x="0" y="222"/>
                            </a:cubicBezTo>
                            <a:cubicBezTo>
                              <a:pt x="61138" y="-1856"/>
                              <a:pt x="122853" y="10672"/>
                              <a:pt x="178565" y="36593"/>
                            </a:cubicBezTo>
                            <a:lnTo>
                              <a:pt x="177063" y="3976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27" name="Graphic 3">
                  <a:extLst>
                    <a:ext uri="{FF2B5EF4-FFF2-40B4-BE49-F238E27FC236}">
                      <a16:creationId xmlns:a16="http://schemas.microsoft.com/office/drawing/2014/main" id="{AD09BA26-2135-4593-9020-B5D07DF94F2A}"/>
                    </a:ext>
                  </a:extLst>
                </p:cNvPr>
                <p:cNvGrpSpPr/>
                <p:nvPr/>
              </p:nvGrpSpPr>
              <p:grpSpPr>
                <a:xfrm>
                  <a:off x="1081212" y="5287442"/>
                  <a:ext cx="1219788" cy="655827"/>
                  <a:chOff x="1081212" y="5287442"/>
                  <a:chExt cx="1219788" cy="655827"/>
                </a:xfrm>
              </p:grpSpPr>
              <p:pic>
                <p:nvPicPr>
                  <p:cNvPr id="1982" name="Picture 1981">
                    <a:extLst>
                      <a:ext uri="{FF2B5EF4-FFF2-40B4-BE49-F238E27FC236}">
                        <a16:creationId xmlns:a16="http://schemas.microsoft.com/office/drawing/2014/main" id="{161D00DB-8DC6-471A-B8C6-9FDC13E3EF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179764" y="5358977"/>
                    <a:ext cx="121236" cy="69278"/>
                  </a:xfrm>
                  <a:custGeom>
                    <a:avLst/>
                    <a:gdLst>
                      <a:gd name="connsiteX0" fmla="*/ 571 w 121236"/>
                      <a:gd name="connsiteY0" fmla="*/ 368 h 69278"/>
                      <a:gd name="connsiteX1" fmla="*/ 121808 w 121236"/>
                      <a:gd name="connsiteY1" fmla="*/ 368 h 69278"/>
                      <a:gd name="connsiteX2" fmla="*/ 121808 w 121236"/>
                      <a:gd name="connsiteY2" fmla="*/ 69646 h 69278"/>
                      <a:gd name="connsiteX3" fmla="*/ 571 w 121236"/>
                      <a:gd name="connsiteY3" fmla="*/ 69646 h 69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236" h="69278">
                        <a:moveTo>
                          <a:pt x="571" y="368"/>
                        </a:moveTo>
                        <a:lnTo>
                          <a:pt x="121808" y="368"/>
                        </a:lnTo>
                        <a:lnTo>
                          <a:pt x="121808" y="69646"/>
                        </a:lnTo>
                        <a:lnTo>
                          <a:pt x="571" y="696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983" name="Graphic 3">
                    <a:extLst>
                      <a:ext uri="{FF2B5EF4-FFF2-40B4-BE49-F238E27FC236}">
                        <a16:creationId xmlns:a16="http://schemas.microsoft.com/office/drawing/2014/main" id="{11302761-C7AD-4CCF-842E-F337CBCB69F1}"/>
                      </a:ext>
                    </a:extLst>
                  </p:cNvPr>
                  <p:cNvGrpSpPr/>
                  <p:nvPr/>
                </p:nvGrpSpPr>
                <p:grpSpPr>
                  <a:xfrm>
                    <a:off x="1081212" y="5287442"/>
                    <a:ext cx="1147264" cy="655827"/>
                    <a:chOff x="1081212" y="5287442"/>
                    <a:chExt cx="1147264" cy="655827"/>
                  </a:xfrm>
                </p:grpSpPr>
                <p:grpSp>
                  <p:nvGrpSpPr>
                    <p:cNvPr id="1984" name="Graphic 3">
                      <a:extLst>
                        <a:ext uri="{FF2B5EF4-FFF2-40B4-BE49-F238E27FC236}">
                          <a16:creationId xmlns:a16="http://schemas.microsoft.com/office/drawing/2014/main" id="{6BEC3029-0551-4E99-870F-C1944A9843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212" y="5287442"/>
                      <a:ext cx="1147264" cy="655827"/>
                      <a:chOff x="1081212" y="5287442"/>
                      <a:chExt cx="1147264" cy="655827"/>
                    </a:xfrm>
                    <a:solidFill>
                      <a:srgbClr val="FBFFFF"/>
                    </a:solidFill>
                  </p:grpSpPr>
                  <p:sp>
                    <p:nvSpPr>
                      <p:cNvPr id="2001" name="Freeform: Shape 2000">
                        <a:extLst>
                          <a:ext uri="{FF2B5EF4-FFF2-40B4-BE49-F238E27FC236}">
                            <a16:creationId xmlns:a16="http://schemas.microsoft.com/office/drawing/2014/main" id="{5A12BB92-1235-451B-A012-16A04FA58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212" y="5416441"/>
                        <a:ext cx="1147264" cy="526828"/>
                      </a:xfrm>
                      <a:custGeom>
                        <a:avLst/>
                        <a:gdLst>
                          <a:gd name="connsiteX0" fmla="*/ 1123520 w 1147264"/>
                          <a:gd name="connsiteY0" fmla="*/ 0 h 526828"/>
                          <a:gd name="connsiteX1" fmla="*/ 1146093 w 1147264"/>
                          <a:gd name="connsiteY1" fmla="*/ 45493 h 526828"/>
                          <a:gd name="connsiteX2" fmla="*/ 935891 w 1147264"/>
                          <a:gd name="connsiteY2" fmla="*/ 331669 h 526828"/>
                          <a:gd name="connsiteX3" fmla="*/ 506251 w 1147264"/>
                          <a:gd name="connsiteY3" fmla="*/ 517335 h 526828"/>
                          <a:gd name="connsiteX4" fmla="*/ 224577 w 1147264"/>
                          <a:gd name="connsiteY4" fmla="*/ 493145 h 526828"/>
                          <a:gd name="connsiteX5" fmla="*/ 0 w 1147264"/>
                          <a:gd name="connsiteY5" fmla="*/ 393962 h 526828"/>
                          <a:gd name="connsiteX6" fmla="*/ 1123520 w 1147264"/>
                          <a:gd name="connsiteY6" fmla="*/ 0 h 5268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47264" h="526828">
                            <a:moveTo>
                              <a:pt x="1123520" y="0"/>
                            </a:moveTo>
                            <a:cubicBezTo>
                              <a:pt x="1123520" y="0"/>
                              <a:pt x="1153482" y="10392"/>
                              <a:pt x="1146093" y="45493"/>
                            </a:cubicBezTo>
                            <a:cubicBezTo>
                              <a:pt x="1138703" y="80536"/>
                              <a:pt x="1180212" y="178449"/>
                              <a:pt x="935891" y="331669"/>
                            </a:cubicBezTo>
                            <a:cubicBezTo>
                              <a:pt x="691570" y="484832"/>
                              <a:pt x="564386" y="499380"/>
                              <a:pt x="506251" y="517335"/>
                            </a:cubicBezTo>
                            <a:cubicBezTo>
                              <a:pt x="448115" y="535290"/>
                              <a:pt x="288082" y="528073"/>
                              <a:pt x="224577" y="493145"/>
                            </a:cubicBezTo>
                            <a:cubicBezTo>
                              <a:pt x="161072" y="458160"/>
                              <a:pt x="56346" y="379529"/>
                              <a:pt x="0" y="393962"/>
                            </a:cubicBezTo>
                            <a:cubicBezTo>
                              <a:pt x="58" y="393904"/>
                              <a:pt x="879025" y="35620"/>
                              <a:pt x="11235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BFFFF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02" name="Freeform: Shape 2001">
                        <a:extLst>
                          <a:ext uri="{FF2B5EF4-FFF2-40B4-BE49-F238E27FC236}">
                            <a16:creationId xmlns:a16="http://schemas.microsoft.com/office/drawing/2014/main" id="{6AD63288-83AA-48DD-A311-117F6C7B64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270" y="5287442"/>
                        <a:ext cx="1129829" cy="522903"/>
                      </a:xfrm>
                      <a:custGeom>
                        <a:avLst/>
                        <a:gdLst>
                          <a:gd name="connsiteX0" fmla="*/ 1114340 w 1129829"/>
                          <a:gd name="connsiteY0" fmla="*/ 146434 h 522903"/>
                          <a:gd name="connsiteX1" fmla="*/ 1107932 w 1129829"/>
                          <a:gd name="connsiteY1" fmla="*/ 57585 h 522903"/>
                          <a:gd name="connsiteX2" fmla="*/ 533154 w 1129829"/>
                          <a:gd name="connsiteY2" fmla="*/ 60356 h 522903"/>
                          <a:gd name="connsiteX3" fmla="*/ 44800 w 1129829"/>
                          <a:gd name="connsiteY3" fmla="*/ 399820 h 522903"/>
                          <a:gd name="connsiteX4" fmla="*/ 0 w 1129829"/>
                          <a:gd name="connsiteY4" fmla="*/ 522904 h 522903"/>
                          <a:gd name="connsiteX5" fmla="*/ 1114340 w 1129829"/>
                          <a:gd name="connsiteY5" fmla="*/ 146434 h 5229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9829" h="522903">
                            <a:moveTo>
                              <a:pt x="1114340" y="146434"/>
                            </a:moveTo>
                            <a:cubicBezTo>
                              <a:pt x="1114340" y="146434"/>
                              <a:pt x="1153136" y="106311"/>
                              <a:pt x="1107932" y="57585"/>
                            </a:cubicBezTo>
                            <a:cubicBezTo>
                              <a:pt x="1062728" y="8860"/>
                              <a:pt x="893631" y="-44254"/>
                              <a:pt x="533154" y="60356"/>
                            </a:cubicBezTo>
                            <a:cubicBezTo>
                              <a:pt x="172676" y="164966"/>
                              <a:pt x="86713" y="244290"/>
                              <a:pt x="44800" y="399820"/>
                            </a:cubicBezTo>
                            <a:cubicBezTo>
                              <a:pt x="44800" y="399820"/>
                              <a:pt x="52305" y="503448"/>
                              <a:pt x="0" y="522904"/>
                            </a:cubicBezTo>
                            <a:cubicBezTo>
                              <a:pt x="0" y="522904"/>
                              <a:pt x="737236" y="366855"/>
                              <a:pt x="1114340" y="146434"/>
                            </a:cubicBezTo>
                            <a:close/>
                          </a:path>
                        </a:pathLst>
                      </a:custGeom>
                      <a:solidFill>
                        <a:srgbClr val="FBFFFF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1985" name="Graphic 3">
                      <a:extLst>
                        <a:ext uri="{FF2B5EF4-FFF2-40B4-BE49-F238E27FC236}">
                          <a16:creationId xmlns:a16="http://schemas.microsoft.com/office/drawing/2014/main" id="{FD1A1B16-2B8A-4E09-8181-90217CC4F5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8632" y="5295472"/>
                      <a:ext cx="1131544" cy="640823"/>
                      <a:chOff x="1088632" y="5295472"/>
                      <a:chExt cx="1131544" cy="640823"/>
                    </a:xfrm>
                    <a:solidFill>
                      <a:srgbClr val="A0BDAB"/>
                    </a:solidFill>
                  </p:grpSpPr>
                  <p:pic>
                    <p:nvPicPr>
                      <p:cNvPr id="1986" name="Picture 1985">
                        <a:extLst>
                          <a:ext uri="{FF2B5EF4-FFF2-40B4-BE49-F238E27FC236}">
                            <a16:creationId xmlns:a16="http://schemas.microsoft.com/office/drawing/2014/main" id="{350AB77E-28FC-4964-8B67-507A005492A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088632" y="5416709"/>
                        <a:ext cx="1131544" cy="519586"/>
                      </a:xfrm>
                      <a:custGeom>
                        <a:avLst/>
                        <a:gdLst>
                          <a:gd name="connsiteX0" fmla="*/ 382 w 1131544"/>
                          <a:gd name="connsiteY0" fmla="*/ 378 h 519586"/>
                          <a:gd name="connsiteX1" fmla="*/ 1131926 w 1131544"/>
                          <a:gd name="connsiteY1" fmla="*/ 378 h 519586"/>
                          <a:gd name="connsiteX2" fmla="*/ 1131926 w 1131544"/>
                          <a:gd name="connsiteY2" fmla="*/ 519964 h 519586"/>
                          <a:gd name="connsiteX3" fmla="*/ 382 w 1131544"/>
                          <a:gd name="connsiteY3" fmla="*/ 519964 h 5195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544" h="519586">
                            <a:moveTo>
                              <a:pt x="382" y="378"/>
                            </a:moveTo>
                            <a:lnTo>
                              <a:pt x="1131926" y="378"/>
                            </a:lnTo>
                            <a:lnTo>
                              <a:pt x="1131926" y="519964"/>
                            </a:lnTo>
                            <a:lnTo>
                              <a:pt x="382" y="519964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1987" name="Picture 1986">
                        <a:extLst>
                          <a:ext uri="{FF2B5EF4-FFF2-40B4-BE49-F238E27FC236}">
                            <a16:creationId xmlns:a16="http://schemas.microsoft.com/office/drawing/2014/main" id="{0ECE1121-59F8-4430-8E7D-53C35588CF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088632" y="5295472"/>
                        <a:ext cx="1114224" cy="513813"/>
                      </a:xfrm>
                      <a:custGeom>
                        <a:avLst/>
                        <a:gdLst>
                          <a:gd name="connsiteX0" fmla="*/ 382 w 1114224"/>
                          <a:gd name="connsiteY0" fmla="*/ 357 h 513813"/>
                          <a:gd name="connsiteX1" fmla="*/ 1114607 w 1114224"/>
                          <a:gd name="connsiteY1" fmla="*/ 357 h 513813"/>
                          <a:gd name="connsiteX2" fmla="*/ 1114607 w 1114224"/>
                          <a:gd name="connsiteY2" fmla="*/ 514170 h 513813"/>
                          <a:gd name="connsiteX3" fmla="*/ 382 w 1114224"/>
                          <a:gd name="connsiteY3" fmla="*/ 514170 h 5138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14224" h="513813">
                            <a:moveTo>
                              <a:pt x="382" y="357"/>
                            </a:moveTo>
                            <a:lnTo>
                              <a:pt x="1114607" y="357"/>
                            </a:lnTo>
                            <a:lnTo>
                              <a:pt x="1114607" y="514170"/>
                            </a:lnTo>
                            <a:lnTo>
                              <a:pt x="382" y="514170"/>
                            </a:lnTo>
                            <a:close/>
                          </a:path>
                        </a:pathLst>
                      </a:custGeom>
                    </p:spPr>
                  </p:pic>
                  <p:grpSp>
                    <p:nvGrpSpPr>
                      <p:cNvPr id="1988" name="Graphic 3">
                        <a:extLst>
                          <a:ext uri="{FF2B5EF4-FFF2-40B4-BE49-F238E27FC236}">
                            <a16:creationId xmlns:a16="http://schemas.microsoft.com/office/drawing/2014/main" id="{524ECE6C-B33A-4D50-89B5-5D20E526B9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02911" y="5362725"/>
                        <a:ext cx="964987" cy="540972"/>
                        <a:chOff x="1202911" y="5362725"/>
                        <a:chExt cx="964987" cy="540972"/>
                      </a:xfrm>
                      <a:solidFill>
                        <a:srgbClr val="A0BDAB"/>
                      </a:solidFill>
                    </p:grpSpPr>
                    <p:sp>
                      <p:nvSpPr>
                        <p:cNvPr id="1989" name="Freeform: Shape 1988">
                          <a:extLst>
                            <a:ext uri="{FF2B5EF4-FFF2-40B4-BE49-F238E27FC236}">
                              <a16:creationId xmlns:a16="http://schemas.microsoft.com/office/drawing/2014/main" id="{8DA39BB7-2987-40F3-BAA2-C7E3FEB8F8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58505" y="5446693"/>
                          <a:ext cx="209393" cy="299974"/>
                        </a:xfrm>
                        <a:custGeom>
                          <a:avLst/>
                          <a:gdLst>
                            <a:gd name="connsiteX0" fmla="*/ 209047 w 209393"/>
                            <a:gd name="connsiteY0" fmla="*/ 8140 h 299974"/>
                            <a:gd name="connsiteX1" fmla="*/ 0 w 209393"/>
                            <a:gd name="connsiteY1" fmla="*/ 299975 h 299974"/>
                            <a:gd name="connsiteX2" fmla="*/ 209394 w 209393"/>
                            <a:gd name="connsiteY2" fmla="*/ 0 h 299974"/>
                            <a:gd name="connsiteX3" fmla="*/ 209047 w 209393"/>
                            <a:gd name="connsiteY3" fmla="*/ 8140 h 2999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09393" h="299974">
                              <a:moveTo>
                                <a:pt x="209047" y="8140"/>
                              </a:moveTo>
                              <a:cubicBezTo>
                                <a:pt x="168808" y="127530"/>
                                <a:pt x="98086" y="231389"/>
                                <a:pt x="0" y="299975"/>
                              </a:cubicBezTo>
                              <a:cubicBezTo>
                                <a:pt x="97451" y="230350"/>
                                <a:pt x="170540" y="119043"/>
                                <a:pt x="209394" y="0"/>
                              </a:cubicBezTo>
                              <a:lnTo>
                                <a:pt x="209047" y="81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0" name="Freeform: Shape 1989">
                          <a:extLst>
                            <a:ext uri="{FF2B5EF4-FFF2-40B4-BE49-F238E27FC236}">
                              <a16:creationId xmlns:a16="http://schemas.microsoft.com/office/drawing/2014/main" id="{2C7A1E4D-DA2D-4EA1-83E4-6DA545EDDC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11" y="5517010"/>
                          <a:ext cx="206449" cy="295356"/>
                        </a:xfrm>
                        <a:custGeom>
                          <a:avLst/>
                          <a:gdLst>
                            <a:gd name="connsiteX0" fmla="*/ 192709 w 206449"/>
                            <a:gd name="connsiteY0" fmla="*/ 25287 h 295356"/>
                            <a:gd name="connsiteX1" fmla="*/ 147390 w 206449"/>
                            <a:gd name="connsiteY1" fmla="*/ 95258 h 295356"/>
                            <a:gd name="connsiteX2" fmla="*/ 100280 w 206449"/>
                            <a:gd name="connsiteY2" fmla="*/ 163728 h 295356"/>
                            <a:gd name="connsiteX3" fmla="*/ 52363 w 206449"/>
                            <a:gd name="connsiteY3" fmla="*/ 231563 h 295356"/>
                            <a:gd name="connsiteX4" fmla="*/ 0 w 206449"/>
                            <a:gd name="connsiteY4" fmla="*/ 295356 h 295356"/>
                            <a:gd name="connsiteX5" fmla="*/ 51670 w 206449"/>
                            <a:gd name="connsiteY5" fmla="*/ 230985 h 295356"/>
                            <a:gd name="connsiteX6" fmla="*/ 98837 w 206449"/>
                            <a:gd name="connsiteY6" fmla="*/ 162631 h 295356"/>
                            <a:gd name="connsiteX7" fmla="*/ 145254 w 206449"/>
                            <a:gd name="connsiteY7" fmla="*/ 93641 h 295356"/>
                            <a:gd name="connsiteX8" fmla="*/ 206449 w 206449"/>
                            <a:gd name="connsiteY8" fmla="*/ 0 h 295356"/>
                            <a:gd name="connsiteX9" fmla="*/ 192709 w 206449"/>
                            <a:gd name="connsiteY9" fmla="*/ 25287 h 2953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206449" h="295356">
                              <a:moveTo>
                                <a:pt x="192709" y="25287"/>
                              </a:moveTo>
                              <a:cubicBezTo>
                                <a:pt x="178276" y="49130"/>
                                <a:pt x="162977" y="72338"/>
                                <a:pt x="147390" y="95258"/>
                              </a:cubicBezTo>
                              <a:cubicBezTo>
                                <a:pt x="131802" y="118177"/>
                                <a:pt x="115983" y="140923"/>
                                <a:pt x="100280" y="163728"/>
                              </a:cubicBezTo>
                              <a:cubicBezTo>
                                <a:pt x="84520" y="186532"/>
                                <a:pt x="68816" y="209336"/>
                                <a:pt x="52363" y="231563"/>
                              </a:cubicBezTo>
                              <a:cubicBezTo>
                                <a:pt x="35909" y="253732"/>
                                <a:pt x="18705" y="275323"/>
                                <a:pt x="0" y="295356"/>
                              </a:cubicBezTo>
                              <a:cubicBezTo>
                                <a:pt x="18474" y="275092"/>
                                <a:pt x="35447" y="253327"/>
                                <a:pt x="51670" y="230985"/>
                              </a:cubicBezTo>
                              <a:cubicBezTo>
                                <a:pt x="67893" y="208585"/>
                                <a:pt x="83365" y="185608"/>
                                <a:pt x="98837" y="162631"/>
                              </a:cubicBezTo>
                              <a:cubicBezTo>
                                <a:pt x="114309" y="139653"/>
                                <a:pt x="129897" y="116676"/>
                                <a:pt x="145254" y="93641"/>
                              </a:cubicBezTo>
                              <a:cubicBezTo>
                                <a:pt x="160610" y="70548"/>
                                <a:pt x="192305" y="23901"/>
                                <a:pt x="206449" y="0"/>
                              </a:cubicBezTo>
                              <a:lnTo>
                                <a:pt x="192709" y="252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1" name="Freeform: Shape 1990">
                          <a:extLst>
                            <a:ext uri="{FF2B5EF4-FFF2-40B4-BE49-F238E27FC236}">
                              <a16:creationId xmlns:a16="http://schemas.microsoft.com/office/drawing/2014/main" id="{9A7F7C93-3381-457A-BB1F-986E9EAB90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40287" y="5603435"/>
                          <a:ext cx="179199" cy="269318"/>
                        </a:xfrm>
                        <a:custGeom>
                          <a:avLst/>
                          <a:gdLst>
                            <a:gd name="connsiteX0" fmla="*/ 179200 w 179199"/>
                            <a:gd name="connsiteY0" fmla="*/ 404 h 269318"/>
                            <a:gd name="connsiteX1" fmla="*/ 175216 w 179199"/>
                            <a:gd name="connsiteY1" fmla="*/ 43818 h 269318"/>
                            <a:gd name="connsiteX2" fmla="*/ 165979 w 179199"/>
                            <a:gd name="connsiteY2" fmla="*/ 86251 h 269318"/>
                            <a:gd name="connsiteX3" fmla="*/ 146523 w 179199"/>
                            <a:gd name="connsiteY3" fmla="*/ 124066 h 269318"/>
                            <a:gd name="connsiteX4" fmla="*/ 117946 w 179199"/>
                            <a:gd name="connsiteY4" fmla="*/ 154086 h 269318"/>
                            <a:gd name="connsiteX5" fmla="*/ 0 w 179199"/>
                            <a:gd name="connsiteY5" fmla="*/ 269319 h 269318"/>
                            <a:gd name="connsiteX6" fmla="*/ 116734 w 179199"/>
                            <a:gd name="connsiteY6" fmla="*/ 152643 h 269318"/>
                            <a:gd name="connsiteX7" fmla="*/ 144791 w 179199"/>
                            <a:gd name="connsiteY7" fmla="*/ 122507 h 269318"/>
                            <a:gd name="connsiteX8" fmla="*/ 163497 w 179199"/>
                            <a:gd name="connsiteY8" fmla="*/ 85212 h 269318"/>
                            <a:gd name="connsiteX9" fmla="*/ 172156 w 179199"/>
                            <a:gd name="connsiteY9" fmla="*/ 43241 h 269318"/>
                            <a:gd name="connsiteX10" fmla="*/ 175678 w 179199"/>
                            <a:gd name="connsiteY10" fmla="*/ 0 h 269318"/>
                            <a:gd name="connsiteX11" fmla="*/ 179200 w 179199"/>
                            <a:gd name="connsiteY11" fmla="*/ 404 h 2693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79199" h="269318">
                              <a:moveTo>
                                <a:pt x="179200" y="404"/>
                              </a:moveTo>
                              <a:cubicBezTo>
                                <a:pt x="178218" y="14895"/>
                                <a:pt x="177179" y="29443"/>
                                <a:pt x="175216" y="43818"/>
                              </a:cubicBezTo>
                              <a:cubicBezTo>
                                <a:pt x="173311" y="58251"/>
                                <a:pt x="170482" y="72511"/>
                                <a:pt x="165979" y="86251"/>
                              </a:cubicBezTo>
                              <a:cubicBezTo>
                                <a:pt x="161418" y="99876"/>
                                <a:pt x="155125" y="112923"/>
                                <a:pt x="146523" y="124066"/>
                              </a:cubicBezTo>
                              <a:cubicBezTo>
                                <a:pt x="137921" y="135208"/>
                                <a:pt x="127703" y="144445"/>
                                <a:pt x="117946" y="154086"/>
                              </a:cubicBezTo>
                              <a:lnTo>
                                <a:pt x="0" y="269319"/>
                              </a:lnTo>
                              <a:lnTo>
                                <a:pt x="116734" y="152643"/>
                              </a:lnTo>
                              <a:cubicBezTo>
                                <a:pt x="126375" y="142829"/>
                                <a:pt x="136478" y="133476"/>
                                <a:pt x="144791" y="122507"/>
                              </a:cubicBezTo>
                              <a:cubicBezTo>
                                <a:pt x="153105" y="111538"/>
                                <a:pt x="159109" y="98664"/>
                                <a:pt x="163497" y="85212"/>
                              </a:cubicBezTo>
                              <a:cubicBezTo>
                                <a:pt x="167769" y="71703"/>
                                <a:pt x="170424" y="57559"/>
                                <a:pt x="172156" y="43241"/>
                              </a:cubicBezTo>
                              <a:cubicBezTo>
                                <a:pt x="173946" y="28924"/>
                                <a:pt x="174812" y="14491"/>
                                <a:pt x="175678" y="0"/>
                              </a:cubicBezTo>
                              <a:lnTo>
                                <a:pt x="179200" y="40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2" name="Freeform: Shape 1991">
                          <a:extLst>
                            <a:ext uri="{FF2B5EF4-FFF2-40B4-BE49-F238E27FC236}">
                              <a16:creationId xmlns:a16="http://schemas.microsoft.com/office/drawing/2014/main" id="{F8665D7B-F2FD-4D73-9EA6-A1C9B519A3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2688" y="5644944"/>
                          <a:ext cx="170251" cy="258754"/>
                        </a:xfrm>
                        <a:custGeom>
                          <a:avLst/>
                          <a:gdLst>
                            <a:gd name="connsiteX0" fmla="*/ 170251 w 170251"/>
                            <a:gd name="connsiteY0" fmla="*/ 1501 h 258754"/>
                            <a:gd name="connsiteX1" fmla="*/ 133130 w 170251"/>
                            <a:gd name="connsiteY1" fmla="*/ 70029 h 258754"/>
                            <a:gd name="connsiteX2" fmla="*/ 89773 w 170251"/>
                            <a:gd name="connsiteY2" fmla="*/ 133822 h 258754"/>
                            <a:gd name="connsiteX3" fmla="*/ 0 w 170251"/>
                            <a:gd name="connsiteY3" fmla="*/ 258754 h 258754"/>
                            <a:gd name="connsiteX4" fmla="*/ 88330 w 170251"/>
                            <a:gd name="connsiteY4" fmla="*/ 132668 h 258754"/>
                            <a:gd name="connsiteX5" fmla="*/ 130936 w 170251"/>
                            <a:gd name="connsiteY5" fmla="*/ 68354 h 258754"/>
                            <a:gd name="connsiteX6" fmla="*/ 166960 w 170251"/>
                            <a:gd name="connsiteY6" fmla="*/ 0 h 258754"/>
                            <a:gd name="connsiteX7" fmla="*/ 170251 w 170251"/>
                            <a:gd name="connsiteY7" fmla="*/ 1501 h 258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70251" h="258754">
                              <a:moveTo>
                                <a:pt x="170251" y="1501"/>
                              </a:moveTo>
                              <a:cubicBezTo>
                                <a:pt x="160899" y="26268"/>
                                <a:pt x="147332" y="48610"/>
                                <a:pt x="133130" y="70029"/>
                              </a:cubicBezTo>
                              <a:cubicBezTo>
                                <a:pt x="118870" y="91447"/>
                                <a:pt x="104437" y="112692"/>
                                <a:pt x="89773" y="133822"/>
                              </a:cubicBezTo>
                              <a:cubicBezTo>
                                <a:pt x="60503" y="176024"/>
                                <a:pt x="30598" y="217707"/>
                                <a:pt x="0" y="258754"/>
                              </a:cubicBezTo>
                              <a:cubicBezTo>
                                <a:pt x="30136" y="217303"/>
                                <a:pt x="59579" y="175216"/>
                                <a:pt x="88330" y="132668"/>
                              </a:cubicBezTo>
                              <a:cubicBezTo>
                                <a:pt x="102705" y="111365"/>
                                <a:pt x="116965" y="89946"/>
                                <a:pt x="130936" y="68354"/>
                              </a:cubicBezTo>
                              <a:cubicBezTo>
                                <a:pt x="144849" y="46763"/>
                                <a:pt x="158012" y="24478"/>
                                <a:pt x="166960" y="0"/>
                              </a:cubicBezTo>
                              <a:lnTo>
                                <a:pt x="170251" y="15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3" name="Freeform: Shape 1992">
                          <a:extLst>
                            <a:ext uri="{FF2B5EF4-FFF2-40B4-BE49-F238E27FC236}">
                              <a16:creationId xmlns:a16="http://schemas.microsoft.com/office/drawing/2014/main" id="{52C4109C-AC80-452A-8931-19142E2D39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90828" y="5698346"/>
                          <a:ext cx="143463" cy="187974"/>
                        </a:xfrm>
                        <a:custGeom>
                          <a:avLst/>
                          <a:gdLst>
                            <a:gd name="connsiteX0" fmla="*/ 143464 w 143463"/>
                            <a:gd name="connsiteY0" fmla="*/ 3002 h 187974"/>
                            <a:gd name="connsiteX1" fmla="*/ 123431 w 143463"/>
                            <a:gd name="connsiteY1" fmla="*/ 23959 h 187974"/>
                            <a:gd name="connsiteX2" fmla="*/ 108132 w 143463"/>
                            <a:gd name="connsiteY2" fmla="*/ 49303 h 187974"/>
                            <a:gd name="connsiteX3" fmla="*/ 95373 w 143463"/>
                            <a:gd name="connsiteY3" fmla="*/ 76610 h 187974"/>
                            <a:gd name="connsiteX4" fmla="*/ 88618 w 143463"/>
                            <a:gd name="connsiteY4" fmla="*/ 90119 h 187974"/>
                            <a:gd name="connsiteX5" fmla="*/ 80998 w 143463"/>
                            <a:gd name="connsiteY5" fmla="*/ 103051 h 187974"/>
                            <a:gd name="connsiteX6" fmla="*/ 43414 w 143463"/>
                            <a:gd name="connsiteY6" fmla="*/ 148717 h 187974"/>
                            <a:gd name="connsiteX7" fmla="*/ 0 w 143463"/>
                            <a:gd name="connsiteY7" fmla="*/ 187975 h 187974"/>
                            <a:gd name="connsiteX8" fmla="*/ 42779 w 143463"/>
                            <a:gd name="connsiteY8" fmla="*/ 148025 h 187974"/>
                            <a:gd name="connsiteX9" fmla="*/ 79497 w 143463"/>
                            <a:gd name="connsiteY9" fmla="*/ 101954 h 187974"/>
                            <a:gd name="connsiteX10" fmla="*/ 105765 w 143463"/>
                            <a:gd name="connsiteY10" fmla="*/ 47860 h 187974"/>
                            <a:gd name="connsiteX11" fmla="*/ 121006 w 143463"/>
                            <a:gd name="connsiteY11" fmla="*/ 21823 h 187974"/>
                            <a:gd name="connsiteX12" fmla="*/ 141212 w 143463"/>
                            <a:gd name="connsiteY12" fmla="*/ 0 h 187974"/>
                            <a:gd name="connsiteX13" fmla="*/ 143464 w 143463"/>
                            <a:gd name="connsiteY13" fmla="*/ 3002 h 1879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43463" h="187974">
                              <a:moveTo>
                                <a:pt x="143464" y="3002"/>
                              </a:moveTo>
                              <a:cubicBezTo>
                                <a:pt x="136074" y="9122"/>
                                <a:pt x="129377" y="16165"/>
                                <a:pt x="123431" y="23959"/>
                              </a:cubicBezTo>
                              <a:cubicBezTo>
                                <a:pt x="117484" y="31753"/>
                                <a:pt x="112577" y="40355"/>
                                <a:pt x="108132" y="49303"/>
                              </a:cubicBezTo>
                              <a:cubicBezTo>
                                <a:pt x="103687" y="58251"/>
                                <a:pt x="99645" y="67489"/>
                                <a:pt x="95373" y="76610"/>
                              </a:cubicBezTo>
                              <a:cubicBezTo>
                                <a:pt x="93237" y="81171"/>
                                <a:pt x="90985" y="85674"/>
                                <a:pt x="88618" y="90119"/>
                              </a:cubicBezTo>
                              <a:cubicBezTo>
                                <a:pt x="86194" y="94507"/>
                                <a:pt x="83711" y="98895"/>
                                <a:pt x="80998" y="103051"/>
                              </a:cubicBezTo>
                              <a:cubicBezTo>
                                <a:pt x="70260" y="119909"/>
                                <a:pt x="57270" y="134919"/>
                                <a:pt x="43414" y="148717"/>
                              </a:cubicBezTo>
                              <a:cubicBezTo>
                                <a:pt x="29559" y="162515"/>
                                <a:pt x="14780" y="175274"/>
                                <a:pt x="0" y="187975"/>
                              </a:cubicBezTo>
                              <a:cubicBezTo>
                                <a:pt x="14606" y="175043"/>
                                <a:pt x="29155" y="162053"/>
                                <a:pt x="42779" y="148025"/>
                              </a:cubicBezTo>
                              <a:cubicBezTo>
                                <a:pt x="56404" y="133996"/>
                                <a:pt x="69105" y="118812"/>
                                <a:pt x="79497" y="101954"/>
                              </a:cubicBezTo>
                              <a:cubicBezTo>
                                <a:pt x="90177" y="85212"/>
                                <a:pt x="97047" y="66103"/>
                                <a:pt x="105765" y="47860"/>
                              </a:cubicBezTo>
                              <a:cubicBezTo>
                                <a:pt x="110095" y="38738"/>
                                <a:pt x="115060" y="29847"/>
                                <a:pt x="121006" y="21823"/>
                              </a:cubicBezTo>
                              <a:cubicBezTo>
                                <a:pt x="126952" y="13740"/>
                                <a:pt x="133707" y="6408"/>
                                <a:pt x="141212" y="0"/>
                              </a:cubicBezTo>
                              <a:lnTo>
                                <a:pt x="143464" y="30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4" name="Freeform: Shape 1993">
                          <a:extLst>
                            <a:ext uri="{FF2B5EF4-FFF2-40B4-BE49-F238E27FC236}">
                              <a16:creationId xmlns:a16="http://schemas.microsoft.com/office/drawing/2014/main" id="{7503B699-E1F9-4B78-AA53-D4B185A838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89393" y="5743030"/>
                          <a:ext cx="74821" cy="115694"/>
                        </a:xfrm>
                        <a:custGeom>
                          <a:avLst/>
                          <a:gdLst>
                            <a:gd name="connsiteX0" fmla="*/ 71818 w 74821"/>
                            <a:gd name="connsiteY0" fmla="*/ 0 h 115694"/>
                            <a:gd name="connsiteX1" fmla="*/ 74820 w 74821"/>
                            <a:gd name="connsiteY1" fmla="*/ 13221 h 115694"/>
                            <a:gd name="connsiteX2" fmla="*/ 73089 w 74821"/>
                            <a:gd name="connsiteY2" fmla="*/ 22342 h 115694"/>
                            <a:gd name="connsiteX3" fmla="*/ 64833 w 74821"/>
                            <a:gd name="connsiteY3" fmla="*/ 37757 h 115694"/>
                            <a:gd name="connsiteX4" fmla="*/ 44858 w 74821"/>
                            <a:gd name="connsiteY4" fmla="*/ 65352 h 115694"/>
                            <a:gd name="connsiteX5" fmla="*/ 0 w 74821"/>
                            <a:gd name="connsiteY5" fmla="*/ 115695 h 115694"/>
                            <a:gd name="connsiteX6" fmla="*/ 43472 w 74821"/>
                            <a:gd name="connsiteY6" fmla="*/ 64082 h 115694"/>
                            <a:gd name="connsiteX7" fmla="*/ 62639 w 74821"/>
                            <a:gd name="connsiteY7" fmla="*/ 36025 h 115694"/>
                            <a:gd name="connsiteX8" fmla="*/ 70202 w 74821"/>
                            <a:gd name="connsiteY8" fmla="*/ 21072 h 115694"/>
                            <a:gd name="connsiteX9" fmla="*/ 69278 w 74821"/>
                            <a:gd name="connsiteY9" fmla="*/ 3464 h 115694"/>
                            <a:gd name="connsiteX10" fmla="*/ 71818 w 74821"/>
                            <a:gd name="connsiteY10" fmla="*/ 0 h 1156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74821" h="115694">
                              <a:moveTo>
                                <a:pt x="71818" y="0"/>
                              </a:moveTo>
                              <a:cubicBezTo>
                                <a:pt x="73262" y="2944"/>
                                <a:pt x="74878" y="9988"/>
                                <a:pt x="74820" y="13221"/>
                              </a:cubicBezTo>
                              <a:cubicBezTo>
                                <a:pt x="74763" y="16454"/>
                                <a:pt x="74070" y="19513"/>
                                <a:pt x="73089" y="22342"/>
                              </a:cubicBezTo>
                              <a:cubicBezTo>
                                <a:pt x="71068" y="28058"/>
                                <a:pt x="68008" y="33080"/>
                                <a:pt x="64833" y="37757"/>
                              </a:cubicBezTo>
                              <a:cubicBezTo>
                                <a:pt x="58482" y="47225"/>
                                <a:pt x="51843" y="56404"/>
                                <a:pt x="44858" y="65352"/>
                              </a:cubicBezTo>
                              <a:cubicBezTo>
                                <a:pt x="31002" y="83249"/>
                                <a:pt x="15992" y="100049"/>
                                <a:pt x="0" y="115695"/>
                              </a:cubicBezTo>
                              <a:cubicBezTo>
                                <a:pt x="15530" y="99587"/>
                                <a:pt x="30136" y="82326"/>
                                <a:pt x="43472" y="64082"/>
                              </a:cubicBezTo>
                              <a:cubicBezTo>
                                <a:pt x="50169" y="54961"/>
                                <a:pt x="56519" y="45608"/>
                                <a:pt x="62639" y="36025"/>
                              </a:cubicBezTo>
                              <a:cubicBezTo>
                                <a:pt x="65699" y="31291"/>
                                <a:pt x="68528" y="26383"/>
                                <a:pt x="70202" y="21072"/>
                              </a:cubicBezTo>
                              <a:cubicBezTo>
                                <a:pt x="71934" y="15819"/>
                                <a:pt x="71761" y="8140"/>
                                <a:pt x="69278" y="3464"/>
                              </a:cubicBezTo>
                              <a:lnTo>
                                <a:pt x="7181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5" name="Freeform: Shape 1994">
                          <a:extLst>
                            <a:ext uri="{FF2B5EF4-FFF2-40B4-BE49-F238E27FC236}">
                              <a16:creationId xmlns:a16="http://schemas.microsoft.com/office/drawing/2014/main" id="{B0138617-4A15-4314-B075-C5B626B5B6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98349" y="5362725"/>
                          <a:ext cx="267356" cy="78251"/>
                        </a:xfrm>
                        <a:custGeom>
                          <a:avLst/>
                          <a:gdLst>
                            <a:gd name="connsiteX0" fmla="*/ 265162 w 267356"/>
                            <a:gd name="connsiteY0" fmla="*/ 78252 h 78251"/>
                            <a:gd name="connsiteX1" fmla="*/ 235604 w 267356"/>
                            <a:gd name="connsiteY1" fmla="*/ 59547 h 78251"/>
                            <a:gd name="connsiteX2" fmla="*/ 202581 w 267356"/>
                            <a:gd name="connsiteY2" fmla="*/ 48289 h 78251"/>
                            <a:gd name="connsiteX3" fmla="*/ 135439 w 267356"/>
                            <a:gd name="connsiteY3" fmla="*/ 28833 h 78251"/>
                            <a:gd name="connsiteX4" fmla="*/ 68297 w 267356"/>
                            <a:gd name="connsiteY4" fmla="*/ 9493 h 78251"/>
                            <a:gd name="connsiteX5" fmla="*/ 34350 w 267356"/>
                            <a:gd name="connsiteY5" fmla="*/ 1988 h 78251"/>
                            <a:gd name="connsiteX6" fmla="*/ 0 w 267356"/>
                            <a:gd name="connsiteY6" fmla="*/ 660 h 78251"/>
                            <a:gd name="connsiteX7" fmla="*/ 34408 w 267356"/>
                            <a:gd name="connsiteY7" fmla="*/ 1526 h 78251"/>
                            <a:gd name="connsiteX8" fmla="*/ 68470 w 267356"/>
                            <a:gd name="connsiteY8" fmla="*/ 8570 h 78251"/>
                            <a:gd name="connsiteX9" fmla="*/ 135843 w 267356"/>
                            <a:gd name="connsiteY9" fmla="*/ 27044 h 78251"/>
                            <a:gd name="connsiteX10" fmla="*/ 203158 w 267356"/>
                            <a:gd name="connsiteY10" fmla="*/ 45576 h 78251"/>
                            <a:gd name="connsiteX11" fmla="*/ 236585 w 267356"/>
                            <a:gd name="connsiteY11" fmla="*/ 56545 h 78251"/>
                            <a:gd name="connsiteX12" fmla="*/ 267356 w 267356"/>
                            <a:gd name="connsiteY12" fmla="*/ 75481 h 78251"/>
                            <a:gd name="connsiteX13" fmla="*/ 265162 w 267356"/>
                            <a:gd name="connsiteY13" fmla="*/ 78252 h 782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267356" h="78251">
                              <a:moveTo>
                                <a:pt x="265162" y="78252"/>
                              </a:moveTo>
                              <a:cubicBezTo>
                                <a:pt x="256503" y="70169"/>
                                <a:pt x="246284" y="64165"/>
                                <a:pt x="235604" y="59547"/>
                              </a:cubicBezTo>
                              <a:cubicBezTo>
                                <a:pt x="224923" y="54928"/>
                                <a:pt x="213781" y="51522"/>
                                <a:pt x="202581" y="48289"/>
                              </a:cubicBezTo>
                              <a:lnTo>
                                <a:pt x="135439" y="28833"/>
                              </a:lnTo>
                              <a:cubicBezTo>
                                <a:pt x="113039" y="22367"/>
                                <a:pt x="90697" y="15786"/>
                                <a:pt x="68297" y="9493"/>
                              </a:cubicBezTo>
                              <a:cubicBezTo>
                                <a:pt x="57097" y="6433"/>
                                <a:pt x="45781" y="3662"/>
                                <a:pt x="34350" y="1988"/>
                              </a:cubicBezTo>
                              <a:cubicBezTo>
                                <a:pt x="22919" y="256"/>
                                <a:pt x="11431" y="-379"/>
                                <a:pt x="0" y="660"/>
                              </a:cubicBezTo>
                              <a:cubicBezTo>
                                <a:pt x="11373" y="-494"/>
                                <a:pt x="22919" y="-90"/>
                                <a:pt x="34408" y="1526"/>
                              </a:cubicBezTo>
                              <a:cubicBezTo>
                                <a:pt x="45839" y="3085"/>
                                <a:pt x="57212" y="5683"/>
                                <a:pt x="68470" y="8570"/>
                              </a:cubicBezTo>
                              <a:cubicBezTo>
                                <a:pt x="90985" y="14574"/>
                                <a:pt x="113385" y="20866"/>
                                <a:pt x="135843" y="27044"/>
                              </a:cubicBezTo>
                              <a:lnTo>
                                <a:pt x="203158" y="45576"/>
                              </a:lnTo>
                              <a:cubicBezTo>
                                <a:pt x="214358" y="48693"/>
                                <a:pt x="225674" y="51926"/>
                                <a:pt x="236585" y="56545"/>
                              </a:cubicBezTo>
                              <a:cubicBezTo>
                                <a:pt x="247496" y="61106"/>
                                <a:pt x="258177" y="67110"/>
                                <a:pt x="267356" y="75481"/>
                              </a:cubicBezTo>
                              <a:lnTo>
                                <a:pt x="265162" y="782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6" name="Freeform: Shape 1995">
                          <a:extLst>
                            <a:ext uri="{FF2B5EF4-FFF2-40B4-BE49-F238E27FC236}">
                              <a16:creationId xmlns:a16="http://schemas.microsoft.com/office/drawing/2014/main" id="{A250AB23-C6CE-49D8-81B3-E1105C267D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74234" y="5416441"/>
                          <a:ext cx="343735" cy="101088"/>
                        </a:xfrm>
                        <a:custGeom>
                          <a:avLst/>
                          <a:gdLst>
                            <a:gd name="connsiteX0" fmla="*/ 342234 w 343735"/>
                            <a:gd name="connsiteY0" fmla="*/ 101088 h 101088"/>
                            <a:gd name="connsiteX1" fmla="*/ 261005 w 343735"/>
                            <a:gd name="connsiteY1" fmla="*/ 60099 h 101088"/>
                            <a:gd name="connsiteX2" fmla="*/ 218573 w 343735"/>
                            <a:gd name="connsiteY2" fmla="*/ 45377 h 101088"/>
                            <a:gd name="connsiteX3" fmla="*/ 174812 w 343735"/>
                            <a:gd name="connsiteY3" fmla="*/ 37756 h 101088"/>
                            <a:gd name="connsiteX4" fmla="*/ 152701 w 343735"/>
                            <a:gd name="connsiteY4" fmla="*/ 35620 h 101088"/>
                            <a:gd name="connsiteX5" fmla="*/ 130589 w 343735"/>
                            <a:gd name="connsiteY5" fmla="*/ 32272 h 101088"/>
                            <a:gd name="connsiteX6" fmla="*/ 86944 w 343735"/>
                            <a:gd name="connsiteY6" fmla="*/ 22111 h 101088"/>
                            <a:gd name="connsiteX7" fmla="*/ 0 w 343735"/>
                            <a:gd name="connsiteY7" fmla="*/ 0 h 101088"/>
                            <a:gd name="connsiteX8" fmla="*/ 87117 w 343735"/>
                            <a:gd name="connsiteY8" fmla="*/ 21245 h 101088"/>
                            <a:gd name="connsiteX9" fmla="*/ 130763 w 343735"/>
                            <a:gd name="connsiteY9" fmla="*/ 30944 h 101088"/>
                            <a:gd name="connsiteX10" fmla="*/ 152758 w 343735"/>
                            <a:gd name="connsiteY10" fmla="*/ 34062 h 101088"/>
                            <a:gd name="connsiteX11" fmla="*/ 174870 w 343735"/>
                            <a:gd name="connsiteY11" fmla="*/ 35967 h 101088"/>
                            <a:gd name="connsiteX12" fmla="*/ 218977 w 343735"/>
                            <a:gd name="connsiteY12" fmla="*/ 43183 h 101088"/>
                            <a:gd name="connsiteX13" fmla="*/ 261872 w 343735"/>
                            <a:gd name="connsiteY13" fmla="*/ 57559 h 101088"/>
                            <a:gd name="connsiteX14" fmla="*/ 343735 w 343735"/>
                            <a:gd name="connsiteY14" fmla="*/ 97855 h 101088"/>
                            <a:gd name="connsiteX15" fmla="*/ 342234 w 343735"/>
                            <a:gd name="connsiteY15" fmla="*/ 101088 h 1010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43735" h="101088">
                              <a:moveTo>
                                <a:pt x="342234" y="101088"/>
                              </a:moveTo>
                              <a:cubicBezTo>
                                <a:pt x="315562" y="86367"/>
                                <a:pt x="288774" y="71761"/>
                                <a:pt x="261005" y="60099"/>
                              </a:cubicBezTo>
                              <a:cubicBezTo>
                                <a:pt x="247092" y="54268"/>
                                <a:pt x="232948" y="49187"/>
                                <a:pt x="218573" y="45377"/>
                              </a:cubicBezTo>
                              <a:cubicBezTo>
                                <a:pt x="204140" y="41567"/>
                                <a:pt x="189534" y="39027"/>
                                <a:pt x="174812" y="37756"/>
                              </a:cubicBezTo>
                              <a:cubicBezTo>
                                <a:pt x="167422" y="37064"/>
                                <a:pt x="160090" y="36429"/>
                                <a:pt x="152701" y="35620"/>
                              </a:cubicBezTo>
                              <a:cubicBezTo>
                                <a:pt x="145311" y="34812"/>
                                <a:pt x="137921" y="33658"/>
                                <a:pt x="130589" y="32272"/>
                              </a:cubicBezTo>
                              <a:cubicBezTo>
                                <a:pt x="115925" y="29501"/>
                                <a:pt x="101435" y="25806"/>
                                <a:pt x="86944" y="22111"/>
                              </a:cubicBezTo>
                              <a:lnTo>
                                <a:pt x="0" y="0"/>
                              </a:lnTo>
                              <a:lnTo>
                                <a:pt x="87117" y="21245"/>
                              </a:lnTo>
                              <a:cubicBezTo>
                                <a:pt x="101608" y="24767"/>
                                <a:pt x="116156" y="28346"/>
                                <a:pt x="130763" y="30944"/>
                              </a:cubicBezTo>
                              <a:cubicBezTo>
                                <a:pt x="138094" y="32272"/>
                                <a:pt x="145427" y="33311"/>
                                <a:pt x="152758" y="34062"/>
                              </a:cubicBezTo>
                              <a:cubicBezTo>
                                <a:pt x="160090" y="34812"/>
                                <a:pt x="167480" y="35332"/>
                                <a:pt x="174870" y="35967"/>
                              </a:cubicBezTo>
                              <a:cubicBezTo>
                                <a:pt x="189649" y="37122"/>
                                <a:pt x="204428" y="39489"/>
                                <a:pt x="218977" y="43183"/>
                              </a:cubicBezTo>
                              <a:cubicBezTo>
                                <a:pt x="233525" y="46878"/>
                                <a:pt x="247843" y="51785"/>
                                <a:pt x="261872" y="57559"/>
                              </a:cubicBezTo>
                              <a:cubicBezTo>
                                <a:pt x="289929" y="69047"/>
                                <a:pt x="316890" y="83422"/>
                                <a:pt x="343735" y="97855"/>
                              </a:cubicBezTo>
                              <a:lnTo>
                                <a:pt x="342234" y="1010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7" name="Freeform: Shape 1996">
                          <a:extLst>
                            <a:ext uri="{FF2B5EF4-FFF2-40B4-BE49-F238E27FC236}">
                              <a16:creationId xmlns:a16="http://schemas.microsoft.com/office/drawing/2014/main" id="{68DB33FB-47A5-42BF-A4E8-2726F16C79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8230" y="5480466"/>
                          <a:ext cx="302399" cy="116041"/>
                        </a:xfrm>
                        <a:custGeom>
                          <a:avLst/>
                          <a:gdLst>
                            <a:gd name="connsiteX0" fmla="*/ 300494 w 302399"/>
                            <a:gd name="connsiteY0" fmla="*/ 116041 h 116041"/>
                            <a:gd name="connsiteX1" fmla="*/ 266894 w 302399"/>
                            <a:gd name="connsiteY1" fmla="*/ 92198 h 116041"/>
                            <a:gd name="connsiteX2" fmla="*/ 258061 w 302399"/>
                            <a:gd name="connsiteY2" fmla="*/ 87002 h 116041"/>
                            <a:gd name="connsiteX3" fmla="*/ 249113 w 302399"/>
                            <a:gd name="connsiteY3" fmla="*/ 81979 h 116041"/>
                            <a:gd name="connsiteX4" fmla="*/ 240107 w 302399"/>
                            <a:gd name="connsiteY4" fmla="*/ 77187 h 116041"/>
                            <a:gd name="connsiteX5" fmla="*/ 230927 w 302399"/>
                            <a:gd name="connsiteY5" fmla="*/ 72742 h 116041"/>
                            <a:gd name="connsiteX6" fmla="*/ 193517 w 302399"/>
                            <a:gd name="connsiteY6" fmla="*/ 56924 h 116041"/>
                            <a:gd name="connsiteX7" fmla="*/ 174466 w 302399"/>
                            <a:gd name="connsiteY7" fmla="*/ 50053 h 116041"/>
                            <a:gd name="connsiteX8" fmla="*/ 155241 w 302399"/>
                            <a:gd name="connsiteY8" fmla="*/ 43761 h 116041"/>
                            <a:gd name="connsiteX9" fmla="*/ 77707 w 302399"/>
                            <a:gd name="connsiteY9" fmla="*/ 21476 h 116041"/>
                            <a:gd name="connsiteX10" fmla="*/ 0 w 302399"/>
                            <a:gd name="connsiteY10" fmla="*/ 0 h 116041"/>
                            <a:gd name="connsiteX11" fmla="*/ 77938 w 302399"/>
                            <a:gd name="connsiteY11" fmla="*/ 20553 h 116041"/>
                            <a:gd name="connsiteX12" fmla="*/ 155703 w 302399"/>
                            <a:gd name="connsiteY12" fmla="*/ 41971 h 116041"/>
                            <a:gd name="connsiteX13" fmla="*/ 174985 w 302399"/>
                            <a:gd name="connsiteY13" fmla="*/ 48033 h 116041"/>
                            <a:gd name="connsiteX14" fmla="*/ 194152 w 302399"/>
                            <a:gd name="connsiteY14" fmla="*/ 54730 h 116041"/>
                            <a:gd name="connsiteX15" fmla="*/ 231851 w 302399"/>
                            <a:gd name="connsiteY15" fmla="*/ 70202 h 116041"/>
                            <a:gd name="connsiteX16" fmla="*/ 241088 w 302399"/>
                            <a:gd name="connsiteY16" fmla="*/ 74589 h 116041"/>
                            <a:gd name="connsiteX17" fmla="*/ 250210 w 302399"/>
                            <a:gd name="connsiteY17" fmla="*/ 79323 h 116041"/>
                            <a:gd name="connsiteX18" fmla="*/ 259274 w 302399"/>
                            <a:gd name="connsiteY18" fmla="*/ 84231 h 116041"/>
                            <a:gd name="connsiteX19" fmla="*/ 268222 w 302399"/>
                            <a:gd name="connsiteY19" fmla="*/ 89369 h 116041"/>
                            <a:gd name="connsiteX20" fmla="*/ 302399 w 302399"/>
                            <a:gd name="connsiteY20" fmla="*/ 113097 h 116041"/>
                            <a:gd name="connsiteX21" fmla="*/ 300494 w 302399"/>
                            <a:gd name="connsiteY21" fmla="*/ 116041 h 1160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02399" h="116041">
                              <a:moveTo>
                                <a:pt x="300494" y="116041"/>
                              </a:moveTo>
                              <a:cubicBezTo>
                                <a:pt x="289698" y="107439"/>
                                <a:pt x="278556" y="99356"/>
                                <a:pt x="266894" y="92198"/>
                              </a:cubicBezTo>
                              <a:cubicBezTo>
                                <a:pt x="264008" y="90350"/>
                                <a:pt x="261006" y="88734"/>
                                <a:pt x="258061" y="87002"/>
                              </a:cubicBezTo>
                              <a:cubicBezTo>
                                <a:pt x="255117" y="85270"/>
                                <a:pt x="252173" y="83538"/>
                                <a:pt x="249113" y="81979"/>
                              </a:cubicBezTo>
                              <a:lnTo>
                                <a:pt x="240107" y="77187"/>
                              </a:lnTo>
                              <a:lnTo>
                                <a:pt x="230927" y="72742"/>
                              </a:lnTo>
                              <a:cubicBezTo>
                                <a:pt x="218630" y="66969"/>
                                <a:pt x="206218" y="61600"/>
                                <a:pt x="193517" y="56924"/>
                              </a:cubicBezTo>
                              <a:cubicBezTo>
                                <a:pt x="187224" y="54441"/>
                                <a:pt x="180816" y="52305"/>
                                <a:pt x="174466" y="50053"/>
                              </a:cubicBezTo>
                              <a:cubicBezTo>
                                <a:pt x="168057" y="47917"/>
                                <a:pt x="161707" y="45724"/>
                                <a:pt x="155241" y="43761"/>
                              </a:cubicBezTo>
                              <a:cubicBezTo>
                                <a:pt x="129550" y="35620"/>
                                <a:pt x="103629" y="28635"/>
                                <a:pt x="77707" y="21476"/>
                              </a:cubicBezTo>
                              <a:lnTo>
                                <a:pt x="0" y="0"/>
                              </a:lnTo>
                              <a:lnTo>
                                <a:pt x="77938" y="20553"/>
                              </a:lnTo>
                              <a:cubicBezTo>
                                <a:pt x="103917" y="27423"/>
                                <a:pt x="129897" y="34120"/>
                                <a:pt x="155703" y="41971"/>
                              </a:cubicBezTo>
                              <a:cubicBezTo>
                                <a:pt x="162169" y="43876"/>
                                <a:pt x="168577" y="46012"/>
                                <a:pt x="174985" y="48033"/>
                              </a:cubicBezTo>
                              <a:cubicBezTo>
                                <a:pt x="181393" y="50227"/>
                                <a:pt x="187802" y="52305"/>
                                <a:pt x="194152" y="54730"/>
                              </a:cubicBezTo>
                              <a:cubicBezTo>
                                <a:pt x="206911" y="59291"/>
                                <a:pt x="219439" y="64544"/>
                                <a:pt x="231851" y="70202"/>
                              </a:cubicBezTo>
                              <a:lnTo>
                                <a:pt x="241088" y="74589"/>
                              </a:lnTo>
                              <a:lnTo>
                                <a:pt x="250210" y="79323"/>
                              </a:lnTo>
                              <a:cubicBezTo>
                                <a:pt x="253270" y="80825"/>
                                <a:pt x="256272" y="82556"/>
                                <a:pt x="259274" y="84231"/>
                              </a:cubicBezTo>
                              <a:cubicBezTo>
                                <a:pt x="262276" y="85963"/>
                                <a:pt x="265278" y="87579"/>
                                <a:pt x="268222" y="89369"/>
                              </a:cubicBezTo>
                              <a:cubicBezTo>
                                <a:pt x="280057" y="96470"/>
                                <a:pt x="291430" y="104495"/>
                                <a:pt x="302399" y="113097"/>
                              </a:cubicBezTo>
                              <a:lnTo>
                                <a:pt x="300494" y="1160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8" name="Freeform: Shape 1997">
                          <a:extLst>
                            <a:ext uri="{FF2B5EF4-FFF2-40B4-BE49-F238E27FC236}">
                              <a16:creationId xmlns:a16="http://schemas.microsoft.com/office/drawing/2014/main" id="{12DD452A-E014-4F7A-9EF6-9FAEE292AB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11381" y="5539756"/>
                          <a:ext cx="294490" cy="102589"/>
                        </a:xfrm>
                        <a:custGeom>
                          <a:avLst/>
                          <a:gdLst>
                            <a:gd name="connsiteX0" fmla="*/ 293335 w 294490"/>
                            <a:gd name="connsiteY0" fmla="*/ 102589 h 102589"/>
                            <a:gd name="connsiteX1" fmla="*/ 220709 w 294490"/>
                            <a:gd name="connsiteY1" fmla="*/ 74705 h 102589"/>
                            <a:gd name="connsiteX2" fmla="*/ 147158 w 294490"/>
                            <a:gd name="connsiteY2" fmla="*/ 49707 h 102589"/>
                            <a:gd name="connsiteX3" fmla="*/ 0 w 294490"/>
                            <a:gd name="connsiteY3" fmla="*/ 0 h 102589"/>
                            <a:gd name="connsiteX4" fmla="*/ 147620 w 294490"/>
                            <a:gd name="connsiteY4" fmla="*/ 47918 h 102589"/>
                            <a:gd name="connsiteX5" fmla="*/ 221401 w 294490"/>
                            <a:gd name="connsiteY5" fmla="*/ 72049 h 102589"/>
                            <a:gd name="connsiteX6" fmla="*/ 294490 w 294490"/>
                            <a:gd name="connsiteY6" fmla="*/ 99126 h 102589"/>
                            <a:gd name="connsiteX7" fmla="*/ 293335 w 294490"/>
                            <a:gd name="connsiteY7" fmla="*/ 102589 h 1025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94490" h="102589">
                              <a:moveTo>
                                <a:pt x="293335" y="102589"/>
                              </a:moveTo>
                              <a:cubicBezTo>
                                <a:pt x="269492" y="92313"/>
                                <a:pt x="245187" y="83249"/>
                                <a:pt x="220709" y="74705"/>
                              </a:cubicBezTo>
                              <a:cubicBezTo>
                                <a:pt x="196288" y="66161"/>
                                <a:pt x="171694" y="58021"/>
                                <a:pt x="147158" y="49707"/>
                              </a:cubicBezTo>
                              <a:lnTo>
                                <a:pt x="0" y="0"/>
                              </a:lnTo>
                              <a:lnTo>
                                <a:pt x="147620" y="47918"/>
                              </a:lnTo>
                              <a:cubicBezTo>
                                <a:pt x="172214" y="55942"/>
                                <a:pt x="196865" y="63794"/>
                                <a:pt x="221401" y="72049"/>
                              </a:cubicBezTo>
                              <a:cubicBezTo>
                                <a:pt x="245938" y="80305"/>
                                <a:pt x="270416" y="89080"/>
                                <a:pt x="294490" y="99126"/>
                              </a:cubicBezTo>
                              <a:lnTo>
                                <a:pt x="293335" y="1025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9" name="Freeform: Shape 1998">
                          <a:extLst>
                            <a:ext uri="{FF2B5EF4-FFF2-40B4-BE49-F238E27FC236}">
                              <a16:creationId xmlns:a16="http://schemas.microsoft.com/office/drawing/2014/main" id="{DEE02485-1CC4-42BF-BCF4-0AD74D0F6D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9760" y="5595237"/>
                          <a:ext cx="228906" cy="92601"/>
                        </a:xfrm>
                        <a:custGeom>
                          <a:avLst/>
                          <a:gdLst>
                            <a:gd name="connsiteX0" fmla="*/ 227406 w 228906"/>
                            <a:gd name="connsiteY0" fmla="*/ 92602 h 92601"/>
                            <a:gd name="connsiteX1" fmla="*/ 0 w 228906"/>
                            <a:gd name="connsiteY1" fmla="*/ 0 h 92601"/>
                            <a:gd name="connsiteX2" fmla="*/ 228907 w 228906"/>
                            <a:gd name="connsiteY2" fmla="*/ 89311 h 92601"/>
                            <a:gd name="connsiteX3" fmla="*/ 227406 w 228906"/>
                            <a:gd name="connsiteY3" fmla="*/ 92602 h 926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28906" h="92601">
                              <a:moveTo>
                                <a:pt x="227406" y="92602"/>
                              </a:moveTo>
                              <a:cubicBezTo>
                                <a:pt x="155587" y="51093"/>
                                <a:pt x="78862" y="19860"/>
                                <a:pt x="0" y="0"/>
                              </a:cubicBezTo>
                              <a:cubicBezTo>
                                <a:pt x="79093" y="18647"/>
                                <a:pt x="156338" y="48726"/>
                                <a:pt x="228907" y="89311"/>
                              </a:cubicBezTo>
                              <a:lnTo>
                                <a:pt x="227406" y="926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000" name="Freeform: Shape 1999">
                          <a:extLst>
                            <a:ext uri="{FF2B5EF4-FFF2-40B4-BE49-F238E27FC236}">
                              <a16:creationId xmlns:a16="http://schemas.microsoft.com/office/drawing/2014/main" id="{0A615750-CC74-4AB7-9F38-3AFBC8A74F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02911" y="5686350"/>
                          <a:ext cx="180296" cy="46519"/>
                        </a:xfrm>
                        <a:custGeom>
                          <a:avLst/>
                          <a:gdLst>
                            <a:gd name="connsiteX0" fmla="*/ 178853 w 180296"/>
                            <a:gd name="connsiteY0" fmla="*/ 46520 h 46519"/>
                            <a:gd name="connsiteX1" fmla="*/ 0 w 180296"/>
                            <a:gd name="connsiteY1" fmla="*/ 46 h 46519"/>
                            <a:gd name="connsiteX2" fmla="*/ 180297 w 180296"/>
                            <a:gd name="connsiteY2" fmla="*/ 43171 h 46519"/>
                            <a:gd name="connsiteX3" fmla="*/ 178853 w 180296"/>
                            <a:gd name="connsiteY3" fmla="*/ 46520 h 465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0296" h="46519">
                              <a:moveTo>
                                <a:pt x="178853" y="46520"/>
                              </a:moveTo>
                              <a:cubicBezTo>
                                <a:pt x="123315" y="16441"/>
                                <a:pt x="61484" y="334"/>
                                <a:pt x="0" y="46"/>
                              </a:cubicBezTo>
                              <a:cubicBezTo>
                                <a:pt x="61427" y="-936"/>
                                <a:pt x="123719" y="13959"/>
                                <a:pt x="180297" y="43171"/>
                              </a:cubicBezTo>
                              <a:lnTo>
                                <a:pt x="178853" y="465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1928" name="Freeform: Shape 1927">
                  <a:extLst>
                    <a:ext uri="{FF2B5EF4-FFF2-40B4-BE49-F238E27FC236}">
                      <a16:creationId xmlns:a16="http://schemas.microsoft.com/office/drawing/2014/main" id="{6F7969FB-2418-4365-9C0C-575711AEB244}"/>
                    </a:ext>
                  </a:extLst>
                </p:cNvPr>
                <p:cNvSpPr/>
                <p:nvPr/>
              </p:nvSpPr>
              <p:spPr>
                <a:xfrm>
                  <a:off x="-482454" y="3633645"/>
                  <a:ext cx="1068072" cy="752110"/>
                </a:xfrm>
                <a:custGeom>
                  <a:avLst/>
                  <a:gdLst>
                    <a:gd name="connsiteX0" fmla="*/ 1039981 w 1068072"/>
                    <a:gd name="connsiteY0" fmla="*/ 627929 h 752110"/>
                    <a:gd name="connsiteX1" fmla="*/ 490317 w 1068072"/>
                    <a:gd name="connsiteY1" fmla="*/ 726015 h 752110"/>
                    <a:gd name="connsiteX2" fmla="*/ 52132 w 1068072"/>
                    <a:gd name="connsiteY2" fmla="*/ 285117 h 752110"/>
                    <a:gd name="connsiteX3" fmla="*/ 25806 w 1068072"/>
                    <a:gd name="connsiteY3" fmla="*/ 47320 h 752110"/>
                    <a:gd name="connsiteX4" fmla="*/ 0 w 1068072"/>
                    <a:gd name="connsiteY4" fmla="*/ 19147 h 752110"/>
                    <a:gd name="connsiteX5" fmla="*/ 76495 w 1068072"/>
                    <a:gd name="connsiteY5" fmla="*/ 45184 h 752110"/>
                    <a:gd name="connsiteX6" fmla="*/ 499958 w 1068072"/>
                    <a:gd name="connsiteY6" fmla="*/ 51996 h 752110"/>
                    <a:gd name="connsiteX7" fmla="*/ 1033804 w 1068072"/>
                    <a:gd name="connsiteY7" fmla="*/ 457562 h 752110"/>
                    <a:gd name="connsiteX8" fmla="*/ 1039981 w 1068072"/>
                    <a:gd name="connsiteY8" fmla="*/ 627929 h 75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8072" h="752110">
                      <a:moveTo>
                        <a:pt x="1039981" y="627929"/>
                      </a:moveTo>
                      <a:cubicBezTo>
                        <a:pt x="1039981" y="627929"/>
                        <a:pt x="893400" y="820522"/>
                        <a:pt x="490317" y="726015"/>
                      </a:cubicBezTo>
                      <a:cubicBezTo>
                        <a:pt x="489451" y="722782"/>
                        <a:pt x="84115" y="650329"/>
                        <a:pt x="52132" y="285117"/>
                      </a:cubicBezTo>
                      <a:cubicBezTo>
                        <a:pt x="52132" y="285117"/>
                        <a:pt x="47051" y="66949"/>
                        <a:pt x="25806" y="47320"/>
                      </a:cubicBezTo>
                      <a:cubicBezTo>
                        <a:pt x="4561" y="27691"/>
                        <a:pt x="0" y="19147"/>
                        <a:pt x="0" y="19147"/>
                      </a:cubicBezTo>
                      <a:cubicBezTo>
                        <a:pt x="0" y="19147"/>
                        <a:pt x="40181" y="58693"/>
                        <a:pt x="76495" y="45184"/>
                      </a:cubicBezTo>
                      <a:cubicBezTo>
                        <a:pt x="112808" y="31675"/>
                        <a:pt x="282251" y="-53307"/>
                        <a:pt x="499958" y="51996"/>
                      </a:cubicBezTo>
                      <a:cubicBezTo>
                        <a:pt x="717203" y="157068"/>
                        <a:pt x="931792" y="290371"/>
                        <a:pt x="1033804" y="457562"/>
                      </a:cubicBezTo>
                      <a:cubicBezTo>
                        <a:pt x="1107124" y="577702"/>
                        <a:pt x="1039981" y="627929"/>
                        <a:pt x="1039981" y="627929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29" name="Graphic 3">
                  <a:extLst>
                    <a:ext uri="{FF2B5EF4-FFF2-40B4-BE49-F238E27FC236}">
                      <a16:creationId xmlns:a16="http://schemas.microsoft.com/office/drawing/2014/main" id="{CF28B002-7580-443A-8A79-5736558C8305}"/>
                    </a:ext>
                  </a:extLst>
                </p:cNvPr>
                <p:cNvGrpSpPr/>
                <p:nvPr/>
              </p:nvGrpSpPr>
              <p:grpSpPr>
                <a:xfrm>
                  <a:off x="-429715" y="3632795"/>
                  <a:ext cx="1010307" cy="750513"/>
                  <a:chOff x="-429715" y="3632795"/>
                  <a:chExt cx="1010307" cy="750513"/>
                </a:xfrm>
                <a:solidFill>
                  <a:srgbClr val="93B79F"/>
                </a:solidFill>
              </p:grpSpPr>
              <p:pic>
                <p:nvPicPr>
                  <p:cNvPr id="1968" name="Picture 1967">
                    <a:extLst>
                      <a:ext uri="{FF2B5EF4-FFF2-40B4-BE49-F238E27FC236}">
                        <a16:creationId xmlns:a16="http://schemas.microsoft.com/office/drawing/2014/main" id="{B7F55BE4-EFC4-4904-B934-CC536C9173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-429715" y="3690527"/>
                    <a:ext cx="975668" cy="692782"/>
                  </a:xfrm>
                  <a:custGeom>
                    <a:avLst/>
                    <a:gdLst>
                      <a:gd name="connsiteX0" fmla="*/ 119 w 975668"/>
                      <a:gd name="connsiteY0" fmla="*/ 79 h 692782"/>
                      <a:gd name="connsiteX1" fmla="*/ 975787 w 975668"/>
                      <a:gd name="connsiteY1" fmla="*/ 79 h 692782"/>
                      <a:gd name="connsiteX2" fmla="*/ 975787 w 975668"/>
                      <a:gd name="connsiteY2" fmla="*/ 692861 h 692782"/>
                      <a:gd name="connsiteX3" fmla="*/ 119 w 975668"/>
                      <a:gd name="connsiteY3" fmla="*/ 692861 h 692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5668" h="692782">
                        <a:moveTo>
                          <a:pt x="119" y="79"/>
                        </a:moveTo>
                        <a:lnTo>
                          <a:pt x="975787" y="79"/>
                        </a:lnTo>
                        <a:lnTo>
                          <a:pt x="975787" y="692861"/>
                        </a:lnTo>
                        <a:lnTo>
                          <a:pt x="119" y="69286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969" name="Picture 1968">
                    <a:extLst>
                      <a:ext uri="{FF2B5EF4-FFF2-40B4-BE49-F238E27FC236}">
                        <a16:creationId xmlns:a16="http://schemas.microsoft.com/office/drawing/2014/main" id="{BBE06191-ABB6-44DC-AE31-DDCE1E999F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-423941" y="3632795"/>
                    <a:ext cx="1004534" cy="623503"/>
                  </a:xfrm>
                  <a:custGeom>
                    <a:avLst/>
                    <a:gdLst>
                      <a:gd name="connsiteX0" fmla="*/ 120 w 1004534"/>
                      <a:gd name="connsiteY0" fmla="*/ 69 h 623503"/>
                      <a:gd name="connsiteX1" fmla="*/ 1004654 w 1004534"/>
                      <a:gd name="connsiteY1" fmla="*/ 69 h 623503"/>
                      <a:gd name="connsiteX2" fmla="*/ 1004654 w 1004534"/>
                      <a:gd name="connsiteY2" fmla="*/ 623573 h 623503"/>
                      <a:gd name="connsiteX3" fmla="*/ 120 w 1004534"/>
                      <a:gd name="connsiteY3" fmla="*/ 623573 h 623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4534" h="623503">
                        <a:moveTo>
                          <a:pt x="120" y="69"/>
                        </a:moveTo>
                        <a:lnTo>
                          <a:pt x="1004654" y="69"/>
                        </a:lnTo>
                        <a:lnTo>
                          <a:pt x="1004654" y="623573"/>
                        </a:lnTo>
                        <a:lnTo>
                          <a:pt x="120" y="623573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970" name="Graphic 3">
                    <a:extLst>
                      <a:ext uri="{FF2B5EF4-FFF2-40B4-BE49-F238E27FC236}">
                        <a16:creationId xmlns:a16="http://schemas.microsoft.com/office/drawing/2014/main" id="{DC3C27CC-B36B-4BE8-AB50-541C5864286A}"/>
                      </a:ext>
                    </a:extLst>
                  </p:cNvPr>
                  <p:cNvGrpSpPr/>
                  <p:nvPr/>
                </p:nvGrpSpPr>
                <p:grpSpPr>
                  <a:xfrm>
                    <a:off x="-340953" y="3735636"/>
                    <a:ext cx="838035" cy="544295"/>
                    <a:chOff x="-340953" y="3735636"/>
                    <a:chExt cx="838035" cy="544295"/>
                  </a:xfrm>
                  <a:solidFill>
                    <a:srgbClr val="93B79F"/>
                  </a:solidFill>
                </p:grpSpPr>
                <p:sp>
                  <p:nvSpPr>
                    <p:cNvPr id="1971" name="Freeform: Shape 1970">
                      <a:extLst>
                        <a:ext uri="{FF2B5EF4-FFF2-40B4-BE49-F238E27FC236}">
                          <a16:creationId xmlns:a16="http://schemas.microsoft.com/office/drawing/2014/main" id="{918F8026-D20B-4450-8EEC-A4E0E1ED1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767" y="4206844"/>
                      <a:ext cx="299397" cy="73088"/>
                    </a:xfrm>
                    <a:custGeom>
                      <a:avLst/>
                      <a:gdLst>
                        <a:gd name="connsiteX0" fmla="*/ 299397 w 299397"/>
                        <a:gd name="connsiteY0" fmla="*/ 3002 h 73088"/>
                        <a:gd name="connsiteX1" fmla="*/ 266202 w 299397"/>
                        <a:gd name="connsiteY1" fmla="*/ 24074 h 73088"/>
                        <a:gd name="connsiteX2" fmla="*/ 230927 w 299397"/>
                        <a:gd name="connsiteY2" fmla="*/ 41278 h 73088"/>
                        <a:gd name="connsiteX3" fmla="*/ 226424 w 299397"/>
                        <a:gd name="connsiteY3" fmla="*/ 43183 h 73088"/>
                        <a:gd name="connsiteX4" fmla="*/ 221864 w 299397"/>
                        <a:gd name="connsiteY4" fmla="*/ 44915 h 73088"/>
                        <a:gd name="connsiteX5" fmla="*/ 212684 w 299397"/>
                        <a:gd name="connsiteY5" fmla="*/ 48379 h 73088"/>
                        <a:gd name="connsiteX6" fmla="*/ 194037 w 299397"/>
                        <a:gd name="connsiteY6" fmla="*/ 54441 h 73088"/>
                        <a:gd name="connsiteX7" fmla="*/ 175101 w 299397"/>
                        <a:gd name="connsiteY7" fmla="*/ 59579 h 73088"/>
                        <a:gd name="connsiteX8" fmla="*/ 165517 w 299397"/>
                        <a:gd name="connsiteY8" fmla="*/ 61658 h 73088"/>
                        <a:gd name="connsiteX9" fmla="*/ 160725 w 299397"/>
                        <a:gd name="connsiteY9" fmla="*/ 62697 h 73088"/>
                        <a:gd name="connsiteX10" fmla="*/ 155876 w 299397"/>
                        <a:gd name="connsiteY10" fmla="*/ 63563 h 73088"/>
                        <a:gd name="connsiteX11" fmla="*/ 146235 w 299397"/>
                        <a:gd name="connsiteY11" fmla="*/ 65237 h 73088"/>
                        <a:gd name="connsiteX12" fmla="*/ 136536 w 299397"/>
                        <a:gd name="connsiteY12" fmla="*/ 66507 h 73088"/>
                        <a:gd name="connsiteX13" fmla="*/ 126779 w 299397"/>
                        <a:gd name="connsiteY13" fmla="*/ 67546 h 73088"/>
                        <a:gd name="connsiteX14" fmla="*/ 117022 w 299397"/>
                        <a:gd name="connsiteY14" fmla="*/ 68354 h 73088"/>
                        <a:gd name="connsiteX15" fmla="*/ 107208 w 299397"/>
                        <a:gd name="connsiteY15" fmla="*/ 68874 h 73088"/>
                        <a:gd name="connsiteX16" fmla="*/ 97394 w 299397"/>
                        <a:gd name="connsiteY16" fmla="*/ 69105 h 73088"/>
                        <a:gd name="connsiteX17" fmla="*/ 77823 w 299397"/>
                        <a:gd name="connsiteY17" fmla="*/ 68874 h 73088"/>
                        <a:gd name="connsiteX18" fmla="*/ 38680 w 299397"/>
                        <a:gd name="connsiteY18" fmla="*/ 68008 h 73088"/>
                        <a:gd name="connsiteX19" fmla="*/ 0 w 299397"/>
                        <a:gd name="connsiteY19" fmla="*/ 73088 h 73088"/>
                        <a:gd name="connsiteX20" fmla="*/ 38680 w 299397"/>
                        <a:gd name="connsiteY20" fmla="*/ 67546 h 73088"/>
                        <a:gd name="connsiteX21" fmla="*/ 77823 w 299397"/>
                        <a:gd name="connsiteY21" fmla="*/ 68008 h 73088"/>
                        <a:gd name="connsiteX22" fmla="*/ 97394 w 299397"/>
                        <a:gd name="connsiteY22" fmla="*/ 68008 h 73088"/>
                        <a:gd name="connsiteX23" fmla="*/ 107150 w 299397"/>
                        <a:gd name="connsiteY23" fmla="*/ 67719 h 73088"/>
                        <a:gd name="connsiteX24" fmla="*/ 116907 w 299397"/>
                        <a:gd name="connsiteY24" fmla="*/ 67084 h 73088"/>
                        <a:gd name="connsiteX25" fmla="*/ 126606 w 299397"/>
                        <a:gd name="connsiteY25" fmla="*/ 66161 h 73088"/>
                        <a:gd name="connsiteX26" fmla="*/ 136305 w 299397"/>
                        <a:gd name="connsiteY26" fmla="*/ 65006 h 73088"/>
                        <a:gd name="connsiteX27" fmla="*/ 145946 w 299397"/>
                        <a:gd name="connsiteY27" fmla="*/ 63620 h 73088"/>
                        <a:gd name="connsiteX28" fmla="*/ 155530 w 299397"/>
                        <a:gd name="connsiteY28" fmla="*/ 61831 h 73088"/>
                        <a:gd name="connsiteX29" fmla="*/ 160321 w 299397"/>
                        <a:gd name="connsiteY29" fmla="*/ 60907 h 73088"/>
                        <a:gd name="connsiteX30" fmla="*/ 165055 w 299397"/>
                        <a:gd name="connsiteY30" fmla="*/ 59810 h 73088"/>
                        <a:gd name="connsiteX31" fmla="*/ 174581 w 299397"/>
                        <a:gd name="connsiteY31" fmla="*/ 57616 h 73088"/>
                        <a:gd name="connsiteX32" fmla="*/ 193344 w 299397"/>
                        <a:gd name="connsiteY32" fmla="*/ 52305 h 73088"/>
                        <a:gd name="connsiteX33" fmla="*/ 211818 w 299397"/>
                        <a:gd name="connsiteY33" fmla="*/ 46070 h 73088"/>
                        <a:gd name="connsiteX34" fmla="*/ 220882 w 299397"/>
                        <a:gd name="connsiteY34" fmla="*/ 42491 h 73088"/>
                        <a:gd name="connsiteX35" fmla="*/ 225443 w 299397"/>
                        <a:gd name="connsiteY35" fmla="*/ 40701 h 73088"/>
                        <a:gd name="connsiteX36" fmla="*/ 229888 w 299397"/>
                        <a:gd name="connsiteY36" fmla="*/ 38738 h 73088"/>
                        <a:gd name="connsiteX37" fmla="*/ 264700 w 299397"/>
                        <a:gd name="connsiteY37" fmla="*/ 21245 h 73088"/>
                        <a:gd name="connsiteX38" fmla="*/ 297319 w 299397"/>
                        <a:gd name="connsiteY38" fmla="*/ 0 h 73088"/>
                        <a:gd name="connsiteX39" fmla="*/ 299397 w 299397"/>
                        <a:gd name="connsiteY39" fmla="*/ 3002 h 73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299397" h="73088">
                          <a:moveTo>
                            <a:pt x="299397" y="3002"/>
                          </a:moveTo>
                          <a:cubicBezTo>
                            <a:pt x="288659" y="10565"/>
                            <a:pt x="277690" y="17724"/>
                            <a:pt x="266202" y="24074"/>
                          </a:cubicBezTo>
                          <a:cubicBezTo>
                            <a:pt x="254713" y="30367"/>
                            <a:pt x="243051" y="36313"/>
                            <a:pt x="230927" y="41278"/>
                          </a:cubicBezTo>
                          <a:lnTo>
                            <a:pt x="226424" y="43183"/>
                          </a:lnTo>
                          <a:lnTo>
                            <a:pt x="221864" y="44915"/>
                          </a:lnTo>
                          <a:cubicBezTo>
                            <a:pt x="218804" y="46070"/>
                            <a:pt x="215744" y="47282"/>
                            <a:pt x="212684" y="48379"/>
                          </a:cubicBezTo>
                          <a:cubicBezTo>
                            <a:pt x="206507" y="50458"/>
                            <a:pt x="200329" y="52709"/>
                            <a:pt x="194037" y="54441"/>
                          </a:cubicBezTo>
                          <a:cubicBezTo>
                            <a:pt x="187802" y="56404"/>
                            <a:pt x="181451" y="57963"/>
                            <a:pt x="175101" y="59579"/>
                          </a:cubicBezTo>
                          <a:cubicBezTo>
                            <a:pt x="171925" y="60387"/>
                            <a:pt x="168692" y="60965"/>
                            <a:pt x="165517" y="61658"/>
                          </a:cubicBezTo>
                          <a:lnTo>
                            <a:pt x="160725" y="62697"/>
                          </a:lnTo>
                          <a:cubicBezTo>
                            <a:pt x="159109" y="63043"/>
                            <a:pt x="157492" y="63274"/>
                            <a:pt x="155876" y="63563"/>
                          </a:cubicBezTo>
                          <a:lnTo>
                            <a:pt x="146235" y="65237"/>
                          </a:lnTo>
                          <a:lnTo>
                            <a:pt x="136536" y="66507"/>
                          </a:lnTo>
                          <a:cubicBezTo>
                            <a:pt x="133303" y="66969"/>
                            <a:pt x="130070" y="67258"/>
                            <a:pt x="126779" y="67546"/>
                          </a:cubicBezTo>
                          <a:cubicBezTo>
                            <a:pt x="123546" y="67835"/>
                            <a:pt x="120255" y="68239"/>
                            <a:pt x="117022" y="68354"/>
                          </a:cubicBezTo>
                          <a:lnTo>
                            <a:pt x="107208" y="68874"/>
                          </a:lnTo>
                          <a:cubicBezTo>
                            <a:pt x="103975" y="69105"/>
                            <a:pt x="100684" y="68990"/>
                            <a:pt x="97394" y="69105"/>
                          </a:cubicBezTo>
                          <a:cubicBezTo>
                            <a:pt x="90870" y="69278"/>
                            <a:pt x="84346" y="69105"/>
                            <a:pt x="77823" y="68874"/>
                          </a:cubicBezTo>
                          <a:cubicBezTo>
                            <a:pt x="64775" y="68412"/>
                            <a:pt x="51728" y="67719"/>
                            <a:pt x="38680" y="68008"/>
                          </a:cubicBezTo>
                          <a:cubicBezTo>
                            <a:pt x="25633" y="68239"/>
                            <a:pt x="12586" y="69625"/>
                            <a:pt x="0" y="73088"/>
                          </a:cubicBezTo>
                          <a:cubicBezTo>
                            <a:pt x="12528" y="69451"/>
                            <a:pt x="25633" y="67950"/>
                            <a:pt x="38680" y="67546"/>
                          </a:cubicBezTo>
                          <a:cubicBezTo>
                            <a:pt x="51728" y="67142"/>
                            <a:pt x="64775" y="67719"/>
                            <a:pt x="77823" y="68008"/>
                          </a:cubicBezTo>
                          <a:cubicBezTo>
                            <a:pt x="84346" y="68124"/>
                            <a:pt x="90870" y="68239"/>
                            <a:pt x="97394" y="68008"/>
                          </a:cubicBezTo>
                          <a:cubicBezTo>
                            <a:pt x="100627" y="67893"/>
                            <a:pt x="103917" y="67950"/>
                            <a:pt x="107150" y="67719"/>
                          </a:cubicBezTo>
                          <a:lnTo>
                            <a:pt x="116907" y="67084"/>
                          </a:lnTo>
                          <a:cubicBezTo>
                            <a:pt x="120140" y="66911"/>
                            <a:pt x="123373" y="66449"/>
                            <a:pt x="126606" y="66161"/>
                          </a:cubicBezTo>
                          <a:cubicBezTo>
                            <a:pt x="129839" y="65814"/>
                            <a:pt x="133072" y="65526"/>
                            <a:pt x="136305" y="65006"/>
                          </a:cubicBezTo>
                          <a:lnTo>
                            <a:pt x="145946" y="63620"/>
                          </a:lnTo>
                          <a:lnTo>
                            <a:pt x="155530" y="61831"/>
                          </a:lnTo>
                          <a:cubicBezTo>
                            <a:pt x="157146" y="61542"/>
                            <a:pt x="158705" y="61253"/>
                            <a:pt x="160321" y="60907"/>
                          </a:cubicBezTo>
                          <a:lnTo>
                            <a:pt x="165055" y="59810"/>
                          </a:lnTo>
                          <a:cubicBezTo>
                            <a:pt x="168231" y="59060"/>
                            <a:pt x="171406" y="58425"/>
                            <a:pt x="174581" y="57616"/>
                          </a:cubicBezTo>
                          <a:cubicBezTo>
                            <a:pt x="180874" y="55942"/>
                            <a:pt x="187167" y="54326"/>
                            <a:pt x="193344" y="52305"/>
                          </a:cubicBezTo>
                          <a:cubicBezTo>
                            <a:pt x="199579" y="50515"/>
                            <a:pt x="205699" y="48206"/>
                            <a:pt x="211818" y="46070"/>
                          </a:cubicBezTo>
                          <a:cubicBezTo>
                            <a:pt x="214878" y="44915"/>
                            <a:pt x="217880" y="43703"/>
                            <a:pt x="220882" y="42491"/>
                          </a:cubicBezTo>
                          <a:lnTo>
                            <a:pt x="225443" y="40701"/>
                          </a:lnTo>
                          <a:lnTo>
                            <a:pt x="229888" y="38738"/>
                          </a:lnTo>
                          <a:cubicBezTo>
                            <a:pt x="241839" y="33658"/>
                            <a:pt x="253385" y="27654"/>
                            <a:pt x="264700" y="21245"/>
                          </a:cubicBezTo>
                          <a:cubicBezTo>
                            <a:pt x="276016" y="14837"/>
                            <a:pt x="286812" y="7563"/>
                            <a:pt x="297319" y="0"/>
                          </a:cubicBezTo>
                          <a:lnTo>
                            <a:pt x="299397" y="3002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2" name="Freeform: Shape 1971">
                      <a:extLst>
                        <a:ext uri="{FF2B5EF4-FFF2-40B4-BE49-F238E27FC236}">
                          <a16:creationId xmlns:a16="http://schemas.microsoft.com/office/drawing/2014/main" id="{CB3A2264-6FAA-4B23-8693-BC7A0D45F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" y="4140106"/>
                      <a:ext cx="317236" cy="74358"/>
                    </a:xfrm>
                    <a:custGeom>
                      <a:avLst/>
                      <a:gdLst>
                        <a:gd name="connsiteX0" fmla="*/ 317236 w 317236"/>
                        <a:gd name="connsiteY0" fmla="*/ 3233 h 74358"/>
                        <a:gd name="connsiteX1" fmla="*/ 161765 w 317236"/>
                        <a:gd name="connsiteY1" fmla="*/ 54095 h 74358"/>
                        <a:gd name="connsiteX2" fmla="*/ 81229 w 317236"/>
                        <a:gd name="connsiteY2" fmla="*/ 68008 h 74358"/>
                        <a:gd name="connsiteX3" fmla="*/ 40355 w 317236"/>
                        <a:gd name="connsiteY3" fmla="*/ 68759 h 74358"/>
                        <a:gd name="connsiteX4" fmla="*/ 0 w 317236"/>
                        <a:gd name="connsiteY4" fmla="*/ 74359 h 74358"/>
                        <a:gd name="connsiteX5" fmla="*/ 40355 w 317236"/>
                        <a:gd name="connsiteY5" fmla="*/ 68355 h 74358"/>
                        <a:gd name="connsiteX6" fmla="*/ 81229 w 317236"/>
                        <a:gd name="connsiteY6" fmla="*/ 67142 h 74358"/>
                        <a:gd name="connsiteX7" fmla="*/ 161360 w 317236"/>
                        <a:gd name="connsiteY7" fmla="*/ 52421 h 74358"/>
                        <a:gd name="connsiteX8" fmla="*/ 315966 w 317236"/>
                        <a:gd name="connsiteY8" fmla="*/ 0 h 74358"/>
                        <a:gd name="connsiteX9" fmla="*/ 317236 w 317236"/>
                        <a:gd name="connsiteY9" fmla="*/ 3233 h 74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7236" h="74358">
                          <a:moveTo>
                            <a:pt x="317236" y="3233"/>
                          </a:moveTo>
                          <a:cubicBezTo>
                            <a:pt x="266548" y="23439"/>
                            <a:pt x="214532" y="40412"/>
                            <a:pt x="161765" y="54095"/>
                          </a:cubicBezTo>
                          <a:cubicBezTo>
                            <a:pt x="135439" y="60965"/>
                            <a:pt x="108594" y="67258"/>
                            <a:pt x="81229" y="68008"/>
                          </a:cubicBezTo>
                          <a:cubicBezTo>
                            <a:pt x="67604" y="68528"/>
                            <a:pt x="53979" y="68297"/>
                            <a:pt x="40355" y="68759"/>
                          </a:cubicBezTo>
                          <a:cubicBezTo>
                            <a:pt x="26788" y="69278"/>
                            <a:pt x="13105" y="70664"/>
                            <a:pt x="0" y="74359"/>
                          </a:cubicBezTo>
                          <a:cubicBezTo>
                            <a:pt x="13105" y="70548"/>
                            <a:pt x="26730" y="68990"/>
                            <a:pt x="40355" y="68355"/>
                          </a:cubicBezTo>
                          <a:cubicBezTo>
                            <a:pt x="53979" y="67720"/>
                            <a:pt x="67604" y="67777"/>
                            <a:pt x="81229" y="67142"/>
                          </a:cubicBezTo>
                          <a:cubicBezTo>
                            <a:pt x="108478" y="66103"/>
                            <a:pt x="135092" y="59522"/>
                            <a:pt x="161360" y="52421"/>
                          </a:cubicBezTo>
                          <a:cubicBezTo>
                            <a:pt x="213954" y="38219"/>
                            <a:pt x="265624" y="20668"/>
                            <a:pt x="315966" y="0"/>
                          </a:cubicBezTo>
                          <a:lnTo>
                            <a:pt x="317236" y="3233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3" name="Freeform: Shape 1972">
                      <a:extLst>
                        <a:ext uri="{FF2B5EF4-FFF2-40B4-BE49-F238E27FC236}">
                          <a16:creationId xmlns:a16="http://schemas.microsoft.com/office/drawing/2014/main" id="{42403A99-9856-4F3D-94D4-55EA2D197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0525" y="4070943"/>
                      <a:ext cx="292989" cy="95950"/>
                    </a:xfrm>
                    <a:custGeom>
                      <a:avLst/>
                      <a:gdLst>
                        <a:gd name="connsiteX0" fmla="*/ 292989 w 292989"/>
                        <a:gd name="connsiteY0" fmla="*/ 3464 h 95950"/>
                        <a:gd name="connsiteX1" fmla="*/ 257253 w 292989"/>
                        <a:gd name="connsiteY1" fmla="*/ 17146 h 95950"/>
                        <a:gd name="connsiteX2" fmla="*/ 239818 w 292989"/>
                        <a:gd name="connsiteY2" fmla="*/ 25402 h 95950"/>
                        <a:gd name="connsiteX3" fmla="*/ 222268 w 292989"/>
                        <a:gd name="connsiteY3" fmla="*/ 33484 h 95950"/>
                        <a:gd name="connsiteX4" fmla="*/ 150276 w 292989"/>
                        <a:gd name="connsiteY4" fmla="*/ 61484 h 95950"/>
                        <a:gd name="connsiteX5" fmla="*/ 75975 w 292989"/>
                        <a:gd name="connsiteY5" fmla="*/ 82383 h 95950"/>
                        <a:gd name="connsiteX6" fmla="*/ 0 w 292989"/>
                        <a:gd name="connsiteY6" fmla="*/ 95950 h 95950"/>
                        <a:gd name="connsiteX7" fmla="*/ 75744 w 292989"/>
                        <a:gd name="connsiteY7" fmla="*/ 81517 h 95950"/>
                        <a:gd name="connsiteX8" fmla="*/ 149699 w 292989"/>
                        <a:gd name="connsiteY8" fmla="*/ 59810 h 95950"/>
                        <a:gd name="connsiteX9" fmla="*/ 221171 w 292989"/>
                        <a:gd name="connsiteY9" fmla="*/ 31060 h 95950"/>
                        <a:gd name="connsiteX10" fmla="*/ 238548 w 292989"/>
                        <a:gd name="connsiteY10" fmla="*/ 22804 h 95950"/>
                        <a:gd name="connsiteX11" fmla="*/ 255868 w 292989"/>
                        <a:gd name="connsiteY11" fmla="*/ 14317 h 95950"/>
                        <a:gd name="connsiteX12" fmla="*/ 291950 w 292989"/>
                        <a:gd name="connsiteY12" fmla="*/ 0 h 95950"/>
                        <a:gd name="connsiteX13" fmla="*/ 292989 w 292989"/>
                        <a:gd name="connsiteY13" fmla="*/ 3464 h 95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92989" h="95950">
                          <a:moveTo>
                            <a:pt x="292989" y="3464"/>
                          </a:moveTo>
                          <a:cubicBezTo>
                            <a:pt x="280692" y="6755"/>
                            <a:pt x="268915" y="11720"/>
                            <a:pt x="257253" y="17146"/>
                          </a:cubicBezTo>
                          <a:lnTo>
                            <a:pt x="239818" y="25402"/>
                          </a:lnTo>
                          <a:cubicBezTo>
                            <a:pt x="233987" y="28115"/>
                            <a:pt x="228156" y="30829"/>
                            <a:pt x="222268" y="33484"/>
                          </a:cubicBezTo>
                          <a:cubicBezTo>
                            <a:pt x="198713" y="43934"/>
                            <a:pt x="174697" y="53344"/>
                            <a:pt x="150276" y="61484"/>
                          </a:cubicBezTo>
                          <a:cubicBezTo>
                            <a:pt x="125855" y="69625"/>
                            <a:pt x="101031" y="76610"/>
                            <a:pt x="75975" y="82383"/>
                          </a:cubicBezTo>
                          <a:cubicBezTo>
                            <a:pt x="50862" y="88099"/>
                            <a:pt x="25517" y="92602"/>
                            <a:pt x="0" y="95950"/>
                          </a:cubicBezTo>
                          <a:cubicBezTo>
                            <a:pt x="25460" y="92313"/>
                            <a:pt x="50746" y="87521"/>
                            <a:pt x="75744" y="81517"/>
                          </a:cubicBezTo>
                          <a:cubicBezTo>
                            <a:pt x="100742" y="75456"/>
                            <a:pt x="125394" y="68181"/>
                            <a:pt x="149699" y="59810"/>
                          </a:cubicBezTo>
                          <a:cubicBezTo>
                            <a:pt x="173946" y="51381"/>
                            <a:pt x="197789" y="41740"/>
                            <a:pt x="221171" y="31060"/>
                          </a:cubicBezTo>
                          <a:cubicBezTo>
                            <a:pt x="227002" y="28346"/>
                            <a:pt x="232775" y="25575"/>
                            <a:pt x="238548" y="22804"/>
                          </a:cubicBezTo>
                          <a:lnTo>
                            <a:pt x="255868" y="14317"/>
                          </a:lnTo>
                          <a:cubicBezTo>
                            <a:pt x="267472" y="8717"/>
                            <a:pt x="279422" y="3522"/>
                            <a:pt x="291950" y="0"/>
                          </a:cubicBezTo>
                          <a:lnTo>
                            <a:pt x="292989" y="3464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4" name="Freeform: Shape 1973">
                      <a:extLst>
                        <a:ext uri="{FF2B5EF4-FFF2-40B4-BE49-F238E27FC236}">
                          <a16:creationId xmlns:a16="http://schemas.microsoft.com/office/drawing/2014/main" id="{CF14D1D6-C5E0-402F-8E31-E47DC53AF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6166" y="4003454"/>
                      <a:ext cx="247323" cy="65240"/>
                    </a:xfrm>
                    <a:custGeom>
                      <a:avLst/>
                      <a:gdLst>
                        <a:gd name="connsiteX0" fmla="*/ 247323 w 247323"/>
                        <a:gd name="connsiteY0" fmla="*/ 3291 h 65240"/>
                        <a:gd name="connsiteX1" fmla="*/ 184684 w 247323"/>
                        <a:gd name="connsiteY1" fmla="*/ 18705 h 65240"/>
                        <a:gd name="connsiteX2" fmla="*/ 123546 w 247323"/>
                        <a:gd name="connsiteY2" fmla="*/ 37583 h 65240"/>
                        <a:gd name="connsiteX3" fmla="*/ 94622 w 247323"/>
                        <a:gd name="connsiteY3" fmla="*/ 51670 h 65240"/>
                        <a:gd name="connsiteX4" fmla="*/ 64198 w 247323"/>
                        <a:gd name="connsiteY4" fmla="*/ 62350 h 65240"/>
                        <a:gd name="connsiteX5" fmla="*/ 32157 w 247323"/>
                        <a:gd name="connsiteY5" fmla="*/ 65237 h 65240"/>
                        <a:gd name="connsiteX6" fmla="*/ 0 w 247323"/>
                        <a:gd name="connsiteY6" fmla="*/ 63678 h 65240"/>
                        <a:gd name="connsiteX7" fmla="*/ 32157 w 247323"/>
                        <a:gd name="connsiteY7" fmla="*/ 64775 h 65240"/>
                        <a:gd name="connsiteX8" fmla="*/ 64025 w 247323"/>
                        <a:gd name="connsiteY8" fmla="*/ 61427 h 65240"/>
                        <a:gd name="connsiteX9" fmla="*/ 94045 w 247323"/>
                        <a:gd name="connsiteY9" fmla="*/ 50458 h 65240"/>
                        <a:gd name="connsiteX10" fmla="*/ 122796 w 247323"/>
                        <a:gd name="connsiteY10" fmla="*/ 36025 h 65240"/>
                        <a:gd name="connsiteX11" fmla="*/ 184107 w 247323"/>
                        <a:gd name="connsiteY11" fmla="*/ 16165 h 65240"/>
                        <a:gd name="connsiteX12" fmla="*/ 246169 w 247323"/>
                        <a:gd name="connsiteY12" fmla="*/ 0 h 65240"/>
                        <a:gd name="connsiteX13" fmla="*/ 247323 w 247323"/>
                        <a:gd name="connsiteY13" fmla="*/ 3291 h 6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47323" h="65240">
                          <a:moveTo>
                            <a:pt x="247323" y="3291"/>
                          </a:moveTo>
                          <a:cubicBezTo>
                            <a:pt x="226828" y="10103"/>
                            <a:pt x="205641" y="14144"/>
                            <a:pt x="184684" y="18705"/>
                          </a:cubicBezTo>
                          <a:cubicBezTo>
                            <a:pt x="163785" y="23266"/>
                            <a:pt x="142944" y="28520"/>
                            <a:pt x="123546" y="37583"/>
                          </a:cubicBezTo>
                          <a:cubicBezTo>
                            <a:pt x="113847" y="42087"/>
                            <a:pt x="104379" y="47109"/>
                            <a:pt x="94622" y="51670"/>
                          </a:cubicBezTo>
                          <a:cubicBezTo>
                            <a:pt x="84866" y="56173"/>
                            <a:pt x="74763" y="60157"/>
                            <a:pt x="64198" y="62350"/>
                          </a:cubicBezTo>
                          <a:cubicBezTo>
                            <a:pt x="53633" y="64602"/>
                            <a:pt x="42895" y="65295"/>
                            <a:pt x="32157" y="65237"/>
                          </a:cubicBezTo>
                          <a:cubicBezTo>
                            <a:pt x="21418" y="65179"/>
                            <a:pt x="10738" y="64429"/>
                            <a:pt x="0" y="63678"/>
                          </a:cubicBezTo>
                          <a:cubicBezTo>
                            <a:pt x="10680" y="64313"/>
                            <a:pt x="21418" y="64891"/>
                            <a:pt x="32157" y="64775"/>
                          </a:cubicBezTo>
                          <a:cubicBezTo>
                            <a:pt x="42837" y="64660"/>
                            <a:pt x="53575" y="63794"/>
                            <a:pt x="64025" y="61427"/>
                          </a:cubicBezTo>
                          <a:cubicBezTo>
                            <a:pt x="74474" y="59117"/>
                            <a:pt x="84404" y="55076"/>
                            <a:pt x="94045" y="50458"/>
                          </a:cubicBezTo>
                          <a:cubicBezTo>
                            <a:pt x="103686" y="45839"/>
                            <a:pt x="113097" y="40643"/>
                            <a:pt x="122796" y="36025"/>
                          </a:cubicBezTo>
                          <a:cubicBezTo>
                            <a:pt x="142193" y="26614"/>
                            <a:pt x="163208" y="21014"/>
                            <a:pt x="184107" y="16165"/>
                          </a:cubicBezTo>
                          <a:cubicBezTo>
                            <a:pt x="205006" y="11315"/>
                            <a:pt x="226020" y="7043"/>
                            <a:pt x="246169" y="0"/>
                          </a:cubicBezTo>
                          <a:lnTo>
                            <a:pt x="247323" y="3291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5" name="Freeform: Shape 1974">
                      <a:extLst>
                        <a:ext uri="{FF2B5EF4-FFF2-40B4-BE49-F238E27FC236}">
                          <a16:creationId xmlns:a16="http://schemas.microsoft.com/office/drawing/2014/main" id="{4D47963D-67EA-4C91-B4FA-8A69AC1ED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5349" y="3939776"/>
                      <a:ext cx="209912" cy="58020"/>
                    </a:xfrm>
                    <a:custGeom>
                      <a:avLst/>
                      <a:gdLst>
                        <a:gd name="connsiteX0" fmla="*/ 209913 w 209912"/>
                        <a:gd name="connsiteY0" fmla="*/ 3118 h 58020"/>
                        <a:gd name="connsiteX1" fmla="*/ 158532 w 209912"/>
                        <a:gd name="connsiteY1" fmla="*/ 21476 h 58020"/>
                        <a:gd name="connsiteX2" fmla="*/ 105303 w 209912"/>
                        <a:gd name="connsiteY2" fmla="*/ 32503 h 58020"/>
                        <a:gd name="connsiteX3" fmla="*/ 51959 w 209912"/>
                        <a:gd name="connsiteY3" fmla="*/ 42606 h 58020"/>
                        <a:gd name="connsiteX4" fmla="*/ 0 w 209912"/>
                        <a:gd name="connsiteY4" fmla="*/ 58021 h 58020"/>
                        <a:gd name="connsiteX5" fmla="*/ 51785 w 209912"/>
                        <a:gd name="connsiteY5" fmla="*/ 41740 h 58020"/>
                        <a:gd name="connsiteX6" fmla="*/ 105014 w 209912"/>
                        <a:gd name="connsiteY6" fmla="*/ 30771 h 58020"/>
                        <a:gd name="connsiteX7" fmla="*/ 157897 w 209912"/>
                        <a:gd name="connsiteY7" fmla="*/ 18936 h 58020"/>
                        <a:gd name="connsiteX8" fmla="*/ 208354 w 209912"/>
                        <a:gd name="connsiteY8" fmla="*/ 0 h 58020"/>
                        <a:gd name="connsiteX9" fmla="*/ 209913 w 209912"/>
                        <a:gd name="connsiteY9" fmla="*/ 3118 h 58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9912" h="58020">
                          <a:moveTo>
                            <a:pt x="209913" y="3118"/>
                          </a:moveTo>
                          <a:cubicBezTo>
                            <a:pt x="193459" y="11085"/>
                            <a:pt x="176140" y="16915"/>
                            <a:pt x="158532" y="21476"/>
                          </a:cubicBezTo>
                          <a:cubicBezTo>
                            <a:pt x="140923" y="26037"/>
                            <a:pt x="123084" y="29328"/>
                            <a:pt x="105303" y="32503"/>
                          </a:cubicBezTo>
                          <a:cubicBezTo>
                            <a:pt x="87464" y="35678"/>
                            <a:pt x="69625" y="38680"/>
                            <a:pt x="51959" y="42606"/>
                          </a:cubicBezTo>
                          <a:cubicBezTo>
                            <a:pt x="34293" y="46532"/>
                            <a:pt x="16800" y="51324"/>
                            <a:pt x="0" y="58021"/>
                          </a:cubicBezTo>
                          <a:cubicBezTo>
                            <a:pt x="16742" y="51035"/>
                            <a:pt x="34177" y="45955"/>
                            <a:pt x="51785" y="41740"/>
                          </a:cubicBezTo>
                          <a:cubicBezTo>
                            <a:pt x="69394" y="37526"/>
                            <a:pt x="87233" y="34235"/>
                            <a:pt x="105014" y="30771"/>
                          </a:cubicBezTo>
                          <a:cubicBezTo>
                            <a:pt x="122796" y="27307"/>
                            <a:pt x="140519" y="23728"/>
                            <a:pt x="157897" y="18936"/>
                          </a:cubicBezTo>
                          <a:cubicBezTo>
                            <a:pt x="175274" y="14144"/>
                            <a:pt x="192363" y="8140"/>
                            <a:pt x="208354" y="0"/>
                          </a:cubicBezTo>
                          <a:lnTo>
                            <a:pt x="209913" y="3118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6" name="Freeform: Shape 1975">
                      <a:extLst>
                        <a:ext uri="{FF2B5EF4-FFF2-40B4-BE49-F238E27FC236}">
                          <a16:creationId xmlns:a16="http://schemas.microsoft.com/office/drawing/2014/main" id="{113E9E4A-A64B-46D9-9FAE-A14BCE4A9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40953" y="3871653"/>
                      <a:ext cx="195884" cy="36265"/>
                    </a:xfrm>
                    <a:custGeom>
                      <a:avLst/>
                      <a:gdLst>
                        <a:gd name="connsiteX0" fmla="*/ 195884 w 195884"/>
                        <a:gd name="connsiteY0" fmla="*/ 3175 h 36265"/>
                        <a:gd name="connsiteX1" fmla="*/ 148544 w 195884"/>
                        <a:gd name="connsiteY1" fmla="*/ 19802 h 36265"/>
                        <a:gd name="connsiteX2" fmla="*/ 99934 w 195884"/>
                        <a:gd name="connsiteY2" fmla="*/ 32214 h 36265"/>
                        <a:gd name="connsiteX3" fmla="*/ 75051 w 195884"/>
                        <a:gd name="connsiteY3" fmla="*/ 35447 h 36265"/>
                        <a:gd name="connsiteX4" fmla="*/ 49996 w 195884"/>
                        <a:gd name="connsiteY4" fmla="*/ 36256 h 36265"/>
                        <a:gd name="connsiteX5" fmla="*/ 0 w 195884"/>
                        <a:gd name="connsiteY5" fmla="*/ 33542 h 36265"/>
                        <a:gd name="connsiteX6" fmla="*/ 49996 w 195884"/>
                        <a:gd name="connsiteY6" fmla="*/ 35390 h 36265"/>
                        <a:gd name="connsiteX7" fmla="*/ 74936 w 195884"/>
                        <a:gd name="connsiteY7" fmla="*/ 34177 h 36265"/>
                        <a:gd name="connsiteX8" fmla="*/ 99645 w 195884"/>
                        <a:gd name="connsiteY8" fmla="*/ 30540 h 36265"/>
                        <a:gd name="connsiteX9" fmla="*/ 147794 w 195884"/>
                        <a:gd name="connsiteY9" fmla="*/ 17377 h 36265"/>
                        <a:gd name="connsiteX10" fmla="*/ 194672 w 195884"/>
                        <a:gd name="connsiteY10" fmla="*/ 0 h 36265"/>
                        <a:gd name="connsiteX11" fmla="*/ 195884 w 195884"/>
                        <a:gd name="connsiteY11" fmla="*/ 3175 h 36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5884" h="36265">
                          <a:moveTo>
                            <a:pt x="195884" y="3175"/>
                          </a:moveTo>
                          <a:cubicBezTo>
                            <a:pt x="180239" y="8948"/>
                            <a:pt x="164536" y="14722"/>
                            <a:pt x="148544" y="19802"/>
                          </a:cubicBezTo>
                          <a:cubicBezTo>
                            <a:pt x="132610" y="24882"/>
                            <a:pt x="116387" y="29270"/>
                            <a:pt x="99934" y="32214"/>
                          </a:cubicBezTo>
                          <a:cubicBezTo>
                            <a:pt x="91678" y="33715"/>
                            <a:pt x="83365" y="34697"/>
                            <a:pt x="75051" y="35447"/>
                          </a:cubicBezTo>
                          <a:cubicBezTo>
                            <a:pt x="66680" y="36140"/>
                            <a:pt x="58309" y="36313"/>
                            <a:pt x="49996" y="36256"/>
                          </a:cubicBezTo>
                          <a:cubicBezTo>
                            <a:pt x="33254" y="36082"/>
                            <a:pt x="16627" y="34812"/>
                            <a:pt x="0" y="33542"/>
                          </a:cubicBezTo>
                          <a:cubicBezTo>
                            <a:pt x="16685" y="34524"/>
                            <a:pt x="33369" y="35563"/>
                            <a:pt x="49996" y="35390"/>
                          </a:cubicBezTo>
                          <a:cubicBezTo>
                            <a:pt x="58309" y="35274"/>
                            <a:pt x="66680" y="34985"/>
                            <a:pt x="74936" y="34177"/>
                          </a:cubicBezTo>
                          <a:cubicBezTo>
                            <a:pt x="83192" y="33369"/>
                            <a:pt x="91447" y="32214"/>
                            <a:pt x="99645" y="30540"/>
                          </a:cubicBezTo>
                          <a:cubicBezTo>
                            <a:pt x="115983" y="27307"/>
                            <a:pt x="132033" y="22689"/>
                            <a:pt x="147794" y="17377"/>
                          </a:cubicBezTo>
                          <a:cubicBezTo>
                            <a:pt x="163554" y="12066"/>
                            <a:pt x="179142" y="6004"/>
                            <a:pt x="194672" y="0"/>
                          </a:cubicBezTo>
                          <a:lnTo>
                            <a:pt x="195884" y="3175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7" name="Freeform: Shape 1976">
                      <a:extLst>
                        <a:ext uri="{FF2B5EF4-FFF2-40B4-BE49-F238E27FC236}">
                          <a16:creationId xmlns:a16="http://schemas.microsoft.com/office/drawing/2014/main" id="{CB1C7EA8-6CF0-4B9F-85E0-D505B53D0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034" y="4035958"/>
                      <a:ext cx="97047" cy="179719"/>
                    </a:xfrm>
                    <a:custGeom>
                      <a:avLst/>
                      <a:gdLst>
                        <a:gd name="connsiteX0" fmla="*/ 93699 w 97047"/>
                        <a:gd name="connsiteY0" fmla="*/ 179719 h 179719"/>
                        <a:gd name="connsiteX1" fmla="*/ 80998 w 97047"/>
                        <a:gd name="connsiteY1" fmla="*/ 130128 h 179719"/>
                        <a:gd name="connsiteX2" fmla="*/ 60041 w 97047"/>
                        <a:gd name="connsiteY2" fmla="*/ 83307 h 179719"/>
                        <a:gd name="connsiteX3" fmla="*/ 31464 w 97047"/>
                        <a:gd name="connsiteY3" fmla="*/ 40643 h 179719"/>
                        <a:gd name="connsiteX4" fmla="*/ 23208 w 97047"/>
                        <a:gd name="connsiteY4" fmla="*/ 30771 h 179719"/>
                        <a:gd name="connsiteX5" fmla="*/ 14664 w 97047"/>
                        <a:gd name="connsiteY5" fmla="*/ 21130 h 179719"/>
                        <a:gd name="connsiteX6" fmla="*/ 0 w 97047"/>
                        <a:gd name="connsiteY6" fmla="*/ 0 h 179719"/>
                        <a:gd name="connsiteX7" fmla="*/ 14953 w 97047"/>
                        <a:gd name="connsiteY7" fmla="*/ 20841 h 179719"/>
                        <a:gd name="connsiteX8" fmla="*/ 23670 w 97047"/>
                        <a:gd name="connsiteY8" fmla="*/ 30367 h 179719"/>
                        <a:gd name="connsiteX9" fmla="*/ 32099 w 97047"/>
                        <a:gd name="connsiteY9" fmla="*/ 40124 h 179719"/>
                        <a:gd name="connsiteX10" fmla="*/ 61485 w 97047"/>
                        <a:gd name="connsiteY10" fmla="*/ 82499 h 179719"/>
                        <a:gd name="connsiteX11" fmla="*/ 83365 w 97047"/>
                        <a:gd name="connsiteY11" fmla="*/ 129319 h 179719"/>
                        <a:gd name="connsiteX12" fmla="*/ 97047 w 97047"/>
                        <a:gd name="connsiteY12" fmla="*/ 179200 h 179719"/>
                        <a:gd name="connsiteX13" fmla="*/ 93699 w 97047"/>
                        <a:gd name="connsiteY13" fmla="*/ 179719 h 1797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97047" h="179719">
                          <a:moveTo>
                            <a:pt x="93699" y="179719"/>
                          </a:moveTo>
                          <a:cubicBezTo>
                            <a:pt x="90870" y="162862"/>
                            <a:pt x="86598" y="146292"/>
                            <a:pt x="80998" y="130128"/>
                          </a:cubicBezTo>
                          <a:cubicBezTo>
                            <a:pt x="75340" y="113963"/>
                            <a:pt x="68297" y="98317"/>
                            <a:pt x="60041" y="83307"/>
                          </a:cubicBezTo>
                          <a:cubicBezTo>
                            <a:pt x="51785" y="68297"/>
                            <a:pt x="42144" y="54037"/>
                            <a:pt x="31464" y="40643"/>
                          </a:cubicBezTo>
                          <a:cubicBezTo>
                            <a:pt x="28866" y="37237"/>
                            <a:pt x="25979" y="34062"/>
                            <a:pt x="23208" y="30771"/>
                          </a:cubicBezTo>
                          <a:lnTo>
                            <a:pt x="14664" y="21130"/>
                          </a:lnTo>
                          <a:cubicBezTo>
                            <a:pt x="9006" y="14664"/>
                            <a:pt x="3637" y="7852"/>
                            <a:pt x="0" y="0"/>
                          </a:cubicBezTo>
                          <a:cubicBezTo>
                            <a:pt x="3753" y="7736"/>
                            <a:pt x="9237" y="14491"/>
                            <a:pt x="14953" y="20841"/>
                          </a:cubicBezTo>
                          <a:lnTo>
                            <a:pt x="23670" y="30367"/>
                          </a:lnTo>
                          <a:cubicBezTo>
                            <a:pt x="26441" y="33658"/>
                            <a:pt x="29443" y="36775"/>
                            <a:pt x="32099" y="40124"/>
                          </a:cubicBezTo>
                          <a:cubicBezTo>
                            <a:pt x="43010" y="53402"/>
                            <a:pt x="52998" y="67546"/>
                            <a:pt x="61485" y="82499"/>
                          </a:cubicBezTo>
                          <a:cubicBezTo>
                            <a:pt x="70029" y="97451"/>
                            <a:pt x="77418" y="113097"/>
                            <a:pt x="83365" y="129319"/>
                          </a:cubicBezTo>
                          <a:cubicBezTo>
                            <a:pt x="89254" y="145542"/>
                            <a:pt x="93872" y="162227"/>
                            <a:pt x="97047" y="179200"/>
                          </a:cubicBezTo>
                          <a:lnTo>
                            <a:pt x="93699" y="179719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8" name="Freeform: Shape 1977">
                      <a:extLst>
                        <a:ext uri="{FF2B5EF4-FFF2-40B4-BE49-F238E27FC236}">
                          <a16:creationId xmlns:a16="http://schemas.microsoft.com/office/drawing/2014/main" id="{4FC4AB7C-856E-4A64-8723-0C4BBC010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797" y="3951323"/>
                      <a:ext cx="140854" cy="201888"/>
                    </a:xfrm>
                    <a:custGeom>
                      <a:avLst/>
                      <a:gdLst>
                        <a:gd name="connsiteX0" fmla="*/ 137286 w 140854"/>
                        <a:gd name="connsiteY0" fmla="*/ 201715 h 201888"/>
                        <a:gd name="connsiteX1" fmla="*/ 135843 w 140854"/>
                        <a:gd name="connsiteY1" fmla="*/ 186820 h 201888"/>
                        <a:gd name="connsiteX2" fmla="*/ 130705 w 140854"/>
                        <a:gd name="connsiteY2" fmla="*/ 172503 h 201888"/>
                        <a:gd name="connsiteX3" fmla="*/ 115579 w 140854"/>
                        <a:gd name="connsiteY3" fmla="*/ 145542 h 201888"/>
                        <a:gd name="connsiteX4" fmla="*/ 81113 w 140854"/>
                        <a:gd name="connsiteY4" fmla="*/ 93930 h 201888"/>
                        <a:gd name="connsiteX5" fmla="*/ 42491 w 140854"/>
                        <a:gd name="connsiteY5" fmla="*/ 45320 h 201888"/>
                        <a:gd name="connsiteX6" fmla="*/ 0 w 140854"/>
                        <a:gd name="connsiteY6" fmla="*/ 0 h 201888"/>
                        <a:gd name="connsiteX7" fmla="*/ 43183 w 140854"/>
                        <a:gd name="connsiteY7" fmla="*/ 44742 h 201888"/>
                        <a:gd name="connsiteX8" fmla="*/ 82557 w 140854"/>
                        <a:gd name="connsiteY8" fmla="*/ 92891 h 201888"/>
                        <a:gd name="connsiteX9" fmla="*/ 117889 w 140854"/>
                        <a:gd name="connsiteY9" fmla="*/ 144156 h 201888"/>
                        <a:gd name="connsiteX10" fmla="*/ 133534 w 140854"/>
                        <a:gd name="connsiteY10" fmla="*/ 171175 h 201888"/>
                        <a:gd name="connsiteX11" fmla="*/ 139076 w 140854"/>
                        <a:gd name="connsiteY11" fmla="*/ 186012 h 201888"/>
                        <a:gd name="connsiteX12" fmla="*/ 140808 w 140854"/>
                        <a:gd name="connsiteY12" fmla="*/ 201888 h 201888"/>
                        <a:gd name="connsiteX13" fmla="*/ 137286 w 140854"/>
                        <a:gd name="connsiteY13" fmla="*/ 201715 h 2018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40854" h="201888">
                          <a:moveTo>
                            <a:pt x="137286" y="201715"/>
                          </a:moveTo>
                          <a:cubicBezTo>
                            <a:pt x="137575" y="196750"/>
                            <a:pt x="137055" y="191727"/>
                            <a:pt x="135843" y="186820"/>
                          </a:cubicBezTo>
                          <a:cubicBezTo>
                            <a:pt x="134631" y="181913"/>
                            <a:pt x="132841" y="177121"/>
                            <a:pt x="130705" y="172503"/>
                          </a:cubicBezTo>
                          <a:cubicBezTo>
                            <a:pt x="126433" y="163208"/>
                            <a:pt x="120890" y="154433"/>
                            <a:pt x="115579" y="145542"/>
                          </a:cubicBezTo>
                          <a:cubicBezTo>
                            <a:pt x="104783" y="127876"/>
                            <a:pt x="93295" y="110672"/>
                            <a:pt x="81113" y="93930"/>
                          </a:cubicBezTo>
                          <a:cubicBezTo>
                            <a:pt x="68874" y="77245"/>
                            <a:pt x="56000" y="61023"/>
                            <a:pt x="42491" y="45320"/>
                          </a:cubicBezTo>
                          <a:cubicBezTo>
                            <a:pt x="28924" y="29674"/>
                            <a:pt x="14722" y="14548"/>
                            <a:pt x="0" y="0"/>
                          </a:cubicBezTo>
                          <a:cubicBezTo>
                            <a:pt x="14953" y="14318"/>
                            <a:pt x="29386" y="29270"/>
                            <a:pt x="43183" y="44742"/>
                          </a:cubicBezTo>
                          <a:cubicBezTo>
                            <a:pt x="56924" y="60272"/>
                            <a:pt x="70086" y="76322"/>
                            <a:pt x="82557" y="92891"/>
                          </a:cubicBezTo>
                          <a:cubicBezTo>
                            <a:pt x="94969" y="109517"/>
                            <a:pt x="106746" y="126606"/>
                            <a:pt x="117889" y="144156"/>
                          </a:cubicBezTo>
                          <a:cubicBezTo>
                            <a:pt x="123315" y="152989"/>
                            <a:pt x="128973" y="161707"/>
                            <a:pt x="133534" y="171175"/>
                          </a:cubicBezTo>
                          <a:cubicBezTo>
                            <a:pt x="135785" y="175909"/>
                            <a:pt x="137748" y="180874"/>
                            <a:pt x="139076" y="186012"/>
                          </a:cubicBezTo>
                          <a:cubicBezTo>
                            <a:pt x="140404" y="191150"/>
                            <a:pt x="141039" y="196519"/>
                            <a:pt x="140808" y="201888"/>
                          </a:cubicBezTo>
                          <a:lnTo>
                            <a:pt x="137286" y="201715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9" name="Freeform: Shape 1978">
                      <a:extLst>
                        <a:ext uri="{FF2B5EF4-FFF2-40B4-BE49-F238E27FC236}">
                          <a16:creationId xmlns:a16="http://schemas.microsoft.com/office/drawing/2014/main" id="{6F2984C3-E430-4F4E-BD5D-8937A811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4" y="3782564"/>
                      <a:ext cx="166094" cy="282548"/>
                    </a:xfrm>
                    <a:custGeom>
                      <a:avLst/>
                      <a:gdLst>
                        <a:gd name="connsiteX0" fmla="*/ 162688 w 166094"/>
                        <a:gd name="connsiteY0" fmla="*/ 282548 h 282548"/>
                        <a:gd name="connsiteX1" fmla="*/ 145426 w 166094"/>
                        <a:gd name="connsiteY1" fmla="*/ 200396 h 282548"/>
                        <a:gd name="connsiteX2" fmla="*/ 130358 w 166094"/>
                        <a:gd name="connsiteY2" fmla="*/ 161369 h 282548"/>
                        <a:gd name="connsiteX3" fmla="*/ 108074 w 166094"/>
                        <a:gd name="connsiteY3" fmla="*/ 126037 h 282548"/>
                        <a:gd name="connsiteX4" fmla="*/ 51150 w 166094"/>
                        <a:gd name="connsiteY4" fmla="*/ 64149 h 282548"/>
                        <a:gd name="connsiteX5" fmla="*/ 25806 w 166094"/>
                        <a:gd name="connsiteY5" fmla="*/ 30549 h 282548"/>
                        <a:gd name="connsiteX6" fmla="*/ 15876 w 166094"/>
                        <a:gd name="connsiteY6" fmla="*/ 12017 h 282548"/>
                        <a:gd name="connsiteX7" fmla="*/ 9526 w 166094"/>
                        <a:gd name="connsiteY7" fmla="*/ 3703 h 282548"/>
                        <a:gd name="connsiteX8" fmla="*/ 5138 w 166094"/>
                        <a:gd name="connsiteY8" fmla="*/ 875 h 282548"/>
                        <a:gd name="connsiteX9" fmla="*/ 0 w 166094"/>
                        <a:gd name="connsiteY9" fmla="*/ 9 h 282548"/>
                        <a:gd name="connsiteX10" fmla="*/ 5138 w 166094"/>
                        <a:gd name="connsiteY10" fmla="*/ 817 h 282548"/>
                        <a:gd name="connsiteX11" fmla="*/ 9583 w 166094"/>
                        <a:gd name="connsiteY11" fmla="*/ 3646 h 282548"/>
                        <a:gd name="connsiteX12" fmla="*/ 16049 w 166094"/>
                        <a:gd name="connsiteY12" fmla="*/ 11959 h 282548"/>
                        <a:gd name="connsiteX13" fmla="*/ 26210 w 166094"/>
                        <a:gd name="connsiteY13" fmla="*/ 30376 h 282548"/>
                        <a:gd name="connsiteX14" fmla="*/ 51785 w 166094"/>
                        <a:gd name="connsiteY14" fmla="*/ 63629 h 282548"/>
                        <a:gd name="connsiteX15" fmla="*/ 109402 w 166094"/>
                        <a:gd name="connsiteY15" fmla="*/ 124998 h 282548"/>
                        <a:gd name="connsiteX16" fmla="*/ 132264 w 166094"/>
                        <a:gd name="connsiteY16" fmla="*/ 160445 h 282548"/>
                        <a:gd name="connsiteX17" fmla="*/ 147909 w 166094"/>
                        <a:gd name="connsiteY17" fmla="*/ 199645 h 282548"/>
                        <a:gd name="connsiteX18" fmla="*/ 166094 w 166094"/>
                        <a:gd name="connsiteY18" fmla="*/ 281971 h 282548"/>
                        <a:gd name="connsiteX19" fmla="*/ 162688 w 166094"/>
                        <a:gd name="connsiteY19" fmla="*/ 282548 h 282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66094" h="282548">
                          <a:moveTo>
                            <a:pt x="162688" y="282548"/>
                          </a:moveTo>
                          <a:cubicBezTo>
                            <a:pt x="158128" y="254895"/>
                            <a:pt x="153451" y="227241"/>
                            <a:pt x="145426" y="200396"/>
                          </a:cubicBezTo>
                          <a:cubicBezTo>
                            <a:pt x="141443" y="187002"/>
                            <a:pt x="136478" y="173897"/>
                            <a:pt x="130358" y="161369"/>
                          </a:cubicBezTo>
                          <a:cubicBezTo>
                            <a:pt x="124239" y="148841"/>
                            <a:pt x="116734" y="136948"/>
                            <a:pt x="108074" y="126037"/>
                          </a:cubicBezTo>
                          <a:cubicBezTo>
                            <a:pt x="90812" y="103984"/>
                            <a:pt x="69798" y="85163"/>
                            <a:pt x="51150" y="64149"/>
                          </a:cubicBezTo>
                          <a:cubicBezTo>
                            <a:pt x="41798" y="53641"/>
                            <a:pt x="33080" y="42615"/>
                            <a:pt x="25806" y="30549"/>
                          </a:cubicBezTo>
                          <a:cubicBezTo>
                            <a:pt x="22054" y="24602"/>
                            <a:pt x="19225" y="18136"/>
                            <a:pt x="15876" y="12017"/>
                          </a:cubicBezTo>
                          <a:cubicBezTo>
                            <a:pt x="14144" y="9015"/>
                            <a:pt x="12124" y="6070"/>
                            <a:pt x="9526" y="3703"/>
                          </a:cubicBezTo>
                          <a:cubicBezTo>
                            <a:pt x="8198" y="2549"/>
                            <a:pt x="6755" y="1510"/>
                            <a:pt x="5138" y="875"/>
                          </a:cubicBezTo>
                          <a:cubicBezTo>
                            <a:pt x="3522" y="239"/>
                            <a:pt x="1732" y="-49"/>
                            <a:pt x="0" y="9"/>
                          </a:cubicBezTo>
                          <a:cubicBezTo>
                            <a:pt x="1732" y="-49"/>
                            <a:pt x="3522" y="182"/>
                            <a:pt x="5138" y="817"/>
                          </a:cubicBezTo>
                          <a:cubicBezTo>
                            <a:pt x="6755" y="1452"/>
                            <a:pt x="8256" y="2491"/>
                            <a:pt x="9583" y="3646"/>
                          </a:cubicBezTo>
                          <a:cubicBezTo>
                            <a:pt x="12239" y="6013"/>
                            <a:pt x="14260" y="8899"/>
                            <a:pt x="16049" y="11959"/>
                          </a:cubicBezTo>
                          <a:cubicBezTo>
                            <a:pt x="19513" y="18079"/>
                            <a:pt x="22400" y="24487"/>
                            <a:pt x="26210" y="30376"/>
                          </a:cubicBezTo>
                          <a:cubicBezTo>
                            <a:pt x="33542" y="42326"/>
                            <a:pt x="42375" y="53237"/>
                            <a:pt x="51785" y="63629"/>
                          </a:cubicBezTo>
                          <a:cubicBezTo>
                            <a:pt x="70606" y="84355"/>
                            <a:pt x="91794" y="103002"/>
                            <a:pt x="109402" y="124998"/>
                          </a:cubicBezTo>
                          <a:cubicBezTo>
                            <a:pt x="118235" y="135967"/>
                            <a:pt x="125971" y="147860"/>
                            <a:pt x="132264" y="160445"/>
                          </a:cubicBezTo>
                          <a:cubicBezTo>
                            <a:pt x="138614" y="173031"/>
                            <a:pt x="143752" y="186194"/>
                            <a:pt x="147909" y="199645"/>
                          </a:cubicBezTo>
                          <a:cubicBezTo>
                            <a:pt x="156280" y="226548"/>
                            <a:pt x="161245" y="254317"/>
                            <a:pt x="166094" y="281971"/>
                          </a:cubicBezTo>
                          <a:lnTo>
                            <a:pt x="162688" y="282548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80" name="Freeform: Shape 1979">
                      <a:extLst>
                        <a:ext uri="{FF2B5EF4-FFF2-40B4-BE49-F238E27FC236}">
                          <a16:creationId xmlns:a16="http://schemas.microsoft.com/office/drawing/2014/main" id="{32C040B9-4502-45BD-8E40-C1CCF308EF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8978" y="3784016"/>
                      <a:ext cx="156280" cy="217649"/>
                    </a:xfrm>
                    <a:custGeom>
                      <a:avLst/>
                      <a:gdLst>
                        <a:gd name="connsiteX0" fmla="*/ 152989 w 156280"/>
                        <a:gd name="connsiteY0" fmla="*/ 217649 h 217649"/>
                        <a:gd name="connsiteX1" fmla="*/ 123893 w 156280"/>
                        <a:gd name="connsiteY1" fmla="*/ 157897 h 217649"/>
                        <a:gd name="connsiteX2" fmla="*/ 84750 w 156280"/>
                        <a:gd name="connsiteY2" fmla="*/ 103686 h 217649"/>
                        <a:gd name="connsiteX3" fmla="*/ 43068 w 156280"/>
                        <a:gd name="connsiteY3" fmla="*/ 51266 h 217649"/>
                        <a:gd name="connsiteX4" fmla="*/ 0 w 156280"/>
                        <a:gd name="connsiteY4" fmla="*/ 0 h 217649"/>
                        <a:gd name="connsiteX5" fmla="*/ 43761 w 156280"/>
                        <a:gd name="connsiteY5" fmla="*/ 50746 h 217649"/>
                        <a:gd name="connsiteX6" fmla="*/ 86136 w 156280"/>
                        <a:gd name="connsiteY6" fmla="*/ 102647 h 217649"/>
                        <a:gd name="connsiteX7" fmla="*/ 126086 w 156280"/>
                        <a:gd name="connsiteY7" fmla="*/ 156511 h 217649"/>
                        <a:gd name="connsiteX8" fmla="*/ 156280 w 156280"/>
                        <a:gd name="connsiteY8" fmla="*/ 216552 h 217649"/>
                        <a:gd name="connsiteX9" fmla="*/ 152989 w 156280"/>
                        <a:gd name="connsiteY9" fmla="*/ 217649 h 2176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6280" h="217649">
                          <a:moveTo>
                            <a:pt x="152989" y="217649"/>
                          </a:moveTo>
                          <a:cubicBezTo>
                            <a:pt x="145946" y="196635"/>
                            <a:pt x="135728" y="176717"/>
                            <a:pt x="123893" y="157897"/>
                          </a:cubicBezTo>
                          <a:cubicBezTo>
                            <a:pt x="112000" y="139076"/>
                            <a:pt x="98548" y="121237"/>
                            <a:pt x="84750" y="103686"/>
                          </a:cubicBezTo>
                          <a:lnTo>
                            <a:pt x="43068" y="51266"/>
                          </a:lnTo>
                          <a:cubicBezTo>
                            <a:pt x="29155" y="33773"/>
                            <a:pt x="15241" y="16338"/>
                            <a:pt x="0" y="0"/>
                          </a:cubicBezTo>
                          <a:cubicBezTo>
                            <a:pt x="15472" y="16107"/>
                            <a:pt x="29616" y="33427"/>
                            <a:pt x="43761" y="50746"/>
                          </a:cubicBezTo>
                          <a:lnTo>
                            <a:pt x="86136" y="102647"/>
                          </a:lnTo>
                          <a:cubicBezTo>
                            <a:pt x="100165" y="120025"/>
                            <a:pt x="113905" y="137748"/>
                            <a:pt x="126086" y="156511"/>
                          </a:cubicBezTo>
                          <a:cubicBezTo>
                            <a:pt x="138268" y="175332"/>
                            <a:pt x="148833" y="195249"/>
                            <a:pt x="156280" y="216552"/>
                          </a:cubicBezTo>
                          <a:lnTo>
                            <a:pt x="152989" y="217649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81" name="Freeform: Shape 1980">
                      <a:extLst>
                        <a:ext uri="{FF2B5EF4-FFF2-40B4-BE49-F238E27FC236}">
                          <a16:creationId xmlns:a16="http://schemas.microsoft.com/office/drawing/2014/main" id="{0ABF59D0-310C-440A-8E46-D1B79040F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298" y="3735636"/>
                      <a:ext cx="101665" cy="156972"/>
                    </a:xfrm>
                    <a:custGeom>
                      <a:avLst/>
                      <a:gdLst>
                        <a:gd name="connsiteX0" fmla="*/ 98202 w 101665"/>
                        <a:gd name="connsiteY0" fmla="*/ 156973 h 156972"/>
                        <a:gd name="connsiteX1" fmla="*/ 81575 w 101665"/>
                        <a:gd name="connsiteY1" fmla="*/ 114136 h 156972"/>
                        <a:gd name="connsiteX2" fmla="*/ 55192 w 101665"/>
                        <a:gd name="connsiteY2" fmla="*/ 75629 h 156972"/>
                        <a:gd name="connsiteX3" fmla="*/ 0 w 101665"/>
                        <a:gd name="connsiteY3" fmla="*/ 0 h 156972"/>
                        <a:gd name="connsiteX4" fmla="*/ 56577 w 101665"/>
                        <a:gd name="connsiteY4" fmla="*/ 74590 h 156972"/>
                        <a:gd name="connsiteX5" fmla="*/ 83827 w 101665"/>
                        <a:gd name="connsiteY5" fmla="*/ 112750 h 156972"/>
                        <a:gd name="connsiteX6" fmla="*/ 101666 w 101665"/>
                        <a:gd name="connsiteY6" fmla="*/ 156338 h 156972"/>
                        <a:gd name="connsiteX7" fmla="*/ 98202 w 101665"/>
                        <a:gd name="connsiteY7" fmla="*/ 156973 h 15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1665" h="156972">
                          <a:moveTo>
                            <a:pt x="98202" y="156973"/>
                          </a:moveTo>
                          <a:cubicBezTo>
                            <a:pt x="95719" y="141789"/>
                            <a:pt x="89369" y="127472"/>
                            <a:pt x="81575" y="114136"/>
                          </a:cubicBezTo>
                          <a:cubicBezTo>
                            <a:pt x="73724" y="100742"/>
                            <a:pt x="64371" y="88272"/>
                            <a:pt x="55192" y="75629"/>
                          </a:cubicBezTo>
                          <a:lnTo>
                            <a:pt x="0" y="0"/>
                          </a:lnTo>
                          <a:lnTo>
                            <a:pt x="56577" y="74590"/>
                          </a:lnTo>
                          <a:cubicBezTo>
                            <a:pt x="65987" y="87002"/>
                            <a:pt x="75571" y="99357"/>
                            <a:pt x="83827" y="112750"/>
                          </a:cubicBezTo>
                          <a:cubicBezTo>
                            <a:pt x="92024" y="126086"/>
                            <a:pt x="98779" y="140635"/>
                            <a:pt x="101666" y="156338"/>
                          </a:cubicBezTo>
                          <a:lnTo>
                            <a:pt x="98202" y="156973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1930" name="Graphic 3">
                  <a:extLst>
                    <a:ext uri="{FF2B5EF4-FFF2-40B4-BE49-F238E27FC236}">
                      <a16:creationId xmlns:a16="http://schemas.microsoft.com/office/drawing/2014/main" id="{06324130-F2CD-4E6C-9D8B-F4566A7619BE}"/>
                    </a:ext>
                  </a:extLst>
                </p:cNvPr>
                <p:cNvGrpSpPr/>
                <p:nvPr/>
              </p:nvGrpSpPr>
              <p:grpSpPr>
                <a:xfrm>
                  <a:off x="611701" y="3750416"/>
                  <a:ext cx="644388" cy="699838"/>
                  <a:chOff x="611701" y="3750416"/>
                  <a:chExt cx="644388" cy="699838"/>
                </a:xfrm>
              </p:grpSpPr>
              <p:grpSp>
                <p:nvGrpSpPr>
                  <p:cNvPr id="1950" name="Graphic 3">
                    <a:extLst>
                      <a:ext uri="{FF2B5EF4-FFF2-40B4-BE49-F238E27FC236}">
                        <a16:creationId xmlns:a16="http://schemas.microsoft.com/office/drawing/2014/main" id="{747DB14A-CC46-461E-8A70-9D1CBD3EA46A}"/>
                      </a:ext>
                    </a:extLst>
                  </p:cNvPr>
                  <p:cNvGrpSpPr/>
                  <p:nvPr/>
                </p:nvGrpSpPr>
                <p:grpSpPr>
                  <a:xfrm>
                    <a:off x="611701" y="3750416"/>
                    <a:ext cx="644388" cy="699838"/>
                    <a:chOff x="611701" y="3750416"/>
                    <a:chExt cx="644388" cy="699838"/>
                  </a:xfrm>
                  <a:solidFill>
                    <a:srgbClr val="FBFFFF"/>
                  </a:solidFill>
                </p:grpSpPr>
                <p:sp>
                  <p:nvSpPr>
                    <p:cNvPr id="1966" name="Freeform: Shape 1965">
                      <a:extLst>
                        <a:ext uri="{FF2B5EF4-FFF2-40B4-BE49-F238E27FC236}">
                          <a16:creationId xmlns:a16="http://schemas.microsoft.com/office/drawing/2014/main" id="{BCB2EFD2-6F6D-4E20-B280-98CCB9E2D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976" y="3750474"/>
                      <a:ext cx="464112" cy="699781"/>
                    </a:xfrm>
                    <a:custGeom>
                      <a:avLst/>
                      <a:gdLst>
                        <a:gd name="connsiteX0" fmla="*/ 0 w 464112"/>
                        <a:gd name="connsiteY0" fmla="*/ 680716 h 699781"/>
                        <a:gd name="connsiteX1" fmla="*/ 51901 w 464112"/>
                        <a:gd name="connsiteY1" fmla="*/ 698036 h 699781"/>
                        <a:gd name="connsiteX2" fmla="*/ 326762 w 464112"/>
                        <a:gd name="connsiteY2" fmla="*/ 585228 h 699781"/>
                        <a:gd name="connsiteX3" fmla="*/ 462028 w 464112"/>
                        <a:gd name="connsiteY3" fmla="*/ 327340 h 699781"/>
                        <a:gd name="connsiteX4" fmla="*/ 394828 w 464112"/>
                        <a:gd name="connsiteY4" fmla="*/ 148255 h 699781"/>
                        <a:gd name="connsiteX5" fmla="*/ 255925 w 464112"/>
                        <a:gd name="connsiteY5" fmla="*/ 0 h 699781"/>
                        <a:gd name="connsiteX6" fmla="*/ 0 w 464112"/>
                        <a:gd name="connsiteY6" fmla="*/ 680716 h 69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64112" h="699781">
                          <a:moveTo>
                            <a:pt x="0" y="680716"/>
                          </a:moveTo>
                          <a:cubicBezTo>
                            <a:pt x="0" y="680716"/>
                            <a:pt x="15530" y="700287"/>
                            <a:pt x="51901" y="698036"/>
                          </a:cubicBezTo>
                          <a:cubicBezTo>
                            <a:pt x="88272" y="695784"/>
                            <a:pt x="198944" y="728634"/>
                            <a:pt x="326762" y="585228"/>
                          </a:cubicBezTo>
                          <a:cubicBezTo>
                            <a:pt x="454523" y="441822"/>
                            <a:pt x="451405" y="362729"/>
                            <a:pt x="462028" y="327340"/>
                          </a:cubicBezTo>
                          <a:cubicBezTo>
                            <a:pt x="472651" y="291950"/>
                            <a:pt x="441533" y="190631"/>
                            <a:pt x="394828" y="148255"/>
                          </a:cubicBezTo>
                          <a:cubicBezTo>
                            <a:pt x="348181" y="105822"/>
                            <a:pt x="248767" y="34466"/>
                            <a:pt x="255925" y="0"/>
                          </a:cubicBezTo>
                          <a:cubicBezTo>
                            <a:pt x="255983" y="0"/>
                            <a:pt x="2194" y="529170"/>
                            <a:pt x="0" y="680716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7" name="Freeform: Shape 1966">
                      <a:extLst>
                        <a:ext uri="{FF2B5EF4-FFF2-40B4-BE49-F238E27FC236}">
                          <a16:creationId xmlns:a16="http://schemas.microsoft.com/office/drawing/2014/main" id="{9374082F-4410-4D4C-957E-AED272D85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" y="3750416"/>
                      <a:ext cx="436200" cy="683432"/>
                    </a:xfrm>
                    <a:custGeom>
                      <a:avLst/>
                      <a:gdLst>
                        <a:gd name="connsiteX0" fmla="*/ 197595 w 436200"/>
                        <a:gd name="connsiteY0" fmla="*/ 676213 h 683432"/>
                        <a:gd name="connsiteX1" fmla="*/ 101760 w 436200"/>
                        <a:gd name="connsiteY1" fmla="*/ 666052 h 683432"/>
                        <a:gd name="connsiteX2" fmla="*/ 20358 w 436200"/>
                        <a:gd name="connsiteY2" fmla="*/ 304189 h 683432"/>
                        <a:gd name="connsiteX3" fmla="*/ 311326 w 436200"/>
                        <a:gd name="connsiteY3" fmla="*/ 19802 h 683432"/>
                        <a:gd name="connsiteX4" fmla="*/ 436200 w 436200"/>
                        <a:gd name="connsiteY4" fmla="*/ 0 h 683432"/>
                        <a:gd name="connsiteX5" fmla="*/ 197595 w 436200"/>
                        <a:gd name="connsiteY5" fmla="*/ 676213 h 683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6200" h="683432">
                          <a:moveTo>
                            <a:pt x="197595" y="676213"/>
                          </a:moveTo>
                          <a:cubicBezTo>
                            <a:pt x="197595" y="676213"/>
                            <a:pt x="160415" y="697920"/>
                            <a:pt x="101760" y="666052"/>
                          </a:cubicBezTo>
                          <a:cubicBezTo>
                            <a:pt x="43104" y="634242"/>
                            <a:pt x="-38471" y="524090"/>
                            <a:pt x="20358" y="304189"/>
                          </a:cubicBezTo>
                          <a:cubicBezTo>
                            <a:pt x="79187" y="84288"/>
                            <a:pt x="151352" y="35563"/>
                            <a:pt x="311326" y="19802"/>
                          </a:cubicBezTo>
                          <a:cubicBezTo>
                            <a:pt x="311326" y="19802"/>
                            <a:pt x="423095" y="31637"/>
                            <a:pt x="436200" y="0"/>
                          </a:cubicBezTo>
                          <a:cubicBezTo>
                            <a:pt x="436258" y="58"/>
                            <a:pt x="377718" y="453772"/>
                            <a:pt x="197595" y="67621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pic>
                <p:nvPicPr>
                  <p:cNvPr id="1951" name="Picture 1950">
                    <a:extLst>
                      <a:ext uri="{FF2B5EF4-FFF2-40B4-BE49-F238E27FC236}">
                        <a16:creationId xmlns:a16="http://schemas.microsoft.com/office/drawing/2014/main" id="{FFBE4B05-DD02-46F5-9154-DE17842944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94200" y="3754032"/>
                    <a:ext cx="456081" cy="692782"/>
                  </a:xfrm>
                  <a:custGeom>
                    <a:avLst/>
                    <a:gdLst>
                      <a:gd name="connsiteX0" fmla="*/ 331 w 456081"/>
                      <a:gd name="connsiteY0" fmla="*/ 90 h 692782"/>
                      <a:gd name="connsiteX1" fmla="*/ 456413 w 456081"/>
                      <a:gd name="connsiteY1" fmla="*/ 90 h 692782"/>
                      <a:gd name="connsiteX2" fmla="*/ 456413 w 456081"/>
                      <a:gd name="connsiteY2" fmla="*/ 692872 h 692782"/>
                      <a:gd name="connsiteX3" fmla="*/ 331 w 456081"/>
                      <a:gd name="connsiteY3" fmla="*/ 692872 h 692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6081" h="692782">
                        <a:moveTo>
                          <a:pt x="331" y="90"/>
                        </a:moveTo>
                        <a:lnTo>
                          <a:pt x="456413" y="90"/>
                        </a:lnTo>
                        <a:lnTo>
                          <a:pt x="456413" y="692872"/>
                        </a:lnTo>
                        <a:lnTo>
                          <a:pt x="331" y="69287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952" name="Picture 1951">
                    <a:extLst>
                      <a:ext uri="{FF2B5EF4-FFF2-40B4-BE49-F238E27FC236}">
                        <a16:creationId xmlns:a16="http://schemas.microsoft.com/office/drawing/2014/main" id="{2134677A-3C65-4D3C-9E40-4E25FBB164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21004" y="3754032"/>
                    <a:ext cx="427215" cy="675462"/>
                  </a:xfrm>
                  <a:custGeom>
                    <a:avLst/>
                    <a:gdLst>
                      <a:gd name="connsiteX0" fmla="*/ 301 w 427215"/>
                      <a:gd name="connsiteY0" fmla="*/ 90 h 675462"/>
                      <a:gd name="connsiteX1" fmla="*/ 427517 w 427215"/>
                      <a:gd name="connsiteY1" fmla="*/ 90 h 675462"/>
                      <a:gd name="connsiteX2" fmla="*/ 427517 w 427215"/>
                      <a:gd name="connsiteY2" fmla="*/ 675552 h 675462"/>
                      <a:gd name="connsiteX3" fmla="*/ 301 w 427215"/>
                      <a:gd name="connsiteY3" fmla="*/ 675552 h 675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215" h="675462">
                        <a:moveTo>
                          <a:pt x="301" y="90"/>
                        </a:moveTo>
                        <a:lnTo>
                          <a:pt x="427517" y="90"/>
                        </a:lnTo>
                        <a:lnTo>
                          <a:pt x="427517" y="675552"/>
                        </a:lnTo>
                        <a:lnTo>
                          <a:pt x="301" y="675552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953" name="Graphic 3">
                    <a:extLst>
                      <a:ext uri="{FF2B5EF4-FFF2-40B4-BE49-F238E27FC236}">
                        <a16:creationId xmlns:a16="http://schemas.microsoft.com/office/drawing/2014/main" id="{3F2B07C9-7904-470E-A4EA-8E2CC0EDB0BB}"/>
                      </a:ext>
                    </a:extLst>
                  </p:cNvPr>
                  <p:cNvGrpSpPr/>
                  <p:nvPr/>
                </p:nvGrpSpPr>
                <p:grpSpPr>
                  <a:xfrm>
                    <a:off x="733782" y="3898613"/>
                    <a:ext cx="438011" cy="496436"/>
                    <a:chOff x="733782" y="3898613"/>
                    <a:chExt cx="438011" cy="496436"/>
                  </a:xfrm>
                  <a:solidFill>
                    <a:srgbClr val="A0BDAB"/>
                  </a:solidFill>
                </p:grpSpPr>
                <p:sp>
                  <p:nvSpPr>
                    <p:cNvPr id="1954" name="Freeform: Shape 1953">
                      <a:extLst>
                        <a:ext uri="{FF2B5EF4-FFF2-40B4-BE49-F238E27FC236}">
                          <a16:creationId xmlns:a16="http://schemas.microsoft.com/office/drawing/2014/main" id="{F081D1C9-5E75-405E-9264-DD6953990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625" y="4301351"/>
                      <a:ext cx="243050" cy="93698"/>
                    </a:xfrm>
                    <a:custGeom>
                      <a:avLst/>
                      <a:gdLst>
                        <a:gd name="connsiteX0" fmla="*/ 7274 w 243050"/>
                        <a:gd name="connsiteY0" fmla="*/ 93699 h 93698"/>
                        <a:gd name="connsiteX1" fmla="*/ 243051 w 243050"/>
                        <a:gd name="connsiteY1" fmla="*/ 0 h 93698"/>
                        <a:gd name="connsiteX2" fmla="*/ 0 w 243050"/>
                        <a:gd name="connsiteY2" fmla="*/ 93410 h 93698"/>
                        <a:gd name="connsiteX3" fmla="*/ 7274 w 243050"/>
                        <a:gd name="connsiteY3" fmla="*/ 93699 h 93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3050" h="93698">
                          <a:moveTo>
                            <a:pt x="7274" y="93699"/>
                          </a:moveTo>
                          <a:cubicBezTo>
                            <a:pt x="109286" y="79324"/>
                            <a:pt x="193690" y="47917"/>
                            <a:pt x="243051" y="0"/>
                          </a:cubicBezTo>
                          <a:cubicBezTo>
                            <a:pt x="192651" y="47513"/>
                            <a:pt x="101897" y="79728"/>
                            <a:pt x="0" y="93410"/>
                          </a:cubicBezTo>
                          <a:lnTo>
                            <a:pt x="7274" y="9369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5" name="Freeform: Shape 1954">
                      <a:extLst>
                        <a:ext uri="{FF2B5EF4-FFF2-40B4-BE49-F238E27FC236}">
                          <a16:creationId xmlns:a16="http://schemas.microsoft.com/office/drawing/2014/main" id="{1E46CC8A-65D1-4995-AE88-D3795A0E3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6483" y="4229186"/>
                      <a:ext cx="239298" cy="92139"/>
                    </a:xfrm>
                    <a:custGeom>
                      <a:avLst/>
                      <a:gdLst>
                        <a:gd name="connsiteX0" fmla="*/ 21072 w 239298"/>
                        <a:gd name="connsiteY0" fmla="*/ 86309 h 92139"/>
                        <a:gd name="connsiteX1" fmla="*/ 78169 w 239298"/>
                        <a:gd name="connsiteY1" fmla="*/ 66392 h 92139"/>
                        <a:gd name="connsiteX2" fmla="*/ 133707 w 239298"/>
                        <a:gd name="connsiteY2" fmla="*/ 45435 h 92139"/>
                        <a:gd name="connsiteX3" fmla="*/ 188610 w 239298"/>
                        <a:gd name="connsiteY3" fmla="*/ 24016 h 92139"/>
                        <a:gd name="connsiteX4" fmla="*/ 239299 w 239298"/>
                        <a:gd name="connsiteY4" fmla="*/ 0 h 92139"/>
                        <a:gd name="connsiteX5" fmla="*/ 187975 w 239298"/>
                        <a:gd name="connsiteY5" fmla="*/ 23612 h 92139"/>
                        <a:gd name="connsiteX6" fmla="*/ 132495 w 239298"/>
                        <a:gd name="connsiteY6" fmla="*/ 44627 h 92139"/>
                        <a:gd name="connsiteX7" fmla="*/ 76379 w 239298"/>
                        <a:gd name="connsiteY7" fmla="*/ 65179 h 92139"/>
                        <a:gd name="connsiteX8" fmla="*/ 0 w 239298"/>
                        <a:gd name="connsiteY8" fmla="*/ 92140 h 92139"/>
                        <a:gd name="connsiteX9" fmla="*/ 21072 w 239298"/>
                        <a:gd name="connsiteY9" fmla="*/ 86309 h 9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9298" h="92139">
                          <a:moveTo>
                            <a:pt x="21072" y="86309"/>
                          </a:moveTo>
                          <a:cubicBezTo>
                            <a:pt x="40643" y="80016"/>
                            <a:pt x="59522" y="73262"/>
                            <a:pt x="78169" y="66392"/>
                          </a:cubicBezTo>
                          <a:cubicBezTo>
                            <a:pt x="96759" y="59464"/>
                            <a:pt x="115233" y="52421"/>
                            <a:pt x="133707" y="45435"/>
                          </a:cubicBezTo>
                          <a:cubicBezTo>
                            <a:pt x="152181" y="38449"/>
                            <a:pt x="170713" y="31464"/>
                            <a:pt x="188610" y="24016"/>
                          </a:cubicBezTo>
                          <a:cubicBezTo>
                            <a:pt x="206449" y="16569"/>
                            <a:pt x="223653" y="8717"/>
                            <a:pt x="239299" y="0"/>
                          </a:cubicBezTo>
                          <a:cubicBezTo>
                            <a:pt x="223422" y="8602"/>
                            <a:pt x="205987" y="16338"/>
                            <a:pt x="187975" y="23612"/>
                          </a:cubicBezTo>
                          <a:cubicBezTo>
                            <a:pt x="169905" y="30886"/>
                            <a:pt x="151200" y="37757"/>
                            <a:pt x="132495" y="44627"/>
                          </a:cubicBezTo>
                          <a:cubicBezTo>
                            <a:pt x="113789" y="51497"/>
                            <a:pt x="95142" y="58367"/>
                            <a:pt x="76379" y="65179"/>
                          </a:cubicBezTo>
                          <a:cubicBezTo>
                            <a:pt x="57559" y="71934"/>
                            <a:pt x="19687" y="86020"/>
                            <a:pt x="0" y="92140"/>
                          </a:cubicBezTo>
                          <a:lnTo>
                            <a:pt x="21072" y="863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6" name="Freeform: Shape 1955">
                      <a:extLst>
                        <a:ext uri="{FF2B5EF4-FFF2-40B4-BE49-F238E27FC236}">
                          <a16:creationId xmlns:a16="http://schemas.microsoft.com/office/drawing/2014/main" id="{ABE26F34-EE9A-44E1-BCC2-AB9B3CB7B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730" y="4140394"/>
                      <a:ext cx="219727" cy="79722"/>
                    </a:xfrm>
                    <a:custGeom>
                      <a:avLst/>
                      <a:gdLst>
                        <a:gd name="connsiteX0" fmla="*/ 808 w 219727"/>
                        <a:gd name="connsiteY0" fmla="*/ 79266 h 79722"/>
                        <a:gd name="connsiteX1" fmla="*/ 39258 w 219727"/>
                        <a:gd name="connsiteY1" fmla="*/ 79670 h 79722"/>
                        <a:gd name="connsiteX2" fmla="*/ 76148 w 219727"/>
                        <a:gd name="connsiteY2" fmla="*/ 77245 h 79722"/>
                        <a:gd name="connsiteX3" fmla="*/ 107612 w 219727"/>
                        <a:gd name="connsiteY3" fmla="*/ 69105 h 79722"/>
                        <a:gd name="connsiteX4" fmla="*/ 130994 w 219727"/>
                        <a:gd name="connsiteY4" fmla="*/ 55711 h 79722"/>
                        <a:gd name="connsiteX5" fmla="*/ 219727 w 219727"/>
                        <a:gd name="connsiteY5" fmla="*/ 0 h 79722"/>
                        <a:gd name="connsiteX6" fmla="*/ 129550 w 219727"/>
                        <a:gd name="connsiteY6" fmla="*/ 55018 h 79722"/>
                        <a:gd name="connsiteX7" fmla="*/ 105996 w 219727"/>
                        <a:gd name="connsiteY7" fmla="*/ 68124 h 79722"/>
                        <a:gd name="connsiteX8" fmla="*/ 74878 w 219727"/>
                        <a:gd name="connsiteY8" fmla="*/ 75860 h 79722"/>
                        <a:gd name="connsiteX9" fmla="*/ 38334 w 219727"/>
                        <a:gd name="connsiteY9" fmla="*/ 78053 h 79722"/>
                        <a:gd name="connsiteX10" fmla="*/ 0 w 219727"/>
                        <a:gd name="connsiteY10" fmla="*/ 77418 h 79722"/>
                        <a:gd name="connsiteX11" fmla="*/ 808 w 219727"/>
                        <a:gd name="connsiteY11" fmla="*/ 79266 h 79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19727" h="79722">
                          <a:moveTo>
                            <a:pt x="808" y="79266"/>
                          </a:moveTo>
                          <a:cubicBezTo>
                            <a:pt x="13683" y="79554"/>
                            <a:pt x="26557" y="79843"/>
                            <a:pt x="39258" y="79670"/>
                          </a:cubicBezTo>
                          <a:cubicBezTo>
                            <a:pt x="51959" y="79497"/>
                            <a:pt x="64371" y="78804"/>
                            <a:pt x="76148" y="77245"/>
                          </a:cubicBezTo>
                          <a:cubicBezTo>
                            <a:pt x="87810" y="75629"/>
                            <a:pt x="98721" y="73031"/>
                            <a:pt x="107612" y="69105"/>
                          </a:cubicBezTo>
                          <a:cubicBezTo>
                            <a:pt x="116503" y="65179"/>
                            <a:pt x="123546" y="60330"/>
                            <a:pt x="130994" y="55711"/>
                          </a:cubicBezTo>
                          <a:lnTo>
                            <a:pt x="219727" y="0"/>
                          </a:lnTo>
                          <a:lnTo>
                            <a:pt x="129550" y="55018"/>
                          </a:lnTo>
                          <a:cubicBezTo>
                            <a:pt x="121987" y="59579"/>
                            <a:pt x="114829" y="64371"/>
                            <a:pt x="105996" y="68124"/>
                          </a:cubicBezTo>
                          <a:cubicBezTo>
                            <a:pt x="97163" y="71876"/>
                            <a:pt x="86425" y="74359"/>
                            <a:pt x="74878" y="75860"/>
                          </a:cubicBezTo>
                          <a:cubicBezTo>
                            <a:pt x="63274" y="77361"/>
                            <a:pt x="50977" y="77938"/>
                            <a:pt x="38334" y="78053"/>
                          </a:cubicBezTo>
                          <a:cubicBezTo>
                            <a:pt x="25749" y="78169"/>
                            <a:pt x="12874" y="77822"/>
                            <a:pt x="0" y="77418"/>
                          </a:cubicBezTo>
                          <a:lnTo>
                            <a:pt x="808" y="792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7" name="Freeform: Shape 1956">
                      <a:extLst>
                        <a:ext uri="{FF2B5EF4-FFF2-40B4-BE49-F238E27FC236}">
                          <a16:creationId xmlns:a16="http://schemas.microsoft.com/office/drawing/2014/main" id="{EC8313FD-ED64-49AF-9ACE-5DE36AE4B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437" y="4080122"/>
                      <a:ext cx="211356" cy="75109"/>
                    </a:xfrm>
                    <a:custGeom>
                      <a:avLst/>
                      <a:gdLst>
                        <a:gd name="connsiteX0" fmla="*/ 1732 w 211356"/>
                        <a:gd name="connsiteY0" fmla="*/ 75109 h 75109"/>
                        <a:gd name="connsiteX1" fmla="*/ 58598 w 211356"/>
                        <a:gd name="connsiteY1" fmla="*/ 59464 h 75109"/>
                        <a:gd name="connsiteX2" fmla="*/ 110441 w 211356"/>
                        <a:gd name="connsiteY2" fmla="*/ 40239 h 75109"/>
                        <a:gd name="connsiteX3" fmla="*/ 211356 w 211356"/>
                        <a:gd name="connsiteY3" fmla="*/ 0 h 75109"/>
                        <a:gd name="connsiteX4" fmla="*/ 109229 w 211356"/>
                        <a:gd name="connsiteY4" fmla="*/ 39431 h 75109"/>
                        <a:gd name="connsiteX5" fmla="*/ 56866 w 211356"/>
                        <a:gd name="connsiteY5" fmla="*/ 58251 h 75109"/>
                        <a:gd name="connsiteX6" fmla="*/ 0 w 211356"/>
                        <a:gd name="connsiteY6" fmla="*/ 73377 h 75109"/>
                        <a:gd name="connsiteX7" fmla="*/ 1732 w 211356"/>
                        <a:gd name="connsiteY7" fmla="*/ 75109 h 75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1356" h="75109">
                          <a:moveTo>
                            <a:pt x="1732" y="75109"/>
                          </a:moveTo>
                          <a:cubicBezTo>
                            <a:pt x="22804" y="71588"/>
                            <a:pt x="41105" y="65699"/>
                            <a:pt x="58598" y="59464"/>
                          </a:cubicBezTo>
                          <a:cubicBezTo>
                            <a:pt x="76033" y="53171"/>
                            <a:pt x="93295" y="46763"/>
                            <a:pt x="110441" y="40239"/>
                          </a:cubicBezTo>
                          <a:cubicBezTo>
                            <a:pt x="144676" y="27192"/>
                            <a:pt x="178334" y="13798"/>
                            <a:pt x="211356" y="0"/>
                          </a:cubicBezTo>
                          <a:cubicBezTo>
                            <a:pt x="177930" y="13567"/>
                            <a:pt x="143868" y="26672"/>
                            <a:pt x="109229" y="39431"/>
                          </a:cubicBezTo>
                          <a:cubicBezTo>
                            <a:pt x="91909" y="45781"/>
                            <a:pt x="74474" y="52074"/>
                            <a:pt x="56866" y="58251"/>
                          </a:cubicBezTo>
                          <a:cubicBezTo>
                            <a:pt x="39258" y="64371"/>
                            <a:pt x="20841" y="70029"/>
                            <a:pt x="0" y="73377"/>
                          </a:cubicBezTo>
                          <a:lnTo>
                            <a:pt x="1732" y="751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8" name="Freeform: Shape 1957">
                      <a:extLst>
                        <a:ext uri="{FF2B5EF4-FFF2-40B4-BE49-F238E27FC236}">
                          <a16:creationId xmlns:a16="http://schemas.microsoft.com/office/drawing/2014/main" id="{2F4C0523-5A7D-45D5-A844-A99E795F26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8899" y="4009401"/>
                      <a:ext cx="151142" cy="65179"/>
                    </a:xfrm>
                    <a:custGeom>
                      <a:avLst/>
                      <a:gdLst>
                        <a:gd name="connsiteX0" fmla="*/ 2944 w 151142"/>
                        <a:gd name="connsiteY0" fmla="*/ 65179 h 65179"/>
                        <a:gd name="connsiteX1" fmla="*/ 19282 w 151142"/>
                        <a:gd name="connsiteY1" fmla="*/ 55827 h 65179"/>
                        <a:gd name="connsiteX2" fmla="*/ 40066 w 151142"/>
                        <a:gd name="connsiteY2" fmla="*/ 49188 h 65179"/>
                        <a:gd name="connsiteX3" fmla="*/ 62985 w 151142"/>
                        <a:gd name="connsiteY3" fmla="*/ 43992 h 65179"/>
                        <a:gd name="connsiteX4" fmla="*/ 74301 w 151142"/>
                        <a:gd name="connsiteY4" fmla="*/ 41221 h 65179"/>
                        <a:gd name="connsiteX5" fmla="*/ 84981 w 151142"/>
                        <a:gd name="connsiteY5" fmla="*/ 37930 h 65179"/>
                        <a:gd name="connsiteX6" fmla="*/ 121295 w 151142"/>
                        <a:gd name="connsiteY6" fmla="*/ 20668 h 65179"/>
                        <a:gd name="connsiteX7" fmla="*/ 151142 w 151142"/>
                        <a:gd name="connsiteY7" fmla="*/ 0 h 65179"/>
                        <a:gd name="connsiteX8" fmla="*/ 120602 w 151142"/>
                        <a:gd name="connsiteY8" fmla="*/ 20322 h 65179"/>
                        <a:gd name="connsiteX9" fmla="*/ 83827 w 151142"/>
                        <a:gd name="connsiteY9" fmla="*/ 37064 h 65179"/>
                        <a:gd name="connsiteX10" fmla="*/ 38565 w 151142"/>
                        <a:gd name="connsiteY10" fmla="*/ 47860 h 65179"/>
                        <a:gd name="connsiteX11" fmla="*/ 17089 w 151142"/>
                        <a:gd name="connsiteY11" fmla="*/ 54441 h 65179"/>
                        <a:gd name="connsiteX12" fmla="*/ 0 w 151142"/>
                        <a:gd name="connsiteY12" fmla="*/ 63851 h 65179"/>
                        <a:gd name="connsiteX13" fmla="*/ 2944 w 151142"/>
                        <a:gd name="connsiteY13" fmla="*/ 65179 h 65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1142" h="65179">
                          <a:moveTo>
                            <a:pt x="2944" y="65179"/>
                          </a:moveTo>
                          <a:cubicBezTo>
                            <a:pt x="7505" y="61658"/>
                            <a:pt x="12990" y="58482"/>
                            <a:pt x="19282" y="55827"/>
                          </a:cubicBezTo>
                          <a:cubicBezTo>
                            <a:pt x="25518" y="53113"/>
                            <a:pt x="32619" y="51035"/>
                            <a:pt x="40066" y="49188"/>
                          </a:cubicBezTo>
                          <a:cubicBezTo>
                            <a:pt x="47513" y="47340"/>
                            <a:pt x="55307" y="45781"/>
                            <a:pt x="62985" y="43992"/>
                          </a:cubicBezTo>
                          <a:cubicBezTo>
                            <a:pt x="66796" y="43126"/>
                            <a:pt x="70606" y="42202"/>
                            <a:pt x="74301" y="41221"/>
                          </a:cubicBezTo>
                          <a:cubicBezTo>
                            <a:pt x="77938" y="40181"/>
                            <a:pt x="81575" y="39142"/>
                            <a:pt x="84981" y="37930"/>
                          </a:cubicBezTo>
                          <a:cubicBezTo>
                            <a:pt x="98779" y="33196"/>
                            <a:pt x="110614" y="27249"/>
                            <a:pt x="121295" y="20668"/>
                          </a:cubicBezTo>
                          <a:cubicBezTo>
                            <a:pt x="131975" y="14144"/>
                            <a:pt x="141559" y="7043"/>
                            <a:pt x="151142" y="0"/>
                          </a:cubicBezTo>
                          <a:cubicBezTo>
                            <a:pt x="141328" y="6986"/>
                            <a:pt x="131513" y="13913"/>
                            <a:pt x="120602" y="20322"/>
                          </a:cubicBezTo>
                          <a:cubicBezTo>
                            <a:pt x="109748" y="26730"/>
                            <a:pt x="97682" y="32561"/>
                            <a:pt x="83827" y="37064"/>
                          </a:cubicBezTo>
                          <a:cubicBezTo>
                            <a:pt x="70144" y="41740"/>
                            <a:pt x="53864" y="44280"/>
                            <a:pt x="38565" y="47860"/>
                          </a:cubicBezTo>
                          <a:cubicBezTo>
                            <a:pt x="30944" y="49649"/>
                            <a:pt x="23612" y="51728"/>
                            <a:pt x="17089" y="54441"/>
                          </a:cubicBezTo>
                          <a:cubicBezTo>
                            <a:pt x="10565" y="57097"/>
                            <a:pt x="4849" y="60272"/>
                            <a:pt x="0" y="63851"/>
                          </a:cubicBezTo>
                          <a:lnTo>
                            <a:pt x="2944" y="6517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9" name="Freeform: Shape 1958">
                      <a:extLst>
                        <a:ext uri="{FF2B5EF4-FFF2-40B4-BE49-F238E27FC236}">
                          <a16:creationId xmlns:a16="http://schemas.microsoft.com/office/drawing/2014/main" id="{FED3CAF7-6926-461A-B6DF-20EE5F553A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7893" y="3954209"/>
                      <a:ext cx="94853" cy="33658"/>
                    </a:xfrm>
                    <a:custGeom>
                      <a:avLst/>
                      <a:gdLst>
                        <a:gd name="connsiteX0" fmla="*/ 0 w 94853"/>
                        <a:gd name="connsiteY0" fmla="*/ 31291 h 33658"/>
                        <a:gd name="connsiteX1" fmla="*/ 12182 w 94853"/>
                        <a:gd name="connsiteY1" fmla="*/ 33600 h 33658"/>
                        <a:gd name="connsiteX2" fmla="*/ 20148 w 94853"/>
                        <a:gd name="connsiteY2" fmla="*/ 33196 h 33658"/>
                        <a:gd name="connsiteX3" fmla="*/ 32965 w 94853"/>
                        <a:gd name="connsiteY3" fmla="*/ 29732 h 33658"/>
                        <a:gd name="connsiteX4" fmla="*/ 55249 w 94853"/>
                        <a:gd name="connsiteY4" fmla="*/ 20783 h 33658"/>
                        <a:gd name="connsiteX5" fmla="*/ 94853 w 94853"/>
                        <a:gd name="connsiteY5" fmla="*/ 0 h 33658"/>
                        <a:gd name="connsiteX6" fmla="*/ 53979 w 94853"/>
                        <a:gd name="connsiteY6" fmla="*/ 19975 h 33658"/>
                        <a:gd name="connsiteX7" fmla="*/ 31175 w 94853"/>
                        <a:gd name="connsiteY7" fmla="*/ 28462 h 33658"/>
                        <a:gd name="connsiteX8" fmla="*/ 18705 w 94853"/>
                        <a:gd name="connsiteY8" fmla="*/ 31579 h 33658"/>
                        <a:gd name="connsiteX9" fmla="*/ 2771 w 94853"/>
                        <a:gd name="connsiteY9" fmla="*/ 30078 h 33658"/>
                        <a:gd name="connsiteX10" fmla="*/ 0 w 94853"/>
                        <a:gd name="connsiteY10" fmla="*/ 31291 h 336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4853" h="33658">
                          <a:moveTo>
                            <a:pt x="0" y="31291"/>
                          </a:moveTo>
                          <a:cubicBezTo>
                            <a:pt x="2829" y="32214"/>
                            <a:pt x="9353" y="33484"/>
                            <a:pt x="12182" y="33600"/>
                          </a:cubicBezTo>
                          <a:cubicBezTo>
                            <a:pt x="15068" y="33773"/>
                            <a:pt x="17724" y="33542"/>
                            <a:pt x="20148" y="33196"/>
                          </a:cubicBezTo>
                          <a:cubicBezTo>
                            <a:pt x="25056" y="32445"/>
                            <a:pt x="29155" y="31117"/>
                            <a:pt x="32965" y="29732"/>
                          </a:cubicBezTo>
                          <a:cubicBezTo>
                            <a:pt x="40643" y="26903"/>
                            <a:pt x="48091" y="23959"/>
                            <a:pt x="55249" y="20783"/>
                          </a:cubicBezTo>
                          <a:cubicBezTo>
                            <a:pt x="69567" y="14491"/>
                            <a:pt x="82787" y="7505"/>
                            <a:pt x="94853" y="0"/>
                          </a:cubicBezTo>
                          <a:cubicBezTo>
                            <a:pt x="82326" y="7274"/>
                            <a:pt x="68701" y="13971"/>
                            <a:pt x="53979" y="19975"/>
                          </a:cubicBezTo>
                          <a:cubicBezTo>
                            <a:pt x="46647" y="22977"/>
                            <a:pt x="39027" y="25806"/>
                            <a:pt x="31175" y="28462"/>
                          </a:cubicBezTo>
                          <a:cubicBezTo>
                            <a:pt x="27307" y="29790"/>
                            <a:pt x="23266" y="31002"/>
                            <a:pt x="18705" y="31579"/>
                          </a:cubicBezTo>
                          <a:cubicBezTo>
                            <a:pt x="14202" y="32157"/>
                            <a:pt x="7332" y="31637"/>
                            <a:pt x="2771" y="30078"/>
                          </a:cubicBezTo>
                          <a:lnTo>
                            <a:pt x="0" y="3129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0" name="Freeform: Shape 1959">
                      <a:extLst>
                        <a:ext uri="{FF2B5EF4-FFF2-40B4-BE49-F238E27FC236}">
                          <a16:creationId xmlns:a16="http://schemas.microsoft.com/office/drawing/2014/main" id="{157A946E-59C5-4109-8200-DAD114824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782" y="4247545"/>
                      <a:ext cx="102185" cy="145599"/>
                    </a:xfrm>
                    <a:custGeom>
                      <a:avLst/>
                      <a:gdLst>
                        <a:gd name="connsiteX0" fmla="*/ 102185 w 102185"/>
                        <a:gd name="connsiteY0" fmla="*/ 144561 h 145599"/>
                        <a:gd name="connsiteX1" fmla="*/ 81806 w 102185"/>
                        <a:gd name="connsiteY1" fmla="*/ 127876 h 145599"/>
                        <a:gd name="connsiteX2" fmla="*/ 67662 w 102185"/>
                        <a:gd name="connsiteY2" fmla="*/ 109806 h 145599"/>
                        <a:gd name="connsiteX3" fmla="*/ 41971 w 102185"/>
                        <a:gd name="connsiteY3" fmla="*/ 73204 h 145599"/>
                        <a:gd name="connsiteX4" fmla="*/ 16338 w 102185"/>
                        <a:gd name="connsiteY4" fmla="*/ 36602 h 145599"/>
                        <a:gd name="connsiteX5" fmla="*/ 5427 w 102185"/>
                        <a:gd name="connsiteY5" fmla="*/ 18243 h 145599"/>
                        <a:gd name="connsiteX6" fmla="*/ 0 w 102185"/>
                        <a:gd name="connsiteY6" fmla="*/ 0 h 145599"/>
                        <a:gd name="connsiteX7" fmla="*/ 5023 w 102185"/>
                        <a:gd name="connsiteY7" fmla="*/ 18243 h 145599"/>
                        <a:gd name="connsiteX8" fmla="*/ 15530 w 102185"/>
                        <a:gd name="connsiteY8" fmla="*/ 36660 h 145599"/>
                        <a:gd name="connsiteX9" fmla="*/ 40355 w 102185"/>
                        <a:gd name="connsiteY9" fmla="*/ 73320 h 145599"/>
                        <a:gd name="connsiteX10" fmla="*/ 65237 w 102185"/>
                        <a:gd name="connsiteY10" fmla="*/ 109979 h 145599"/>
                        <a:gd name="connsiteX11" fmla="*/ 79150 w 102185"/>
                        <a:gd name="connsiteY11" fmla="*/ 128280 h 145599"/>
                        <a:gd name="connsiteX12" fmla="*/ 99876 w 102185"/>
                        <a:gd name="connsiteY12" fmla="*/ 145600 h 145599"/>
                        <a:gd name="connsiteX13" fmla="*/ 102185 w 102185"/>
                        <a:gd name="connsiteY13" fmla="*/ 144561 h 145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2185" h="145599">
                          <a:moveTo>
                            <a:pt x="102185" y="144561"/>
                          </a:moveTo>
                          <a:cubicBezTo>
                            <a:pt x="93872" y="139538"/>
                            <a:pt x="87233" y="133765"/>
                            <a:pt x="81806" y="127876"/>
                          </a:cubicBezTo>
                          <a:cubicBezTo>
                            <a:pt x="76322" y="121987"/>
                            <a:pt x="71934" y="115868"/>
                            <a:pt x="67662" y="109806"/>
                          </a:cubicBezTo>
                          <a:lnTo>
                            <a:pt x="41971" y="73204"/>
                          </a:lnTo>
                          <a:cubicBezTo>
                            <a:pt x="33427" y="61023"/>
                            <a:pt x="24767" y="48783"/>
                            <a:pt x="16338" y="36602"/>
                          </a:cubicBezTo>
                          <a:cubicBezTo>
                            <a:pt x="12239" y="30482"/>
                            <a:pt x="8371" y="24363"/>
                            <a:pt x="5427" y="18243"/>
                          </a:cubicBezTo>
                          <a:cubicBezTo>
                            <a:pt x="2425" y="12124"/>
                            <a:pt x="462" y="6004"/>
                            <a:pt x="0" y="0"/>
                          </a:cubicBezTo>
                          <a:cubicBezTo>
                            <a:pt x="346" y="5946"/>
                            <a:pt x="2194" y="12066"/>
                            <a:pt x="5023" y="18243"/>
                          </a:cubicBezTo>
                          <a:cubicBezTo>
                            <a:pt x="7794" y="24363"/>
                            <a:pt x="11546" y="30540"/>
                            <a:pt x="15530" y="36660"/>
                          </a:cubicBezTo>
                          <a:cubicBezTo>
                            <a:pt x="23670" y="48899"/>
                            <a:pt x="32099" y="61080"/>
                            <a:pt x="40355" y="73320"/>
                          </a:cubicBezTo>
                          <a:lnTo>
                            <a:pt x="65237" y="109979"/>
                          </a:lnTo>
                          <a:cubicBezTo>
                            <a:pt x="69394" y="116099"/>
                            <a:pt x="73724" y="122218"/>
                            <a:pt x="79150" y="128280"/>
                          </a:cubicBezTo>
                          <a:cubicBezTo>
                            <a:pt x="84577" y="134342"/>
                            <a:pt x="91274" y="140288"/>
                            <a:pt x="99876" y="145600"/>
                          </a:cubicBezTo>
                          <a:lnTo>
                            <a:pt x="102185" y="14456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1" name="Freeform: Shape 1960">
                      <a:extLst>
                        <a:ext uri="{FF2B5EF4-FFF2-40B4-BE49-F238E27FC236}">
                          <a16:creationId xmlns:a16="http://schemas.microsoft.com/office/drawing/2014/main" id="{BDD14505-95E8-4F4A-9A48-751B186F94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642" y="4132196"/>
                      <a:ext cx="132841" cy="187224"/>
                    </a:xfrm>
                    <a:custGeom>
                      <a:avLst/>
                      <a:gdLst>
                        <a:gd name="connsiteX0" fmla="*/ 132841 w 132841"/>
                        <a:gd name="connsiteY0" fmla="*/ 186647 h 187224"/>
                        <a:gd name="connsiteX1" fmla="*/ 86078 w 132841"/>
                        <a:gd name="connsiteY1" fmla="*/ 141385 h 187224"/>
                        <a:gd name="connsiteX2" fmla="*/ 67662 w 132841"/>
                        <a:gd name="connsiteY2" fmla="*/ 118119 h 187224"/>
                        <a:gd name="connsiteX3" fmla="*/ 55423 w 132841"/>
                        <a:gd name="connsiteY3" fmla="*/ 94565 h 187224"/>
                        <a:gd name="connsiteX4" fmla="*/ 50746 w 132841"/>
                        <a:gd name="connsiteY4" fmla="*/ 82730 h 187224"/>
                        <a:gd name="connsiteX5" fmla="*/ 45031 w 132841"/>
                        <a:gd name="connsiteY5" fmla="*/ 70895 h 187224"/>
                        <a:gd name="connsiteX6" fmla="*/ 30540 w 132841"/>
                        <a:gd name="connsiteY6" fmla="*/ 47225 h 187224"/>
                        <a:gd name="connsiteX7" fmla="*/ 0 w 132841"/>
                        <a:gd name="connsiteY7" fmla="*/ 0 h 187224"/>
                        <a:gd name="connsiteX8" fmla="*/ 29732 w 132841"/>
                        <a:gd name="connsiteY8" fmla="*/ 47225 h 187224"/>
                        <a:gd name="connsiteX9" fmla="*/ 43818 w 132841"/>
                        <a:gd name="connsiteY9" fmla="*/ 70837 h 187224"/>
                        <a:gd name="connsiteX10" fmla="*/ 49303 w 132841"/>
                        <a:gd name="connsiteY10" fmla="*/ 82672 h 187224"/>
                        <a:gd name="connsiteX11" fmla="*/ 53748 w 132841"/>
                        <a:gd name="connsiteY11" fmla="*/ 94449 h 187224"/>
                        <a:gd name="connsiteX12" fmla="*/ 65641 w 132841"/>
                        <a:gd name="connsiteY12" fmla="*/ 118177 h 187224"/>
                        <a:gd name="connsiteX13" fmla="*/ 83769 w 132841"/>
                        <a:gd name="connsiteY13" fmla="*/ 141674 h 187224"/>
                        <a:gd name="connsiteX14" fmla="*/ 129954 w 132841"/>
                        <a:gd name="connsiteY14" fmla="*/ 187224 h 187224"/>
                        <a:gd name="connsiteX15" fmla="*/ 132841 w 132841"/>
                        <a:gd name="connsiteY15" fmla="*/ 186647 h 187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32841" h="187224">
                          <a:moveTo>
                            <a:pt x="132841" y="186647"/>
                          </a:moveTo>
                          <a:cubicBezTo>
                            <a:pt x="116387" y="171695"/>
                            <a:pt x="99992" y="156742"/>
                            <a:pt x="86078" y="141385"/>
                          </a:cubicBezTo>
                          <a:cubicBezTo>
                            <a:pt x="79150" y="133707"/>
                            <a:pt x="72858" y="125913"/>
                            <a:pt x="67662" y="118119"/>
                          </a:cubicBezTo>
                          <a:cubicBezTo>
                            <a:pt x="62466" y="110268"/>
                            <a:pt x="58425" y="102416"/>
                            <a:pt x="55423" y="94565"/>
                          </a:cubicBezTo>
                          <a:cubicBezTo>
                            <a:pt x="53864" y="90639"/>
                            <a:pt x="52421" y="86713"/>
                            <a:pt x="50746" y="82730"/>
                          </a:cubicBezTo>
                          <a:cubicBezTo>
                            <a:pt x="49130" y="78804"/>
                            <a:pt x="47167" y="74821"/>
                            <a:pt x="45031" y="70895"/>
                          </a:cubicBezTo>
                          <a:cubicBezTo>
                            <a:pt x="40759" y="62985"/>
                            <a:pt x="35621" y="55134"/>
                            <a:pt x="30540" y="47225"/>
                          </a:cubicBezTo>
                          <a:lnTo>
                            <a:pt x="0" y="0"/>
                          </a:lnTo>
                          <a:lnTo>
                            <a:pt x="29732" y="47225"/>
                          </a:lnTo>
                          <a:cubicBezTo>
                            <a:pt x="34697" y="55076"/>
                            <a:pt x="39662" y="62985"/>
                            <a:pt x="43818" y="70837"/>
                          </a:cubicBezTo>
                          <a:cubicBezTo>
                            <a:pt x="45897" y="74763"/>
                            <a:pt x="47744" y="78689"/>
                            <a:pt x="49303" y="82672"/>
                          </a:cubicBezTo>
                          <a:cubicBezTo>
                            <a:pt x="50862" y="86598"/>
                            <a:pt x="52247" y="90524"/>
                            <a:pt x="53748" y="94449"/>
                          </a:cubicBezTo>
                          <a:cubicBezTo>
                            <a:pt x="56577" y="102301"/>
                            <a:pt x="60561" y="110268"/>
                            <a:pt x="65641" y="118177"/>
                          </a:cubicBezTo>
                          <a:cubicBezTo>
                            <a:pt x="70722" y="126086"/>
                            <a:pt x="76899" y="133938"/>
                            <a:pt x="83769" y="141674"/>
                          </a:cubicBezTo>
                          <a:cubicBezTo>
                            <a:pt x="97509" y="157146"/>
                            <a:pt x="113732" y="172272"/>
                            <a:pt x="129954" y="187224"/>
                          </a:cubicBezTo>
                          <a:lnTo>
                            <a:pt x="132841" y="18664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2" name="Freeform: Shape 1961">
                      <a:extLst>
                        <a:ext uri="{FF2B5EF4-FFF2-40B4-BE49-F238E27FC236}">
                          <a16:creationId xmlns:a16="http://schemas.microsoft.com/office/drawing/2014/main" id="{38DE1B45-1C75-4491-B6A6-F52C1A57C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957" y="4058704"/>
                      <a:ext cx="141154" cy="166383"/>
                    </a:xfrm>
                    <a:custGeom>
                      <a:avLst/>
                      <a:gdLst>
                        <a:gd name="connsiteX0" fmla="*/ 141154 w 141154"/>
                        <a:gd name="connsiteY0" fmla="*/ 165402 h 166383"/>
                        <a:gd name="connsiteX1" fmla="*/ 115637 w 141154"/>
                        <a:gd name="connsiteY1" fmla="*/ 146292 h 166383"/>
                        <a:gd name="connsiteX2" fmla="*/ 109864 w 141154"/>
                        <a:gd name="connsiteY2" fmla="*/ 141328 h 166383"/>
                        <a:gd name="connsiteX3" fmla="*/ 104264 w 141154"/>
                        <a:gd name="connsiteY3" fmla="*/ 136305 h 166383"/>
                        <a:gd name="connsiteX4" fmla="*/ 98895 w 141154"/>
                        <a:gd name="connsiteY4" fmla="*/ 131282 h 166383"/>
                        <a:gd name="connsiteX5" fmla="*/ 93757 w 141154"/>
                        <a:gd name="connsiteY5" fmla="*/ 126202 h 166383"/>
                        <a:gd name="connsiteX6" fmla="*/ 74936 w 141154"/>
                        <a:gd name="connsiteY6" fmla="*/ 105534 h 166383"/>
                        <a:gd name="connsiteX7" fmla="*/ 66392 w 141154"/>
                        <a:gd name="connsiteY7" fmla="*/ 95084 h 166383"/>
                        <a:gd name="connsiteX8" fmla="*/ 58367 w 141154"/>
                        <a:gd name="connsiteY8" fmla="*/ 84577 h 166383"/>
                        <a:gd name="connsiteX9" fmla="*/ 28808 w 141154"/>
                        <a:gd name="connsiteY9" fmla="*/ 42317 h 166383"/>
                        <a:gd name="connsiteX10" fmla="*/ 0 w 141154"/>
                        <a:gd name="connsiteY10" fmla="*/ 0 h 166383"/>
                        <a:gd name="connsiteX11" fmla="*/ 28000 w 141154"/>
                        <a:gd name="connsiteY11" fmla="*/ 42375 h 166383"/>
                        <a:gd name="connsiteX12" fmla="*/ 56751 w 141154"/>
                        <a:gd name="connsiteY12" fmla="*/ 84693 h 166383"/>
                        <a:gd name="connsiteX13" fmla="*/ 64602 w 141154"/>
                        <a:gd name="connsiteY13" fmla="*/ 95258 h 166383"/>
                        <a:gd name="connsiteX14" fmla="*/ 72973 w 141154"/>
                        <a:gd name="connsiteY14" fmla="*/ 105765 h 166383"/>
                        <a:gd name="connsiteX15" fmla="*/ 91505 w 141154"/>
                        <a:gd name="connsiteY15" fmla="*/ 126606 h 166383"/>
                        <a:gd name="connsiteX16" fmla="*/ 96585 w 141154"/>
                        <a:gd name="connsiteY16" fmla="*/ 131744 h 166383"/>
                        <a:gd name="connsiteX17" fmla="*/ 101954 w 141154"/>
                        <a:gd name="connsiteY17" fmla="*/ 136824 h 166383"/>
                        <a:gd name="connsiteX18" fmla="*/ 107497 w 141154"/>
                        <a:gd name="connsiteY18" fmla="*/ 141905 h 166383"/>
                        <a:gd name="connsiteX19" fmla="*/ 113212 w 141154"/>
                        <a:gd name="connsiteY19" fmla="*/ 146928 h 166383"/>
                        <a:gd name="connsiteX20" fmla="*/ 138672 w 141154"/>
                        <a:gd name="connsiteY20" fmla="*/ 166383 h 166383"/>
                        <a:gd name="connsiteX21" fmla="*/ 141154 w 141154"/>
                        <a:gd name="connsiteY21" fmla="*/ 165402 h 16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41154" h="166383">
                          <a:moveTo>
                            <a:pt x="141154" y="165402"/>
                          </a:moveTo>
                          <a:cubicBezTo>
                            <a:pt x="132148" y="159224"/>
                            <a:pt x="123546" y="152874"/>
                            <a:pt x="115637" y="146292"/>
                          </a:cubicBezTo>
                          <a:cubicBezTo>
                            <a:pt x="113616" y="144676"/>
                            <a:pt x="111827" y="143002"/>
                            <a:pt x="109864" y="141328"/>
                          </a:cubicBezTo>
                          <a:cubicBezTo>
                            <a:pt x="107959" y="139653"/>
                            <a:pt x="106054" y="138037"/>
                            <a:pt x="104264" y="136305"/>
                          </a:cubicBezTo>
                          <a:lnTo>
                            <a:pt x="98895" y="131282"/>
                          </a:lnTo>
                          <a:lnTo>
                            <a:pt x="93757" y="126202"/>
                          </a:lnTo>
                          <a:cubicBezTo>
                            <a:pt x="87060" y="119389"/>
                            <a:pt x="80767" y="112519"/>
                            <a:pt x="74936" y="105534"/>
                          </a:cubicBezTo>
                          <a:cubicBezTo>
                            <a:pt x="71934" y="102070"/>
                            <a:pt x="69221" y="98548"/>
                            <a:pt x="66392" y="95084"/>
                          </a:cubicBezTo>
                          <a:cubicBezTo>
                            <a:pt x="63736" y="91563"/>
                            <a:pt x="60965" y="88099"/>
                            <a:pt x="58367" y="84577"/>
                          </a:cubicBezTo>
                          <a:cubicBezTo>
                            <a:pt x="47918" y="70548"/>
                            <a:pt x="38449" y="56404"/>
                            <a:pt x="28808" y="42317"/>
                          </a:cubicBezTo>
                          <a:lnTo>
                            <a:pt x="0" y="0"/>
                          </a:lnTo>
                          <a:lnTo>
                            <a:pt x="28000" y="42375"/>
                          </a:lnTo>
                          <a:cubicBezTo>
                            <a:pt x="37353" y="56519"/>
                            <a:pt x="46532" y="70606"/>
                            <a:pt x="56751" y="84693"/>
                          </a:cubicBezTo>
                          <a:cubicBezTo>
                            <a:pt x="59233" y="88214"/>
                            <a:pt x="61946" y="91736"/>
                            <a:pt x="64602" y="95258"/>
                          </a:cubicBezTo>
                          <a:cubicBezTo>
                            <a:pt x="67373" y="98779"/>
                            <a:pt x="70029" y="102301"/>
                            <a:pt x="72973" y="105765"/>
                          </a:cubicBezTo>
                          <a:cubicBezTo>
                            <a:pt x="78631" y="112750"/>
                            <a:pt x="84866" y="119678"/>
                            <a:pt x="91505" y="126606"/>
                          </a:cubicBezTo>
                          <a:lnTo>
                            <a:pt x="96585" y="131744"/>
                          </a:lnTo>
                          <a:lnTo>
                            <a:pt x="101954" y="136824"/>
                          </a:lnTo>
                          <a:cubicBezTo>
                            <a:pt x="103687" y="138556"/>
                            <a:pt x="105592" y="140231"/>
                            <a:pt x="107497" y="141905"/>
                          </a:cubicBezTo>
                          <a:cubicBezTo>
                            <a:pt x="109402" y="143579"/>
                            <a:pt x="111192" y="145253"/>
                            <a:pt x="113212" y="146928"/>
                          </a:cubicBezTo>
                          <a:cubicBezTo>
                            <a:pt x="121006" y="153567"/>
                            <a:pt x="129608" y="160033"/>
                            <a:pt x="138672" y="166383"/>
                          </a:cubicBezTo>
                          <a:lnTo>
                            <a:pt x="141154" y="16540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3" name="Freeform: Shape 1962">
                      <a:extLst>
                        <a:ext uri="{FF2B5EF4-FFF2-40B4-BE49-F238E27FC236}">
                          <a16:creationId xmlns:a16="http://schemas.microsoft.com/office/drawing/2014/main" id="{25F262A7-FE9B-4BB2-81F5-4FEBB88CC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926" y="4000395"/>
                      <a:ext cx="127991" cy="161302"/>
                    </a:xfrm>
                    <a:custGeom>
                      <a:avLst/>
                      <a:gdLst>
                        <a:gd name="connsiteX0" fmla="*/ 127992 w 127991"/>
                        <a:gd name="connsiteY0" fmla="*/ 160841 h 161302"/>
                        <a:gd name="connsiteX1" fmla="*/ 94103 w 127991"/>
                        <a:gd name="connsiteY1" fmla="*/ 120890 h 161302"/>
                        <a:gd name="connsiteX2" fmla="*/ 62639 w 127991"/>
                        <a:gd name="connsiteY2" fmla="*/ 80594 h 161302"/>
                        <a:gd name="connsiteX3" fmla="*/ 0 w 127991"/>
                        <a:gd name="connsiteY3" fmla="*/ 0 h 161302"/>
                        <a:gd name="connsiteX4" fmla="*/ 61080 w 127991"/>
                        <a:gd name="connsiteY4" fmla="*/ 80767 h 161302"/>
                        <a:gd name="connsiteX5" fmla="*/ 91736 w 127991"/>
                        <a:gd name="connsiteY5" fmla="*/ 121121 h 161302"/>
                        <a:gd name="connsiteX6" fmla="*/ 124990 w 127991"/>
                        <a:gd name="connsiteY6" fmla="*/ 161303 h 161302"/>
                        <a:gd name="connsiteX7" fmla="*/ 127992 w 127991"/>
                        <a:gd name="connsiteY7" fmla="*/ 160841 h 161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7991" h="161302">
                          <a:moveTo>
                            <a:pt x="127992" y="160841"/>
                          </a:moveTo>
                          <a:cubicBezTo>
                            <a:pt x="115810" y="147620"/>
                            <a:pt x="104726" y="134284"/>
                            <a:pt x="94103" y="120890"/>
                          </a:cubicBezTo>
                          <a:cubicBezTo>
                            <a:pt x="83480" y="107497"/>
                            <a:pt x="73146" y="94045"/>
                            <a:pt x="62639" y="80594"/>
                          </a:cubicBezTo>
                          <a:lnTo>
                            <a:pt x="0" y="0"/>
                          </a:lnTo>
                          <a:lnTo>
                            <a:pt x="61080" y="80767"/>
                          </a:lnTo>
                          <a:cubicBezTo>
                            <a:pt x="71299" y="94218"/>
                            <a:pt x="81344" y="107670"/>
                            <a:pt x="91736" y="121121"/>
                          </a:cubicBezTo>
                          <a:cubicBezTo>
                            <a:pt x="102128" y="134573"/>
                            <a:pt x="113039" y="147967"/>
                            <a:pt x="124990" y="161303"/>
                          </a:cubicBezTo>
                          <a:lnTo>
                            <a:pt x="127992" y="16084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4" name="Freeform: Shape 1963">
                      <a:extLst>
                        <a:ext uri="{FF2B5EF4-FFF2-40B4-BE49-F238E27FC236}">
                          <a16:creationId xmlns:a16="http://schemas.microsoft.com/office/drawing/2014/main" id="{E55393FB-7E15-49E1-B19C-150F9BD02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376" y="3955075"/>
                      <a:ext cx="110960" cy="126086"/>
                    </a:xfrm>
                    <a:custGeom>
                      <a:avLst/>
                      <a:gdLst>
                        <a:gd name="connsiteX0" fmla="*/ 110961 w 110960"/>
                        <a:gd name="connsiteY0" fmla="*/ 125509 h 126086"/>
                        <a:gd name="connsiteX1" fmla="*/ 0 w 110960"/>
                        <a:gd name="connsiteY1" fmla="*/ 0 h 126086"/>
                        <a:gd name="connsiteX2" fmla="*/ 108190 w 110960"/>
                        <a:gd name="connsiteY2" fmla="*/ 126086 h 126086"/>
                        <a:gd name="connsiteX3" fmla="*/ 110961 w 110960"/>
                        <a:gd name="connsiteY3" fmla="*/ 125509 h 126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0960" h="126086">
                          <a:moveTo>
                            <a:pt x="110961" y="125509"/>
                          </a:moveTo>
                          <a:cubicBezTo>
                            <a:pt x="64948" y="85155"/>
                            <a:pt x="27480" y="42837"/>
                            <a:pt x="0" y="0"/>
                          </a:cubicBezTo>
                          <a:cubicBezTo>
                            <a:pt x="26441" y="42895"/>
                            <a:pt x="62928" y="85443"/>
                            <a:pt x="108190" y="126086"/>
                          </a:cubicBezTo>
                          <a:lnTo>
                            <a:pt x="110961" y="1255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5" name="Freeform: Shape 1964">
                      <a:extLst>
                        <a:ext uri="{FF2B5EF4-FFF2-40B4-BE49-F238E27FC236}">
                          <a16:creationId xmlns:a16="http://schemas.microsoft.com/office/drawing/2014/main" id="{06BE731A-96CA-453E-B9FB-DF59ECA8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7691" y="3898613"/>
                      <a:ext cx="63678" cy="97740"/>
                    </a:xfrm>
                    <a:custGeom>
                      <a:avLst/>
                      <a:gdLst>
                        <a:gd name="connsiteX0" fmla="*/ 63678 w 63678"/>
                        <a:gd name="connsiteY0" fmla="*/ 97163 h 97740"/>
                        <a:gd name="connsiteX1" fmla="*/ 0 w 63678"/>
                        <a:gd name="connsiteY1" fmla="*/ 0 h 97740"/>
                        <a:gd name="connsiteX2" fmla="*/ 60849 w 63678"/>
                        <a:gd name="connsiteY2" fmla="*/ 97740 h 97740"/>
                        <a:gd name="connsiteX3" fmla="*/ 63678 w 63678"/>
                        <a:gd name="connsiteY3" fmla="*/ 97163 h 97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678" h="97740">
                          <a:moveTo>
                            <a:pt x="63678" y="97163"/>
                          </a:moveTo>
                          <a:cubicBezTo>
                            <a:pt x="29905" y="66045"/>
                            <a:pt x="7852" y="32503"/>
                            <a:pt x="0" y="0"/>
                          </a:cubicBezTo>
                          <a:cubicBezTo>
                            <a:pt x="6697" y="32388"/>
                            <a:pt x="27654" y="66161"/>
                            <a:pt x="60849" y="97740"/>
                          </a:cubicBezTo>
                          <a:lnTo>
                            <a:pt x="63678" y="971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1931" name="Graphic 3">
                  <a:extLst>
                    <a:ext uri="{FF2B5EF4-FFF2-40B4-BE49-F238E27FC236}">
                      <a16:creationId xmlns:a16="http://schemas.microsoft.com/office/drawing/2014/main" id="{C93D752E-C424-4958-BDE6-57A168DF99DB}"/>
                    </a:ext>
                  </a:extLst>
                </p:cNvPr>
                <p:cNvGrpSpPr/>
                <p:nvPr/>
              </p:nvGrpSpPr>
              <p:grpSpPr>
                <a:xfrm>
                  <a:off x="2192905" y="4682265"/>
                  <a:ext cx="573319" cy="693024"/>
                  <a:chOff x="2192905" y="4682265"/>
                  <a:chExt cx="573319" cy="693024"/>
                </a:xfrm>
              </p:grpSpPr>
              <p:grpSp>
                <p:nvGrpSpPr>
                  <p:cNvPr id="1932" name="Graphic 3">
                    <a:extLst>
                      <a:ext uri="{FF2B5EF4-FFF2-40B4-BE49-F238E27FC236}">
                        <a16:creationId xmlns:a16="http://schemas.microsoft.com/office/drawing/2014/main" id="{DF99C248-BCE3-4198-9813-86CDB847AF00}"/>
                      </a:ext>
                    </a:extLst>
                  </p:cNvPr>
                  <p:cNvGrpSpPr/>
                  <p:nvPr/>
                </p:nvGrpSpPr>
                <p:grpSpPr>
                  <a:xfrm>
                    <a:off x="2192905" y="4682265"/>
                    <a:ext cx="573319" cy="693024"/>
                    <a:chOff x="2192905" y="4682265"/>
                    <a:chExt cx="573319" cy="693024"/>
                  </a:xfrm>
                  <a:solidFill>
                    <a:srgbClr val="FBFFFF"/>
                  </a:solidFill>
                </p:grpSpPr>
                <p:sp>
                  <p:nvSpPr>
                    <p:cNvPr id="1948" name="Freeform: Shape 1947">
                      <a:extLst>
                        <a:ext uri="{FF2B5EF4-FFF2-40B4-BE49-F238E27FC236}">
                          <a16:creationId xmlns:a16="http://schemas.microsoft.com/office/drawing/2014/main" id="{AC90A785-C3C8-4E78-A21A-845194FAE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7445" y="4682323"/>
                      <a:ext cx="418780" cy="692967"/>
                    </a:xfrm>
                    <a:custGeom>
                      <a:avLst/>
                      <a:gdLst>
                        <a:gd name="connsiteX0" fmla="*/ 0 w 418780"/>
                        <a:gd name="connsiteY0" fmla="*/ 676328 h 692967"/>
                        <a:gd name="connsiteX1" fmla="*/ 45551 w 418780"/>
                        <a:gd name="connsiteY1" fmla="*/ 692263 h 692967"/>
                        <a:gd name="connsiteX2" fmla="*/ 291199 w 418780"/>
                        <a:gd name="connsiteY2" fmla="*/ 575067 h 692967"/>
                        <a:gd name="connsiteX3" fmla="*/ 416535 w 418780"/>
                        <a:gd name="connsiteY3" fmla="*/ 317987 h 692967"/>
                        <a:gd name="connsiteX4" fmla="*/ 360997 w 418780"/>
                        <a:gd name="connsiteY4" fmla="*/ 143002 h 692967"/>
                        <a:gd name="connsiteX5" fmla="*/ 241377 w 418780"/>
                        <a:gd name="connsiteY5" fmla="*/ 0 h 692967"/>
                        <a:gd name="connsiteX6" fmla="*/ 0 w 418780"/>
                        <a:gd name="connsiteY6" fmla="*/ 676328 h 692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8780" h="692967">
                          <a:moveTo>
                            <a:pt x="0" y="676328"/>
                          </a:moveTo>
                          <a:cubicBezTo>
                            <a:pt x="0" y="676328"/>
                            <a:pt x="13278" y="695265"/>
                            <a:pt x="45551" y="692263"/>
                          </a:cubicBezTo>
                          <a:cubicBezTo>
                            <a:pt x="77765" y="689260"/>
                            <a:pt x="174985" y="719223"/>
                            <a:pt x="291199" y="575067"/>
                          </a:cubicBezTo>
                          <a:cubicBezTo>
                            <a:pt x="407414" y="430968"/>
                            <a:pt x="406375" y="353088"/>
                            <a:pt x="416535" y="317987"/>
                          </a:cubicBezTo>
                          <a:cubicBezTo>
                            <a:pt x="426696" y="282886"/>
                            <a:pt x="401352" y="183760"/>
                            <a:pt x="360997" y="143002"/>
                          </a:cubicBezTo>
                          <a:cubicBezTo>
                            <a:pt x="320643" y="102243"/>
                            <a:pt x="234276" y="34120"/>
                            <a:pt x="241377" y="0"/>
                          </a:cubicBezTo>
                          <a:cubicBezTo>
                            <a:pt x="241319" y="0"/>
                            <a:pt x="5196" y="526918"/>
                            <a:pt x="0" y="676328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9" name="Freeform: Shape 1948">
                      <a:extLst>
                        <a:ext uri="{FF2B5EF4-FFF2-40B4-BE49-F238E27FC236}">
                          <a16:creationId xmlns:a16="http://schemas.microsoft.com/office/drawing/2014/main" id="{FD899FEA-E0B3-4497-9A48-C8729828E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2905" y="4682265"/>
                      <a:ext cx="395858" cy="679348"/>
                    </a:xfrm>
                    <a:custGeom>
                      <a:avLst/>
                      <a:gdLst>
                        <a:gd name="connsiteX0" fmla="*/ 169896 w 395858"/>
                        <a:gd name="connsiteY0" fmla="*/ 671479 h 679348"/>
                        <a:gd name="connsiteX1" fmla="*/ 85319 w 395858"/>
                        <a:gd name="connsiteY1" fmla="*/ 663570 h 679348"/>
                        <a:gd name="connsiteX2" fmla="*/ 21237 w 395858"/>
                        <a:gd name="connsiteY2" fmla="*/ 308808 h 679348"/>
                        <a:gd name="connsiteX3" fmla="*/ 284898 w 395858"/>
                        <a:gd name="connsiteY3" fmla="*/ 22227 h 679348"/>
                        <a:gd name="connsiteX4" fmla="*/ 395859 w 395858"/>
                        <a:gd name="connsiteY4" fmla="*/ 0 h 679348"/>
                        <a:gd name="connsiteX5" fmla="*/ 169896 w 395858"/>
                        <a:gd name="connsiteY5" fmla="*/ 671479 h 679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5858" h="679348">
                          <a:moveTo>
                            <a:pt x="169896" y="671479"/>
                          </a:moveTo>
                          <a:cubicBezTo>
                            <a:pt x="169896" y="671479"/>
                            <a:pt x="136527" y="693648"/>
                            <a:pt x="85319" y="663570"/>
                          </a:cubicBezTo>
                          <a:cubicBezTo>
                            <a:pt x="34111" y="633492"/>
                            <a:pt x="-35629" y="526745"/>
                            <a:pt x="21237" y="308808"/>
                          </a:cubicBezTo>
                          <a:cubicBezTo>
                            <a:pt x="78103" y="90870"/>
                            <a:pt x="142993" y="41278"/>
                            <a:pt x="284898" y="22227"/>
                          </a:cubicBezTo>
                          <a:cubicBezTo>
                            <a:pt x="284898" y="22227"/>
                            <a:pt x="383562" y="31406"/>
                            <a:pt x="395859" y="0"/>
                          </a:cubicBezTo>
                          <a:cubicBezTo>
                            <a:pt x="395859" y="58"/>
                            <a:pt x="334143" y="448403"/>
                            <a:pt x="169896" y="671479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pic>
                <p:nvPicPr>
                  <p:cNvPr id="1933" name="Picture 1932">
                    <a:extLst>
                      <a:ext uri="{FF2B5EF4-FFF2-40B4-BE49-F238E27FC236}">
                        <a16:creationId xmlns:a16="http://schemas.microsoft.com/office/drawing/2014/main" id="{5F84802C-2B4C-4ED6-B0D5-5077DCF107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2347186" y="4683515"/>
                    <a:ext cx="415669" cy="687008"/>
                  </a:xfrm>
                  <a:custGeom>
                    <a:avLst/>
                    <a:gdLst>
                      <a:gd name="connsiteX0" fmla="*/ 600 w 415669"/>
                      <a:gd name="connsiteY0" fmla="*/ 251 h 687008"/>
                      <a:gd name="connsiteX1" fmla="*/ 416270 w 415669"/>
                      <a:gd name="connsiteY1" fmla="*/ 251 h 687008"/>
                      <a:gd name="connsiteX2" fmla="*/ 416270 w 415669"/>
                      <a:gd name="connsiteY2" fmla="*/ 687260 h 687008"/>
                      <a:gd name="connsiteX3" fmla="*/ 600 w 415669"/>
                      <a:gd name="connsiteY3" fmla="*/ 687260 h 687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669" h="687008">
                        <a:moveTo>
                          <a:pt x="600" y="251"/>
                        </a:moveTo>
                        <a:lnTo>
                          <a:pt x="416270" y="251"/>
                        </a:lnTo>
                        <a:lnTo>
                          <a:pt x="416270" y="687260"/>
                        </a:lnTo>
                        <a:lnTo>
                          <a:pt x="600" y="6872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934" name="Picture 1933">
                    <a:extLst>
                      <a:ext uri="{FF2B5EF4-FFF2-40B4-BE49-F238E27FC236}">
                        <a16:creationId xmlns:a16="http://schemas.microsoft.com/office/drawing/2014/main" id="{FA8EEEF9-397D-4EE3-B4BE-A557ADC9D0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202857" y="4683515"/>
                    <a:ext cx="386803" cy="675462"/>
                  </a:xfrm>
                  <a:custGeom>
                    <a:avLst/>
                    <a:gdLst>
                      <a:gd name="connsiteX0" fmla="*/ 575 w 386803"/>
                      <a:gd name="connsiteY0" fmla="*/ 251 h 675462"/>
                      <a:gd name="connsiteX1" fmla="*/ 387379 w 386803"/>
                      <a:gd name="connsiteY1" fmla="*/ 251 h 675462"/>
                      <a:gd name="connsiteX2" fmla="*/ 387379 w 386803"/>
                      <a:gd name="connsiteY2" fmla="*/ 675713 h 675462"/>
                      <a:gd name="connsiteX3" fmla="*/ 575 w 386803"/>
                      <a:gd name="connsiteY3" fmla="*/ 675713 h 675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6803" h="675462">
                        <a:moveTo>
                          <a:pt x="575" y="251"/>
                        </a:moveTo>
                        <a:lnTo>
                          <a:pt x="387379" y="251"/>
                        </a:lnTo>
                        <a:lnTo>
                          <a:pt x="387379" y="675713"/>
                        </a:lnTo>
                        <a:lnTo>
                          <a:pt x="575" y="675713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935" name="Graphic 3">
                    <a:extLst>
                      <a:ext uri="{FF2B5EF4-FFF2-40B4-BE49-F238E27FC236}">
                        <a16:creationId xmlns:a16="http://schemas.microsoft.com/office/drawing/2014/main" id="{9BCC093D-1DBF-4CAD-BB10-3E75BD3C137D}"/>
                      </a:ext>
                    </a:extLst>
                  </p:cNvPr>
                  <p:cNvGrpSpPr/>
                  <p:nvPr/>
                </p:nvGrpSpPr>
                <p:grpSpPr>
                  <a:xfrm>
                    <a:off x="2299932" y="4830636"/>
                    <a:ext cx="391191" cy="491124"/>
                    <a:chOff x="2299932" y="4830636"/>
                    <a:chExt cx="391191" cy="491124"/>
                  </a:xfrm>
                  <a:solidFill>
                    <a:srgbClr val="A0BDAB"/>
                  </a:solidFill>
                </p:grpSpPr>
                <p:sp>
                  <p:nvSpPr>
                    <p:cNvPr id="1936" name="Freeform: Shape 1935">
                      <a:extLst>
                        <a:ext uri="{FF2B5EF4-FFF2-40B4-BE49-F238E27FC236}">
                          <a16:creationId xmlns:a16="http://schemas.microsoft.com/office/drawing/2014/main" id="{010E50D4-C049-45BE-89CB-CA5108420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2129" y="5224252"/>
                      <a:ext cx="217071" cy="97508"/>
                    </a:xfrm>
                    <a:custGeom>
                      <a:avLst/>
                      <a:gdLst>
                        <a:gd name="connsiteX0" fmla="*/ 6408 w 217071"/>
                        <a:gd name="connsiteY0" fmla="*/ 97509 h 97508"/>
                        <a:gd name="connsiteX1" fmla="*/ 217072 w 217071"/>
                        <a:gd name="connsiteY1" fmla="*/ 0 h 97508"/>
                        <a:gd name="connsiteX2" fmla="*/ 0 w 217071"/>
                        <a:gd name="connsiteY2" fmla="*/ 97394 h 97508"/>
                        <a:gd name="connsiteX3" fmla="*/ 6408 w 217071"/>
                        <a:gd name="connsiteY3" fmla="*/ 97509 h 97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7071" h="97508">
                          <a:moveTo>
                            <a:pt x="6408" y="97509"/>
                          </a:moveTo>
                          <a:cubicBezTo>
                            <a:pt x="96989" y="81113"/>
                            <a:pt x="172330" y="48322"/>
                            <a:pt x="217072" y="0"/>
                          </a:cubicBezTo>
                          <a:cubicBezTo>
                            <a:pt x="171464" y="47917"/>
                            <a:pt x="90466" y="81633"/>
                            <a:pt x="0" y="97394"/>
                          </a:cubicBezTo>
                          <a:lnTo>
                            <a:pt x="6408" y="975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37" name="Freeform: Shape 1936">
                      <a:extLst>
                        <a:ext uri="{FF2B5EF4-FFF2-40B4-BE49-F238E27FC236}">
                          <a16:creationId xmlns:a16="http://schemas.microsoft.com/office/drawing/2014/main" id="{E7DE5536-F652-4335-8888-D33F6EB77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350" y="5152318"/>
                      <a:ext cx="213780" cy="95950"/>
                    </a:xfrm>
                    <a:custGeom>
                      <a:avLst/>
                      <a:gdLst>
                        <a:gd name="connsiteX0" fmla="*/ 18821 w 213780"/>
                        <a:gd name="connsiteY0" fmla="*/ 89831 h 95950"/>
                        <a:gd name="connsiteX1" fmla="*/ 69798 w 213780"/>
                        <a:gd name="connsiteY1" fmla="*/ 68932 h 95950"/>
                        <a:gd name="connsiteX2" fmla="*/ 119389 w 213780"/>
                        <a:gd name="connsiteY2" fmla="*/ 47051 h 95950"/>
                        <a:gd name="connsiteX3" fmla="*/ 168404 w 213780"/>
                        <a:gd name="connsiteY3" fmla="*/ 24767 h 95950"/>
                        <a:gd name="connsiteX4" fmla="*/ 213781 w 213780"/>
                        <a:gd name="connsiteY4" fmla="*/ 0 h 95950"/>
                        <a:gd name="connsiteX5" fmla="*/ 167827 w 213780"/>
                        <a:gd name="connsiteY5" fmla="*/ 24363 h 95950"/>
                        <a:gd name="connsiteX6" fmla="*/ 118292 w 213780"/>
                        <a:gd name="connsiteY6" fmla="*/ 46243 h 95950"/>
                        <a:gd name="connsiteX7" fmla="*/ 68181 w 213780"/>
                        <a:gd name="connsiteY7" fmla="*/ 67719 h 95950"/>
                        <a:gd name="connsiteX8" fmla="*/ 0 w 213780"/>
                        <a:gd name="connsiteY8" fmla="*/ 95950 h 95950"/>
                        <a:gd name="connsiteX9" fmla="*/ 18821 w 213780"/>
                        <a:gd name="connsiteY9" fmla="*/ 89831 h 95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3780" h="95950">
                          <a:moveTo>
                            <a:pt x="18821" y="89831"/>
                          </a:moveTo>
                          <a:cubicBezTo>
                            <a:pt x="36255" y="83249"/>
                            <a:pt x="53171" y="76148"/>
                            <a:pt x="69798" y="68932"/>
                          </a:cubicBezTo>
                          <a:cubicBezTo>
                            <a:pt x="86424" y="61715"/>
                            <a:pt x="102878" y="54326"/>
                            <a:pt x="119389" y="47051"/>
                          </a:cubicBezTo>
                          <a:cubicBezTo>
                            <a:pt x="135901" y="39719"/>
                            <a:pt x="152470" y="32445"/>
                            <a:pt x="168404" y="24767"/>
                          </a:cubicBezTo>
                          <a:cubicBezTo>
                            <a:pt x="184338" y="17089"/>
                            <a:pt x="199752" y="8948"/>
                            <a:pt x="213781" y="0"/>
                          </a:cubicBezTo>
                          <a:cubicBezTo>
                            <a:pt x="199521" y="8833"/>
                            <a:pt x="183991" y="16800"/>
                            <a:pt x="167827" y="24363"/>
                          </a:cubicBezTo>
                          <a:cubicBezTo>
                            <a:pt x="151719" y="31926"/>
                            <a:pt x="134977" y="39084"/>
                            <a:pt x="118292" y="46243"/>
                          </a:cubicBezTo>
                          <a:cubicBezTo>
                            <a:pt x="101608" y="53402"/>
                            <a:pt x="84981" y="60618"/>
                            <a:pt x="68181" y="67719"/>
                          </a:cubicBezTo>
                          <a:cubicBezTo>
                            <a:pt x="51381" y="74820"/>
                            <a:pt x="17550" y="89484"/>
                            <a:pt x="0" y="95950"/>
                          </a:cubicBezTo>
                          <a:lnTo>
                            <a:pt x="18821" y="898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38" name="Freeform: Shape 1937">
                      <a:extLst>
                        <a:ext uri="{FF2B5EF4-FFF2-40B4-BE49-F238E27FC236}">
                          <a16:creationId xmlns:a16="http://schemas.microsoft.com/office/drawing/2014/main" id="{13E9887F-4C0D-416E-B245-EC7B4ADE5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1845" y="5064162"/>
                      <a:ext cx="196114" cy="82847"/>
                    </a:xfrm>
                    <a:custGeom>
                      <a:avLst/>
                      <a:gdLst>
                        <a:gd name="connsiteX0" fmla="*/ 750 w 196114"/>
                        <a:gd name="connsiteY0" fmla="*/ 82845 h 82847"/>
                        <a:gd name="connsiteX1" fmla="*/ 34754 w 196114"/>
                        <a:gd name="connsiteY1" fmla="*/ 82383 h 82847"/>
                        <a:gd name="connsiteX2" fmla="*/ 67431 w 196114"/>
                        <a:gd name="connsiteY2" fmla="*/ 79208 h 82847"/>
                        <a:gd name="connsiteX3" fmla="*/ 95431 w 196114"/>
                        <a:gd name="connsiteY3" fmla="*/ 70548 h 82847"/>
                        <a:gd name="connsiteX4" fmla="*/ 116387 w 196114"/>
                        <a:gd name="connsiteY4" fmla="*/ 56866 h 82847"/>
                        <a:gd name="connsiteX5" fmla="*/ 196115 w 196114"/>
                        <a:gd name="connsiteY5" fmla="*/ 0 h 82847"/>
                        <a:gd name="connsiteX6" fmla="*/ 115117 w 196114"/>
                        <a:gd name="connsiteY6" fmla="*/ 56173 h 82847"/>
                        <a:gd name="connsiteX7" fmla="*/ 93987 w 196114"/>
                        <a:gd name="connsiteY7" fmla="*/ 69625 h 82847"/>
                        <a:gd name="connsiteX8" fmla="*/ 66276 w 196114"/>
                        <a:gd name="connsiteY8" fmla="*/ 77938 h 82847"/>
                        <a:gd name="connsiteX9" fmla="*/ 33889 w 196114"/>
                        <a:gd name="connsiteY9" fmla="*/ 80882 h 82847"/>
                        <a:gd name="connsiteX10" fmla="*/ 0 w 196114"/>
                        <a:gd name="connsiteY10" fmla="*/ 81113 h 82847"/>
                        <a:gd name="connsiteX11" fmla="*/ 750 w 196114"/>
                        <a:gd name="connsiteY11" fmla="*/ 82845 h 82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6114" h="82847">
                          <a:moveTo>
                            <a:pt x="750" y="82845"/>
                          </a:moveTo>
                          <a:cubicBezTo>
                            <a:pt x="12124" y="82845"/>
                            <a:pt x="23554" y="82903"/>
                            <a:pt x="34754" y="82383"/>
                          </a:cubicBezTo>
                          <a:cubicBezTo>
                            <a:pt x="45954" y="81921"/>
                            <a:pt x="57039" y="80998"/>
                            <a:pt x="67431" y="79208"/>
                          </a:cubicBezTo>
                          <a:cubicBezTo>
                            <a:pt x="77765" y="77361"/>
                            <a:pt x="87464" y="74590"/>
                            <a:pt x="95431" y="70548"/>
                          </a:cubicBezTo>
                          <a:cubicBezTo>
                            <a:pt x="103398" y="66507"/>
                            <a:pt x="109691" y="61542"/>
                            <a:pt x="116387" y="56866"/>
                          </a:cubicBezTo>
                          <a:lnTo>
                            <a:pt x="196115" y="0"/>
                          </a:lnTo>
                          <a:lnTo>
                            <a:pt x="115117" y="56173"/>
                          </a:lnTo>
                          <a:cubicBezTo>
                            <a:pt x="108305" y="60792"/>
                            <a:pt x="101896" y="65699"/>
                            <a:pt x="93987" y="69625"/>
                          </a:cubicBezTo>
                          <a:cubicBezTo>
                            <a:pt x="86078" y="73493"/>
                            <a:pt x="76495" y="76148"/>
                            <a:pt x="66276" y="77938"/>
                          </a:cubicBezTo>
                          <a:cubicBezTo>
                            <a:pt x="56000" y="79670"/>
                            <a:pt x="45089" y="80536"/>
                            <a:pt x="33889" y="80882"/>
                          </a:cubicBezTo>
                          <a:cubicBezTo>
                            <a:pt x="22746" y="81287"/>
                            <a:pt x="11373" y="81171"/>
                            <a:pt x="0" y="81113"/>
                          </a:cubicBezTo>
                          <a:lnTo>
                            <a:pt x="750" y="8284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39" name="Freeform: Shape 1938">
                      <a:extLst>
                        <a:ext uri="{FF2B5EF4-FFF2-40B4-BE49-F238E27FC236}">
                          <a16:creationId xmlns:a16="http://schemas.microsoft.com/office/drawing/2014/main" id="{6C03BD95-9A99-4BA5-8EC9-7DB70A4A56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2512" y="5004351"/>
                      <a:ext cx="188610" cy="78630"/>
                    </a:xfrm>
                    <a:custGeom>
                      <a:avLst/>
                      <a:gdLst>
                        <a:gd name="connsiteX0" fmla="*/ 1501 w 188610"/>
                        <a:gd name="connsiteY0" fmla="*/ 78631 h 78630"/>
                        <a:gd name="connsiteX1" fmla="*/ 52132 w 188610"/>
                        <a:gd name="connsiteY1" fmla="*/ 61946 h 78630"/>
                        <a:gd name="connsiteX2" fmla="*/ 98433 w 188610"/>
                        <a:gd name="connsiteY2" fmla="*/ 41856 h 78630"/>
                        <a:gd name="connsiteX3" fmla="*/ 188610 w 188610"/>
                        <a:gd name="connsiteY3" fmla="*/ 0 h 78630"/>
                        <a:gd name="connsiteX4" fmla="*/ 97394 w 188610"/>
                        <a:gd name="connsiteY4" fmla="*/ 41105 h 78630"/>
                        <a:gd name="connsiteX5" fmla="*/ 50631 w 188610"/>
                        <a:gd name="connsiteY5" fmla="*/ 60792 h 78630"/>
                        <a:gd name="connsiteX6" fmla="*/ 0 w 188610"/>
                        <a:gd name="connsiteY6" fmla="*/ 76899 h 78630"/>
                        <a:gd name="connsiteX7" fmla="*/ 1501 w 188610"/>
                        <a:gd name="connsiteY7" fmla="*/ 78631 h 78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8610" h="78630">
                          <a:moveTo>
                            <a:pt x="1501" y="78631"/>
                          </a:moveTo>
                          <a:cubicBezTo>
                            <a:pt x="20206" y="74705"/>
                            <a:pt x="36544" y="68528"/>
                            <a:pt x="52132" y="61946"/>
                          </a:cubicBezTo>
                          <a:cubicBezTo>
                            <a:pt x="67720" y="55365"/>
                            <a:pt x="83134" y="48668"/>
                            <a:pt x="98433" y="41856"/>
                          </a:cubicBezTo>
                          <a:cubicBezTo>
                            <a:pt x="129031" y="28289"/>
                            <a:pt x="159051" y="14317"/>
                            <a:pt x="188610" y="0"/>
                          </a:cubicBezTo>
                          <a:cubicBezTo>
                            <a:pt x="158705" y="14087"/>
                            <a:pt x="128280" y="27769"/>
                            <a:pt x="97394" y="41105"/>
                          </a:cubicBezTo>
                          <a:cubicBezTo>
                            <a:pt x="81922" y="47744"/>
                            <a:pt x="66334" y="54326"/>
                            <a:pt x="50631" y="60792"/>
                          </a:cubicBezTo>
                          <a:cubicBezTo>
                            <a:pt x="34870" y="67200"/>
                            <a:pt x="18532" y="73204"/>
                            <a:pt x="0" y="76899"/>
                          </a:cubicBezTo>
                          <a:lnTo>
                            <a:pt x="1501" y="786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0" name="Freeform: Shape 1939">
                      <a:extLst>
                        <a:ext uri="{FF2B5EF4-FFF2-40B4-BE49-F238E27FC236}">
                          <a16:creationId xmlns:a16="http://schemas.microsoft.com/office/drawing/2014/main" id="{6F23949E-AB05-41EE-AA7B-1BD9EA55D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9416" y="4935420"/>
                      <a:ext cx="135092" cy="67430"/>
                    </a:xfrm>
                    <a:custGeom>
                      <a:avLst/>
                      <a:gdLst>
                        <a:gd name="connsiteX0" fmla="*/ 2598 w 135092"/>
                        <a:gd name="connsiteY0" fmla="*/ 67431 h 67430"/>
                        <a:gd name="connsiteX1" fmla="*/ 17262 w 135092"/>
                        <a:gd name="connsiteY1" fmla="*/ 57847 h 67430"/>
                        <a:gd name="connsiteX2" fmla="*/ 35794 w 135092"/>
                        <a:gd name="connsiteY2" fmla="*/ 50862 h 67430"/>
                        <a:gd name="connsiteX3" fmla="*/ 56173 w 135092"/>
                        <a:gd name="connsiteY3" fmla="*/ 45262 h 67430"/>
                        <a:gd name="connsiteX4" fmla="*/ 66218 w 135092"/>
                        <a:gd name="connsiteY4" fmla="*/ 42260 h 67430"/>
                        <a:gd name="connsiteX5" fmla="*/ 75744 w 135092"/>
                        <a:gd name="connsiteY5" fmla="*/ 38796 h 67430"/>
                        <a:gd name="connsiteX6" fmla="*/ 108247 w 135092"/>
                        <a:gd name="connsiteY6" fmla="*/ 21014 h 67430"/>
                        <a:gd name="connsiteX7" fmla="*/ 135092 w 135092"/>
                        <a:gd name="connsiteY7" fmla="*/ 0 h 67430"/>
                        <a:gd name="connsiteX8" fmla="*/ 107612 w 135092"/>
                        <a:gd name="connsiteY8" fmla="*/ 20668 h 67430"/>
                        <a:gd name="connsiteX9" fmla="*/ 74705 w 135092"/>
                        <a:gd name="connsiteY9" fmla="*/ 37987 h 67430"/>
                        <a:gd name="connsiteX10" fmla="*/ 34466 w 135092"/>
                        <a:gd name="connsiteY10" fmla="*/ 49592 h 67430"/>
                        <a:gd name="connsiteX11" fmla="*/ 15299 w 135092"/>
                        <a:gd name="connsiteY11" fmla="*/ 56520 h 67430"/>
                        <a:gd name="connsiteX12" fmla="*/ 0 w 135092"/>
                        <a:gd name="connsiteY12" fmla="*/ 66161 h 67430"/>
                        <a:gd name="connsiteX13" fmla="*/ 2598 w 135092"/>
                        <a:gd name="connsiteY13" fmla="*/ 67431 h 67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5092" h="67430">
                          <a:moveTo>
                            <a:pt x="2598" y="67431"/>
                          </a:moveTo>
                          <a:cubicBezTo>
                            <a:pt x="6755" y="63851"/>
                            <a:pt x="11662" y="60618"/>
                            <a:pt x="17262" y="57847"/>
                          </a:cubicBezTo>
                          <a:cubicBezTo>
                            <a:pt x="22862" y="55076"/>
                            <a:pt x="29155" y="52825"/>
                            <a:pt x="35794" y="50862"/>
                          </a:cubicBezTo>
                          <a:cubicBezTo>
                            <a:pt x="42433" y="48899"/>
                            <a:pt x="49361" y="47167"/>
                            <a:pt x="56173" y="45262"/>
                          </a:cubicBezTo>
                          <a:cubicBezTo>
                            <a:pt x="59579" y="44338"/>
                            <a:pt x="62928" y="43357"/>
                            <a:pt x="66218" y="42260"/>
                          </a:cubicBezTo>
                          <a:cubicBezTo>
                            <a:pt x="69451" y="41163"/>
                            <a:pt x="72684" y="40066"/>
                            <a:pt x="75744" y="38796"/>
                          </a:cubicBezTo>
                          <a:cubicBezTo>
                            <a:pt x="88041" y="33831"/>
                            <a:pt x="98664" y="27711"/>
                            <a:pt x="108247" y="21014"/>
                          </a:cubicBezTo>
                          <a:cubicBezTo>
                            <a:pt x="117831" y="14318"/>
                            <a:pt x="126490" y="7159"/>
                            <a:pt x="135092" y="0"/>
                          </a:cubicBezTo>
                          <a:cubicBezTo>
                            <a:pt x="126260" y="7101"/>
                            <a:pt x="117426" y="14144"/>
                            <a:pt x="107612" y="20668"/>
                          </a:cubicBezTo>
                          <a:cubicBezTo>
                            <a:pt x="97856" y="27192"/>
                            <a:pt x="87059" y="33196"/>
                            <a:pt x="74705" y="37987"/>
                          </a:cubicBezTo>
                          <a:cubicBezTo>
                            <a:pt x="62466" y="42895"/>
                            <a:pt x="48033" y="45781"/>
                            <a:pt x="34466" y="49592"/>
                          </a:cubicBezTo>
                          <a:cubicBezTo>
                            <a:pt x="27653" y="51497"/>
                            <a:pt x="21130" y="53748"/>
                            <a:pt x="15299" y="56520"/>
                          </a:cubicBezTo>
                          <a:cubicBezTo>
                            <a:pt x="9468" y="59291"/>
                            <a:pt x="4330" y="62524"/>
                            <a:pt x="0" y="66161"/>
                          </a:cubicBezTo>
                          <a:lnTo>
                            <a:pt x="2598" y="674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1" name="Freeform: Shape 1940">
                      <a:extLst>
                        <a:ext uri="{FF2B5EF4-FFF2-40B4-BE49-F238E27FC236}">
                          <a16:creationId xmlns:a16="http://schemas.microsoft.com/office/drawing/2014/main" id="{17326E52-5FCF-4C1D-B6A8-3EFB8B27A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8179" y="4881844"/>
                      <a:ext cx="84634" cy="34953"/>
                    </a:xfrm>
                    <a:custGeom>
                      <a:avLst/>
                      <a:gdLst>
                        <a:gd name="connsiteX0" fmla="*/ 0 w 84634"/>
                        <a:gd name="connsiteY0" fmla="*/ 32907 h 34953"/>
                        <a:gd name="connsiteX1" fmla="*/ 10738 w 84634"/>
                        <a:gd name="connsiteY1" fmla="*/ 34928 h 34953"/>
                        <a:gd name="connsiteX2" fmla="*/ 17781 w 84634"/>
                        <a:gd name="connsiteY2" fmla="*/ 34350 h 34953"/>
                        <a:gd name="connsiteX3" fmla="*/ 29212 w 84634"/>
                        <a:gd name="connsiteY3" fmla="*/ 30656 h 34953"/>
                        <a:gd name="connsiteX4" fmla="*/ 49130 w 84634"/>
                        <a:gd name="connsiteY4" fmla="*/ 21361 h 34953"/>
                        <a:gd name="connsiteX5" fmla="*/ 84635 w 84634"/>
                        <a:gd name="connsiteY5" fmla="*/ 0 h 34953"/>
                        <a:gd name="connsiteX6" fmla="*/ 48033 w 84634"/>
                        <a:gd name="connsiteY6" fmla="*/ 20610 h 34953"/>
                        <a:gd name="connsiteX7" fmla="*/ 27711 w 84634"/>
                        <a:gd name="connsiteY7" fmla="*/ 29501 h 34953"/>
                        <a:gd name="connsiteX8" fmla="*/ 16627 w 84634"/>
                        <a:gd name="connsiteY8" fmla="*/ 32849 h 34953"/>
                        <a:gd name="connsiteX9" fmla="*/ 2598 w 84634"/>
                        <a:gd name="connsiteY9" fmla="*/ 31695 h 34953"/>
                        <a:gd name="connsiteX10" fmla="*/ 0 w 84634"/>
                        <a:gd name="connsiteY10" fmla="*/ 32907 h 34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4634" h="34953">
                          <a:moveTo>
                            <a:pt x="0" y="32907"/>
                          </a:moveTo>
                          <a:cubicBezTo>
                            <a:pt x="2482" y="33773"/>
                            <a:pt x="8198" y="34870"/>
                            <a:pt x="10738" y="34928"/>
                          </a:cubicBezTo>
                          <a:cubicBezTo>
                            <a:pt x="13278" y="35043"/>
                            <a:pt x="15645" y="34755"/>
                            <a:pt x="17781" y="34350"/>
                          </a:cubicBezTo>
                          <a:cubicBezTo>
                            <a:pt x="22111" y="33542"/>
                            <a:pt x="25806" y="32099"/>
                            <a:pt x="29212" y="30656"/>
                          </a:cubicBezTo>
                          <a:cubicBezTo>
                            <a:pt x="36082" y="27711"/>
                            <a:pt x="42721" y="24594"/>
                            <a:pt x="49130" y="21361"/>
                          </a:cubicBezTo>
                          <a:cubicBezTo>
                            <a:pt x="61946" y="14837"/>
                            <a:pt x="73781" y="7678"/>
                            <a:pt x="84635" y="0"/>
                          </a:cubicBezTo>
                          <a:cubicBezTo>
                            <a:pt x="73377" y="7447"/>
                            <a:pt x="61196" y="14375"/>
                            <a:pt x="48033" y="20610"/>
                          </a:cubicBezTo>
                          <a:cubicBezTo>
                            <a:pt x="41451" y="23728"/>
                            <a:pt x="34697" y="26672"/>
                            <a:pt x="27711" y="29501"/>
                          </a:cubicBezTo>
                          <a:cubicBezTo>
                            <a:pt x="24247" y="30887"/>
                            <a:pt x="20668" y="32157"/>
                            <a:pt x="16627" y="32849"/>
                          </a:cubicBezTo>
                          <a:cubicBezTo>
                            <a:pt x="12643" y="33542"/>
                            <a:pt x="6581" y="33196"/>
                            <a:pt x="2598" y="31695"/>
                          </a:cubicBezTo>
                          <a:lnTo>
                            <a:pt x="0" y="3290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2" name="Freeform: Shape 1941">
                      <a:extLst>
                        <a:ext uri="{FF2B5EF4-FFF2-40B4-BE49-F238E27FC236}">
                          <a16:creationId xmlns:a16="http://schemas.microsoft.com/office/drawing/2014/main" id="{57D4DA00-C2A0-4BA3-8DF8-DDF827CD9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9932" y="5178990"/>
                      <a:ext cx="87232" cy="141212"/>
                    </a:xfrm>
                    <a:custGeom>
                      <a:avLst/>
                      <a:gdLst>
                        <a:gd name="connsiteX0" fmla="*/ 87233 w 87232"/>
                        <a:gd name="connsiteY0" fmla="*/ 140173 h 141212"/>
                        <a:gd name="connsiteX1" fmla="*/ 69567 w 87232"/>
                        <a:gd name="connsiteY1" fmla="*/ 124181 h 141212"/>
                        <a:gd name="connsiteX2" fmla="*/ 57443 w 87232"/>
                        <a:gd name="connsiteY2" fmla="*/ 106688 h 141212"/>
                        <a:gd name="connsiteX3" fmla="*/ 35505 w 87232"/>
                        <a:gd name="connsiteY3" fmla="*/ 71183 h 141212"/>
                        <a:gd name="connsiteX4" fmla="*/ 13625 w 87232"/>
                        <a:gd name="connsiteY4" fmla="*/ 35678 h 141212"/>
                        <a:gd name="connsiteX5" fmla="*/ 4388 w 87232"/>
                        <a:gd name="connsiteY5" fmla="*/ 17839 h 141212"/>
                        <a:gd name="connsiteX6" fmla="*/ 0 w 87232"/>
                        <a:gd name="connsiteY6" fmla="*/ 0 h 141212"/>
                        <a:gd name="connsiteX7" fmla="*/ 4041 w 87232"/>
                        <a:gd name="connsiteY7" fmla="*/ 17839 h 141212"/>
                        <a:gd name="connsiteX8" fmla="*/ 12932 w 87232"/>
                        <a:gd name="connsiteY8" fmla="*/ 35736 h 141212"/>
                        <a:gd name="connsiteX9" fmla="*/ 34119 w 87232"/>
                        <a:gd name="connsiteY9" fmla="*/ 71299 h 141212"/>
                        <a:gd name="connsiteX10" fmla="*/ 55365 w 87232"/>
                        <a:gd name="connsiteY10" fmla="*/ 106862 h 141212"/>
                        <a:gd name="connsiteX11" fmla="*/ 67257 w 87232"/>
                        <a:gd name="connsiteY11" fmla="*/ 124585 h 141212"/>
                        <a:gd name="connsiteX12" fmla="*/ 85212 w 87232"/>
                        <a:gd name="connsiteY12" fmla="*/ 141212 h 141212"/>
                        <a:gd name="connsiteX13" fmla="*/ 87233 w 87232"/>
                        <a:gd name="connsiteY13" fmla="*/ 140173 h 141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7232" h="141212">
                          <a:moveTo>
                            <a:pt x="87233" y="140173"/>
                          </a:moveTo>
                          <a:cubicBezTo>
                            <a:pt x="79958" y="135381"/>
                            <a:pt x="74243" y="129839"/>
                            <a:pt x="69567" y="124181"/>
                          </a:cubicBezTo>
                          <a:cubicBezTo>
                            <a:pt x="64833" y="118466"/>
                            <a:pt x="61080" y="112577"/>
                            <a:pt x="57443" y="106688"/>
                          </a:cubicBezTo>
                          <a:lnTo>
                            <a:pt x="35505" y="71183"/>
                          </a:lnTo>
                          <a:cubicBezTo>
                            <a:pt x="28231" y="59348"/>
                            <a:pt x="20783" y="47513"/>
                            <a:pt x="13625" y="35678"/>
                          </a:cubicBezTo>
                          <a:cubicBezTo>
                            <a:pt x="10103" y="29732"/>
                            <a:pt x="6812" y="23785"/>
                            <a:pt x="4388" y="17839"/>
                          </a:cubicBezTo>
                          <a:cubicBezTo>
                            <a:pt x="1905" y="11893"/>
                            <a:pt x="289" y="5889"/>
                            <a:pt x="0" y="0"/>
                          </a:cubicBezTo>
                          <a:cubicBezTo>
                            <a:pt x="173" y="5831"/>
                            <a:pt x="1674" y="11835"/>
                            <a:pt x="4041" y="17839"/>
                          </a:cubicBezTo>
                          <a:cubicBezTo>
                            <a:pt x="6350" y="23843"/>
                            <a:pt x="9583" y="29790"/>
                            <a:pt x="12932" y="35736"/>
                          </a:cubicBezTo>
                          <a:cubicBezTo>
                            <a:pt x="19860" y="47629"/>
                            <a:pt x="27018" y="59464"/>
                            <a:pt x="34119" y="71299"/>
                          </a:cubicBezTo>
                          <a:lnTo>
                            <a:pt x="55365" y="106862"/>
                          </a:lnTo>
                          <a:cubicBezTo>
                            <a:pt x="58944" y="112808"/>
                            <a:pt x="62581" y="118754"/>
                            <a:pt x="67257" y="124585"/>
                          </a:cubicBezTo>
                          <a:cubicBezTo>
                            <a:pt x="71934" y="130416"/>
                            <a:pt x="77707" y="136189"/>
                            <a:pt x="85212" y="141212"/>
                          </a:cubicBezTo>
                          <a:lnTo>
                            <a:pt x="87233" y="14017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3" name="Freeform: Shape 1942">
                      <a:extLst>
                        <a:ext uri="{FF2B5EF4-FFF2-40B4-BE49-F238E27FC236}">
                          <a16:creationId xmlns:a16="http://schemas.microsoft.com/office/drawing/2014/main" id="{7FBDB4FC-FEC3-420A-A63E-503B0A5654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0196" y="5064854"/>
                      <a:ext cx="113327" cy="181682"/>
                    </a:xfrm>
                    <a:custGeom>
                      <a:avLst/>
                      <a:gdLst>
                        <a:gd name="connsiteX0" fmla="*/ 113327 w 113327"/>
                        <a:gd name="connsiteY0" fmla="*/ 180989 h 181682"/>
                        <a:gd name="connsiteX1" fmla="*/ 72973 w 113327"/>
                        <a:gd name="connsiteY1" fmla="*/ 137402 h 181682"/>
                        <a:gd name="connsiteX2" fmla="*/ 57212 w 113327"/>
                        <a:gd name="connsiteY2" fmla="*/ 114887 h 181682"/>
                        <a:gd name="connsiteX3" fmla="*/ 46936 w 113327"/>
                        <a:gd name="connsiteY3" fmla="*/ 91909 h 181682"/>
                        <a:gd name="connsiteX4" fmla="*/ 43068 w 113327"/>
                        <a:gd name="connsiteY4" fmla="*/ 80363 h 181682"/>
                        <a:gd name="connsiteX5" fmla="*/ 38276 w 113327"/>
                        <a:gd name="connsiteY5" fmla="*/ 68816 h 181682"/>
                        <a:gd name="connsiteX6" fmla="*/ 25979 w 113327"/>
                        <a:gd name="connsiteY6" fmla="*/ 45839 h 181682"/>
                        <a:gd name="connsiteX7" fmla="*/ 0 w 113327"/>
                        <a:gd name="connsiteY7" fmla="*/ 0 h 181682"/>
                        <a:gd name="connsiteX8" fmla="*/ 25286 w 113327"/>
                        <a:gd name="connsiteY8" fmla="*/ 45897 h 181682"/>
                        <a:gd name="connsiteX9" fmla="*/ 37237 w 113327"/>
                        <a:gd name="connsiteY9" fmla="*/ 68874 h 181682"/>
                        <a:gd name="connsiteX10" fmla="*/ 41856 w 113327"/>
                        <a:gd name="connsiteY10" fmla="*/ 80363 h 181682"/>
                        <a:gd name="connsiteX11" fmla="*/ 45550 w 113327"/>
                        <a:gd name="connsiteY11" fmla="*/ 91909 h 181682"/>
                        <a:gd name="connsiteX12" fmla="*/ 55538 w 113327"/>
                        <a:gd name="connsiteY12" fmla="*/ 115060 h 181682"/>
                        <a:gd name="connsiteX13" fmla="*/ 71068 w 113327"/>
                        <a:gd name="connsiteY13" fmla="*/ 137806 h 181682"/>
                        <a:gd name="connsiteX14" fmla="*/ 110903 w 113327"/>
                        <a:gd name="connsiteY14" fmla="*/ 181682 h 181682"/>
                        <a:gd name="connsiteX15" fmla="*/ 113327 w 113327"/>
                        <a:gd name="connsiteY15" fmla="*/ 180989 h 1816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13327" h="181682">
                          <a:moveTo>
                            <a:pt x="113327" y="180989"/>
                          </a:moveTo>
                          <a:cubicBezTo>
                            <a:pt x="99068" y="166614"/>
                            <a:pt x="84923" y="152239"/>
                            <a:pt x="72973" y="137402"/>
                          </a:cubicBezTo>
                          <a:cubicBezTo>
                            <a:pt x="66969" y="130012"/>
                            <a:pt x="61600" y="122449"/>
                            <a:pt x="57212" y="114887"/>
                          </a:cubicBezTo>
                          <a:cubicBezTo>
                            <a:pt x="52767" y="107266"/>
                            <a:pt x="49361" y="99587"/>
                            <a:pt x="46936" y="91909"/>
                          </a:cubicBezTo>
                          <a:cubicBezTo>
                            <a:pt x="45666" y="88041"/>
                            <a:pt x="44453" y="84231"/>
                            <a:pt x="43068" y="80363"/>
                          </a:cubicBezTo>
                          <a:cubicBezTo>
                            <a:pt x="41682" y="76495"/>
                            <a:pt x="40066" y="72627"/>
                            <a:pt x="38276" y="68816"/>
                          </a:cubicBezTo>
                          <a:cubicBezTo>
                            <a:pt x="34639" y="61138"/>
                            <a:pt x="30309" y="53460"/>
                            <a:pt x="25979" y="45839"/>
                          </a:cubicBezTo>
                          <a:lnTo>
                            <a:pt x="0" y="0"/>
                          </a:lnTo>
                          <a:lnTo>
                            <a:pt x="25286" y="45897"/>
                          </a:lnTo>
                          <a:cubicBezTo>
                            <a:pt x="29501" y="53575"/>
                            <a:pt x="33715" y="61196"/>
                            <a:pt x="37237" y="68874"/>
                          </a:cubicBezTo>
                          <a:cubicBezTo>
                            <a:pt x="38969" y="72685"/>
                            <a:pt x="40528" y="76552"/>
                            <a:pt x="41856" y="80363"/>
                          </a:cubicBezTo>
                          <a:cubicBezTo>
                            <a:pt x="43183" y="84231"/>
                            <a:pt x="44280" y="88041"/>
                            <a:pt x="45550" y="91909"/>
                          </a:cubicBezTo>
                          <a:cubicBezTo>
                            <a:pt x="47917" y="99587"/>
                            <a:pt x="51208" y="107381"/>
                            <a:pt x="55538" y="115060"/>
                          </a:cubicBezTo>
                          <a:cubicBezTo>
                            <a:pt x="59868" y="122738"/>
                            <a:pt x="65179" y="130301"/>
                            <a:pt x="71068" y="137806"/>
                          </a:cubicBezTo>
                          <a:cubicBezTo>
                            <a:pt x="82845" y="152759"/>
                            <a:pt x="96932" y="167249"/>
                            <a:pt x="110903" y="181682"/>
                          </a:cubicBezTo>
                          <a:lnTo>
                            <a:pt x="113327" y="1809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4" name="Freeform: Shape 1943">
                      <a:extLst>
                        <a:ext uri="{FF2B5EF4-FFF2-40B4-BE49-F238E27FC236}">
                          <a16:creationId xmlns:a16="http://schemas.microsoft.com/office/drawing/2014/main" id="{27EB4B09-4CF3-4B67-8587-A0D41287B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6567" y="4991650"/>
                      <a:ext cx="121121" cy="160783"/>
                    </a:xfrm>
                    <a:custGeom>
                      <a:avLst/>
                      <a:gdLst>
                        <a:gd name="connsiteX0" fmla="*/ 121121 w 121121"/>
                        <a:gd name="connsiteY0" fmla="*/ 159859 h 160783"/>
                        <a:gd name="connsiteX1" fmla="*/ 99010 w 121121"/>
                        <a:gd name="connsiteY1" fmla="*/ 141559 h 160783"/>
                        <a:gd name="connsiteX2" fmla="*/ 94045 w 121121"/>
                        <a:gd name="connsiteY2" fmla="*/ 136825 h 160783"/>
                        <a:gd name="connsiteX3" fmla="*/ 89196 w 121121"/>
                        <a:gd name="connsiteY3" fmla="*/ 132033 h 160783"/>
                        <a:gd name="connsiteX4" fmla="*/ 84520 w 121121"/>
                        <a:gd name="connsiteY4" fmla="*/ 127183 h 160783"/>
                        <a:gd name="connsiteX5" fmla="*/ 80132 w 121121"/>
                        <a:gd name="connsiteY5" fmla="*/ 122276 h 160783"/>
                        <a:gd name="connsiteX6" fmla="*/ 63967 w 121121"/>
                        <a:gd name="connsiteY6" fmla="*/ 102301 h 160783"/>
                        <a:gd name="connsiteX7" fmla="*/ 56635 w 121121"/>
                        <a:gd name="connsiteY7" fmla="*/ 92198 h 160783"/>
                        <a:gd name="connsiteX8" fmla="*/ 49765 w 121121"/>
                        <a:gd name="connsiteY8" fmla="*/ 82037 h 160783"/>
                        <a:gd name="connsiteX9" fmla="*/ 24536 w 121121"/>
                        <a:gd name="connsiteY9" fmla="*/ 41047 h 160783"/>
                        <a:gd name="connsiteX10" fmla="*/ 0 w 121121"/>
                        <a:gd name="connsiteY10" fmla="*/ 0 h 160783"/>
                        <a:gd name="connsiteX11" fmla="*/ 23843 w 121121"/>
                        <a:gd name="connsiteY11" fmla="*/ 41105 h 160783"/>
                        <a:gd name="connsiteX12" fmla="*/ 48379 w 121121"/>
                        <a:gd name="connsiteY12" fmla="*/ 82152 h 160783"/>
                        <a:gd name="connsiteX13" fmla="*/ 55076 w 121121"/>
                        <a:gd name="connsiteY13" fmla="*/ 92371 h 160783"/>
                        <a:gd name="connsiteX14" fmla="*/ 62235 w 121121"/>
                        <a:gd name="connsiteY14" fmla="*/ 102532 h 160783"/>
                        <a:gd name="connsiteX15" fmla="*/ 78169 w 121121"/>
                        <a:gd name="connsiteY15" fmla="*/ 122623 h 160783"/>
                        <a:gd name="connsiteX16" fmla="*/ 82556 w 121121"/>
                        <a:gd name="connsiteY16" fmla="*/ 127587 h 160783"/>
                        <a:gd name="connsiteX17" fmla="*/ 87175 w 121121"/>
                        <a:gd name="connsiteY17" fmla="*/ 132495 h 160783"/>
                        <a:gd name="connsiteX18" fmla="*/ 91967 w 121121"/>
                        <a:gd name="connsiteY18" fmla="*/ 137344 h 160783"/>
                        <a:gd name="connsiteX19" fmla="*/ 96932 w 121121"/>
                        <a:gd name="connsiteY19" fmla="*/ 142194 h 160783"/>
                        <a:gd name="connsiteX20" fmla="*/ 119043 w 121121"/>
                        <a:gd name="connsiteY20" fmla="*/ 160783 h 160783"/>
                        <a:gd name="connsiteX21" fmla="*/ 121121 w 121121"/>
                        <a:gd name="connsiteY21" fmla="*/ 159859 h 1607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1121" h="160783">
                          <a:moveTo>
                            <a:pt x="121121" y="159859"/>
                          </a:moveTo>
                          <a:cubicBezTo>
                            <a:pt x="113270" y="153971"/>
                            <a:pt x="105765" y="147851"/>
                            <a:pt x="99010" y="141559"/>
                          </a:cubicBezTo>
                          <a:cubicBezTo>
                            <a:pt x="97278" y="140000"/>
                            <a:pt x="95662" y="138383"/>
                            <a:pt x="94045" y="136825"/>
                          </a:cubicBezTo>
                          <a:cubicBezTo>
                            <a:pt x="92371" y="135208"/>
                            <a:pt x="90754" y="133649"/>
                            <a:pt x="89196" y="132033"/>
                          </a:cubicBezTo>
                          <a:lnTo>
                            <a:pt x="84520" y="127183"/>
                          </a:lnTo>
                          <a:lnTo>
                            <a:pt x="80132" y="122276"/>
                          </a:lnTo>
                          <a:cubicBezTo>
                            <a:pt x="74359" y="115695"/>
                            <a:pt x="68932" y="109056"/>
                            <a:pt x="63967" y="102301"/>
                          </a:cubicBezTo>
                          <a:cubicBezTo>
                            <a:pt x="61369" y="98952"/>
                            <a:pt x="59060" y="95546"/>
                            <a:pt x="56635" y="92198"/>
                          </a:cubicBezTo>
                          <a:cubicBezTo>
                            <a:pt x="54326" y="88792"/>
                            <a:pt x="51959" y="85443"/>
                            <a:pt x="49765" y="82037"/>
                          </a:cubicBezTo>
                          <a:cubicBezTo>
                            <a:pt x="40816" y="68412"/>
                            <a:pt x="32792" y="54730"/>
                            <a:pt x="24536" y="41047"/>
                          </a:cubicBezTo>
                          <a:lnTo>
                            <a:pt x="0" y="0"/>
                          </a:lnTo>
                          <a:lnTo>
                            <a:pt x="23843" y="41105"/>
                          </a:lnTo>
                          <a:cubicBezTo>
                            <a:pt x="31810" y="54788"/>
                            <a:pt x="39662" y="68528"/>
                            <a:pt x="48379" y="82152"/>
                          </a:cubicBezTo>
                          <a:cubicBezTo>
                            <a:pt x="50515" y="85559"/>
                            <a:pt x="52824" y="88965"/>
                            <a:pt x="55076" y="92371"/>
                          </a:cubicBezTo>
                          <a:cubicBezTo>
                            <a:pt x="57443" y="95777"/>
                            <a:pt x="59695" y="99183"/>
                            <a:pt x="62235" y="102532"/>
                          </a:cubicBezTo>
                          <a:cubicBezTo>
                            <a:pt x="67084" y="109286"/>
                            <a:pt x="72453" y="115983"/>
                            <a:pt x="78169" y="122623"/>
                          </a:cubicBezTo>
                          <a:lnTo>
                            <a:pt x="82556" y="127587"/>
                          </a:lnTo>
                          <a:lnTo>
                            <a:pt x="87175" y="132495"/>
                          </a:lnTo>
                          <a:cubicBezTo>
                            <a:pt x="88676" y="134111"/>
                            <a:pt x="90293" y="135728"/>
                            <a:pt x="91967" y="137344"/>
                          </a:cubicBezTo>
                          <a:cubicBezTo>
                            <a:pt x="93641" y="138961"/>
                            <a:pt x="95200" y="140577"/>
                            <a:pt x="96932" y="142194"/>
                          </a:cubicBezTo>
                          <a:cubicBezTo>
                            <a:pt x="103686" y="148602"/>
                            <a:pt x="111134" y="154779"/>
                            <a:pt x="119043" y="160783"/>
                          </a:cubicBezTo>
                          <a:lnTo>
                            <a:pt x="121121" y="15985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5" name="Freeform: Shape 1944">
                      <a:extLst>
                        <a:ext uri="{FF2B5EF4-FFF2-40B4-BE49-F238E27FC236}">
                          <a16:creationId xmlns:a16="http://schemas.microsoft.com/office/drawing/2014/main" id="{2DEBC363-65B3-4CAB-A045-4F949A8AC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2187" y="4933226"/>
                      <a:ext cx="109748" cy="156164"/>
                    </a:xfrm>
                    <a:custGeom>
                      <a:avLst/>
                      <a:gdLst>
                        <a:gd name="connsiteX0" fmla="*/ 109748 w 109748"/>
                        <a:gd name="connsiteY0" fmla="*/ 155703 h 156164"/>
                        <a:gd name="connsiteX1" fmla="*/ 80594 w 109748"/>
                        <a:gd name="connsiteY1" fmla="*/ 117080 h 156164"/>
                        <a:gd name="connsiteX2" fmla="*/ 53633 w 109748"/>
                        <a:gd name="connsiteY2" fmla="*/ 78053 h 156164"/>
                        <a:gd name="connsiteX3" fmla="*/ 0 w 109748"/>
                        <a:gd name="connsiteY3" fmla="*/ 0 h 156164"/>
                        <a:gd name="connsiteX4" fmla="*/ 52247 w 109748"/>
                        <a:gd name="connsiteY4" fmla="*/ 78227 h 156164"/>
                        <a:gd name="connsiteX5" fmla="*/ 78515 w 109748"/>
                        <a:gd name="connsiteY5" fmla="*/ 117311 h 156164"/>
                        <a:gd name="connsiteX6" fmla="*/ 107035 w 109748"/>
                        <a:gd name="connsiteY6" fmla="*/ 156165 h 156164"/>
                        <a:gd name="connsiteX7" fmla="*/ 109748 w 109748"/>
                        <a:gd name="connsiteY7" fmla="*/ 155703 h 156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9748" h="156164">
                          <a:moveTo>
                            <a:pt x="109748" y="155703"/>
                          </a:moveTo>
                          <a:cubicBezTo>
                            <a:pt x="99299" y="142944"/>
                            <a:pt x="89773" y="130012"/>
                            <a:pt x="80594" y="117080"/>
                          </a:cubicBezTo>
                          <a:cubicBezTo>
                            <a:pt x="71472" y="104091"/>
                            <a:pt x="62639" y="91101"/>
                            <a:pt x="53633" y="78053"/>
                          </a:cubicBezTo>
                          <a:lnTo>
                            <a:pt x="0" y="0"/>
                          </a:lnTo>
                          <a:lnTo>
                            <a:pt x="52247" y="78227"/>
                          </a:lnTo>
                          <a:cubicBezTo>
                            <a:pt x="60965" y="91274"/>
                            <a:pt x="69625" y="104321"/>
                            <a:pt x="78515" y="117311"/>
                          </a:cubicBezTo>
                          <a:cubicBezTo>
                            <a:pt x="87406" y="130358"/>
                            <a:pt x="96759" y="143348"/>
                            <a:pt x="107035" y="156165"/>
                          </a:cubicBezTo>
                          <a:lnTo>
                            <a:pt x="109748" y="15570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6" name="Freeform: Shape 1945">
                      <a:extLst>
                        <a:ext uri="{FF2B5EF4-FFF2-40B4-BE49-F238E27FC236}">
                          <a16:creationId xmlns:a16="http://schemas.microsoft.com/office/drawing/2014/main" id="{136C095A-A5D0-4A7B-8D54-E49D15C6C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7172" y="4887791"/>
                      <a:ext cx="95430" cy="121871"/>
                    </a:xfrm>
                    <a:custGeom>
                      <a:avLst/>
                      <a:gdLst>
                        <a:gd name="connsiteX0" fmla="*/ 95431 w 95430"/>
                        <a:gd name="connsiteY0" fmla="*/ 121237 h 121871"/>
                        <a:gd name="connsiteX1" fmla="*/ 0 w 95430"/>
                        <a:gd name="connsiteY1" fmla="*/ 0 h 121871"/>
                        <a:gd name="connsiteX2" fmla="*/ 92948 w 95430"/>
                        <a:gd name="connsiteY2" fmla="*/ 121872 h 121871"/>
                        <a:gd name="connsiteX3" fmla="*/ 95431 w 95430"/>
                        <a:gd name="connsiteY3" fmla="*/ 121237 h 121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430" h="121871">
                          <a:moveTo>
                            <a:pt x="95431" y="121237"/>
                          </a:moveTo>
                          <a:cubicBezTo>
                            <a:pt x="55596" y="82499"/>
                            <a:pt x="23381" y="41625"/>
                            <a:pt x="0" y="0"/>
                          </a:cubicBezTo>
                          <a:cubicBezTo>
                            <a:pt x="22458" y="41682"/>
                            <a:pt x="53806" y="82787"/>
                            <a:pt x="92948" y="121872"/>
                          </a:cubicBezTo>
                          <a:lnTo>
                            <a:pt x="95431" y="12123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7" name="Freeform: Shape 1946">
                      <a:extLst>
                        <a:ext uri="{FF2B5EF4-FFF2-40B4-BE49-F238E27FC236}">
                          <a16:creationId xmlns:a16="http://schemas.microsoft.com/office/drawing/2014/main" id="{AD476449-E76F-4B4B-AB32-1D44EF18B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7964" y="4830636"/>
                      <a:ext cx="54209" cy="94968"/>
                    </a:xfrm>
                    <a:custGeom>
                      <a:avLst/>
                      <a:gdLst>
                        <a:gd name="connsiteX0" fmla="*/ 54210 w 54209"/>
                        <a:gd name="connsiteY0" fmla="*/ 94391 h 94968"/>
                        <a:gd name="connsiteX1" fmla="*/ 0 w 54209"/>
                        <a:gd name="connsiteY1" fmla="*/ 0 h 94968"/>
                        <a:gd name="connsiteX2" fmla="*/ 51670 w 54209"/>
                        <a:gd name="connsiteY2" fmla="*/ 94969 h 94968"/>
                        <a:gd name="connsiteX3" fmla="*/ 54210 w 54209"/>
                        <a:gd name="connsiteY3" fmla="*/ 94391 h 94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209" h="94968">
                          <a:moveTo>
                            <a:pt x="54210" y="94391"/>
                          </a:moveTo>
                          <a:cubicBezTo>
                            <a:pt x="24998" y="64486"/>
                            <a:pt x="6235" y="31868"/>
                            <a:pt x="0" y="0"/>
                          </a:cubicBezTo>
                          <a:cubicBezTo>
                            <a:pt x="5196" y="31810"/>
                            <a:pt x="23035" y="64602"/>
                            <a:pt x="51670" y="94969"/>
                          </a:cubicBezTo>
                          <a:lnTo>
                            <a:pt x="54210" y="9439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1620" name="Graphic 3">
                <a:extLst>
                  <a:ext uri="{FF2B5EF4-FFF2-40B4-BE49-F238E27FC236}">
                    <a16:creationId xmlns:a16="http://schemas.microsoft.com/office/drawing/2014/main" id="{B7826032-7DF0-420C-99EF-4D4A8089E9C5}"/>
                  </a:ext>
                </a:extLst>
              </p:cNvPr>
              <p:cNvGrpSpPr/>
              <p:nvPr/>
            </p:nvGrpSpPr>
            <p:grpSpPr>
              <a:xfrm rot="2496040">
                <a:off x="1857693" y="4563859"/>
                <a:ext cx="3302261" cy="3175251"/>
                <a:chOff x="2156671" y="3627022"/>
                <a:chExt cx="3302261" cy="3175251"/>
              </a:xfrm>
            </p:grpSpPr>
            <p:pic>
              <p:nvPicPr>
                <p:cNvPr id="1843" name="Picture 1842">
                  <a:extLst>
                    <a:ext uri="{FF2B5EF4-FFF2-40B4-BE49-F238E27FC236}">
                      <a16:creationId xmlns:a16="http://schemas.microsoft.com/office/drawing/2014/main" id="{DAB540D5-2251-4F5A-9BF0-63777D80C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30278" y="5520626"/>
                  <a:ext cx="871750" cy="964121"/>
                </a:xfrm>
                <a:custGeom>
                  <a:avLst/>
                  <a:gdLst>
                    <a:gd name="connsiteX0" fmla="*/ 701 w 871750"/>
                    <a:gd name="connsiteY0" fmla="*/ 396 h 964121"/>
                    <a:gd name="connsiteX1" fmla="*/ 872452 w 871750"/>
                    <a:gd name="connsiteY1" fmla="*/ 396 h 964121"/>
                    <a:gd name="connsiteX2" fmla="*/ 872452 w 871750"/>
                    <a:gd name="connsiteY2" fmla="*/ 964518 h 964121"/>
                    <a:gd name="connsiteX3" fmla="*/ 701 w 871750"/>
                    <a:gd name="connsiteY3" fmla="*/ 964518 h 96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1750" h="964121">
                      <a:moveTo>
                        <a:pt x="701" y="396"/>
                      </a:moveTo>
                      <a:lnTo>
                        <a:pt x="872452" y="396"/>
                      </a:lnTo>
                      <a:lnTo>
                        <a:pt x="872452" y="964518"/>
                      </a:lnTo>
                      <a:lnTo>
                        <a:pt x="701" y="9645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4" name="Picture 1843">
                  <a:extLst>
                    <a:ext uri="{FF2B5EF4-FFF2-40B4-BE49-F238E27FC236}">
                      <a16:creationId xmlns:a16="http://schemas.microsoft.com/office/drawing/2014/main" id="{F1865CD0-D3F4-4B7F-81C7-196B4C1CDD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82648" y="5595678"/>
                  <a:ext cx="727421" cy="1206595"/>
                </a:xfrm>
                <a:custGeom>
                  <a:avLst/>
                  <a:gdLst>
                    <a:gd name="connsiteX0" fmla="*/ 814 w 727421"/>
                    <a:gd name="connsiteY0" fmla="*/ 409 h 1206595"/>
                    <a:gd name="connsiteX1" fmla="*/ 728236 w 727421"/>
                    <a:gd name="connsiteY1" fmla="*/ 409 h 1206595"/>
                    <a:gd name="connsiteX2" fmla="*/ 728236 w 727421"/>
                    <a:gd name="connsiteY2" fmla="*/ 1207004 h 1206595"/>
                    <a:gd name="connsiteX3" fmla="*/ 814 w 727421"/>
                    <a:gd name="connsiteY3" fmla="*/ 1207004 h 1206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1206595">
                      <a:moveTo>
                        <a:pt x="814" y="409"/>
                      </a:moveTo>
                      <a:lnTo>
                        <a:pt x="728236" y="409"/>
                      </a:lnTo>
                      <a:lnTo>
                        <a:pt x="728236" y="1207004"/>
                      </a:lnTo>
                      <a:lnTo>
                        <a:pt x="814" y="12070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5" name="Picture 1844">
                  <a:extLst>
                    <a:ext uri="{FF2B5EF4-FFF2-40B4-BE49-F238E27FC236}">
                      <a16:creationId xmlns:a16="http://schemas.microsoft.com/office/drawing/2014/main" id="{29316CE7-A8EE-4117-82AA-75341BED84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24710" y="5468668"/>
                  <a:ext cx="611957" cy="1270100"/>
                </a:xfrm>
                <a:custGeom>
                  <a:avLst/>
                  <a:gdLst>
                    <a:gd name="connsiteX0" fmla="*/ 752 w 611957"/>
                    <a:gd name="connsiteY0" fmla="*/ 387 h 1270100"/>
                    <a:gd name="connsiteX1" fmla="*/ 612710 w 611957"/>
                    <a:gd name="connsiteY1" fmla="*/ 387 h 1270100"/>
                    <a:gd name="connsiteX2" fmla="*/ 612710 w 611957"/>
                    <a:gd name="connsiteY2" fmla="*/ 1270487 h 1270100"/>
                    <a:gd name="connsiteX3" fmla="*/ 752 w 611957"/>
                    <a:gd name="connsiteY3" fmla="*/ 1270487 h 127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1270100">
                      <a:moveTo>
                        <a:pt x="752" y="387"/>
                      </a:moveTo>
                      <a:lnTo>
                        <a:pt x="612710" y="387"/>
                      </a:lnTo>
                      <a:lnTo>
                        <a:pt x="612710" y="1270487"/>
                      </a:lnTo>
                      <a:lnTo>
                        <a:pt x="752" y="127048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6" name="Picture 1845">
                  <a:extLst>
                    <a:ext uri="{FF2B5EF4-FFF2-40B4-BE49-F238E27FC236}">
                      <a16:creationId xmlns:a16="http://schemas.microsoft.com/office/drawing/2014/main" id="{3BB3D40F-066F-48AB-8084-D7FEB9DE3B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801" y="5237740"/>
                  <a:ext cx="1091131" cy="727421"/>
                </a:xfrm>
                <a:custGeom>
                  <a:avLst/>
                  <a:gdLst>
                    <a:gd name="connsiteX0" fmla="*/ 950 w 1091131"/>
                    <a:gd name="connsiteY0" fmla="*/ 347 h 727421"/>
                    <a:gd name="connsiteX1" fmla="*/ 1092082 w 1091131"/>
                    <a:gd name="connsiteY1" fmla="*/ 347 h 727421"/>
                    <a:gd name="connsiteX2" fmla="*/ 1092082 w 1091131"/>
                    <a:gd name="connsiteY2" fmla="*/ 727768 h 727421"/>
                    <a:gd name="connsiteX3" fmla="*/ 950 w 1091131"/>
                    <a:gd name="connsiteY3" fmla="*/ 727768 h 72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1131" h="727421">
                      <a:moveTo>
                        <a:pt x="950" y="347"/>
                      </a:moveTo>
                      <a:lnTo>
                        <a:pt x="1092082" y="347"/>
                      </a:lnTo>
                      <a:lnTo>
                        <a:pt x="1092082" y="727768"/>
                      </a:lnTo>
                      <a:lnTo>
                        <a:pt x="950" y="72776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7" name="Picture 1846">
                  <a:extLst>
                    <a:ext uri="{FF2B5EF4-FFF2-40B4-BE49-F238E27FC236}">
                      <a16:creationId xmlns:a16="http://schemas.microsoft.com/office/drawing/2014/main" id="{D1EB24EE-2802-45BE-9E33-849D626990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86976" y="4741247"/>
                  <a:ext cx="1125770" cy="663916"/>
                </a:xfrm>
                <a:custGeom>
                  <a:avLst/>
                  <a:gdLst>
                    <a:gd name="connsiteX0" fmla="*/ 936 w 1125770"/>
                    <a:gd name="connsiteY0" fmla="*/ 261 h 663916"/>
                    <a:gd name="connsiteX1" fmla="*/ 1126707 w 1125770"/>
                    <a:gd name="connsiteY1" fmla="*/ 261 h 663916"/>
                    <a:gd name="connsiteX2" fmla="*/ 1126707 w 1125770"/>
                    <a:gd name="connsiteY2" fmla="*/ 664177 h 663916"/>
                    <a:gd name="connsiteX3" fmla="*/ 936 w 1125770"/>
                    <a:gd name="connsiteY3" fmla="*/ 66417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5770" h="663916">
                      <a:moveTo>
                        <a:pt x="936" y="261"/>
                      </a:moveTo>
                      <a:lnTo>
                        <a:pt x="1126707" y="261"/>
                      </a:lnTo>
                      <a:lnTo>
                        <a:pt x="1126707" y="664177"/>
                      </a:lnTo>
                      <a:lnTo>
                        <a:pt x="936" y="6641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8" name="Picture 1847">
                  <a:extLst>
                    <a:ext uri="{FF2B5EF4-FFF2-40B4-BE49-F238E27FC236}">
                      <a16:creationId xmlns:a16="http://schemas.microsoft.com/office/drawing/2014/main" id="{50D6954B-2755-4728-93F5-2CD80650F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4398" y="4452587"/>
                  <a:ext cx="969894" cy="663916"/>
                </a:xfrm>
                <a:custGeom>
                  <a:avLst/>
                  <a:gdLst>
                    <a:gd name="connsiteX0" fmla="*/ 965 w 969894"/>
                    <a:gd name="connsiteY0" fmla="*/ 211 h 663916"/>
                    <a:gd name="connsiteX1" fmla="*/ 970860 w 969894"/>
                    <a:gd name="connsiteY1" fmla="*/ 211 h 663916"/>
                    <a:gd name="connsiteX2" fmla="*/ 970860 w 969894"/>
                    <a:gd name="connsiteY2" fmla="*/ 664127 h 663916"/>
                    <a:gd name="connsiteX3" fmla="*/ 965 w 969894"/>
                    <a:gd name="connsiteY3" fmla="*/ 66412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894" h="663916">
                      <a:moveTo>
                        <a:pt x="965" y="211"/>
                      </a:moveTo>
                      <a:lnTo>
                        <a:pt x="970860" y="211"/>
                      </a:lnTo>
                      <a:lnTo>
                        <a:pt x="970860" y="664127"/>
                      </a:lnTo>
                      <a:lnTo>
                        <a:pt x="965" y="6641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9" name="Picture 1848">
                  <a:extLst>
                    <a:ext uri="{FF2B5EF4-FFF2-40B4-BE49-F238E27FC236}">
                      <a16:creationId xmlns:a16="http://schemas.microsoft.com/office/drawing/2014/main" id="{E6718B29-7300-4A13-B991-6C7A85E09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98111" y="3627022"/>
                  <a:ext cx="814018" cy="1108451"/>
                </a:xfrm>
                <a:custGeom>
                  <a:avLst/>
                  <a:gdLst>
                    <a:gd name="connsiteX0" fmla="*/ 834 w 814018"/>
                    <a:gd name="connsiteY0" fmla="*/ 68 h 1108451"/>
                    <a:gd name="connsiteX1" fmla="*/ 814853 w 814018"/>
                    <a:gd name="connsiteY1" fmla="*/ 68 h 1108451"/>
                    <a:gd name="connsiteX2" fmla="*/ 814853 w 814018"/>
                    <a:gd name="connsiteY2" fmla="*/ 1108519 h 1108451"/>
                    <a:gd name="connsiteX3" fmla="*/ 834 w 814018"/>
                    <a:gd name="connsiteY3" fmla="*/ 1108519 h 110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4018" h="1108451">
                      <a:moveTo>
                        <a:pt x="834" y="68"/>
                      </a:moveTo>
                      <a:lnTo>
                        <a:pt x="814853" y="68"/>
                      </a:lnTo>
                      <a:lnTo>
                        <a:pt x="814853" y="1108519"/>
                      </a:lnTo>
                      <a:lnTo>
                        <a:pt x="834" y="1108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0" name="Picture 1849">
                  <a:extLst>
                    <a:ext uri="{FF2B5EF4-FFF2-40B4-BE49-F238E27FC236}">
                      <a16:creationId xmlns:a16="http://schemas.microsoft.com/office/drawing/2014/main" id="{37909E43-B006-4E3C-BCC3-AA6B48184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9141" y="3811764"/>
                  <a:ext cx="698555" cy="1027626"/>
                </a:xfrm>
                <a:custGeom>
                  <a:avLst/>
                  <a:gdLst>
                    <a:gd name="connsiteX0" fmla="*/ 900 w 698555"/>
                    <a:gd name="connsiteY0" fmla="*/ 100 h 1027626"/>
                    <a:gd name="connsiteX1" fmla="*/ 699456 w 698555"/>
                    <a:gd name="connsiteY1" fmla="*/ 100 h 1027626"/>
                    <a:gd name="connsiteX2" fmla="*/ 699456 w 698555"/>
                    <a:gd name="connsiteY2" fmla="*/ 1027727 h 1027626"/>
                    <a:gd name="connsiteX3" fmla="*/ 900 w 698555"/>
                    <a:gd name="connsiteY3" fmla="*/ 1027727 h 102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55" h="1027626">
                      <a:moveTo>
                        <a:pt x="900" y="100"/>
                      </a:moveTo>
                      <a:lnTo>
                        <a:pt x="699456" y="100"/>
                      </a:lnTo>
                      <a:lnTo>
                        <a:pt x="699456" y="1027727"/>
                      </a:lnTo>
                      <a:lnTo>
                        <a:pt x="900" y="10277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1" name="Picture 1850">
                  <a:extLst>
                    <a:ext uri="{FF2B5EF4-FFF2-40B4-BE49-F238E27FC236}">
                      <a16:creationId xmlns:a16="http://schemas.microsoft.com/office/drawing/2014/main" id="{41825EA4-1EE6-4A65-B5B8-19E7985F9A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13781" y="4169701"/>
                  <a:ext cx="600411" cy="917936"/>
                </a:xfrm>
                <a:custGeom>
                  <a:avLst/>
                  <a:gdLst>
                    <a:gd name="connsiteX0" fmla="*/ 906 w 600411"/>
                    <a:gd name="connsiteY0" fmla="*/ 162 h 917936"/>
                    <a:gd name="connsiteX1" fmla="*/ 601317 w 600411"/>
                    <a:gd name="connsiteY1" fmla="*/ 162 h 917936"/>
                    <a:gd name="connsiteX2" fmla="*/ 601317 w 600411"/>
                    <a:gd name="connsiteY2" fmla="*/ 918098 h 917936"/>
                    <a:gd name="connsiteX3" fmla="*/ 906 w 600411"/>
                    <a:gd name="connsiteY3" fmla="*/ 918098 h 9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0411" h="917936">
                      <a:moveTo>
                        <a:pt x="906" y="162"/>
                      </a:moveTo>
                      <a:lnTo>
                        <a:pt x="601317" y="162"/>
                      </a:lnTo>
                      <a:lnTo>
                        <a:pt x="601317" y="918098"/>
                      </a:lnTo>
                      <a:lnTo>
                        <a:pt x="906" y="9180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2" name="Picture 1851">
                  <a:extLst>
                    <a:ext uri="{FF2B5EF4-FFF2-40B4-BE49-F238E27FC236}">
                      <a16:creationId xmlns:a16="http://schemas.microsoft.com/office/drawing/2014/main" id="{A590EB23-2A47-4D1E-9C92-70AF2E8D53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15020" y="3644342"/>
                  <a:ext cx="421442" cy="704328"/>
                </a:xfrm>
                <a:custGeom>
                  <a:avLst/>
                  <a:gdLst>
                    <a:gd name="connsiteX0" fmla="*/ 733 w 421442"/>
                    <a:gd name="connsiteY0" fmla="*/ 71 h 704328"/>
                    <a:gd name="connsiteX1" fmla="*/ 422176 w 421442"/>
                    <a:gd name="connsiteY1" fmla="*/ 71 h 704328"/>
                    <a:gd name="connsiteX2" fmla="*/ 422176 w 421442"/>
                    <a:gd name="connsiteY2" fmla="*/ 704399 h 704328"/>
                    <a:gd name="connsiteX3" fmla="*/ 733 w 421442"/>
                    <a:gd name="connsiteY3" fmla="*/ 704399 h 70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1442" h="704328">
                      <a:moveTo>
                        <a:pt x="733" y="71"/>
                      </a:moveTo>
                      <a:lnTo>
                        <a:pt x="422176" y="71"/>
                      </a:lnTo>
                      <a:lnTo>
                        <a:pt x="422176" y="704399"/>
                      </a:lnTo>
                      <a:lnTo>
                        <a:pt x="733" y="70439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3" name="Picture 1852">
                  <a:extLst>
                    <a:ext uri="{FF2B5EF4-FFF2-40B4-BE49-F238E27FC236}">
                      <a16:creationId xmlns:a16="http://schemas.microsoft.com/office/drawing/2014/main" id="{48FD3CD6-B8C1-447F-B433-A5C5238EEA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6258" y="3829084"/>
                  <a:ext cx="796699" cy="658142"/>
                </a:xfrm>
                <a:custGeom>
                  <a:avLst/>
                  <a:gdLst>
                    <a:gd name="connsiteX0" fmla="*/ 657 w 796699"/>
                    <a:gd name="connsiteY0" fmla="*/ 103 h 658142"/>
                    <a:gd name="connsiteX1" fmla="*/ 797357 w 796699"/>
                    <a:gd name="connsiteY1" fmla="*/ 103 h 658142"/>
                    <a:gd name="connsiteX2" fmla="*/ 797357 w 796699"/>
                    <a:gd name="connsiteY2" fmla="*/ 658246 h 658142"/>
                    <a:gd name="connsiteX3" fmla="*/ 657 w 796699"/>
                    <a:gd name="connsiteY3" fmla="*/ 658246 h 658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6699" h="658142">
                      <a:moveTo>
                        <a:pt x="657" y="103"/>
                      </a:moveTo>
                      <a:lnTo>
                        <a:pt x="797357" y="103"/>
                      </a:lnTo>
                      <a:lnTo>
                        <a:pt x="797357" y="658246"/>
                      </a:lnTo>
                      <a:lnTo>
                        <a:pt x="657" y="658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4" name="Picture 1853">
                  <a:extLst>
                    <a:ext uri="{FF2B5EF4-FFF2-40B4-BE49-F238E27FC236}">
                      <a16:creationId xmlns:a16="http://schemas.microsoft.com/office/drawing/2014/main" id="{E100BAD5-A3BB-49A1-8323-6259BF01D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76463" y="3788671"/>
                  <a:ext cx="669689" cy="756287"/>
                </a:xfrm>
                <a:custGeom>
                  <a:avLst/>
                  <a:gdLst>
                    <a:gd name="connsiteX0" fmla="*/ 709 w 669689"/>
                    <a:gd name="connsiteY0" fmla="*/ 96 h 756287"/>
                    <a:gd name="connsiteX1" fmla="*/ 670399 w 669689"/>
                    <a:gd name="connsiteY1" fmla="*/ 96 h 756287"/>
                    <a:gd name="connsiteX2" fmla="*/ 670399 w 669689"/>
                    <a:gd name="connsiteY2" fmla="*/ 756383 h 756287"/>
                    <a:gd name="connsiteX3" fmla="*/ 709 w 669689"/>
                    <a:gd name="connsiteY3" fmla="*/ 756383 h 756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689" h="756287">
                      <a:moveTo>
                        <a:pt x="709" y="96"/>
                      </a:moveTo>
                      <a:lnTo>
                        <a:pt x="670399" y="96"/>
                      </a:lnTo>
                      <a:lnTo>
                        <a:pt x="670399" y="756383"/>
                      </a:lnTo>
                      <a:lnTo>
                        <a:pt x="709" y="75638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5" name="Picture 1854">
                  <a:extLst>
                    <a:ext uri="{FF2B5EF4-FFF2-40B4-BE49-F238E27FC236}">
                      <a16:creationId xmlns:a16="http://schemas.microsoft.com/office/drawing/2014/main" id="{2E37A07F-9F8F-4BF1-BD30-3B7972F0CA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3267" y="3713620"/>
                  <a:ext cx="565772" cy="889070"/>
                </a:xfrm>
                <a:custGeom>
                  <a:avLst/>
                  <a:gdLst>
                    <a:gd name="connsiteX0" fmla="*/ 776 w 565772"/>
                    <a:gd name="connsiteY0" fmla="*/ 83 h 889070"/>
                    <a:gd name="connsiteX1" fmla="*/ 566548 w 565772"/>
                    <a:gd name="connsiteY1" fmla="*/ 83 h 889070"/>
                    <a:gd name="connsiteX2" fmla="*/ 566548 w 565772"/>
                    <a:gd name="connsiteY2" fmla="*/ 889153 h 889070"/>
                    <a:gd name="connsiteX3" fmla="*/ 776 w 565772"/>
                    <a:gd name="connsiteY3" fmla="*/ 889153 h 88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5772" h="889070">
                      <a:moveTo>
                        <a:pt x="776" y="83"/>
                      </a:moveTo>
                      <a:lnTo>
                        <a:pt x="566548" y="83"/>
                      </a:lnTo>
                      <a:lnTo>
                        <a:pt x="566548" y="889153"/>
                      </a:lnTo>
                      <a:lnTo>
                        <a:pt x="776" y="88915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6" name="Picture 1855">
                  <a:extLst>
                    <a:ext uri="{FF2B5EF4-FFF2-40B4-BE49-F238E27FC236}">
                      <a16:creationId xmlns:a16="http://schemas.microsoft.com/office/drawing/2014/main" id="{DE29B1DE-17C4-4EB4-A3C1-386CC4DEC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84709" y="3725166"/>
                  <a:ext cx="606184" cy="941028"/>
                </a:xfrm>
                <a:custGeom>
                  <a:avLst/>
                  <a:gdLst>
                    <a:gd name="connsiteX0" fmla="*/ 849 w 606184"/>
                    <a:gd name="connsiteY0" fmla="*/ 85 h 941028"/>
                    <a:gd name="connsiteX1" fmla="*/ 607034 w 606184"/>
                    <a:gd name="connsiteY1" fmla="*/ 85 h 941028"/>
                    <a:gd name="connsiteX2" fmla="*/ 607034 w 606184"/>
                    <a:gd name="connsiteY2" fmla="*/ 941114 h 941028"/>
                    <a:gd name="connsiteX3" fmla="*/ 849 w 606184"/>
                    <a:gd name="connsiteY3" fmla="*/ 941114 h 94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184" h="941028">
                      <a:moveTo>
                        <a:pt x="849" y="85"/>
                      </a:moveTo>
                      <a:lnTo>
                        <a:pt x="607034" y="85"/>
                      </a:lnTo>
                      <a:lnTo>
                        <a:pt x="607034" y="941114"/>
                      </a:lnTo>
                      <a:lnTo>
                        <a:pt x="849" y="94111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7" name="Picture 1856">
                  <a:extLst>
                    <a:ext uri="{FF2B5EF4-FFF2-40B4-BE49-F238E27FC236}">
                      <a16:creationId xmlns:a16="http://schemas.microsoft.com/office/drawing/2014/main" id="{8AA5FD27-0A3B-4162-8F46-A5861DC5E0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84709" y="3875269"/>
                  <a:ext cx="733194" cy="1085358"/>
                </a:xfrm>
                <a:custGeom>
                  <a:avLst/>
                  <a:gdLst>
                    <a:gd name="connsiteX0" fmla="*/ 849 w 733194"/>
                    <a:gd name="connsiteY0" fmla="*/ 111 h 1085358"/>
                    <a:gd name="connsiteX1" fmla="*/ 734044 w 733194"/>
                    <a:gd name="connsiteY1" fmla="*/ 111 h 1085358"/>
                    <a:gd name="connsiteX2" fmla="*/ 734044 w 733194"/>
                    <a:gd name="connsiteY2" fmla="*/ 1085469 h 1085358"/>
                    <a:gd name="connsiteX3" fmla="*/ 849 w 733194"/>
                    <a:gd name="connsiteY3" fmla="*/ 1085469 h 108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94" h="1085358">
                      <a:moveTo>
                        <a:pt x="849" y="111"/>
                      </a:moveTo>
                      <a:lnTo>
                        <a:pt x="734044" y="111"/>
                      </a:lnTo>
                      <a:lnTo>
                        <a:pt x="734044" y="1085469"/>
                      </a:lnTo>
                      <a:lnTo>
                        <a:pt x="849" y="10854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8" name="Picture 1857">
                  <a:extLst>
                    <a:ext uri="{FF2B5EF4-FFF2-40B4-BE49-F238E27FC236}">
                      <a16:creationId xmlns:a16="http://schemas.microsoft.com/office/drawing/2014/main" id="{EDD78527-FBC5-4D99-B645-52927D5A4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52131" y="3944547"/>
                  <a:ext cx="952575" cy="1235461"/>
                </a:xfrm>
                <a:custGeom>
                  <a:avLst/>
                  <a:gdLst>
                    <a:gd name="connsiteX0" fmla="*/ 878 w 952575"/>
                    <a:gd name="connsiteY0" fmla="*/ 123 h 1235461"/>
                    <a:gd name="connsiteX1" fmla="*/ 953454 w 952575"/>
                    <a:gd name="connsiteY1" fmla="*/ 123 h 1235461"/>
                    <a:gd name="connsiteX2" fmla="*/ 953454 w 952575"/>
                    <a:gd name="connsiteY2" fmla="*/ 1235584 h 1235461"/>
                    <a:gd name="connsiteX3" fmla="*/ 878 w 952575"/>
                    <a:gd name="connsiteY3" fmla="*/ 1235584 h 123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1235461">
                      <a:moveTo>
                        <a:pt x="878" y="123"/>
                      </a:moveTo>
                      <a:lnTo>
                        <a:pt x="953454" y="123"/>
                      </a:lnTo>
                      <a:lnTo>
                        <a:pt x="953454" y="1235584"/>
                      </a:lnTo>
                      <a:lnTo>
                        <a:pt x="878" y="123558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9" name="Picture 1858">
                  <a:extLst>
                    <a:ext uri="{FF2B5EF4-FFF2-40B4-BE49-F238E27FC236}">
                      <a16:creationId xmlns:a16="http://schemas.microsoft.com/office/drawing/2014/main" id="{0772447C-2115-4C4A-B8D6-16EEE9063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56671" y="5434029"/>
                  <a:ext cx="1033400" cy="588864"/>
                </a:xfrm>
                <a:custGeom>
                  <a:avLst/>
                  <a:gdLst>
                    <a:gd name="connsiteX0" fmla="*/ 567 w 1033400"/>
                    <a:gd name="connsiteY0" fmla="*/ 381 h 588864"/>
                    <a:gd name="connsiteX1" fmla="*/ 1033967 w 1033400"/>
                    <a:gd name="connsiteY1" fmla="*/ 381 h 588864"/>
                    <a:gd name="connsiteX2" fmla="*/ 1033967 w 1033400"/>
                    <a:gd name="connsiteY2" fmla="*/ 589246 h 588864"/>
                    <a:gd name="connsiteX3" fmla="*/ 567 w 1033400"/>
                    <a:gd name="connsiteY3" fmla="*/ 589246 h 58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3400" h="588864">
                      <a:moveTo>
                        <a:pt x="567" y="381"/>
                      </a:moveTo>
                      <a:lnTo>
                        <a:pt x="1033967" y="381"/>
                      </a:lnTo>
                      <a:lnTo>
                        <a:pt x="1033967" y="589246"/>
                      </a:lnTo>
                      <a:lnTo>
                        <a:pt x="567" y="589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0" name="Picture 1859">
                  <a:extLst>
                    <a:ext uri="{FF2B5EF4-FFF2-40B4-BE49-F238E27FC236}">
                      <a16:creationId xmlns:a16="http://schemas.microsoft.com/office/drawing/2014/main" id="{8199EFA8-9831-4605-820C-860746866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64711" y="4060011"/>
                  <a:ext cx="508040" cy="842884"/>
                </a:xfrm>
                <a:custGeom>
                  <a:avLst/>
                  <a:gdLst>
                    <a:gd name="connsiteX0" fmla="*/ 655 w 508040"/>
                    <a:gd name="connsiteY0" fmla="*/ 143 h 842884"/>
                    <a:gd name="connsiteX1" fmla="*/ 508696 w 508040"/>
                    <a:gd name="connsiteY1" fmla="*/ 143 h 842884"/>
                    <a:gd name="connsiteX2" fmla="*/ 508696 w 508040"/>
                    <a:gd name="connsiteY2" fmla="*/ 843028 h 842884"/>
                    <a:gd name="connsiteX3" fmla="*/ 655 w 508040"/>
                    <a:gd name="connsiteY3" fmla="*/ 843028 h 8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842884">
                      <a:moveTo>
                        <a:pt x="655" y="143"/>
                      </a:moveTo>
                      <a:lnTo>
                        <a:pt x="508696" y="143"/>
                      </a:lnTo>
                      <a:lnTo>
                        <a:pt x="508696" y="843028"/>
                      </a:lnTo>
                      <a:lnTo>
                        <a:pt x="655" y="84302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1" name="Picture 1860">
                  <a:extLst>
                    <a:ext uri="{FF2B5EF4-FFF2-40B4-BE49-F238E27FC236}">
                      <a16:creationId xmlns:a16="http://schemas.microsoft.com/office/drawing/2014/main" id="{37555436-6EB8-466A-924F-678F1ECFAC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97083" y="4804752"/>
                  <a:ext cx="952575" cy="479174"/>
                </a:xfrm>
                <a:custGeom>
                  <a:avLst/>
                  <a:gdLst>
                    <a:gd name="connsiteX0" fmla="*/ 574 w 952575"/>
                    <a:gd name="connsiteY0" fmla="*/ 272 h 479174"/>
                    <a:gd name="connsiteX1" fmla="*/ 953150 w 952575"/>
                    <a:gd name="connsiteY1" fmla="*/ 272 h 479174"/>
                    <a:gd name="connsiteX2" fmla="*/ 953150 w 952575"/>
                    <a:gd name="connsiteY2" fmla="*/ 479446 h 479174"/>
                    <a:gd name="connsiteX3" fmla="*/ 574 w 952575"/>
                    <a:gd name="connsiteY3" fmla="*/ 479446 h 479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479174">
                      <a:moveTo>
                        <a:pt x="574" y="272"/>
                      </a:moveTo>
                      <a:lnTo>
                        <a:pt x="953150" y="272"/>
                      </a:lnTo>
                      <a:lnTo>
                        <a:pt x="953150" y="479446"/>
                      </a:lnTo>
                      <a:lnTo>
                        <a:pt x="574" y="479446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62" name="Freeform: Shape 1861">
                  <a:extLst>
                    <a:ext uri="{FF2B5EF4-FFF2-40B4-BE49-F238E27FC236}">
                      <a16:creationId xmlns:a16="http://schemas.microsoft.com/office/drawing/2014/main" id="{877F2262-E310-4431-BA38-FD2766BACE75}"/>
                    </a:ext>
                  </a:extLst>
                </p:cNvPr>
                <p:cNvSpPr/>
                <p:nvPr/>
              </p:nvSpPr>
              <p:spPr>
                <a:xfrm>
                  <a:off x="2667367" y="5446751"/>
                  <a:ext cx="379037" cy="177883"/>
                </a:xfrm>
                <a:custGeom>
                  <a:avLst/>
                  <a:gdLst>
                    <a:gd name="connsiteX0" fmla="*/ 62609 w 379037"/>
                    <a:gd name="connsiteY0" fmla="*/ 45550 h 177883"/>
                    <a:gd name="connsiteX1" fmla="*/ 379038 w 379037"/>
                    <a:gd name="connsiteY1" fmla="*/ 146697 h 177883"/>
                    <a:gd name="connsiteX2" fmla="*/ 350691 w 379037"/>
                    <a:gd name="connsiteY2" fmla="*/ 165459 h 177883"/>
                    <a:gd name="connsiteX3" fmla="*/ 142799 w 379037"/>
                    <a:gd name="connsiteY3" fmla="*/ 165402 h 177883"/>
                    <a:gd name="connsiteX4" fmla="*/ 2972 w 379037"/>
                    <a:gd name="connsiteY4" fmla="*/ 0 h 177883"/>
                    <a:gd name="connsiteX5" fmla="*/ 62609 w 379037"/>
                    <a:gd name="connsiteY5" fmla="*/ 45550 h 17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9037" h="177883">
                      <a:moveTo>
                        <a:pt x="62609" y="45550"/>
                      </a:moveTo>
                      <a:cubicBezTo>
                        <a:pt x="144415" y="126260"/>
                        <a:pt x="265594" y="164998"/>
                        <a:pt x="379038" y="146697"/>
                      </a:cubicBezTo>
                      <a:cubicBezTo>
                        <a:pt x="377710" y="158878"/>
                        <a:pt x="362815" y="163554"/>
                        <a:pt x="350691" y="165459"/>
                      </a:cubicBezTo>
                      <a:cubicBezTo>
                        <a:pt x="281586" y="176313"/>
                        <a:pt x="209421" y="186936"/>
                        <a:pt x="142799" y="165402"/>
                      </a:cubicBezTo>
                      <a:cubicBezTo>
                        <a:pt x="84721" y="146639"/>
                        <a:pt x="-18850" y="67777"/>
                        <a:pt x="2972" y="0"/>
                      </a:cubicBezTo>
                      <a:cubicBezTo>
                        <a:pt x="28259" y="9757"/>
                        <a:pt x="43154" y="26326"/>
                        <a:pt x="62609" y="45550"/>
                      </a:cubicBezTo>
                      <a:close/>
                    </a:path>
                  </a:pathLst>
                </a:custGeom>
                <a:solidFill>
                  <a:srgbClr val="DCDDDC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863" name="Picture 1862">
                  <a:extLst>
                    <a:ext uri="{FF2B5EF4-FFF2-40B4-BE49-F238E27FC236}">
                      <a16:creationId xmlns:a16="http://schemas.microsoft.com/office/drawing/2014/main" id="{A37B5A43-9260-464A-8BC3-BBDCA43EC5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34812" y="4885576"/>
                  <a:ext cx="1189275" cy="617730"/>
                </a:xfrm>
                <a:custGeom>
                  <a:avLst/>
                  <a:gdLst>
                    <a:gd name="connsiteX0" fmla="*/ 875 w 1189275"/>
                    <a:gd name="connsiteY0" fmla="*/ 286 h 617730"/>
                    <a:gd name="connsiteX1" fmla="*/ 1190151 w 1189275"/>
                    <a:gd name="connsiteY1" fmla="*/ 286 h 617730"/>
                    <a:gd name="connsiteX2" fmla="*/ 1190151 w 1189275"/>
                    <a:gd name="connsiteY2" fmla="*/ 618016 h 617730"/>
                    <a:gd name="connsiteX3" fmla="*/ 875 w 1189275"/>
                    <a:gd name="connsiteY3" fmla="*/ 618016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9275" h="617730">
                      <a:moveTo>
                        <a:pt x="875" y="286"/>
                      </a:moveTo>
                      <a:lnTo>
                        <a:pt x="1190151" y="286"/>
                      </a:lnTo>
                      <a:lnTo>
                        <a:pt x="1190151" y="618016"/>
                      </a:lnTo>
                      <a:lnTo>
                        <a:pt x="875" y="61801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4" name="Picture 1863">
                  <a:extLst>
                    <a:ext uri="{FF2B5EF4-FFF2-40B4-BE49-F238E27FC236}">
                      <a16:creationId xmlns:a16="http://schemas.microsoft.com/office/drawing/2014/main" id="{14C98E09-25E9-46B1-9C38-D7FEF6A79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9141" y="5139596"/>
                  <a:ext cx="987214" cy="444535"/>
                </a:xfrm>
                <a:custGeom>
                  <a:avLst/>
                  <a:gdLst>
                    <a:gd name="connsiteX0" fmla="*/ 900 w 987214"/>
                    <a:gd name="connsiteY0" fmla="*/ 330 h 444535"/>
                    <a:gd name="connsiteX1" fmla="*/ 988115 w 987214"/>
                    <a:gd name="connsiteY1" fmla="*/ 330 h 444535"/>
                    <a:gd name="connsiteX2" fmla="*/ 988115 w 987214"/>
                    <a:gd name="connsiteY2" fmla="*/ 444865 h 444535"/>
                    <a:gd name="connsiteX3" fmla="*/ 900 w 987214"/>
                    <a:gd name="connsiteY3" fmla="*/ 444865 h 444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14" h="444535">
                      <a:moveTo>
                        <a:pt x="900" y="330"/>
                      </a:moveTo>
                      <a:lnTo>
                        <a:pt x="988115" y="330"/>
                      </a:lnTo>
                      <a:lnTo>
                        <a:pt x="988115" y="444865"/>
                      </a:lnTo>
                      <a:lnTo>
                        <a:pt x="900" y="4448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65" name="Freeform: Shape 1864">
                  <a:extLst>
                    <a:ext uri="{FF2B5EF4-FFF2-40B4-BE49-F238E27FC236}">
                      <a16:creationId xmlns:a16="http://schemas.microsoft.com/office/drawing/2014/main" id="{A93DC60F-378D-45F5-9F4C-836BC12FF6E6}"/>
                    </a:ext>
                  </a:extLst>
                </p:cNvPr>
                <p:cNvSpPr/>
                <p:nvPr/>
              </p:nvSpPr>
              <p:spPr>
                <a:xfrm>
                  <a:off x="3947946" y="5208580"/>
                  <a:ext cx="686488" cy="244710"/>
                </a:xfrm>
                <a:custGeom>
                  <a:avLst/>
                  <a:gdLst>
                    <a:gd name="connsiteX0" fmla="*/ 400831 w 686488"/>
                    <a:gd name="connsiteY0" fmla="*/ 5973 h 244710"/>
                    <a:gd name="connsiteX1" fmla="*/ 434720 w 686488"/>
                    <a:gd name="connsiteY1" fmla="*/ 6666 h 244710"/>
                    <a:gd name="connsiteX2" fmla="*/ 435989 w 686488"/>
                    <a:gd name="connsiteY2" fmla="*/ 21214 h 244710"/>
                    <a:gd name="connsiteX3" fmla="*/ 417919 w 686488"/>
                    <a:gd name="connsiteY3" fmla="*/ 76232 h 244710"/>
                    <a:gd name="connsiteX4" fmla="*/ 357359 w 686488"/>
                    <a:gd name="connsiteY4" fmla="*/ 107812 h 244710"/>
                    <a:gd name="connsiteX5" fmla="*/ 325837 w 686488"/>
                    <a:gd name="connsiteY5" fmla="*/ 161329 h 244710"/>
                    <a:gd name="connsiteX6" fmla="*/ 373870 w 686488"/>
                    <a:gd name="connsiteY6" fmla="*/ 185403 h 244710"/>
                    <a:gd name="connsiteX7" fmla="*/ 686488 w 686488"/>
                    <a:gd name="connsiteY7" fmla="*/ 224084 h 244710"/>
                    <a:gd name="connsiteX8" fmla="*/ 333631 w 686488"/>
                    <a:gd name="connsiteY8" fmla="*/ 234187 h 244710"/>
                    <a:gd name="connsiteX9" fmla="*/ 137343 w 686488"/>
                    <a:gd name="connsiteY9" fmla="*/ 174954 h 244710"/>
                    <a:gd name="connsiteX10" fmla="*/ 49475 w 686488"/>
                    <a:gd name="connsiteY10" fmla="*/ 132290 h 244710"/>
                    <a:gd name="connsiteX11" fmla="*/ 149524 w 686488"/>
                    <a:gd name="connsiteY11" fmla="*/ 53890 h 244710"/>
                    <a:gd name="connsiteX12" fmla="*/ 400831 w 686488"/>
                    <a:gd name="connsiteY12" fmla="*/ 5973 h 24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6488" h="244710">
                      <a:moveTo>
                        <a:pt x="400831" y="5973"/>
                      </a:moveTo>
                      <a:cubicBezTo>
                        <a:pt x="412088" y="315"/>
                        <a:pt x="428657" y="-4303"/>
                        <a:pt x="434720" y="6666"/>
                      </a:cubicBezTo>
                      <a:cubicBezTo>
                        <a:pt x="437086" y="10995"/>
                        <a:pt x="436567" y="16307"/>
                        <a:pt x="435989" y="21214"/>
                      </a:cubicBezTo>
                      <a:cubicBezTo>
                        <a:pt x="433680" y="40670"/>
                        <a:pt x="430793" y="61453"/>
                        <a:pt x="417919" y="76232"/>
                      </a:cubicBezTo>
                      <a:cubicBezTo>
                        <a:pt x="402851" y="93552"/>
                        <a:pt x="378200" y="98113"/>
                        <a:pt x="357359" y="107812"/>
                      </a:cubicBezTo>
                      <a:cubicBezTo>
                        <a:pt x="336518" y="117511"/>
                        <a:pt x="316600" y="140315"/>
                        <a:pt x="325837" y="161329"/>
                      </a:cubicBezTo>
                      <a:cubicBezTo>
                        <a:pt x="333400" y="178533"/>
                        <a:pt x="355223" y="183152"/>
                        <a:pt x="373870" y="185403"/>
                      </a:cubicBezTo>
                      <a:cubicBezTo>
                        <a:pt x="478076" y="198278"/>
                        <a:pt x="582282" y="211209"/>
                        <a:pt x="686488" y="224084"/>
                      </a:cubicBezTo>
                      <a:cubicBezTo>
                        <a:pt x="569523" y="241114"/>
                        <a:pt x="449960" y="255143"/>
                        <a:pt x="333631" y="234187"/>
                      </a:cubicBezTo>
                      <a:cubicBezTo>
                        <a:pt x="266315" y="222063"/>
                        <a:pt x="201656" y="198451"/>
                        <a:pt x="137343" y="174954"/>
                      </a:cubicBezTo>
                      <a:cubicBezTo>
                        <a:pt x="106629" y="163696"/>
                        <a:pt x="75396" y="152207"/>
                        <a:pt x="49475" y="132290"/>
                      </a:cubicBezTo>
                      <a:cubicBezTo>
                        <a:pt x="-83366" y="30162"/>
                        <a:pt x="86423" y="48752"/>
                        <a:pt x="149524" y="53890"/>
                      </a:cubicBezTo>
                      <a:cubicBezTo>
                        <a:pt x="235487" y="61049"/>
                        <a:pt x="323701" y="44711"/>
                        <a:pt x="400831" y="5973"/>
                      </a:cubicBezTo>
                      <a:close/>
                    </a:path>
                  </a:pathLst>
                </a:custGeom>
                <a:solidFill>
                  <a:srgbClr val="E2E2E1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866" name="Picture 1865">
                  <a:extLst>
                    <a:ext uri="{FF2B5EF4-FFF2-40B4-BE49-F238E27FC236}">
                      <a16:creationId xmlns:a16="http://schemas.microsoft.com/office/drawing/2014/main" id="{681A8780-763E-4E50-9FE8-CC19A5B0EC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69245" y="5480214"/>
                  <a:ext cx="1068039" cy="975668"/>
                </a:xfrm>
                <a:custGeom>
                  <a:avLst/>
                  <a:gdLst>
                    <a:gd name="connsiteX0" fmla="*/ 829 w 1068039"/>
                    <a:gd name="connsiteY0" fmla="*/ 389 h 975668"/>
                    <a:gd name="connsiteX1" fmla="*/ 1068868 w 1068039"/>
                    <a:gd name="connsiteY1" fmla="*/ 389 h 975668"/>
                    <a:gd name="connsiteX2" fmla="*/ 1068868 w 1068039"/>
                    <a:gd name="connsiteY2" fmla="*/ 976057 h 975668"/>
                    <a:gd name="connsiteX3" fmla="*/ 829 w 1068039"/>
                    <a:gd name="connsiteY3" fmla="*/ 976057 h 975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8039" h="975668">
                      <a:moveTo>
                        <a:pt x="829" y="389"/>
                      </a:moveTo>
                      <a:lnTo>
                        <a:pt x="1068868" y="389"/>
                      </a:lnTo>
                      <a:lnTo>
                        <a:pt x="1068868" y="976057"/>
                      </a:lnTo>
                      <a:lnTo>
                        <a:pt x="829" y="9760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7" name="Picture 1866">
                  <a:extLst>
                    <a:ext uri="{FF2B5EF4-FFF2-40B4-BE49-F238E27FC236}">
                      <a16:creationId xmlns:a16="http://schemas.microsoft.com/office/drawing/2014/main" id="{3BF72840-0699-4FBC-86C5-504901399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56049" y="5237740"/>
                  <a:ext cx="877524" cy="750513"/>
                </a:xfrm>
                <a:custGeom>
                  <a:avLst/>
                  <a:gdLst>
                    <a:gd name="connsiteX0" fmla="*/ 896 w 877524"/>
                    <a:gd name="connsiteY0" fmla="*/ 347 h 750513"/>
                    <a:gd name="connsiteX1" fmla="*/ 878420 w 877524"/>
                    <a:gd name="connsiteY1" fmla="*/ 347 h 750513"/>
                    <a:gd name="connsiteX2" fmla="*/ 878420 w 877524"/>
                    <a:gd name="connsiteY2" fmla="*/ 750861 h 750513"/>
                    <a:gd name="connsiteX3" fmla="*/ 896 w 877524"/>
                    <a:gd name="connsiteY3" fmla="*/ 750861 h 75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7524" h="750513">
                      <a:moveTo>
                        <a:pt x="896" y="347"/>
                      </a:moveTo>
                      <a:lnTo>
                        <a:pt x="878420" y="347"/>
                      </a:lnTo>
                      <a:lnTo>
                        <a:pt x="878420" y="750861"/>
                      </a:lnTo>
                      <a:lnTo>
                        <a:pt x="896" y="7508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8" name="Picture 1867">
                  <a:extLst>
                    <a:ext uri="{FF2B5EF4-FFF2-40B4-BE49-F238E27FC236}">
                      <a16:creationId xmlns:a16="http://schemas.microsoft.com/office/drawing/2014/main" id="{CE7F774B-C816-4531-9B12-E4EB7FC28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53165" y="5341658"/>
                  <a:ext cx="808245" cy="894843"/>
                </a:xfrm>
                <a:custGeom>
                  <a:avLst/>
                  <a:gdLst>
                    <a:gd name="connsiteX0" fmla="*/ 653 w 808245"/>
                    <a:gd name="connsiteY0" fmla="*/ 365 h 894843"/>
                    <a:gd name="connsiteX1" fmla="*/ 808899 w 808245"/>
                    <a:gd name="connsiteY1" fmla="*/ 365 h 894843"/>
                    <a:gd name="connsiteX2" fmla="*/ 808899 w 808245"/>
                    <a:gd name="connsiteY2" fmla="*/ 895208 h 894843"/>
                    <a:gd name="connsiteX3" fmla="*/ 653 w 808245"/>
                    <a:gd name="connsiteY3" fmla="*/ 895208 h 89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8245" h="894843">
                      <a:moveTo>
                        <a:pt x="653" y="365"/>
                      </a:moveTo>
                      <a:lnTo>
                        <a:pt x="808899" y="365"/>
                      </a:lnTo>
                      <a:lnTo>
                        <a:pt x="808899" y="895208"/>
                      </a:lnTo>
                      <a:lnTo>
                        <a:pt x="653" y="895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9" name="Picture 1868">
                  <a:extLst>
                    <a:ext uri="{FF2B5EF4-FFF2-40B4-BE49-F238E27FC236}">
                      <a16:creationId xmlns:a16="http://schemas.microsoft.com/office/drawing/2014/main" id="{29508250-69E2-4DBC-B6F5-9E521FA15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20793" y="5249287"/>
                  <a:ext cx="917936" cy="663916"/>
                </a:xfrm>
                <a:custGeom>
                  <a:avLst/>
                  <a:gdLst>
                    <a:gd name="connsiteX0" fmla="*/ 734 w 917936"/>
                    <a:gd name="connsiteY0" fmla="*/ 349 h 663916"/>
                    <a:gd name="connsiteX1" fmla="*/ 918671 w 917936"/>
                    <a:gd name="connsiteY1" fmla="*/ 349 h 663916"/>
                    <a:gd name="connsiteX2" fmla="*/ 918671 w 917936"/>
                    <a:gd name="connsiteY2" fmla="*/ 664265 h 663916"/>
                    <a:gd name="connsiteX3" fmla="*/ 734 w 917936"/>
                    <a:gd name="connsiteY3" fmla="*/ 664265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936" h="663916">
                      <a:moveTo>
                        <a:pt x="734" y="349"/>
                      </a:moveTo>
                      <a:lnTo>
                        <a:pt x="918671" y="349"/>
                      </a:lnTo>
                      <a:lnTo>
                        <a:pt x="918671" y="664265"/>
                      </a:lnTo>
                      <a:lnTo>
                        <a:pt x="734" y="6642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0" name="Picture 1869">
                  <a:extLst>
                    <a:ext uri="{FF2B5EF4-FFF2-40B4-BE49-F238E27FC236}">
                      <a16:creationId xmlns:a16="http://schemas.microsoft.com/office/drawing/2014/main" id="{643456F9-BCB1-4187-AB0B-9AFEB954F5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94194" y="5266606"/>
                  <a:ext cx="1039173" cy="508040"/>
                </a:xfrm>
                <a:custGeom>
                  <a:avLst/>
                  <a:gdLst>
                    <a:gd name="connsiteX0" fmla="*/ 816 w 1039173"/>
                    <a:gd name="connsiteY0" fmla="*/ 352 h 508040"/>
                    <a:gd name="connsiteX1" fmla="*/ 1039989 w 1039173"/>
                    <a:gd name="connsiteY1" fmla="*/ 352 h 508040"/>
                    <a:gd name="connsiteX2" fmla="*/ 1039989 w 1039173"/>
                    <a:gd name="connsiteY2" fmla="*/ 508392 h 508040"/>
                    <a:gd name="connsiteX3" fmla="*/ 816 w 1039173"/>
                    <a:gd name="connsiteY3" fmla="*/ 508392 h 508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3" h="508040">
                      <a:moveTo>
                        <a:pt x="816" y="352"/>
                      </a:moveTo>
                      <a:lnTo>
                        <a:pt x="1039989" y="352"/>
                      </a:lnTo>
                      <a:lnTo>
                        <a:pt x="1039989" y="508392"/>
                      </a:lnTo>
                      <a:lnTo>
                        <a:pt x="816" y="50839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1" name="Picture 1870">
                  <a:extLst>
                    <a:ext uri="{FF2B5EF4-FFF2-40B4-BE49-F238E27FC236}">
                      <a16:creationId xmlns:a16="http://schemas.microsoft.com/office/drawing/2014/main" id="{0598A5B7-EB86-4795-929D-5E0C7D947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60794" y="5070318"/>
                  <a:ext cx="715874" cy="531132"/>
                </a:xfrm>
                <a:custGeom>
                  <a:avLst/>
                  <a:gdLst>
                    <a:gd name="connsiteX0" fmla="*/ 637 w 715874"/>
                    <a:gd name="connsiteY0" fmla="*/ 318 h 531132"/>
                    <a:gd name="connsiteX1" fmla="*/ 716512 w 715874"/>
                    <a:gd name="connsiteY1" fmla="*/ 318 h 531132"/>
                    <a:gd name="connsiteX2" fmla="*/ 716512 w 715874"/>
                    <a:gd name="connsiteY2" fmla="*/ 531451 h 531132"/>
                    <a:gd name="connsiteX3" fmla="*/ 637 w 715874"/>
                    <a:gd name="connsiteY3" fmla="*/ 531451 h 53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874" h="531132">
                      <a:moveTo>
                        <a:pt x="637" y="318"/>
                      </a:moveTo>
                      <a:lnTo>
                        <a:pt x="716512" y="318"/>
                      </a:lnTo>
                      <a:lnTo>
                        <a:pt x="716512" y="531451"/>
                      </a:lnTo>
                      <a:lnTo>
                        <a:pt x="637" y="53145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2" name="Picture 1871">
                  <a:extLst>
                    <a:ext uri="{FF2B5EF4-FFF2-40B4-BE49-F238E27FC236}">
                      <a16:creationId xmlns:a16="http://schemas.microsoft.com/office/drawing/2014/main" id="{57D8B8A8-C70E-4B29-8A20-7F079A140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3681" y="4383309"/>
                  <a:ext cx="912163" cy="687008"/>
                </a:xfrm>
                <a:custGeom>
                  <a:avLst/>
                  <a:gdLst>
                    <a:gd name="connsiteX0" fmla="*/ 589 w 912163"/>
                    <a:gd name="connsiteY0" fmla="*/ 199 h 687008"/>
                    <a:gd name="connsiteX1" fmla="*/ 912752 w 912163"/>
                    <a:gd name="connsiteY1" fmla="*/ 199 h 687008"/>
                    <a:gd name="connsiteX2" fmla="*/ 912752 w 912163"/>
                    <a:gd name="connsiteY2" fmla="*/ 687208 h 687008"/>
                    <a:gd name="connsiteX3" fmla="*/ 589 w 912163"/>
                    <a:gd name="connsiteY3" fmla="*/ 687208 h 6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2163" h="687008">
                      <a:moveTo>
                        <a:pt x="589" y="199"/>
                      </a:moveTo>
                      <a:lnTo>
                        <a:pt x="912752" y="199"/>
                      </a:lnTo>
                      <a:lnTo>
                        <a:pt x="912752" y="687208"/>
                      </a:lnTo>
                      <a:lnTo>
                        <a:pt x="589" y="687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3" name="Picture 1872">
                  <a:extLst>
                    <a:ext uri="{FF2B5EF4-FFF2-40B4-BE49-F238E27FC236}">
                      <a16:creationId xmlns:a16="http://schemas.microsoft.com/office/drawing/2014/main" id="{0247B2D7-19D3-4CB4-8786-99A0AB951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5021" y="4423721"/>
                  <a:ext cx="675462" cy="698555"/>
                </a:xfrm>
                <a:custGeom>
                  <a:avLst/>
                  <a:gdLst>
                    <a:gd name="connsiteX0" fmla="*/ 636 w 675462"/>
                    <a:gd name="connsiteY0" fmla="*/ 206 h 698555"/>
                    <a:gd name="connsiteX1" fmla="*/ 676099 w 675462"/>
                    <a:gd name="connsiteY1" fmla="*/ 206 h 698555"/>
                    <a:gd name="connsiteX2" fmla="*/ 676099 w 675462"/>
                    <a:gd name="connsiteY2" fmla="*/ 698761 h 698555"/>
                    <a:gd name="connsiteX3" fmla="*/ 636 w 675462"/>
                    <a:gd name="connsiteY3" fmla="*/ 698761 h 698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462" h="698555">
                      <a:moveTo>
                        <a:pt x="636" y="206"/>
                      </a:moveTo>
                      <a:lnTo>
                        <a:pt x="676099" y="206"/>
                      </a:lnTo>
                      <a:lnTo>
                        <a:pt x="676099" y="698761"/>
                      </a:lnTo>
                      <a:lnTo>
                        <a:pt x="636" y="6987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4" name="Picture 1873">
                  <a:extLst>
                    <a:ext uri="{FF2B5EF4-FFF2-40B4-BE49-F238E27FC236}">
                      <a16:creationId xmlns:a16="http://schemas.microsoft.com/office/drawing/2014/main" id="{707DAD65-4533-4E38-90B8-A7C2959C7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95639" y="4163928"/>
                  <a:ext cx="392576" cy="646596"/>
                </a:xfrm>
                <a:custGeom>
                  <a:avLst/>
                  <a:gdLst>
                    <a:gd name="connsiteX0" fmla="*/ 695 w 392576"/>
                    <a:gd name="connsiteY0" fmla="*/ 161 h 646596"/>
                    <a:gd name="connsiteX1" fmla="*/ 393272 w 392576"/>
                    <a:gd name="connsiteY1" fmla="*/ 161 h 646596"/>
                    <a:gd name="connsiteX2" fmla="*/ 393272 w 392576"/>
                    <a:gd name="connsiteY2" fmla="*/ 646757 h 646596"/>
                    <a:gd name="connsiteX3" fmla="*/ 695 w 392576"/>
                    <a:gd name="connsiteY3" fmla="*/ 646757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576" h="646596">
                      <a:moveTo>
                        <a:pt x="695" y="161"/>
                      </a:moveTo>
                      <a:lnTo>
                        <a:pt x="393272" y="161"/>
                      </a:lnTo>
                      <a:lnTo>
                        <a:pt x="393272" y="646757"/>
                      </a:lnTo>
                      <a:lnTo>
                        <a:pt x="695" y="6467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5" name="Picture 1874">
                  <a:extLst>
                    <a:ext uri="{FF2B5EF4-FFF2-40B4-BE49-F238E27FC236}">
                      <a16:creationId xmlns:a16="http://schemas.microsoft.com/office/drawing/2014/main" id="{9CAF887B-6F42-408C-BE18-1BDE0534D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66978" y="4175475"/>
                  <a:ext cx="727421" cy="825565"/>
                </a:xfrm>
                <a:custGeom>
                  <a:avLst/>
                  <a:gdLst>
                    <a:gd name="connsiteX0" fmla="*/ 742 w 727421"/>
                    <a:gd name="connsiteY0" fmla="*/ 163 h 825565"/>
                    <a:gd name="connsiteX1" fmla="*/ 728164 w 727421"/>
                    <a:gd name="connsiteY1" fmla="*/ 163 h 825565"/>
                    <a:gd name="connsiteX2" fmla="*/ 728164 w 727421"/>
                    <a:gd name="connsiteY2" fmla="*/ 825728 h 825565"/>
                    <a:gd name="connsiteX3" fmla="*/ 742 w 727421"/>
                    <a:gd name="connsiteY3" fmla="*/ 825728 h 82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825565">
                      <a:moveTo>
                        <a:pt x="742" y="163"/>
                      </a:moveTo>
                      <a:lnTo>
                        <a:pt x="728164" y="163"/>
                      </a:lnTo>
                      <a:lnTo>
                        <a:pt x="728164" y="825728"/>
                      </a:lnTo>
                      <a:lnTo>
                        <a:pt x="742" y="82572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876" name="Graphic 3">
                  <a:extLst>
                    <a:ext uri="{FF2B5EF4-FFF2-40B4-BE49-F238E27FC236}">
                      <a16:creationId xmlns:a16="http://schemas.microsoft.com/office/drawing/2014/main" id="{F91D7598-B815-464C-B721-9FAF539D4394}"/>
                    </a:ext>
                  </a:extLst>
                </p:cNvPr>
                <p:cNvGrpSpPr/>
                <p:nvPr/>
              </p:nvGrpSpPr>
              <p:grpSpPr>
                <a:xfrm>
                  <a:off x="3974671" y="4407714"/>
                  <a:ext cx="375810" cy="939716"/>
                  <a:chOff x="3974671" y="4407714"/>
                  <a:chExt cx="375810" cy="939716"/>
                </a:xfrm>
                <a:solidFill>
                  <a:srgbClr val="EEEEEE"/>
                </a:solidFill>
              </p:grpSpPr>
              <p:pic>
                <p:nvPicPr>
                  <p:cNvPr id="1915" name="Picture 1914">
                    <a:extLst>
                      <a:ext uri="{FF2B5EF4-FFF2-40B4-BE49-F238E27FC236}">
                        <a16:creationId xmlns:a16="http://schemas.microsoft.com/office/drawing/2014/main" id="{EC7704DA-7873-4D3F-8629-376ABB10A5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021410" y="4441041"/>
                    <a:ext cx="329071" cy="906389"/>
                  </a:xfrm>
                  <a:custGeom>
                    <a:avLst/>
                    <a:gdLst>
                      <a:gd name="connsiteX0" fmla="*/ 890 w 329071"/>
                      <a:gd name="connsiteY0" fmla="*/ 209 h 906389"/>
                      <a:gd name="connsiteX1" fmla="*/ 329962 w 329071"/>
                      <a:gd name="connsiteY1" fmla="*/ 209 h 906389"/>
                      <a:gd name="connsiteX2" fmla="*/ 329962 w 329071"/>
                      <a:gd name="connsiteY2" fmla="*/ 906599 h 906389"/>
                      <a:gd name="connsiteX3" fmla="*/ 890 w 329071"/>
                      <a:gd name="connsiteY3" fmla="*/ 906599 h 906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071" h="906389">
                        <a:moveTo>
                          <a:pt x="890" y="209"/>
                        </a:moveTo>
                        <a:lnTo>
                          <a:pt x="329962" y="209"/>
                        </a:lnTo>
                        <a:lnTo>
                          <a:pt x="329962" y="906599"/>
                        </a:lnTo>
                        <a:lnTo>
                          <a:pt x="890" y="906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916" name="Freeform: Shape 1915">
                    <a:extLst>
                      <a:ext uri="{FF2B5EF4-FFF2-40B4-BE49-F238E27FC236}">
                        <a16:creationId xmlns:a16="http://schemas.microsoft.com/office/drawing/2014/main" id="{A264415C-C0F4-49A9-AA47-AB861061999C}"/>
                      </a:ext>
                    </a:extLst>
                  </p:cNvPr>
                  <p:cNvSpPr/>
                  <p:nvPr/>
                </p:nvSpPr>
                <p:spPr>
                  <a:xfrm>
                    <a:off x="3974671" y="4407714"/>
                    <a:ext cx="298550" cy="118732"/>
                  </a:xfrm>
                  <a:custGeom>
                    <a:avLst/>
                    <a:gdLst>
                      <a:gd name="connsiteX0" fmla="*/ 41224 w 298550"/>
                      <a:gd name="connsiteY0" fmla="*/ 118733 h 118732"/>
                      <a:gd name="connsiteX1" fmla="*/ 294378 w 298550"/>
                      <a:gd name="connsiteY1" fmla="*/ 83516 h 118732"/>
                      <a:gd name="connsiteX2" fmla="*/ 288548 w 298550"/>
                      <a:gd name="connsiteY2" fmla="*/ 59327 h 118732"/>
                      <a:gd name="connsiteX3" fmla="*/ 48383 w 298550"/>
                      <a:gd name="connsiteY3" fmla="*/ 8465 h 118732"/>
                      <a:gd name="connsiteX4" fmla="*/ 11031 w 298550"/>
                      <a:gd name="connsiteY4" fmla="*/ 26766 h 118732"/>
                      <a:gd name="connsiteX5" fmla="*/ 43130 w 298550"/>
                      <a:gd name="connsiteY5" fmla="*/ 105166 h 118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550" h="118732">
                        <a:moveTo>
                          <a:pt x="41224" y="118733"/>
                        </a:moveTo>
                        <a:cubicBezTo>
                          <a:pt x="94742" y="38832"/>
                          <a:pt x="221117" y="21281"/>
                          <a:pt x="294378" y="83516"/>
                        </a:cubicBezTo>
                        <a:cubicBezTo>
                          <a:pt x="303269" y="79071"/>
                          <a:pt x="296341" y="65504"/>
                          <a:pt x="288548" y="59327"/>
                        </a:cubicBezTo>
                        <a:cubicBezTo>
                          <a:pt x="222098" y="6617"/>
                          <a:pt x="130478" y="-12780"/>
                          <a:pt x="48383" y="8465"/>
                        </a:cubicBezTo>
                        <a:cubicBezTo>
                          <a:pt x="34816" y="11987"/>
                          <a:pt x="20960" y="16836"/>
                          <a:pt x="11031" y="26766"/>
                        </a:cubicBezTo>
                        <a:cubicBezTo>
                          <a:pt x="-14314" y="52226"/>
                          <a:pt x="7220" y="104819"/>
                          <a:pt x="43130" y="105166"/>
                        </a:cubicBezTo>
                      </a:path>
                    </a:pathLst>
                  </a:custGeom>
                  <a:solidFill>
                    <a:srgbClr val="EEEEEE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1877" name="Picture 1876">
                  <a:extLst>
                    <a:ext uri="{FF2B5EF4-FFF2-40B4-BE49-F238E27FC236}">
                      <a16:creationId xmlns:a16="http://schemas.microsoft.com/office/drawing/2014/main" id="{1E7F006E-0B27-459C-B13B-B4198950F8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86565" y="4279392"/>
                  <a:ext cx="444535" cy="831338"/>
                </a:xfrm>
                <a:custGeom>
                  <a:avLst/>
                  <a:gdLst>
                    <a:gd name="connsiteX0" fmla="*/ 832 w 444535"/>
                    <a:gd name="connsiteY0" fmla="*/ 181 h 831338"/>
                    <a:gd name="connsiteX1" fmla="*/ 445367 w 444535"/>
                    <a:gd name="connsiteY1" fmla="*/ 181 h 831338"/>
                    <a:gd name="connsiteX2" fmla="*/ 445367 w 444535"/>
                    <a:gd name="connsiteY2" fmla="*/ 831519 h 831338"/>
                    <a:gd name="connsiteX3" fmla="*/ 832 w 444535"/>
                    <a:gd name="connsiteY3" fmla="*/ 831519 h 8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4535" h="831338">
                      <a:moveTo>
                        <a:pt x="832" y="181"/>
                      </a:moveTo>
                      <a:lnTo>
                        <a:pt x="445367" y="181"/>
                      </a:lnTo>
                      <a:lnTo>
                        <a:pt x="445367" y="831519"/>
                      </a:lnTo>
                      <a:lnTo>
                        <a:pt x="832" y="831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8" name="Picture 1877">
                  <a:extLst>
                    <a:ext uri="{FF2B5EF4-FFF2-40B4-BE49-F238E27FC236}">
                      <a16:creationId xmlns:a16="http://schemas.microsoft.com/office/drawing/2014/main" id="{06EB872F-0427-4D05-BC2E-4AF374083B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0895" y="4954854"/>
                  <a:ext cx="727421" cy="565772"/>
                </a:xfrm>
                <a:custGeom>
                  <a:avLst/>
                  <a:gdLst>
                    <a:gd name="connsiteX0" fmla="*/ 857 w 727421"/>
                    <a:gd name="connsiteY0" fmla="*/ 298 h 565772"/>
                    <a:gd name="connsiteX1" fmla="*/ 728279 w 727421"/>
                    <a:gd name="connsiteY1" fmla="*/ 298 h 565772"/>
                    <a:gd name="connsiteX2" fmla="*/ 728279 w 727421"/>
                    <a:gd name="connsiteY2" fmla="*/ 566070 h 565772"/>
                    <a:gd name="connsiteX3" fmla="*/ 857 w 727421"/>
                    <a:gd name="connsiteY3" fmla="*/ 56607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565772">
                      <a:moveTo>
                        <a:pt x="857" y="298"/>
                      </a:moveTo>
                      <a:lnTo>
                        <a:pt x="728279" y="298"/>
                      </a:lnTo>
                      <a:lnTo>
                        <a:pt x="728279" y="566070"/>
                      </a:lnTo>
                      <a:lnTo>
                        <a:pt x="857" y="5660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9" name="Picture 1878">
                  <a:extLst>
                    <a:ext uri="{FF2B5EF4-FFF2-40B4-BE49-F238E27FC236}">
                      <a16:creationId xmlns:a16="http://schemas.microsoft.com/office/drawing/2014/main" id="{4F0BFAFF-11ED-4E32-A11D-2840FF00D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0895" y="5220421"/>
                  <a:ext cx="508040" cy="282886"/>
                </a:xfrm>
                <a:custGeom>
                  <a:avLst/>
                  <a:gdLst>
                    <a:gd name="connsiteX0" fmla="*/ 857 w 508040"/>
                    <a:gd name="connsiteY0" fmla="*/ 344 h 282886"/>
                    <a:gd name="connsiteX1" fmla="*/ 508898 w 508040"/>
                    <a:gd name="connsiteY1" fmla="*/ 344 h 282886"/>
                    <a:gd name="connsiteX2" fmla="*/ 508898 w 508040"/>
                    <a:gd name="connsiteY2" fmla="*/ 283230 h 282886"/>
                    <a:gd name="connsiteX3" fmla="*/ 857 w 508040"/>
                    <a:gd name="connsiteY3" fmla="*/ 283230 h 282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282886">
                      <a:moveTo>
                        <a:pt x="857" y="344"/>
                      </a:moveTo>
                      <a:lnTo>
                        <a:pt x="508898" y="344"/>
                      </a:lnTo>
                      <a:lnTo>
                        <a:pt x="508898" y="283230"/>
                      </a:lnTo>
                      <a:lnTo>
                        <a:pt x="857" y="2832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0" name="Picture 1879">
                  <a:extLst>
                    <a:ext uri="{FF2B5EF4-FFF2-40B4-BE49-F238E27FC236}">
                      <a16:creationId xmlns:a16="http://schemas.microsoft.com/office/drawing/2014/main" id="{3A3234A9-0013-4CC8-884F-5C8B18A42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26360" y="4666195"/>
                  <a:ext cx="594637" cy="646596"/>
                </a:xfrm>
                <a:custGeom>
                  <a:avLst/>
                  <a:gdLst>
                    <a:gd name="connsiteX0" fmla="*/ 683 w 594637"/>
                    <a:gd name="connsiteY0" fmla="*/ 248 h 646596"/>
                    <a:gd name="connsiteX1" fmla="*/ 595321 w 594637"/>
                    <a:gd name="connsiteY1" fmla="*/ 248 h 646596"/>
                    <a:gd name="connsiteX2" fmla="*/ 595321 w 594637"/>
                    <a:gd name="connsiteY2" fmla="*/ 646844 h 646596"/>
                    <a:gd name="connsiteX3" fmla="*/ 683 w 594637"/>
                    <a:gd name="connsiteY3" fmla="*/ 646844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4637" h="646596">
                      <a:moveTo>
                        <a:pt x="683" y="248"/>
                      </a:moveTo>
                      <a:lnTo>
                        <a:pt x="595321" y="248"/>
                      </a:lnTo>
                      <a:lnTo>
                        <a:pt x="595321" y="646844"/>
                      </a:lnTo>
                      <a:lnTo>
                        <a:pt x="683" y="64684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1" name="Picture 1880">
                  <a:extLst>
                    <a:ext uri="{FF2B5EF4-FFF2-40B4-BE49-F238E27FC236}">
                      <a16:creationId xmlns:a16="http://schemas.microsoft.com/office/drawing/2014/main" id="{600C4538-9D3B-46DE-9A06-0AA0F170B1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45741" y="4712381"/>
                  <a:ext cx="496493" cy="773606"/>
                </a:xfrm>
                <a:custGeom>
                  <a:avLst/>
                  <a:gdLst>
                    <a:gd name="connsiteX0" fmla="*/ 721 w 496493"/>
                    <a:gd name="connsiteY0" fmla="*/ 256 h 773606"/>
                    <a:gd name="connsiteX1" fmla="*/ 497215 w 496493"/>
                    <a:gd name="connsiteY1" fmla="*/ 256 h 773606"/>
                    <a:gd name="connsiteX2" fmla="*/ 497215 w 496493"/>
                    <a:gd name="connsiteY2" fmla="*/ 773862 h 773606"/>
                    <a:gd name="connsiteX3" fmla="*/ 721 w 496493"/>
                    <a:gd name="connsiteY3" fmla="*/ 773862 h 77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493" h="773606">
                      <a:moveTo>
                        <a:pt x="721" y="256"/>
                      </a:moveTo>
                      <a:lnTo>
                        <a:pt x="497215" y="256"/>
                      </a:lnTo>
                      <a:lnTo>
                        <a:pt x="497215" y="773862"/>
                      </a:lnTo>
                      <a:lnTo>
                        <a:pt x="721" y="7738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2" name="Picture 1881">
                  <a:extLst>
                    <a:ext uri="{FF2B5EF4-FFF2-40B4-BE49-F238E27FC236}">
                      <a16:creationId xmlns:a16="http://schemas.microsoft.com/office/drawing/2014/main" id="{B76A727D-B0B0-4CBF-91BE-9F2A21A369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40379" y="4614237"/>
                  <a:ext cx="611957" cy="617730"/>
                </a:xfrm>
                <a:custGeom>
                  <a:avLst/>
                  <a:gdLst>
                    <a:gd name="connsiteX0" fmla="*/ 824 w 611957"/>
                    <a:gd name="connsiteY0" fmla="*/ 239 h 617730"/>
                    <a:gd name="connsiteX1" fmla="*/ 612782 w 611957"/>
                    <a:gd name="connsiteY1" fmla="*/ 239 h 617730"/>
                    <a:gd name="connsiteX2" fmla="*/ 612782 w 611957"/>
                    <a:gd name="connsiteY2" fmla="*/ 617969 h 617730"/>
                    <a:gd name="connsiteX3" fmla="*/ 824 w 611957"/>
                    <a:gd name="connsiteY3" fmla="*/ 617969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617730">
                      <a:moveTo>
                        <a:pt x="824" y="239"/>
                      </a:moveTo>
                      <a:lnTo>
                        <a:pt x="612782" y="239"/>
                      </a:lnTo>
                      <a:lnTo>
                        <a:pt x="612782" y="617969"/>
                      </a:lnTo>
                      <a:lnTo>
                        <a:pt x="824" y="6179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3" name="Picture 1882">
                  <a:extLst>
                    <a:ext uri="{FF2B5EF4-FFF2-40B4-BE49-F238E27FC236}">
                      <a16:creationId xmlns:a16="http://schemas.microsoft.com/office/drawing/2014/main" id="{09841F70-54AC-4133-9FEA-B1C388DDA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96050" y="4723927"/>
                  <a:ext cx="738967" cy="675462"/>
                </a:xfrm>
                <a:custGeom>
                  <a:avLst/>
                  <a:gdLst>
                    <a:gd name="connsiteX0" fmla="*/ 799 w 738967"/>
                    <a:gd name="connsiteY0" fmla="*/ 258 h 675462"/>
                    <a:gd name="connsiteX1" fmla="*/ 739767 w 738967"/>
                    <a:gd name="connsiteY1" fmla="*/ 258 h 675462"/>
                    <a:gd name="connsiteX2" fmla="*/ 739767 w 738967"/>
                    <a:gd name="connsiteY2" fmla="*/ 675720 h 675462"/>
                    <a:gd name="connsiteX3" fmla="*/ 799 w 738967"/>
                    <a:gd name="connsiteY3" fmla="*/ 675720 h 67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967" h="675462">
                      <a:moveTo>
                        <a:pt x="799" y="258"/>
                      </a:moveTo>
                      <a:lnTo>
                        <a:pt x="739767" y="258"/>
                      </a:lnTo>
                      <a:lnTo>
                        <a:pt x="739767" y="675720"/>
                      </a:lnTo>
                      <a:lnTo>
                        <a:pt x="799" y="67572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4" name="Picture 1883">
                  <a:extLst>
                    <a:ext uri="{FF2B5EF4-FFF2-40B4-BE49-F238E27FC236}">
                      <a16:creationId xmlns:a16="http://schemas.microsoft.com/office/drawing/2014/main" id="{C36D82DE-0A35-46A1-98DA-F07BC371F1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9762" y="5018359"/>
                  <a:ext cx="369483" cy="542679"/>
                </a:xfrm>
                <a:custGeom>
                  <a:avLst/>
                  <a:gdLst>
                    <a:gd name="connsiteX0" fmla="*/ 765 w 369483"/>
                    <a:gd name="connsiteY0" fmla="*/ 309 h 542679"/>
                    <a:gd name="connsiteX1" fmla="*/ 370249 w 369483"/>
                    <a:gd name="connsiteY1" fmla="*/ 309 h 542679"/>
                    <a:gd name="connsiteX2" fmla="*/ 370249 w 369483"/>
                    <a:gd name="connsiteY2" fmla="*/ 542988 h 542679"/>
                    <a:gd name="connsiteX3" fmla="*/ 765 w 369483"/>
                    <a:gd name="connsiteY3" fmla="*/ 542988 h 542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83" h="542679">
                      <a:moveTo>
                        <a:pt x="765" y="309"/>
                      </a:moveTo>
                      <a:lnTo>
                        <a:pt x="370249" y="309"/>
                      </a:lnTo>
                      <a:lnTo>
                        <a:pt x="370249" y="542988"/>
                      </a:lnTo>
                      <a:lnTo>
                        <a:pt x="765" y="5429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5" name="Picture 1884">
                  <a:extLst>
                    <a:ext uri="{FF2B5EF4-FFF2-40B4-BE49-F238E27FC236}">
                      <a16:creationId xmlns:a16="http://schemas.microsoft.com/office/drawing/2014/main" id="{3A9FF6B8-D542-4C38-BB3A-97EEC7EE81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69040" y="4493000"/>
                  <a:ext cx="484947" cy="565772"/>
                </a:xfrm>
                <a:custGeom>
                  <a:avLst/>
                  <a:gdLst>
                    <a:gd name="connsiteX0" fmla="*/ 777 w 484947"/>
                    <a:gd name="connsiteY0" fmla="*/ 218 h 565772"/>
                    <a:gd name="connsiteX1" fmla="*/ 485725 w 484947"/>
                    <a:gd name="connsiteY1" fmla="*/ 218 h 565772"/>
                    <a:gd name="connsiteX2" fmla="*/ 485725 w 484947"/>
                    <a:gd name="connsiteY2" fmla="*/ 565990 h 565772"/>
                    <a:gd name="connsiteX3" fmla="*/ 777 w 484947"/>
                    <a:gd name="connsiteY3" fmla="*/ 56599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4947" h="565772">
                      <a:moveTo>
                        <a:pt x="777" y="218"/>
                      </a:moveTo>
                      <a:lnTo>
                        <a:pt x="485725" y="218"/>
                      </a:lnTo>
                      <a:lnTo>
                        <a:pt x="485725" y="565990"/>
                      </a:lnTo>
                      <a:lnTo>
                        <a:pt x="777" y="565990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86" name="Freeform: Shape 1885">
                  <a:extLst>
                    <a:ext uri="{FF2B5EF4-FFF2-40B4-BE49-F238E27FC236}">
                      <a16:creationId xmlns:a16="http://schemas.microsoft.com/office/drawing/2014/main" id="{9A58F739-034B-4CD9-9CED-8058B2E7D4ED}"/>
                    </a:ext>
                  </a:extLst>
                </p:cNvPr>
                <p:cNvSpPr/>
                <p:nvPr/>
              </p:nvSpPr>
              <p:spPr>
                <a:xfrm>
                  <a:off x="3512575" y="4793674"/>
                  <a:ext cx="151887" cy="277234"/>
                </a:xfrm>
                <a:custGeom>
                  <a:avLst/>
                  <a:gdLst>
                    <a:gd name="connsiteX0" fmla="*/ 24492 w 151887"/>
                    <a:gd name="connsiteY0" fmla="*/ 264137 h 277234"/>
                    <a:gd name="connsiteX1" fmla="*/ 15197 w 151887"/>
                    <a:gd name="connsiteY1" fmla="*/ 139956 h 277234"/>
                    <a:gd name="connsiteX2" fmla="*/ 46892 w 151887"/>
                    <a:gd name="connsiteY2" fmla="*/ 81705 h 277234"/>
                    <a:gd name="connsiteX3" fmla="*/ 48451 w 151887"/>
                    <a:gd name="connsiteY3" fmla="*/ 4171 h 277234"/>
                    <a:gd name="connsiteX4" fmla="*/ 94001 w 151887"/>
                    <a:gd name="connsiteY4" fmla="*/ 39792 h 277234"/>
                    <a:gd name="connsiteX5" fmla="*/ 70158 w 151887"/>
                    <a:gd name="connsiteY5" fmla="*/ 107684 h 277234"/>
                    <a:gd name="connsiteX6" fmla="*/ 85399 w 151887"/>
                    <a:gd name="connsiteY6" fmla="*/ 196822 h 277234"/>
                    <a:gd name="connsiteX7" fmla="*/ 145382 w 151887"/>
                    <a:gd name="connsiteY7" fmla="*/ 96715 h 277234"/>
                    <a:gd name="connsiteX8" fmla="*/ 151040 w 151887"/>
                    <a:gd name="connsiteY8" fmla="*/ 230826 h 277234"/>
                    <a:gd name="connsiteX9" fmla="*/ 145786 w 151887"/>
                    <a:gd name="connsiteY9" fmla="*/ 251148 h 277234"/>
                    <a:gd name="connsiteX10" fmla="*/ 128178 w 151887"/>
                    <a:gd name="connsiteY10" fmla="*/ 261655 h 277234"/>
                    <a:gd name="connsiteX11" fmla="*/ 5267 w 151887"/>
                    <a:gd name="connsiteY11" fmla="*/ 257902 h 277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887" h="277234">
                      <a:moveTo>
                        <a:pt x="24492" y="264137"/>
                      </a:moveTo>
                      <a:cubicBezTo>
                        <a:pt x="-4201" y="230307"/>
                        <a:pt x="-8184" y="177713"/>
                        <a:pt x="15197" y="139956"/>
                      </a:cubicBezTo>
                      <a:cubicBezTo>
                        <a:pt x="26974" y="120905"/>
                        <a:pt x="45391" y="104047"/>
                        <a:pt x="46892" y="81705"/>
                      </a:cubicBezTo>
                      <a:cubicBezTo>
                        <a:pt x="48739" y="54513"/>
                        <a:pt x="26743" y="20567"/>
                        <a:pt x="48451" y="4171"/>
                      </a:cubicBezTo>
                      <a:cubicBezTo>
                        <a:pt x="67733" y="-10320"/>
                        <a:pt x="94925" y="15717"/>
                        <a:pt x="94001" y="39792"/>
                      </a:cubicBezTo>
                      <a:cubicBezTo>
                        <a:pt x="93077" y="63866"/>
                        <a:pt x="77374" y="84649"/>
                        <a:pt x="70158" y="107684"/>
                      </a:cubicBezTo>
                      <a:cubicBezTo>
                        <a:pt x="60805" y="137532"/>
                        <a:pt x="66636" y="171767"/>
                        <a:pt x="85399" y="196822"/>
                      </a:cubicBezTo>
                      <a:cubicBezTo>
                        <a:pt x="105374" y="163453"/>
                        <a:pt x="125350" y="130084"/>
                        <a:pt x="145382" y="96715"/>
                      </a:cubicBezTo>
                      <a:cubicBezTo>
                        <a:pt x="151271" y="141111"/>
                        <a:pt x="153176" y="186084"/>
                        <a:pt x="151040" y="230826"/>
                      </a:cubicBezTo>
                      <a:cubicBezTo>
                        <a:pt x="150694" y="237927"/>
                        <a:pt x="150116" y="245490"/>
                        <a:pt x="145786" y="251148"/>
                      </a:cubicBezTo>
                      <a:cubicBezTo>
                        <a:pt x="141572" y="256690"/>
                        <a:pt x="134702" y="259288"/>
                        <a:pt x="128178" y="261655"/>
                      </a:cubicBezTo>
                      <a:cubicBezTo>
                        <a:pt x="87304" y="276492"/>
                        <a:pt x="35519" y="289193"/>
                        <a:pt x="5267" y="257902"/>
                      </a:cubicBezTo>
                    </a:path>
                  </a:pathLst>
                </a:custGeom>
                <a:solidFill>
                  <a:srgbClr val="CDC2B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87" name="Freeform: Shape 1886">
                  <a:extLst>
                    <a:ext uri="{FF2B5EF4-FFF2-40B4-BE49-F238E27FC236}">
                      <a16:creationId xmlns:a16="http://schemas.microsoft.com/office/drawing/2014/main" id="{E3D43E72-CEF2-441F-A2BE-4E8EF0FB4BC9}"/>
                    </a:ext>
                  </a:extLst>
                </p:cNvPr>
                <p:cNvSpPr/>
                <p:nvPr/>
              </p:nvSpPr>
              <p:spPr>
                <a:xfrm>
                  <a:off x="3318851" y="4637307"/>
                  <a:ext cx="550463" cy="424056"/>
                </a:xfrm>
                <a:custGeom>
                  <a:avLst/>
                  <a:gdLst>
                    <a:gd name="connsiteX0" fmla="*/ 180402 w 550463"/>
                    <a:gd name="connsiteY0" fmla="*/ 193272 h 424056"/>
                    <a:gd name="connsiteX1" fmla="*/ 59858 w 550463"/>
                    <a:gd name="connsiteY1" fmla="*/ 90971 h 424056"/>
                    <a:gd name="connsiteX2" fmla="*/ 741 w 550463"/>
                    <a:gd name="connsiteY2" fmla="*/ 9223 h 424056"/>
                    <a:gd name="connsiteX3" fmla="*/ 71405 w 550463"/>
                    <a:gd name="connsiteY3" fmla="*/ 25676 h 424056"/>
                    <a:gd name="connsiteX4" fmla="*/ 132369 w 550463"/>
                    <a:gd name="connsiteY4" fmla="*/ 77577 h 424056"/>
                    <a:gd name="connsiteX5" fmla="*/ 182076 w 550463"/>
                    <a:gd name="connsiteY5" fmla="*/ 59392 h 424056"/>
                    <a:gd name="connsiteX6" fmla="*/ 182423 w 550463"/>
                    <a:gd name="connsiteY6" fmla="*/ 106847 h 424056"/>
                    <a:gd name="connsiteX7" fmla="*/ 231783 w 550463"/>
                    <a:gd name="connsiteY7" fmla="*/ 237206 h 424056"/>
                    <a:gd name="connsiteX8" fmla="*/ 236518 w 550463"/>
                    <a:gd name="connsiteY8" fmla="*/ 362830 h 424056"/>
                    <a:gd name="connsiteX9" fmla="*/ 297771 w 550463"/>
                    <a:gd name="connsiteY9" fmla="*/ 401684 h 424056"/>
                    <a:gd name="connsiteX10" fmla="*/ 321730 w 550463"/>
                    <a:gd name="connsiteY10" fmla="*/ 342162 h 424056"/>
                    <a:gd name="connsiteX11" fmla="*/ 317111 w 550463"/>
                    <a:gd name="connsiteY11" fmla="*/ 274039 h 424056"/>
                    <a:gd name="connsiteX12" fmla="*/ 340550 w 550463"/>
                    <a:gd name="connsiteY12" fmla="*/ 218270 h 424056"/>
                    <a:gd name="connsiteX13" fmla="*/ 335528 w 550463"/>
                    <a:gd name="connsiteY13" fmla="*/ 113717 h 424056"/>
                    <a:gd name="connsiteX14" fmla="*/ 410983 w 550463"/>
                    <a:gd name="connsiteY14" fmla="*/ 78212 h 424056"/>
                    <a:gd name="connsiteX15" fmla="*/ 550463 w 550463"/>
                    <a:gd name="connsiteY15" fmla="*/ 71111 h 424056"/>
                    <a:gd name="connsiteX16" fmla="*/ 396608 w 550463"/>
                    <a:gd name="connsiteY16" fmla="*/ 137907 h 424056"/>
                    <a:gd name="connsiteX17" fmla="*/ 382002 w 550463"/>
                    <a:gd name="connsiteY17" fmla="*/ 189115 h 424056"/>
                    <a:gd name="connsiteX18" fmla="*/ 366588 w 550463"/>
                    <a:gd name="connsiteY18" fmla="*/ 337428 h 424056"/>
                    <a:gd name="connsiteX19" fmla="*/ 358101 w 550463"/>
                    <a:gd name="connsiteY19" fmla="*/ 368488 h 424056"/>
                    <a:gd name="connsiteX20" fmla="*/ 334777 w 550463"/>
                    <a:gd name="connsiteY20" fmla="*/ 386673 h 424056"/>
                    <a:gd name="connsiteX21" fmla="*/ 169260 w 550463"/>
                    <a:gd name="connsiteY21" fmla="*/ 408207 h 424056"/>
                    <a:gd name="connsiteX22" fmla="*/ 180402 w 550463"/>
                    <a:gd name="connsiteY22" fmla="*/ 193272 h 4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0463" h="424056">
                      <a:moveTo>
                        <a:pt x="180402" y="193272"/>
                      </a:moveTo>
                      <a:cubicBezTo>
                        <a:pt x="144320" y="154707"/>
                        <a:pt x="103792" y="120299"/>
                        <a:pt x="59858" y="90971"/>
                      </a:cubicBezTo>
                      <a:cubicBezTo>
                        <a:pt x="30126" y="71111"/>
                        <a:pt x="-5610" y="44381"/>
                        <a:pt x="741" y="9223"/>
                      </a:cubicBezTo>
                      <a:cubicBezTo>
                        <a:pt x="19446" y="-10753"/>
                        <a:pt x="53508" y="4951"/>
                        <a:pt x="71405" y="25676"/>
                      </a:cubicBezTo>
                      <a:cubicBezTo>
                        <a:pt x="89301" y="46402"/>
                        <a:pt x="105351" y="73478"/>
                        <a:pt x="132369" y="77577"/>
                      </a:cubicBezTo>
                      <a:cubicBezTo>
                        <a:pt x="144897" y="61990"/>
                        <a:pt x="167759" y="45363"/>
                        <a:pt x="182076" y="59392"/>
                      </a:cubicBezTo>
                      <a:cubicBezTo>
                        <a:pt x="193969" y="70996"/>
                        <a:pt x="185309" y="90509"/>
                        <a:pt x="182423" y="106847"/>
                      </a:cubicBezTo>
                      <a:cubicBezTo>
                        <a:pt x="174283" y="153437"/>
                        <a:pt x="220122" y="191367"/>
                        <a:pt x="231783" y="237206"/>
                      </a:cubicBezTo>
                      <a:cubicBezTo>
                        <a:pt x="242175" y="278022"/>
                        <a:pt x="224452" y="322418"/>
                        <a:pt x="236518" y="362830"/>
                      </a:cubicBezTo>
                      <a:cubicBezTo>
                        <a:pt x="244369" y="389098"/>
                        <a:pt x="272773" y="412826"/>
                        <a:pt x="297771" y="401684"/>
                      </a:cubicBezTo>
                      <a:cubicBezTo>
                        <a:pt x="318728" y="392331"/>
                        <a:pt x="324270" y="364909"/>
                        <a:pt x="321730" y="342162"/>
                      </a:cubicBezTo>
                      <a:cubicBezTo>
                        <a:pt x="319247" y="319358"/>
                        <a:pt x="311569" y="296265"/>
                        <a:pt x="317111" y="274039"/>
                      </a:cubicBezTo>
                      <a:cubicBezTo>
                        <a:pt x="321961" y="254410"/>
                        <a:pt x="336567" y="238129"/>
                        <a:pt x="340550" y="218270"/>
                      </a:cubicBezTo>
                      <a:cubicBezTo>
                        <a:pt x="347478" y="183457"/>
                        <a:pt x="320229" y="145701"/>
                        <a:pt x="335528" y="113717"/>
                      </a:cubicBezTo>
                      <a:cubicBezTo>
                        <a:pt x="348113" y="87392"/>
                        <a:pt x="381944" y="80810"/>
                        <a:pt x="410983" y="78212"/>
                      </a:cubicBezTo>
                      <a:cubicBezTo>
                        <a:pt x="457342" y="74056"/>
                        <a:pt x="503874" y="71689"/>
                        <a:pt x="550463" y="71111"/>
                      </a:cubicBezTo>
                      <a:cubicBezTo>
                        <a:pt x="521136" y="120992"/>
                        <a:pt x="430612" y="91144"/>
                        <a:pt x="396608" y="137907"/>
                      </a:cubicBezTo>
                      <a:cubicBezTo>
                        <a:pt x="386043" y="152455"/>
                        <a:pt x="383849" y="171276"/>
                        <a:pt x="382002" y="189115"/>
                      </a:cubicBezTo>
                      <a:cubicBezTo>
                        <a:pt x="376864" y="238533"/>
                        <a:pt x="371726" y="288010"/>
                        <a:pt x="366588" y="337428"/>
                      </a:cubicBezTo>
                      <a:cubicBezTo>
                        <a:pt x="365491" y="348224"/>
                        <a:pt x="364163" y="359482"/>
                        <a:pt x="358101" y="368488"/>
                      </a:cubicBezTo>
                      <a:cubicBezTo>
                        <a:pt x="352559" y="376744"/>
                        <a:pt x="343610" y="382055"/>
                        <a:pt x="334777" y="386673"/>
                      </a:cubicBezTo>
                      <a:cubicBezTo>
                        <a:pt x="300080" y="404744"/>
                        <a:pt x="199685" y="446945"/>
                        <a:pt x="169260" y="408207"/>
                      </a:cubicBezTo>
                      <a:cubicBezTo>
                        <a:pt x="146918" y="379515"/>
                        <a:pt x="178439" y="230509"/>
                        <a:pt x="180402" y="193272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88" name="Freeform: Shape 1887">
                  <a:extLst>
                    <a:ext uri="{FF2B5EF4-FFF2-40B4-BE49-F238E27FC236}">
                      <a16:creationId xmlns:a16="http://schemas.microsoft.com/office/drawing/2014/main" id="{9F41AFB8-13AF-4962-961E-E111914737AC}"/>
                    </a:ext>
                  </a:extLst>
                </p:cNvPr>
                <p:cNvSpPr/>
                <p:nvPr/>
              </p:nvSpPr>
              <p:spPr>
                <a:xfrm>
                  <a:off x="3257183" y="4467329"/>
                  <a:ext cx="298993" cy="191328"/>
                </a:xfrm>
                <a:custGeom>
                  <a:avLst/>
                  <a:gdLst>
                    <a:gd name="connsiteX0" fmla="*/ 240222 w 298993"/>
                    <a:gd name="connsiteY0" fmla="*/ 14837 h 191328"/>
                    <a:gd name="connsiteX1" fmla="*/ 298993 w 298993"/>
                    <a:gd name="connsiteY1" fmla="*/ 6640 h 191328"/>
                    <a:gd name="connsiteX2" fmla="*/ 130185 w 298993"/>
                    <a:gd name="connsiteY2" fmla="*/ 52998 h 191328"/>
                    <a:gd name="connsiteX3" fmla="*/ 0 w 298993"/>
                    <a:gd name="connsiteY3" fmla="*/ 185262 h 191328"/>
                    <a:gd name="connsiteX4" fmla="*/ 240222 w 298993"/>
                    <a:gd name="connsiteY4" fmla="*/ 14837 h 191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93" h="191328">
                      <a:moveTo>
                        <a:pt x="240222" y="14837"/>
                      </a:moveTo>
                      <a:cubicBezTo>
                        <a:pt x="260775" y="14491"/>
                        <a:pt x="285715" y="22343"/>
                        <a:pt x="298993" y="6640"/>
                      </a:cubicBezTo>
                      <a:cubicBezTo>
                        <a:pt x="240107" y="-11142"/>
                        <a:pt x="171752" y="7621"/>
                        <a:pt x="130185" y="52998"/>
                      </a:cubicBezTo>
                      <a:cubicBezTo>
                        <a:pt x="85327" y="101955"/>
                        <a:pt x="66969" y="161592"/>
                        <a:pt x="0" y="185262"/>
                      </a:cubicBezTo>
                      <a:cubicBezTo>
                        <a:pt x="152932" y="229542"/>
                        <a:pt x="119909" y="16974"/>
                        <a:pt x="240222" y="14837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89" name="Freeform: Shape 1888">
                  <a:extLst>
                    <a:ext uri="{FF2B5EF4-FFF2-40B4-BE49-F238E27FC236}">
                      <a16:creationId xmlns:a16="http://schemas.microsoft.com/office/drawing/2014/main" id="{FE6F4939-0CAC-41AE-B163-15AC9C15DC8C}"/>
                    </a:ext>
                  </a:extLst>
                </p:cNvPr>
                <p:cNvSpPr/>
                <p:nvPr/>
              </p:nvSpPr>
              <p:spPr>
                <a:xfrm>
                  <a:off x="3190445" y="4359777"/>
                  <a:ext cx="348700" cy="380277"/>
                </a:xfrm>
                <a:custGeom>
                  <a:avLst/>
                  <a:gdLst>
                    <a:gd name="connsiteX0" fmla="*/ 190977 w 348700"/>
                    <a:gd name="connsiteY0" fmla="*/ 380278 h 380277"/>
                    <a:gd name="connsiteX1" fmla="*/ 0 w 348700"/>
                    <a:gd name="connsiteY1" fmla="*/ 293911 h 380277"/>
                    <a:gd name="connsiteX2" fmla="*/ 121641 w 348700"/>
                    <a:gd name="connsiteY2" fmla="*/ 209969 h 380277"/>
                    <a:gd name="connsiteX3" fmla="*/ 131109 w 348700"/>
                    <a:gd name="connsiteY3" fmla="*/ 173944 h 380277"/>
                    <a:gd name="connsiteX4" fmla="*/ 213781 w 348700"/>
                    <a:gd name="connsiteY4" fmla="*/ 31751 h 380277"/>
                    <a:gd name="connsiteX5" fmla="*/ 265740 w 348700"/>
                    <a:gd name="connsiteY5" fmla="*/ 402 h 380277"/>
                    <a:gd name="connsiteX6" fmla="*/ 199925 w 348700"/>
                    <a:gd name="connsiteY6" fmla="*/ 180641 h 380277"/>
                    <a:gd name="connsiteX7" fmla="*/ 232717 w 348700"/>
                    <a:gd name="connsiteY7" fmla="*/ 157952 h 380277"/>
                    <a:gd name="connsiteX8" fmla="*/ 348700 w 348700"/>
                    <a:gd name="connsiteY8" fmla="*/ 104319 h 380277"/>
                    <a:gd name="connsiteX9" fmla="*/ 223365 w 348700"/>
                    <a:gd name="connsiteY9" fmla="*/ 176888 h 380277"/>
                    <a:gd name="connsiteX10" fmla="*/ 190977 w 348700"/>
                    <a:gd name="connsiteY10" fmla="*/ 380278 h 38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700" h="380277">
                      <a:moveTo>
                        <a:pt x="190977" y="380278"/>
                      </a:moveTo>
                      <a:cubicBezTo>
                        <a:pt x="139653" y="330801"/>
                        <a:pt x="71010" y="299742"/>
                        <a:pt x="0" y="293911"/>
                      </a:cubicBezTo>
                      <a:cubicBezTo>
                        <a:pt x="30194" y="253729"/>
                        <a:pt x="99992" y="255288"/>
                        <a:pt x="121641" y="209969"/>
                      </a:cubicBezTo>
                      <a:cubicBezTo>
                        <a:pt x="127010" y="198769"/>
                        <a:pt x="128453" y="186125"/>
                        <a:pt x="131109" y="173944"/>
                      </a:cubicBezTo>
                      <a:cubicBezTo>
                        <a:pt x="142886" y="119849"/>
                        <a:pt x="178853" y="74761"/>
                        <a:pt x="213781" y="31751"/>
                      </a:cubicBezTo>
                      <a:cubicBezTo>
                        <a:pt x="227175" y="15239"/>
                        <a:pt x="244783" y="-2946"/>
                        <a:pt x="265740" y="402"/>
                      </a:cubicBezTo>
                      <a:cubicBezTo>
                        <a:pt x="233872" y="56229"/>
                        <a:pt x="211472" y="117425"/>
                        <a:pt x="199925" y="180641"/>
                      </a:cubicBezTo>
                      <a:cubicBezTo>
                        <a:pt x="212742" y="188493"/>
                        <a:pt x="225385" y="171000"/>
                        <a:pt x="232717" y="157952"/>
                      </a:cubicBezTo>
                      <a:cubicBezTo>
                        <a:pt x="255290" y="117829"/>
                        <a:pt x="304362" y="95140"/>
                        <a:pt x="348700" y="104319"/>
                      </a:cubicBezTo>
                      <a:cubicBezTo>
                        <a:pt x="312849" y="134686"/>
                        <a:pt x="257542" y="139940"/>
                        <a:pt x="223365" y="176888"/>
                      </a:cubicBezTo>
                      <a:cubicBezTo>
                        <a:pt x="174235" y="230175"/>
                        <a:pt x="173773" y="314117"/>
                        <a:pt x="190977" y="3802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0" name="Freeform: Shape 1889">
                  <a:extLst>
                    <a:ext uri="{FF2B5EF4-FFF2-40B4-BE49-F238E27FC236}">
                      <a16:creationId xmlns:a16="http://schemas.microsoft.com/office/drawing/2014/main" id="{87D4C05B-3EA5-48ED-91F5-63BE9C93D302}"/>
                    </a:ext>
                  </a:extLst>
                </p:cNvPr>
                <p:cNvSpPr/>
                <p:nvPr/>
              </p:nvSpPr>
              <p:spPr>
                <a:xfrm>
                  <a:off x="3419844" y="4546568"/>
                  <a:ext cx="411778" cy="253100"/>
                </a:xfrm>
                <a:custGeom>
                  <a:avLst/>
                  <a:gdLst>
                    <a:gd name="connsiteX0" fmla="*/ 216579 w 411778"/>
                    <a:gd name="connsiteY0" fmla="*/ 8629 h 253100"/>
                    <a:gd name="connsiteX1" fmla="*/ 296249 w 411778"/>
                    <a:gd name="connsiteY1" fmla="*/ 51466 h 253100"/>
                    <a:gd name="connsiteX2" fmla="*/ 359177 w 411778"/>
                    <a:gd name="connsiteY2" fmla="*/ 92745 h 253100"/>
                    <a:gd name="connsiteX3" fmla="*/ 411193 w 411778"/>
                    <a:gd name="connsiteY3" fmla="*/ 166988 h 253100"/>
                    <a:gd name="connsiteX4" fmla="*/ 294575 w 411778"/>
                    <a:gd name="connsiteY4" fmla="*/ 103887 h 253100"/>
                    <a:gd name="connsiteX5" fmla="*/ 170971 w 411778"/>
                    <a:gd name="connsiteY5" fmla="*/ 59145 h 253100"/>
                    <a:gd name="connsiteX6" fmla="*/ 62608 w 411778"/>
                    <a:gd name="connsiteY6" fmla="*/ 121091 h 253100"/>
                    <a:gd name="connsiteX7" fmla="*/ 42576 w 411778"/>
                    <a:gd name="connsiteY7" fmla="*/ 253066 h 253100"/>
                    <a:gd name="connsiteX8" fmla="*/ 1066 w 411778"/>
                    <a:gd name="connsiteY8" fmla="*/ 166757 h 253100"/>
                    <a:gd name="connsiteX9" fmla="*/ 216579 w 411778"/>
                    <a:gd name="connsiteY9" fmla="*/ 8629 h 25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78" h="253100">
                      <a:moveTo>
                        <a:pt x="216579" y="8629"/>
                      </a:moveTo>
                      <a:cubicBezTo>
                        <a:pt x="245272" y="18155"/>
                        <a:pt x="270963" y="34897"/>
                        <a:pt x="296249" y="51466"/>
                      </a:cubicBezTo>
                      <a:cubicBezTo>
                        <a:pt x="317206" y="65207"/>
                        <a:pt x="338221" y="78947"/>
                        <a:pt x="359177" y="92745"/>
                      </a:cubicBezTo>
                      <a:cubicBezTo>
                        <a:pt x="386022" y="110353"/>
                        <a:pt x="416389" y="135351"/>
                        <a:pt x="411193" y="166988"/>
                      </a:cubicBezTo>
                      <a:cubicBezTo>
                        <a:pt x="369280" y="152555"/>
                        <a:pt x="332563" y="126691"/>
                        <a:pt x="294575" y="103887"/>
                      </a:cubicBezTo>
                      <a:cubicBezTo>
                        <a:pt x="256588" y="81083"/>
                        <a:pt x="215251" y="60646"/>
                        <a:pt x="170971" y="59145"/>
                      </a:cubicBezTo>
                      <a:cubicBezTo>
                        <a:pt x="126691" y="57702"/>
                        <a:pt x="79004" y="79755"/>
                        <a:pt x="62608" y="121091"/>
                      </a:cubicBezTo>
                      <a:cubicBezTo>
                        <a:pt x="52967" y="145569"/>
                        <a:pt x="82699" y="255318"/>
                        <a:pt x="42576" y="253066"/>
                      </a:cubicBezTo>
                      <a:cubicBezTo>
                        <a:pt x="15615" y="251565"/>
                        <a:pt x="3318" y="185520"/>
                        <a:pt x="1066" y="166757"/>
                      </a:cubicBezTo>
                      <a:cubicBezTo>
                        <a:pt x="-12732" y="50485"/>
                        <a:pt x="110006" y="-26702"/>
                        <a:pt x="216579" y="862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1" name="Freeform: Shape 1890">
                  <a:extLst>
                    <a:ext uri="{FF2B5EF4-FFF2-40B4-BE49-F238E27FC236}">
                      <a16:creationId xmlns:a16="http://schemas.microsoft.com/office/drawing/2014/main" id="{B3799379-6D8B-48BA-B7F3-F3BDFFE78CAF}"/>
                    </a:ext>
                  </a:extLst>
                </p:cNvPr>
                <p:cNvSpPr/>
                <p:nvPr/>
              </p:nvSpPr>
              <p:spPr>
                <a:xfrm>
                  <a:off x="3544872" y="4580416"/>
                  <a:ext cx="280267" cy="458151"/>
                </a:xfrm>
                <a:custGeom>
                  <a:avLst/>
                  <a:gdLst>
                    <a:gd name="connsiteX0" fmla="*/ 64071 w 280267"/>
                    <a:gd name="connsiteY0" fmla="*/ 212983 h 458151"/>
                    <a:gd name="connsiteX1" fmla="*/ 36533 w 280267"/>
                    <a:gd name="connsiteY1" fmla="*/ 144687 h 458151"/>
                    <a:gd name="connsiteX2" fmla="*/ 12055 w 280267"/>
                    <a:gd name="connsiteY2" fmla="*/ 47120 h 458151"/>
                    <a:gd name="connsiteX3" fmla="*/ 91090 w 280267"/>
                    <a:gd name="connsiteY3" fmla="*/ 5784 h 458151"/>
                    <a:gd name="connsiteX4" fmla="*/ 117820 w 280267"/>
                    <a:gd name="connsiteY4" fmla="*/ 98386 h 458151"/>
                    <a:gd name="connsiteX5" fmla="*/ 159964 w 280267"/>
                    <a:gd name="connsiteY5" fmla="*/ 180596 h 458151"/>
                    <a:gd name="connsiteX6" fmla="*/ 162735 w 280267"/>
                    <a:gd name="connsiteY6" fmla="*/ 91342 h 458151"/>
                    <a:gd name="connsiteX7" fmla="*/ 179189 w 280267"/>
                    <a:gd name="connsiteY7" fmla="*/ 52258 h 458151"/>
                    <a:gd name="connsiteX8" fmla="*/ 217003 w 280267"/>
                    <a:gd name="connsiteY8" fmla="*/ 62188 h 458151"/>
                    <a:gd name="connsiteX9" fmla="*/ 259551 w 280267"/>
                    <a:gd name="connsiteY9" fmla="*/ 90881 h 458151"/>
                    <a:gd name="connsiteX10" fmla="*/ 279700 w 280267"/>
                    <a:gd name="connsiteY10" fmla="*/ 113569 h 458151"/>
                    <a:gd name="connsiteX11" fmla="*/ 228665 w 280267"/>
                    <a:gd name="connsiteY11" fmla="*/ 155829 h 458151"/>
                    <a:gd name="connsiteX12" fmla="*/ 141952 w 280267"/>
                    <a:gd name="connsiteY12" fmla="*/ 244909 h 458151"/>
                    <a:gd name="connsiteX13" fmla="*/ 119263 w 280267"/>
                    <a:gd name="connsiteY13" fmla="*/ 370534 h 458151"/>
                    <a:gd name="connsiteX14" fmla="*/ 9110 w 280267"/>
                    <a:gd name="connsiteY14" fmla="*/ 423070 h 458151"/>
                    <a:gd name="connsiteX15" fmla="*/ 64071 w 280267"/>
                    <a:gd name="connsiteY15" fmla="*/ 212983 h 45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0267" h="458151">
                      <a:moveTo>
                        <a:pt x="64071" y="212983"/>
                      </a:moveTo>
                      <a:cubicBezTo>
                        <a:pt x="66496" y="188043"/>
                        <a:pt x="49985" y="165817"/>
                        <a:pt x="36533" y="144687"/>
                      </a:cubicBezTo>
                      <a:cubicBezTo>
                        <a:pt x="18001" y="115590"/>
                        <a:pt x="3453" y="80546"/>
                        <a:pt x="12055" y="47120"/>
                      </a:cubicBezTo>
                      <a:cubicBezTo>
                        <a:pt x="20657" y="13693"/>
                        <a:pt x="61473" y="-11940"/>
                        <a:pt x="91090" y="5784"/>
                      </a:cubicBezTo>
                      <a:cubicBezTo>
                        <a:pt x="120129" y="23219"/>
                        <a:pt x="119147" y="64555"/>
                        <a:pt x="117820" y="98386"/>
                      </a:cubicBezTo>
                      <a:cubicBezTo>
                        <a:pt x="116492" y="132217"/>
                        <a:pt x="126422" y="175631"/>
                        <a:pt x="159964" y="180596"/>
                      </a:cubicBezTo>
                      <a:cubicBezTo>
                        <a:pt x="160888" y="150864"/>
                        <a:pt x="161811" y="121074"/>
                        <a:pt x="162735" y="91342"/>
                      </a:cubicBezTo>
                      <a:cubicBezTo>
                        <a:pt x="163197" y="76390"/>
                        <a:pt x="165564" y="58435"/>
                        <a:pt x="179189" y="52258"/>
                      </a:cubicBezTo>
                      <a:cubicBezTo>
                        <a:pt x="191659" y="46600"/>
                        <a:pt x="205687" y="54567"/>
                        <a:pt x="217003" y="62188"/>
                      </a:cubicBezTo>
                      <a:cubicBezTo>
                        <a:pt x="231205" y="71771"/>
                        <a:pt x="245349" y="81355"/>
                        <a:pt x="259551" y="90881"/>
                      </a:cubicBezTo>
                      <a:cubicBezTo>
                        <a:pt x="268153" y="96711"/>
                        <a:pt x="277448" y="103466"/>
                        <a:pt x="279700" y="113569"/>
                      </a:cubicBezTo>
                      <a:cubicBezTo>
                        <a:pt x="285011" y="137470"/>
                        <a:pt x="251873" y="148035"/>
                        <a:pt x="228665" y="155829"/>
                      </a:cubicBezTo>
                      <a:cubicBezTo>
                        <a:pt x="188137" y="169453"/>
                        <a:pt x="158059" y="205305"/>
                        <a:pt x="141952" y="244909"/>
                      </a:cubicBezTo>
                      <a:cubicBezTo>
                        <a:pt x="125787" y="284513"/>
                        <a:pt x="121745" y="327870"/>
                        <a:pt x="119263" y="370534"/>
                      </a:cubicBezTo>
                      <a:cubicBezTo>
                        <a:pt x="115452" y="434962"/>
                        <a:pt x="48946" y="500372"/>
                        <a:pt x="9110" y="423070"/>
                      </a:cubicBezTo>
                      <a:cubicBezTo>
                        <a:pt x="-27607" y="352175"/>
                        <a:pt x="58125" y="274237"/>
                        <a:pt x="64071" y="21298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2" name="Freeform: Shape 1891">
                  <a:extLst>
                    <a:ext uri="{FF2B5EF4-FFF2-40B4-BE49-F238E27FC236}">
                      <a16:creationId xmlns:a16="http://schemas.microsoft.com/office/drawing/2014/main" id="{8F6587F5-6263-4498-8C09-F250E507445A}"/>
                    </a:ext>
                  </a:extLst>
                </p:cNvPr>
                <p:cNvSpPr/>
                <p:nvPr/>
              </p:nvSpPr>
              <p:spPr>
                <a:xfrm>
                  <a:off x="3482897" y="4631981"/>
                  <a:ext cx="339596" cy="404340"/>
                </a:xfrm>
                <a:custGeom>
                  <a:avLst/>
                  <a:gdLst>
                    <a:gd name="connsiteX0" fmla="*/ 1576 w 339596"/>
                    <a:gd name="connsiteY0" fmla="*/ 148775 h 404340"/>
                    <a:gd name="connsiteX1" fmla="*/ 25650 w 339596"/>
                    <a:gd name="connsiteY1" fmla="*/ 84404 h 404340"/>
                    <a:gd name="connsiteX2" fmla="*/ 87828 w 339596"/>
                    <a:gd name="connsiteY2" fmla="*/ 249459 h 404340"/>
                    <a:gd name="connsiteX3" fmla="*/ 96892 w 339596"/>
                    <a:gd name="connsiteY3" fmla="*/ 270301 h 404340"/>
                    <a:gd name="connsiteX4" fmla="*/ 131646 w 339596"/>
                    <a:gd name="connsiteY4" fmla="*/ 236412 h 404340"/>
                    <a:gd name="connsiteX5" fmla="*/ 113403 w 339596"/>
                    <a:gd name="connsiteY5" fmla="*/ 0 h 404340"/>
                    <a:gd name="connsiteX6" fmla="*/ 131589 w 339596"/>
                    <a:gd name="connsiteY6" fmla="*/ 58367 h 404340"/>
                    <a:gd name="connsiteX7" fmla="*/ 166978 w 339596"/>
                    <a:gd name="connsiteY7" fmla="*/ 279480 h 404340"/>
                    <a:gd name="connsiteX8" fmla="*/ 175118 w 339596"/>
                    <a:gd name="connsiteY8" fmla="*/ 189880 h 404340"/>
                    <a:gd name="connsiteX9" fmla="*/ 239547 w 339596"/>
                    <a:gd name="connsiteY9" fmla="*/ 105938 h 404340"/>
                    <a:gd name="connsiteX10" fmla="*/ 339596 w 339596"/>
                    <a:gd name="connsiteY10" fmla="*/ 95893 h 404340"/>
                    <a:gd name="connsiteX11" fmla="*/ 182623 w 339596"/>
                    <a:gd name="connsiteY11" fmla="*/ 332247 h 404340"/>
                    <a:gd name="connsiteX12" fmla="*/ 68661 w 339596"/>
                    <a:gd name="connsiteY12" fmla="*/ 377220 h 404340"/>
                    <a:gd name="connsiteX13" fmla="*/ 45857 w 339596"/>
                    <a:gd name="connsiteY13" fmla="*/ 261583 h 404340"/>
                    <a:gd name="connsiteX14" fmla="*/ 1576 w 339596"/>
                    <a:gd name="connsiteY14" fmla="*/ 148775 h 40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9596" h="404340">
                      <a:moveTo>
                        <a:pt x="1576" y="148775"/>
                      </a:moveTo>
                      <a:cubicBezTo>
                        <a:pt x="-3504" y="124643"/>
                        <a:pt x="3482" y="95258"/>
                        <a:pt x="25650" y="84404"/>
                      </a:cubicBezTo>
                      <a:cubicBezTo>
                        <a:pt x="67737" y="126894"/>
                        <a:pt x="78648" y="190342"/>
                        <a:pt x="87828" y="249459"/>
                      </a:cubicBezTo>
                      <a:cubicBezTo>
                        <a:pt x="89040" y="257138"/>
                        <a:pt x="90657" y="265624"/>
                        <a:pt x="96892" y="270301"/>
                      </a:cubicBezTo>
                      <a:cubicBezTo>
                        <a:pt x="112941" y="282193"/>
                        <a:pt x="130607" y="256329"/>
                        <a:pt x="131646" y="236412"/>
                      </a:cubicBezTo>
                      <a:cubicBezTo>
                        <a:pt x="135803" y="156742"/>
                        <a:pt x="89386" y="76033"/>
                        <a:pt x="113403" y="0"/>
                      </a:cubicBezTo>
                      <a:cubicBezTo>
                        <a:pt x="131589" y="11258"/>
                        <a:pt x="132108" y="37006"/>
                        <a:pt x="131589" y="58367"/>
                      </a:cubicBezTo>
                      <a:cubicBezTo>
                        <a:pt x="129741" y="133418"/>
                        <a:pt x="141807" y="208758"/>
                        <a:pt x="166978" y="279480"/>
                      </a:cubicBezTo>
                      <a:cubicBezTo>
                        <a:pt x="146483" y="255001"/>
                        <a:pt x="159993" y="217995"/>
                        <a:pt x="175118" y="189880"/>
                      </a:cubicBezTo>
                      <a:cubicBezTo>
                        <a:pt x="191976" y="158532"/>
                        <a:pt x="210854" y="126952"/>
                        <a:pt x="239547" y="105938"/>
                      </a:cubicBezTo>
                      <a:cubicBezTo>
                        <a:pt x="268298" y="84923"/>
                        <a:pt x="309403" y="77072"/>
                        <a:pt x="339596" y="95893"/>
                      </a:cubicBezTo>
                      <a:cubicBezTo>
                        <a:pt x="240471" y="123835"/>
                        <a:pt x="169980" y="230004"/>
                        <a:pt x="182623" y="332247"/>
                      </a:cubicBezTo>
                      <a:cubicBezTo>
                        <a:pt x="191630" y="404816"/>
                        <a:pt x="107803" y="427735"/>
                        <a:pt x="68661" y="377220"/>
                      </a:cubicBezTo>
                      <a:cubicBezTo>
                        <a:pt x="47935" y="350490"/>
                        <a:pt x="54863" y="293509"/>
                        <a:pt x="45857" y="261583"/>
                      </a:cubicBezTo>
                      <a:cubicBezTo>
                        <a:pt x="34945" y="222672"/>
                        <a:pt x="9832" y="187917"/>
                        <a:pt x="1576" y="148775"/>
                      </a:cubicBezTo>
                      <a:close/>
                    </a:path>
                  </a:pathLst>
                </a:custGeom>
                <a:solidFill>
                  <a:srgbClr val="CC9F95">
                    <a:alpha val="43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3" name="Freeform: Shape 1892">
                  <a:extLst>
                    <a:ext uri="{FF2B5EF4-FFF2-40B4-BE49-F238E27FC236}">
                      <a16:creationId xmlns:a16="http://schemas.microsoft.com/office/drawing/2014/main" id="{0F4ACD3D-9405-4842-A856-F9821810F809}"/>
                    </a:ext>
                  </a:extLst>
                </p:cNvPr>
                <p:cNvSpPr/>
                <p:nvPr/>
              </p:nvSpPr>
              <p:spPr>
                <a:xfrm>
                  <a:off x="3458281" y="4291167"/>
                  <a:ext cx="410686" cy="214669"/>
                </a:xfrm>
                <a:custGeom>
                  <a:avLst/>
                  <a:gdLst>
                    <a:gd name="connsiteX0" fmla="*/ 84097 w 410686"/>
                    <a:gd name="connsiteY0" fmla="*/ 156880 h 214669"/>
                    <a:gd name="connsiteX1" fmla="*/ 217919 w 410686"/>
                    <a:gd name="connsiteY1" fmla="*/ 37606 h 214669"/>
                    <a:gd name="connsiteX2" fmla="*/ 410686 w 410686"/>
                    <a:gd name="connsiteY2" fmla="*/ 3313 h 214669"/>
                    <a:gd name="connsiteX3" fmla="*/ 308328 w 410686"/>
                    <a:gd name="connsiteY3" fmla="*/ 24039 h 214669"/>
                    <a:gd name="connsiteX4" fmla="*/ 241359 w 410686"/>
                    <a:gd name="connsiteY4" fmla="*/ 106249 h 214669"/>
                    <a:gd name="connsiteX5" fmla="*/ 242109 w 410686"/>
                    <a:gd name="connsiteY5" fmla="*/ 214670 h 214669"/>
                    <a:gd name="connsiteX6" fmla="*/ 46802 w 410686"/>
                    <a:gd name="connsiteY6" fmla="*/ 190191 h 214669"/>
                    <a:gd name="connsiteX7" fmla="*/ 84097 w 410686"/>
                    <a:gd name="connsiteY7" fmla="*/ 156880 h 21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0686" h="214669">
                      <a:moveTo>
                        <a:pt x="84097" y="156880"/>
                      </a:moveTo>
                      <a:cubicBezTo>
                        <a:pt x="143850" y="145276"/>
                        <a:pt x="170233" y="75363"/>
                        <a:pt x="217919" y="37606"/>
                      </a:cubicBezTo>
                      <a:cubicBezTo>
                        <a:pt x="270398" y="-4019"/>
                        <a:pt x="344006" y="-3153"/>
                        <a:pt x="410686" y="3313"/>
                      </a:cubicBezTo>
                      <a:cubicBezTo>
                        <a:pt x="381589" y="23058"/>
                        <a:pt x="341061" y="11165"/>
                        <a:pt x="308328" y="24039"/>
                      </a:cubicBezTo>
                      <a:cubicBezTo>
                        <a:pt x="274555" y="37317"/>
                        <a:pt x="256485" y="73284"/>
                        <a:pt x="241359" y="106249"/>
                      </a:cubicBezTo>
                      <a:cubicBezTo>
                        <a:pt x="225078" y="141812"/>
                        <a:pt x="211511" y="190307"/>
                        <a:pt x="242109" y="214670"/>
                      </a:cubicBezTo>
                      <a:cubicBezTo>
                        <a:pt x="179181" y="164558"/>
                        <a:pt x="113425" y="198389"/>
                        <a:pt x="46802" y="190191"/>
                      </a:cubicBezTo>
                      <a:cubicBezTo>
                        <a:pt x="-49898" y="178241"/>
                        <a:pt x="23767" y="168600"/>
                        <a:pt x="84097" y="156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4" name="Freeform: Shape 1893">
                  <a:extLst>
                    <a:ext uri="{FF2B5EF4-FFF2-40B4-BE49-F238E27FC236}">
                      <a16:creationId xmlns:a16="http://schemas.microsoft.com/office/drawing/2014/main" id="{17122D38-91A1-430B-87DE-E3E809B08E94}"/>
                    </a:ext>
                  </a:extLst>
                </p:cNvPr>
                <p:cNvSpPr/>
                <p:nvPr/>
              </p:nvSpPr>
              <p:spPr>
                <a:xfrm>
                  <a:off x="3622279" y="4394491"/>
                  <a:ext cx="323409" cy="300879"/>
                </a:xfrm>
                <a:custGeom>
                  <a:avLst/>
                  <a:gdLst>
                    <a:gd name="connsiteX0" fmla="*/ 225270 w 323409"/>
                    <a:gd name="connsiteY0" fmla="*/ 300880 h 300879"/>
                    <a:gd name="connsiteX1" fmla="*/ 291430 w 323409"/>
                    <a:gd name="connsiteY1" fmla="*/ 273803 h 300879"/>
                    <a:gd name="connsiteX2" fmla="*/ 323125 w 323409"/>
                    <a:gd name="connsiteY2" fmla="*/ 213012 h 300879"/>
                    <a:gd name="connsiteX3" fmla="*/ 300436 w 323409"/>
                    <a:gd name="connsiteY3" fmla="*/ 152509 h 300879"/>
                    <a:gd name="connsiteX4" fmla="*/ 296107 w 323409"/>
                    <a:gd name="connsiteY4" fmla="*/ 12509 h 300879"/>
                    <a:gd name="connsiteX5" fmla="*/ 198598 w 323409"/>
                    <a:gd name="connsiteY5" fmla="*/ 29194 h 300879"/>
                    <a:gd name="connsiteX6" fmla="*/ 110614 w 323409"/>
                    <a:gd name="connsiteY6" fmla="*/ 90736 h 300879"/>
                    <a:gd name="connsiteX7" fmla="*/ 0 w 323409"/>
                    <a:gd name="connsiteY7" fmla="*/ 86348 h 300879"/>
                    <a:gd name="connsiteX8" fmla="*/ 225270 w 323409"/>
                    <a:gd name="connsiteY8" fmla="*/ 300880 h 30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409" h="300879">
                      <a:moveTo>
                        <a:pt x="225270" y="300880"/>
                      </a:moveTo>
                      <a:cubicBezTo>
                        <a:pt x="248363" y="294471"/>
                        <a:pt x="271975" y="287775"/>
                        <a:pt x="291430" y="273803"/>
                      </a:cubicBezTo>
                      <a:cubicBezTo>
                        <a:pt x="310886" y="259832"/>
                        <a:pt x="325665" y="236855"/>
                        <a:pt x="323125" y="213012"/>
                      </a:cubicBezTo>
                      <a:cubicBezTo>
                        <a:pt x="320816" y="191478"/>
                        <a:pt x="305344" y="173581"/>
                        <a:pt x="300436" y="152509"/>
                      </a:cubicBezTo>
                      <a:cubicBezTo>
                        <a:pt x="289468" y="105342"/>
                        <a:pt x="330688" y="46340"/>
                        <a:pt x="296107" y="12509"/>
                      </a:cubicBezTo>
                      <a:cubicBezTo>
                        <a:pt x="270012" y="-13008"/>
                        <a:pt x="225443" y="4542"/>
                        <a:pt x="198598" y="29194"/>
                      </a:cubicBezTo>
                      <a:cubicBezTo>
                        <a:pt x="171694" y="53845"/>
                        <a:pt x="146870" y="86406"/>
                        <a:pt x="110614" y="90736"/>
                      </a:cubicBezTo>
                      <a:cubicBezTo>
                        <a:pt x="71183" y="95470"/>
                        <a:pt x="38334" y="71858"/>
                        <a:pt x="0" y="86348"/>
                      </a:cubicBezTo>
                      <a:cubicBezTo>
                        <a:pt x="8198" y="95354"/>
                        <a:pt x="256907" y="292047"/>
                        <a:pt x="225270" y="300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5" name="Freeform: Shape 1894">
                  <a:extLst>
                    <a:ext uri="{FF2B5EF4-FFF2-40B4-BE49-F238E27FC236}">
                      <a16:creationId xmlns:a16="http://schemas.microsoft.com/office/drawing/2014/main" id="{82832A22-6276-4901-9041-DAD4C62023C3}"/>
                    </a:ext>
                  </a:extLst>
                </p:cNvPr>
                <p:cNvSpPr/>
                <p:nvPr/>
              </p:nvSpPr>
              <p:spPr>
                <a:xfrm>
                  <a:off x="3042698" y="4660443"/>
                  <a:ext cx="382889" cy="479115"/>
                </a:xfrm>
                <a:custGeom>
                  <a:avLst/>
                  <a:gdLst>
                    <a:gd name="connsiteX0" fmla="*/ 238155 w 382889"/>
                    <a:gd name="connsiteY0" fmla="*/ 115405 h 479115"/>
                    <a:gd name="connsiteX1" fmla="*/ 53933 w 382889"/>
                    <a:gd name="connsiteY1" fmla="*/ 328898 h 479115"/>
                    <a:gd name="connsiteX2" fmla="*/ 3187 w 382889"/>
                    <a:gd name="connsiteY2" fmla="*/ 479116 h 479115"/>
                    <a:gd name="connsiteX3" fmla="*/ 135508 w 382889"/>
                    <a:gd name="connsiteY3" fmla="*/ 127645 h 479115"/>
                    <a:gd name="connsiteX4" fmla="*/ 207788 w 382889"/>
                    <a:gd name="connsiteY4" fmla="*/ 25632 h 479115"/>
                    <a:gd name="connsiteX5" fmla="*/ 230881 w 382889"/>
                    <a:gd name="connsiteY5" fmla="*/ 3117 h 479115"/>
                    <a:gd name="connsiteX6" fmla="*/ 382889 w 382889"/>
                    <a:gd name="connsiteY6" fmla="*/ 98144 h 479115"/>
                    <a:gd name="connsiteX7" fmla="*/ 238155 w 382889"/>
                    <a:gd name="connsiteY7" fmla="*/ 115405 h 47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89" h="479115">
                      <a:moveTo>
                        <a:pt x="238155" y="115405"/>
                      </a:moveTo>
                      <a:cubicBezTo>
                        <a:pt x="170898" y="181220"/>
                        <a:pt x="109183" y="252692"/>
                        <a:pt x="53933" y="328898"/>
                      </a:cubicBezTo>
                      <a:cubicBezTo>
                        <a:pt x="21892" y="373120"/>
                        <a:pt x="-9457" y="426003"/>
                        <a:pt x="3187" y="479116"/>
                      </a:cubicBezTo>
                      <a:cubicBezTo>
                        <a:pt x="-16846" y="352106"/>
                        <a:pt x="61207" y="232543"/>
                        <a:pt x="135508" y="127645"/>
                      </a:cubicBezTo>
                      <a:cubicBezTo>
                        <a:pt x="159582" y="93640"/>
                        <a:pt x="183714" y="59636"/>
                        <a:pt x="207788" y="25632"/>
                      </a:cubicBezTo>
                      <a:cubicBezTo>
                        <a:pt x="214081" y="16742"/>
                        <a:pt x="220894" y="7447"/>
                        <a:pt x="230881" y="3117"/>
                      </a:cubicBezTo>
                      <a:cubicBezTo>
                        <a:pt x="276778" y="-16743"/>
                        <a:pt x="361932" y="63447"/>
                        <a:pt x="382889" y="98144"/>
                      </a:cubicBezTo>
                      <a:cubicBezTo>
                        <a:pt x="343400" y="64890"/>
                        <a:pt x="272968" y="81401"/>
                        <a:pt x="238155" y="11540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6" name="Freeform: Shape 1895">
                  <a:extLst>
                    <a:ext uri="{FF2B5EF4-FFF2-40B4-BE49-F238E27FC236}">
                      <a16:creationId xmlns:a16="http://schemas.microsoft.com/office/drawing/2014/main" id="{8FA34CD3-A00A-4EE6-B28E-C648733F92FA}"/>
                    </a:ext>
                  </a:extLst>
                </p:cNvPr>
                <p:cNvSpPr/>
                <p:nvPr/>
              </p:nvSpPr>
              <p:spPr>
                <a:xfrm>
                  <a:off x="3351459" y="4765457"/>
                  <a:ext cx="234218" cy="420691"/>
                </a:xfrm>
                <a:custGeom>
                  <a:avLst/>
                  <a:gdLst>
                    <a:gd name="connsiteX0" fmla="*/ 167654 w 234218"/>
                    <a:gd name="connsiteY0" fmla="*/ 119678 h 420691"/>
                    <a:gd name="connsiteX1" fmla="*/ 177064 w 234218"/>
                    <a:gd name="connsiteY1" fmla="*/ 169616 h 420691"/>
                    <a:gd name="connsiteX2" fmla="*/ 156569 w 234218"/>
                    <a:gd name="connsiteY2" fmla="*/ 208816 h 420691"/>
                    <a:gd name="connsiteX3" fmla="*/ 0 w 234218"/>
                    <a:gd name="connsiteY3" fmla="*/ 420692 h 420691"/>
                    <a:gd name="connsiteX4" fmla="*/ 234218 w 234218"/>
                    <a:gd name="connsiteY4" fmla="*/ 253789 h 420691"/>
                    <a:gd name="connsiteX5" fmla="*/ 172907 w 234218"/>
                    <a:gd name="connsiteY5" fmla="*/ 88156 h 420691"/>
                    <a:gd name="connsiteX6" fmla="*/ 115060 w 234218"/>
                    <a:gd name="connsiteY6" fmla="*/ 0 h 420691"/>
                    <a:gd name="connsiteX7" fmla="*/ 167654 w 234218"/>
                    <a:gd name="connsiteY7" fmla="*/ 119678 h 420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218" h="420691">
                      <a:moveTo>
                        <a:pt x="167654" y="119678"/>
                      </a:moveTo>
                      <a:cubicBezTo>
                        <a:pt x="173773" y="135728"/>
                        <a:pt x="180008" y="152701"/>
                        <a:pt x="177064" y="169616"/>
                      </a:cubicBezTo>
                      <a:cubicBezTo>
                        <a:pt x="174524" y="184280"/>
                        <a:pt x="165402" y="196808"/>
                        <a:pt x="156569" y="208816"/>
                      </a:cubicBezTo>
                      <a:cubicBezTo>
                        <a:pt x="104379" y="279422"/>
                        <a:pt x="52190" y="350086"/>
                        <a:pt x="0" y="420692"/>
                      </a:cubicBezTo>
                      <a:cubicBezTo>
                        <a:pt x="57674" y="342061"/>
                        <a:pt x="141097" y="282655"/>
                        <a:pt x="234218" y="253789"/>
                      </a:cubicBezTo>
                      <a:cubicBezTo>
                        <a:pt x="197270" y="207430"/>
                        <a:pt x="191208" y="144561"/>
                        <a:pt x="172907" y="88156"/>
                      </a:cubicBezTo>
                      <a:cubicBezTo>
                        <a:pt x="161880" y="54152"/>
                        <a:pt x="143464" y="21707"/>
                        <a:pt x="115060" y="0"/>
                      </a:cubicBezTo>
                      <a:cubicBezTo>
                        <a:pt x="128396" y="40528"/>
                        <a:pt x="152066" y="78920"/>
                        <a:pt x="167654" y="1196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7" name="Freeform: Shape 1896">
                  <a:extLst>
                    <a:ext uri="{FF2B5EF4-FFF2-40B4-BE49-F238E27FC236}">
                      <a16:creationId xmlns:a16="http://schemas.microsoft.com/office/drawing/2014/main" id="{7F3A85DF-9E73-4B4E-AAA0-E84434FC6835}"/>
                    </a:ext>
                  </a:extLst>
                </p:cNvPr>
                <p:cNvSpPr/>
                <p:nvPr/>
              </p:nvSpPr>
              <p:spPr>
                <a:xfrm>
                  <a:off x="2580864" y="4903766"/>
                  <a:ext cx="587873" cy="577685"/>
                </a:xfrm>
                <a:custGeom>
                  <a:avLst/>
                  <a:gdLst>
                    <a:gd name="connsiteX0" fmla="*/ 230398 w 587873"/>
                    <a:gd name="connsiteY0" fmla="*/ 115769 h 577685"/>
                    <a:gd name="connsiteX1" fmla="*/ 272139 w 587873"/>
                    <a:gd name="connsiteY1" fmla="*/ 126507 h 577685"/>
                    <a:gd name="connsiteX2" fmla="*/ 301120 w 587873"/>
                    <a:gd name="connsiteY2" fmla="*/ 156065 h 577685"/>
                    <a:gd name="connsiteX3" fmla="*/ 403016 w 587873"/>
                    <a:gd name="connsiteY3" fmla="*/ 293814 h 577685"/>
                    <a:gd name="connsiteX4" fmla="*/ 452493 w 587873"/>
                    <a:gd name="connsiteY4" fmla="*/ 372271 h 577685"/>
                    <a:gd name="connsiteX5" fmla="*/ 491693 w 587873"/>
                    <a:gd name="connsiteY5" fmla="*/ 498531 h 577685"/>
                    <a:gd name="connsiteX6" fmla="*/ 587874 w 587873"/>
                    <a:gd name="connsiteY6" fmla="*/ 577681 h 577685"/>
                    <a:gd name="connsiteX7" fmla="*/ 404691 w 587873"/>
                    <a:gd name="connsiteY7" fmla="*/ 426251 h 577685"/>
                    <a:gd name="connsiteX8" fmla="*/ 366415 w 587873"/>
                    <a:gd name="connsiteY8" fmla="*/ 376947 h 577685"/>
                    <a:gd name="connsiteX9" fmla="*/ 189755 w 587873"/>
                    <a:gd name="connsiteY9" fmla="*/ 291735 h 577685"/>
                    <a:gd name="connsiteX10" fmla="*/ 177054 w 587873"/>
                    <a:gd name="connsiteY10" fmla="*/ 277129 h 577685"/>
                    <a:gd name="connsiteX11" fmla="*/ 182770 w 587873"/>
                    <a:gd name="connsiteY11" fmla="*/ 257269 h 577685"/>
                    <a:gd name="connsiteX12" fmla="*/ 220238 w 587873"/>
                    <a:gd name="connsiteY12" fmla="*/ 193649 h 577685"/>
                    <a:gd name="connsiteX13" fmla="*/ 10498 w 587873"/>
                    <a:gd name="connsiteY13" fmla="*/ 38697 h 577685"/>
                    <a:gd name="connsiteX14" fmla="*/ 8015 w 587873"/>
                    <a:gd name="connsiteY14" fmla="*/ 363 h 577685"/>
                    <a:gd name="connsiteX15" fmla="*/ 230398 w 587873"/>
                    <a:gd name="connsiteY15" fmla="*/ 115769 h 57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7873" h="577685">
                      <a:moveTo>
                        <a:pt x="230398" y="115769"/>
                      </a:moveTo>
                      <a:cubicBezTo>
                        <a:pt x="244658" y="117962"/>
                        <a:pt x="259553" y="119348"/>
                        <a:pt x="272139" y="126507"/>
                      </a:cubicBezTo>
                      <a:cubicBezTo>
                        <a:pt x="284204" y="133377"/>
                        <a:pt x="292807" y="144865"/>
                        <a:pt x="301120" y="156065"/>
                      </a:cubicBezTo>
                      <a:cubicBezTo>
                        <a:pt x="335066" y="201962"/>
                        <a:pt x="369070" y="247917"/>
                        <a:pt x="403016" y="293814"/>
                      </a:cubicBezTo>
                      <a:cubicBezTo>
                        <a:pt x="421433" y="318754"/>
                        <a:pt x="440023" y="343925"/>
                        <a:pt x="452493" y="372271"/>
                      </a:cubicBezTo>
                      <a:cubicBezTo>
                        <a:pt x="470274" y="412626"/>
                        <a:pt x="474951" y="457714"/>
                        <a:pt x="491693" y="498531"/>
                      </a:cubicBezTo>
                      <a:cubicBezTo>
                        <a:pt x="508493" y="539347"/>
                        <a:pt x="543767" y="578143"/>
                        <a:pt x="587874" y="577681"/>
                      </a:cubicBezTo>
                      <a:cubicBezTo>
                        <a:pt x="505548" y="573236"/>
                        <a:pt x="449722" y="495298"/>
                        <a:pt x="404691" y="426251"/>
                      </a:cubicBezTo>
                      <a:cubicBezTo>
                        <a:pt x="393318" y="408758"/>
                        <a:pt x="381656" y="391207"/>
                        <a:pt x="366415" y="376947"/>
                      </a:cubicBezTo>
                      <a:cubicBezTo>
                        <a:pt x="318440" y="331974"/>
                        <a:pt x="244716" y="327818"/>
                        <a:pt x="189755" y="291735"/>
                      </a:cubicBezTo>
                      <a:cubicBezTo>
                        <a:pt x="184213" y="288098"/>
                        <a:pt x="178497" y="283595"/>
                        <a:pt x="177054" y="277129"/>
                      </a:cubicBezTo>
                      <a:cubicBezTo>
                        <a:pt x="175495" y="270201"/>
                        <a:pt x="179190" y="263331"/>
                        <a:pt x="182770" y="257269"/>
                      </a:cubicBezTo>
                      <a:cubicBezTo>
                        <a:pt x="195240" y="236082"/>
                        <a:pt x="207767" y="214894"/>
                        <a:pt x="220238" y="193649"/>
                      </a:cubicBezTo>
                      <a:cubicBezTo>
                        <a:pt x="139297" y="159760"/>
                        <a:pt x="66671" y="106127"/>
                        <a:pt x="10498" y="38697"/>
                      </a:cubicBezTo>
                      <a:cubicBezTo>
                        <a:pt x="857" y="27092"/>
                        <a:pt x="-6129" y="5616"/>
                        <a:pt x="8015" y="363"/>
                      </a:cubicBezTo>
                      <a:cubicBezTo>
                        <a:pt x="28741" y="-7316"/>
                        <a:pt x="189351" y="109418"/>
                        <a:pt x="230398" y="11576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8" name="Freeform: Shape 1897">
                  <a:extLst>
                    <a:ext uri="{FF2B5EF4-FFF2-40B4-BE49-F238E27FC236}">
                      <a16:creationId xmlns:a16="http://schemas.microsoft.com/office/drawing/2014/main" id="{C6DC5A8A-4E72-4B1D-9193-858A9B3507F7}"/>
                    </a:ext>
                  </a:extLst>
                </p:cNvPr>
                <p:cNvSpPr/>
                <p:nvPr/>
              </p:nvSpPr>
              <p:spPr>
                <a:xfrm>
                  <a:off x="2603143" y="5569177"/>
                  <a:ext cx="184334" cy="412469"/>
                </a:xfrm>
                <a:custGeom>
                  <a:avLst/>
                  <a:gdLst>
                    <a:gd name="connsiteX0" fmla="*/ 285 w 184334"/>
                    <a:gd name="connsiteY0" fmla="*/ 198562 h 412469"/>
                    <a:gd name="connsiteX1" fmla="*/ 15353 w 184334"/>
                    <a:gd name="connsiteY1" fmla="*/ 344393 h 412469"/>
                    <a:gd name="connsiteX2" fmla="*/ 16277 w 184334"/>
                    <a:gd name="connsiteY2" fmla="*/ 388385 h 412469"/>
                    <a:gd name="connsiteX3" fmla="*/ 48664 w 184334"/>
                    <a:gd name="connsiteY3" fmla="*/ 411882 h 412469"/>
                    <a:gd name="connsiteX4" fmla="*/ 67254 w 184334"/>
                    <a:gd name="connsiteY4" fmla="*/ 355651 h 412469"/>
                    <a:gd name="connsiteX5" fmla="*/ 184334 w 184334"/>
                    <a:gd name="connsiteY5" fmla="*/ 24443 h 412469"/>
                    <a:gd name="connsiteX6" fmla="*/ 285 w 184334"/>
                    <a:gd name="connsiteY6" fmla="*/ 198562 h 4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34" h="412469">
                      <a:moveTo>
                        <a:pt x="285" y="198562"/>
                      </a:moveTo>
                      <a:cubicBezTo>
                        <a:pt x="-2601" y="247461"/>
                        <a:pt x="17431" y="295494"/>
                        <a:pt x="15353" y="344393"/>
                      </a:cubicBezTo>
                      <a:cubicBezTo>
                        <a:pt x="14718" y="359115"/>
                        <a:pt x="12120" y="374241"/>
                        <a:pt x="16277" y="388385"/>
                      </a:cubicBezTo>
                      <a:cubicBezTo>
                        <a:pt x="20433" y="402529"/>
                        <a:pt x="34347" y="415403"/>
                        <a:pt x="48664" y="411882"/>
                      </a:cubicBezTo>
                      <a:cubicBezTo>
                        <a:pt x="69794" y="406744"/>
                        <a:pt x="69621" y="377243"/>
                        <a:pt x="67254" y="355651"/>
                      </a:cubicBezTo>
                      <a:cubicBezTo>
                        <a:pt x="53398" y="229622"/>
                        <a:pt x="128911" y="128880"/>
                        <a:pt x="184334" y="24443"/>
                      </a:cubicBezTo>
                      <a:cubicBezTo>
                        <a:pt x="90693" y="-65792"/>
                        <a:pt x="5077" y="116872"/>
                        <a:pt x="285" y="198562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9" name="Freeform: Shape 1898">
                  <a:extLst>
                    <a:ext uri="{FF2B5EF4-FFF2-40B4-BE49-F238E27FC236}">
                      <a16:creationId xmlns:a16="http://schemas.microsoft.com/office/drawing/2014/main" id="{8D146B36-BDF1-4810-95AB-1DA7B2190513}"/>
                    </a:ext>
                  </a:extLst>
                </p:cNvPr>
                <p:cNvSpPr/>
                <p:nvPr/>
              </p:nvSpPr>
              <p:spPr>
                <a:xfrm>
                  <a:off x="2495386" y="4449606"/>
                  <a:ext cx="352190" cy="509079"/>
                </a:xfrm>
                <a:custGeom>
                  <a:avLst/>
                  <a:gdLst>
                    <a:gd name="connsiteX0" fmla="*/ 50367 w 352190"/>
                    <a:gd name="connsiteY0" fmla="*/ 149179 h 509079"/>
                    <a:gd name="connsiteX1" fmla="*/ 73864 w 352190"/>
                    <a:gd name="connsiteY1" fmla="*/ 320527 h 509079"/>
                    <a:gd name="connsiteX2" fmla="*/ 278985 w 352190"/>
                    <a:gd name="connsiteY2" fmla="*/ 445343 h 509079"/>
                    <a:gd name="connsiteX3" fmla="*/ 329097 w 352190"/>
                    <a:gd name="connsiteY3" fmla="*/ 463702 h 509079"/>
                    <a:gd name="connsiteX4" fmla="*/ 351554 w 352190"/>
                    <a:gd name="connsiteY4" fmla="*/ 509079 h 509079"/>
                    <a:gd name="connsiteX5" fmla="*/ 160231 w 352190"/>
                    <a:gd name="connsiteY5" fmla="*/ 457583 h 509079"/>
                    <a:gd name="connsiteX6" fmla="*/ 69361 w 352190"/>
                    <a:gd name="connsiteY6" fmla="*/ 389459 h 509079"/>
                    <a:gd name="connsiteX7" fmla="*/ 2103 w 352190"/>
                    <a:gd name="connsiteY7" fmla="*/ 176775 h 509079"/>
                    <a:gd name="connsiteX8" fmla="*/ 105270 w 352190"/>
                    <a:gd name="connsiteY8" fmla="*/ 0 h 509079"/>
                    <a:gd name="connsiteX9" fmla="*/ 50367 w 352190"/>
                    <a:gd name="connsiteY9" fmla="*/ 149179 h 509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190" h="509079">
                      <a:moveTo>
                        <a:pt x="50367" y="149179"/>
                      </a:moveTo>
                      <a:cubicBezTo>
                        <a:pt x="38763" y="207026"/>
                        <a:pt x="43497" y="269954"/>
                        <a:pt x="73864" y="320527"/>
                      </a:cubicBezTo>
                      <a:cubicBezTo>
                        <a:pt x="116182" y="391018"/>
                        <a:pt x="199200" y="425599"/>
                        <a:pt x="278985" y="445343"/>
                      </a:cubicBezTo>
                      <a:cubicBezTo>
                        <a:pt x="296363" y="449616"/>
                        <a:pt x="314259" y="453657"/>
                        <a:pt x="329097" y="463702"/>
                      </a:cubicBezTo>
                      <a:cubicBezTo>
                        <a:pt x="343876" y="473748"/>
                        <a:pt x="355018" y="491529"/>
                        <a:pt x="351554" y="509079"/>
                      </a:cubicBezTo>
                      <a:cubicBezTo>
                        <a:pt x="284989" y="506424"/>
                        <a:pt x="219118" y="488700"/>
                        <a:pt x="160231" y="457583"/>
                      </a:cubicBezTo>
                      <a:cubicBezTo>
                        <a:pt x="126631" y="439801"/>
                        <a:pt x="95052" y="417517"/>
                        <a:pt x="69361" y="389459"/>
                      </a:cubicBezTo>
                      <a:cubicBezTo>
                        <a:pt x="17518" y="332824"/>
                        <a:pt x="-7769" y="252923"/>
                        <a:pt x="2103" y="176775"/>
                      </a:cubicBezTo>
                      <a:cubicBezTo>
                        <a:pt x="10994" y="107901"/>
                        <a:pt x="48924" y="40874"/>
                        <a:pt x="105270" y="0"/>
                      </a:cubicBezTo>
                      <a:cubicBezTo>
                        <a:pt x="90260" y="47571"/>
                        <a:pt x="60932" y="96470"/>
                        <a:pt x="50367" y="14917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0" name="Freeform: Shape 1899">
                  <a:extLst>
                    <a:ext uri="{FF2B5EF4-FFF2-40B4-BE49-F238E27FC236}">
                      <a16:creationId xmlns:a16="http://schemas.microsoft.com/office/drawing/2014/main" id="{FB86588A-9671-487E-9E58-F2D0CE25FE3B}"/>
                    </a:ext>
                  </a:extLst>
                </p:cNvPr>
                <p:cNvSpPr/>
                <p:nvPr/>
              </p:nvSpPr>
              <p:spPr>
                <a:xfrm>
                  <a:off x="2938908" y="5796863"/>
                  <a:ext cx="722834" cy="451645"/>
                </a:xfrm>
                <a:custGeom>
                  <a:avLst/>
                  <a:gdLst>
                    <a:gd name="connsiteX0" fmla="*/ 430795 w 722834"/>
                    <a:gd name="connsiteY0" fmla="*/ 11693 h 451645"/>
                    <a:gd name="connsiteX1" fmla="*/ 456139 w 722834"/>
                    <a:gd name="connsiteY1" fmla="*/ 666 h 451645"/>
                    <a:gd name="connsiteX2" fmla="*/ 490778 w 722834"/>
                    <a:gd name="connsiteY2" fmla="*/ 4592 h 451645"/>
                    <a:gd name="connsiteX3" fmla="*/ 692436 w 722834"/>
                    <a:gd name="connsiteY3" fmla="*/ 57070 h 451645"/>
                    <a:gd name="connsiteX4" fmla="*/ 721821 w 722834"/>
                    <a:gd name="connsiteY4" fmla="*/ 87379 h 451645"/>
                    <a:gd name="connsiteX5" fmla="*/ 687471 w 722834"/>
                    <a:gd name="connsiteY5" fmla="*/ 99214 h 451645"/>
                    <a:gd name="connsiteX6" fmla="*/ 494531 w 722834"/>
                    <a:gd name="connsiteY6" fmla="*/ 210290 h 451645"/>
                    <a:gd name="connsiteX7" fmla="*/ 338251 w 722834"/>
                    <a:gd name="connsiteY7" fmla="*/ 378406 h 451645"/>
                    <a:gd name="connsiteX8" fmla="*/ 223249 w 722834"/>
                    <a:gd name="connsiteY8" fmla="*/ 427535 h 451645"/>
                    <a:gd name="connsiteX9" fmla="*/ 102012 w 722834"/>
                    <a:gd name="connsiteY9" fmla="*/ 451436 h 451645"/>
                    <a:gd name="connsiteX10" fmla="*/ 0 w 722834"/>
                    <a:gd name="connsiteY10" fmla="*/ 391568 h 451645"/>
                    <a:gd name="connsiteX11" fmla="*/ 382012 w 722834"/>
                    <a:gd name="connsiteY11" fmla="*/ 267907 h 451645"/>
                    <a:gd name="connsiteX12" fmla="*/ 447018 w 722834"/>
                    <a:gd name="connsiteY12" fmla="*/ 173400 h 451645"/>
                    <a:gd name="connsiteX13" fmla="*/ 461624 w 722834"/>
                    <a:gd name="connsiteY13" fmla="*/ 113474 h 451645"/>
                    <a:gd name="connsiteX14" fmla="*/ 369542 w 722834"/>
                    <a:gd name="connsiteY14" fmla="*/ 95519 h 451645"/>
                    <a:gd name="connsiteX15" fmla="*/ 430795 w 722834"/>
                    <a:gd name="connsiteY15" fmla="*/ 11693 h 45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834" h="451645">
                      <a:moveTo>
                        <a:pt x="430795" y="11693"/>
                      </a:moveTo>
                      <a:cubicBezTo>
                        <a:pt x="438704" y="6901"/>
                        <a:pt x="447018" y="2282"/>
                        <a:pt x="456139" y="666"/>
                      </a:cubicBezTo>
                      <a:cubicBezTo>
                        <a:pt x="467686" y="-1355"/>
                        <a:pt x="479463" y="1590"/>
                        <a:pt x="490778" y="4592"/>
                      </a:cubicBezTo>
                      <a:cubicBezTo>
                        <a:pt x="557978" y="22085"/>
                        <a:pt x="625236" y="39577"/>
                        <a:pt x="692436" y="57070"/>
                      </a:cubicBezTo>
                      <a:cubicBezTo>
                        <a:pt x="707908" y="61111"/>
                        <a:pt x="727537" y="72427"/>
                        <a:pt x="721821" y="87379"/>
                      </a:cubicBezTo>
                      <a:cubicBezTo>
                        <a:pt x="717203" y="99503"/>
                        <a:pt x="700461" y="99618"/>
                        <a:pt x="687471" y="99214"/>
                      </a:cubicBezTo>
                      <a:cubicBezTo>
                        <a:pt x="610630" y="96732"/>
                        <a:pt x="543949" y="151404"/>
                        <a:pt x="494531" y="210290"/>
                      </a:cubicBezTo>
                      <a:cubicBezTo>
                        <a:pt x="445112" y="269177"/>
                        <a:pt x="403026" y="336954"/>
                        <a:pt x="338251" y="378406"/>
                      </a:cubicBezTo>
                      <a:cubicBezTo>
                        <a:pt x="303034" y="400921"/>
                        <a:pt x="262968" y="414430"/>
                        <a:pt x="223249" y="427535"/>
                      </a:cubicBezTo>
                      <a:cubicBezTo>
                        <a:pt x="183876" y="440525"/>
                        <a:pt x="143406" y="453457"/>
                        <a:pt x="102012" y="451436"/>
                      </a:cubicBezTo>
                      <a:cubicBezTo>
                        <a:pt x="60618" y="449415"/>
                        <a:pt x="17550" y="429152"/>
                        <a:pt x="0" y="391568"/>
                      </a:cubicBezTo>
                      <a:cubicBezTo>
                        <a:pt x="136882" y="425341"/>
                        <a:pt x="290911" y="375519"/>
                        <a:pt x="382012" y="267907"/>
                      </a:cubicBezTo>
                      <a:cubicBezTo>
                        <a:pt x="406721" y="238694"/>
                        <a:pt x="426927" y="205960"/>
                        <a:pt x="447018" y="173400"/>
                      </a:cubicBezTo>
                      <a:cubicBezTo>
                        <a:pt x="458218" y="155156"/>
                        <a:pt x="469822" y="133218"/>
                        <a:pt x="461624" y="113474"/>
                      </a:cubicBezTo>
                      <a:cubicBezTo>
                        <a:pt x="442746" y="68154"/>
                        <a:pt x="383339" y="113763"/>
                        <a:pt x="369542" y="95519"/>
                      </a:cubicBezTo>
                      <a:cubicBezTo>
                        <a:pt x="342177" y="59206"/>
                        <a:pt x="405046" y="27280"/>
                        <a:pt x="430795" y="11693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1" name="Freeform: Shape 1900">
                  <a:extLst>
                    <a:ext uri="{FF2B5EF4-FFF2-40B4-BE49-F238E27FC236}">
                      <a16:creationId xmlns:a16="http://schemas.microsoft.com/office/drawing/2014/main" id="{B422B8BB-4AF1-49E0-82F2-D0DEC397383C}"/>
                    </a:ext>
                  </a:extLst>
                </p:cNvPr>
                <p:cNvSpPr/>
                <p:nvPr/>
              </p:nvSpPr>
              <p:spPr>
                <a:xfrm>
                  <a:off x="2766387" y="5568648"/>
                  <a:ext cx="648750" cy="370233"/>
                </a:xfrm>
                <a:custGeom>
                  <a:avLst/>
                  <a:gdLst>
                    <a:gd name="connsiteX0" fmla="*/ 388322 w 648750"/>
                    <a:gd name="connsiteY0" fmla="*/ 260576 h 370233"/>
                    <a:gd name="connsiteX1" fmla="*/ 404487 w 648750"/>
                    <a:gd name="connsiteY1" fmla="*/ 303298 h 370233"/>
                    <a:gd name="connsiteX2" fmla="*/ 445419 w 648750"/>
                    <a:gd name="connsiteY2" fmla="*/ 314093 h 370233"/>
                    <a:gd name="connsiteX3" fmla="*/ 467992 w 648750"/>
                    <a:gd name="connsiteY3" fmla="*/ 301796 h 370233"/>
                    <a:gd name="connsiteX4" fmla="*/ 485716 w 648750"/>
                    <a:gd name="connsiteY4" fmla="*/ 310110 h 370233"/>
                    <a:gd name="connsiteX5" fmla="*/ 500841 w 648750"/>
                    <a:gd name="connsiteY5" fmla="*/ 303182 h 370233"/>
                    <a:gd name="connsiteX6" fmla="*/ 567233 w 648750"/>
                    <a:gd name="connsiteY6" fmla="*/ 249722 h 370233"/>
                    <a:gd name="connsiteX7" fmla="*/ 648750 w 648750"/>
                    <a:gd name="connsiteY7" fmla="*/ 244584 h 370233"/>
                    <a:gd name="connsiteX8" fmla="*/ 614227 w 648750"/>
                    <a:gd name="connsiteY8" fmla="*/ 286382 h 370233"/>
                    <a:gd name="connsiteX9" fmla="*/ 442763 w 648750"/>
                    <a:gd name="connsiteY9" fmla="*/ 369574 h 370233"/>
                    <a:gd name="connsiteX10" fmla="*/ 293642 w 648750"/>
                    <a:gd name="connsiteY10" fmla="*/ 275702 h 370233"/>
                    <a:gd name="connsiteX11" fmla="*/ 277361 w 648750"/>
                    <a:gd name="connsiteY11" fmla="*/ 125079 h 370233"/>
                    <a:gd name="connsiteX12" fmla="*/ 149370 w 648750"/>
                    <a:gd name="connsiteY12" fmla="*/ 97022 h 370233"/>
                    <a:gd name="connsiteX13" fmla="*/ 133 w 648750"/>
                    <a:gd name="connsiteY13" fmla="*/ 23067 h 370233"/>
                    <a:gd name="connsiteX14" fmla="*/ 39391 w 648750"/>
                    <a:gd name="connsiteY14" fmla="*/ 148 h 370233"/>
                    <a:gd name="connsiteX15" fmla="*/ 207968 w 648750"/>
                    <a:gd name="connsiteY15" fmla="*/ 36576 h 370233"/>
                    <a:gd name="connsiteX16" fmla="*/ 367943 w 648750"/>
                    <a:gd name="connsiteY16" fmla="*/ 23875 h 370233"/>
                    <a:gd name="connsiteX17" fmla="*/ 388322 w 648750"/>
                    <a:gd name="connsiteY17" fmla="*/ 260576 h 37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750" h="370233">
                      <a:moveTo>
                        <a:pt x="388322" y="260576"/>
                      </a:moveTo>
                      <a:cubicBezTo>
                        <a:pt x="391439" y="275644"/>
                        <a:pt x="394846" y="291347"/>
                        <a:pt x="404487" y="303298"/>
                      </a:cubicBezTo>
                      <a:cubicBezTo>
                        <a:pt x="414186" y="315248"/>
                        <a:pt x="432198" y="322003"/>
                        <a:pt x="445419" y="314093"/>
                      </a:cubicBezTo>
                      <a:cubicBezTo>
                        <a:pt x="452982" y="309590"/>
                        <a:pt x="459274" y="300584"/>
                        <a:pt x="467992" y="301796"/>
                      </a:cubicBezTo>
                      <a:cubicBezTo>
                        <a:pt x="474516" y="302720"/>
                        <a:pt x="479192" y="309302"/>
                        <a:pt x="485716" y="310110"/>
                      </a:cubicBezTo>
                      <a:cubicBezTo>
                        <a:pt x="491373" y="310803"/>
                        <a:pt x="496511" y="306935"/>
                        <a:pt x="500841" y="303182"/>
                      </a:cubicBezTo>
                      <a:cubicBezTo>
                        <a:pt x="522375" y="284592"/>
                        <a:pt x="542293" y="263578"/>
                        <a:pt x="567233" y="249722"/>
                      </a:cubicBezTo>
                      <a:cubicBezTo>
                        <a:pt x="592115" y="235924"/>
                        <a:pt x="624041" y="230440"/>
                        <a:pt x="648750" y="244584"/>
                      </a:cubicBezTo>
                      <a:cubicBezTo>
                        <a:pt x="644074" y="262423"/>
                        <a:pt x="628833" y="275124"/>
                        <a:pt x="614227" y="286382"/>
                      </a:cubicBezTo>
                      <a:cubicBezTo>
                        <a:pt x="563192" y="325697"/>
                        <a:pt x="506845" y="363454"/>
                        <a:pt x="442763" y="369574"/>
                      </a:cubicBezTo>
                      <a:cubicBezTo>
                        <a:pt x="378681" y="375693"/>
                        <a:pt x="306169" y="338860"/>
                        <a:pt x="293642" y="275702"/>
                      </a:cubicBezTo>
                      <a:cubicBezTo>
                        <a:pt x="283596" y="225013"/>
                        <a:pt x="311019" y="164279"/>
                        <a:pt x="277361" y="125079"/>
                      </a:cubicBezTo>
                      <a:cubicBezTo>
                        <a:pt x="247976" y="90844"/>
                        <a:pt x="194401" y="99562"/>
                        <a:pt x="149370" y="97022"/>
                      </a:cubicBezTo>
                      <a:cubicBezTo>
                        <a:pt x="92389" y="93789"/>
                        <a:pt x="37197" y="66424"/>
                        <a:pt x="133" y="23067"/>
                      </a:cubicBezTo>
                      <a:cubicBezTo>
                        <a:pt x="-2003" y="5748"/>
                        <a:pt x="22013" y="-1123"/>
                        <a:pt x="39391" y="148"/>
                      </a:cubicBezTo>
                      <a:cubicBezTo>
                        <a:pt x="96776" y="4477"/>
                        <a:pt x="151506" y="25319"/>
                        <a:pt x="207968" y="36576"/>
                      </a:cubicBezTo>
                      <a:cubicBezTo>
                        <a:pt x="263159" y="47603"/>
                        <a:pt x="315695" y="44197"/>
                        <a:pt x="367943" y="23875"/>
                      </a:cubicBezTo>
                      <a:cubicBezTo>
                        <a:pt x="370079" y="103603"/>
                        <a:pt x="371695" y="180040"/>
                        <a:pt x="388322" y="26057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2" name="Freeform: Shape 1901">
                  <a:extLst>
                    <a:ext uri="{FF2B5EF4-FFF2-40B4-BE49-F238E27FC236}">
                      <a16:creationId xmlns:a16="http://schemas.microsoft.com/office/drawing/2014/main" id="{E1BDA984-D782-4618-A379-DFD2F8AD461A}"/>
                    </a:ext>
                  </a:extLst>
                </p:cNvPr>
                <p:cNvSpPr/>
                <p:nvPr/>
              </p:nvSpPr>
              <p:spPr>
                <a:xfrm>
                  <a:off x="3613717" y="5907508"/>
                  <a:ext cx="693320" cy="711948"/>
                </a:xfrm>
                <a:custGeom>
                  <a:avLst/>
                  <a:gdLst>
                    <a:gd name="connsiteX0" fmla="*/ 165998 w 693320"/>
                    <a:gd name="connsiteY0" fmla="*/ 516353 h 711948"/>
                    <a:gd name="connsiteX1" fmla="*/ 77033 w 693320"/>
                    <a:gd name="connsiteY1" fmla="*/ 381550 h 711948"/>
                    <a:gd name="connsiteX2" fmla="*/ 41585 w 693320"/>
                    <a:gd name="connsiteY2" fmla="*/ 0 h 711948"/>
                    <a:gd name="connsiteX3" fmla="*/ 108093 w 693320"/>
                    <a:gd name="connsiteY3" fmla="*/ 280403 h 711948"/>
                    <a:gd name="connsiteX4" fmla="*/ 198154 w 693320"/>
                    <a:gd name="connsiteY4" fmla="*/ 452791 h 711948"/>
                    <a:gd name="connsiteX5" fmla="*/ 505057 w 693320"/>
                    <a:gd name="connsiteY5" fmla="*/ 533904 h 711948"/>
                    <a:gd name="connsiteX6" fmla="*/ 693320 w 693320"/>
                    <a:gd name="connsiteY6" fmla="*/ 535001 h 711948"/>
                    <a:gd name="connsiteX7" fmla="*/ 632760 w 693320"/>
                    <a:gd name="connsiteY7" fmla="*/ 564964 h 711948"/>
                    <a:gd name="connsiteX8" fmla="*/ 387341 w 693320"/>
                    <a:gd name="connsiteY8" fmla="*/ 554572 h 711948"/>
                    <a:gd name="connsiteX9" fmla="*/ 265989 w 693320"/>
                    <a:gd name="connsiteY9" fmla="*/ 569640 h 711948"/>
                    <a:gd name="connsiteX10" fmla="*/ 103358 w 693320"/>
                    <a:gd name="connsiteY10" fmla="*/ 711949 h 711948"/>
                    <a:gd name="connsiteX11" fmla="*/ 165998 w 693320"/>
                    <a:gd name="connsiteY11" fmla="*/ 516353 h 711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3320" h="711948">
                      <a:moveTo>
                        <a:pt x="165998" y="516353"/>
                      </a:moveTo>
                      <a:cubicBezTo>
                        <a:pt x="160225" y="461855"/>
                        <a:pt x="112249" y="423521"/>
                        <a:pt x="77033" y="381550"/>
                      </a:cubicBezTo>
                      <a:cubicBezTo>
                        <a:pt x="-10373" y="277459"/>
                        <a:pt x="-25095" y="118408"/>
                        <a:pt x="41585" y="0"/>
                      </a:cubicBezTo>
                      <a:cubicBezTo>
                        <a:pt x="57577" y="94796"/>
                        <a:pt x="79804" y="188552"/>
                        <a:pt x="108093" y="280403"/>
                      </a:cubicBezTo>
                      <a:cubicBezTo>
                        <a:pt x="127375" y="343043"/>
                        <a:pt x="150987" y="407298"/>
                        <a:pt x="198154" y="452791"/>
                      </a:cubicBezTo>
                      <a:cubicBezTo>
                        <a:pt x="276265" y="528189"/>
                        <a:pt x="396463" y="533269"/>
                        <a:pt x="505057" y="533904"/>
                      </a:cubicBezTo>
                      <a:cubicBezTo>
                        <a:pt x="567811" y="534251"/>
                        <a:pt x="630566" y="534597"/>
                        <a:pt x="693320" y="535001"/>
                      </a:cubicBezTo>
                      <a:cubicBezTo>
                        <a:pt x="691415" y="559999"/>
                        <a:pt x="657758" y="566003"/>
                        <a:pt x="632760" y="564964"/>
                      </a:cubicBezTo>
                      <a:cubicBezTo>
                        <a:pt x="550954" y="561500"/>
                        <a:pt x="469147" y="558036"/>
                        <a:pt x="387341" y="554572"/>
                      </a:cubicBezTo>
                      <a:cubicBezTo>
                        <a:pt x="346179" y="552840"/>
                        <a:pt x="302995" y="551512"/>
                        <a:pt x="265989" y="569640"/>
                      </a:cubicBezTo>
                      <a:cubicBezTo>
                        <a:pt x="199886" y="602085"/>
                        <a:pt x="172752" y="688568"/>
                        <a:pt x="103358" y="711949"/>
                      </a:cubicBezTo>
                      <a:cubicBezTo>
                        <a:pt x="77957" y="656757"/>
                        <a:pt x="173329" y="585747"/>
                        <a:pt x="165998" y="51635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3" name="Freeform: Shape 1902">
                  <a:extLst>
                    <a:ext uri="{FF2B5EF4-FFF2-40B4-BE49-F238E27FC236}">
                      <a16:creationId xmlns:a16="http://schemas.microsoft.com/office/drawing/2014/main" id="{66AF3982-4B42-4CEC-98BA-167882851199}"/>
                    </a:ext>
                  </a:extLst>
                </p:cNvPr>
                <p:cNvSpPr/>
                <p:nvPr/>
              </p:nvSpPr>
              <p:spPr>
                <a:xfrm>
                  <a:off x="3561199" y="5738538"/>
                  <a:ext cx="932311" cy="411121"/>
                </a:xfrm>
                <a:custGeom>
                  <a:avLst/>
                  <a:gdLst>
                    <a:gd name="connsiteX0" fmla="*/ 932312 w 932311"/>
                    <a:gd name="connsiteY0" fmla="*/ 253778 h 411121"/>
                    <a:gd name="connsiteX1" fmla="*/ 767083 w 932311"/>
                    <a:gd name="connsiteY1" fmla="*/ 373976 h 411121"/>
                    <a:gd name="connsiteX2" fmla="*/ 704733 w 932311"/>
                    <a:gd name="connsiteY2" fmla="*/ 408153 h 411121"/>
                    <a:gd name="connsiteX3" fmla="*/ 532980 w 932311"/>
                    <a:gd name="connsiteY3" fmla="*/ 299675 h 411121"/>
                    <a:gd name="connsiteX4" fmla="*/ 449269 w 932311"/>
                    <a:gd name="connsiteY4" fmla="*/ 228549 h 411121"/>
                    <a:gd name="connsiteX5" fmla="*/ 407125 w 932311"/>
                    <a:gd name="connsiteY5" fmla="*/ 235708 h 411121"/>
                    <a:gd name="connsiteX6" fmla="*/ 283579 w 932311"/>
                    <a:gd name="connsiteY6" fmla="*/ 227799 h 411121"/>
                    <a:gd name="connsiteX7" fmla="*/ 0 w 932311"/>
                    <a:gd name="connsiteY7" fmla="*/ 106100 h 411121"/>
                    <a:gd name="connsiteX8" fmla="*/ 158532 w 932311"/>
                    <a:gd name="connsiteY8" fmla="*/ 150669 h 411121"/>
                    <a:gd name="connsiteX9" fmla="*/ 289121 w 932311"/>
                    <a:gd name="connsiteY9" fmla="*/ 174570 h 411121"/>
                    <a:gd name="connsiteX10" fmla="*/ 409319 w 932311"/>
                    <a:gd name="connsiteY10" fmla="*/ 126826 h 411121"/>
                    <a:gd name="connsiteX11" fmla="*/ 529055 w 932311"/>
                    <a:gd name="connsiteY11" fmla="*/ 1028 h 411121"/>
                    <a:gd name="connsiteX12" fmla="*/ 626218 w 932311"/>
                    <a:gd name="connsiteY12" fmla="*/ 125787 h 411121"/>
                    <a:gd name="connsiteX13" fmla="*/ 932312 w 932311"/>
                    <a:gd name="connsiteY13" fmla="*/ 253778 h 41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2311" h="411121">
                      <a:moveTo>
                        <a:pt x="932312" y="253778"/>
                      </a:moveTo>
                      <a:cubicBezTo>
                        <a:pt x="877235" y="293844"/>
                        <a:pt x="822159" y="333910"/>
                        <a:pt x="767083" y="373976"/>
                      </a:cubicBezTo>
                      <a:cubicBezTo>
                        <a:pt x="747801" y="388005"/>
                        <a:pt x="727883" y="402322"/>
                        <a:pt x="704733" y="408153"/>
                      </a:cubicBezTo>
                      <a:cubicBezTo>
                        <a:pt x="634358" y="425877"/>
                        <a:pt x="571776" y="360986"/>
                        <a:pt x="532980" y="299675"/>
                      </a:cubicBezTo>
                      <a:cubicBezTo>
                        <a:pt x="512543" y="267403"/>
                        <a:pt x="487430" y="230166"/>
                        <a:pt x="449269" y="228549"/>
                      </a:cubicBezTo>
                      <a:cubicBezTo>
                        <a:pt x="435010" y="227972"/>
                        <a:pt x="421096" y="232764"/>
                        <a:pt x="407125" y="235708"/>
                      </a:cubicBezTo>
                      <a:cubicBezTo>
                        <a:pt x="366424" y="244368"/>
                        <a:pt x="324049" y="237498"/>
                        <a:pt x="283579" y="227799"/>
                      </a:cubicBezTo>
                      <a:cubicBezTo>
                        <a:pt x="183068" y="203782"/>
                        <a:pt x="86713" y="162446"/>
                        <a:pt x="0" y="106100"/>
                      </a:cubicBezTo>
                      <a:cubicBezTo>
                        <a:pt x="52825" y="120937"/>
                        <a:pt x="105707" y="135832"/>
                        <a:pt x="158532" y="150669"/>
                      </a:cubicBezTo>
                      <a:cubicBezTo>
                        <a:pt x="201253" y="162677"/>
                        <a:pt x="244725" y="174801"/>
                        <a:pt x="289121" y="174570"/>
                      </a:cubicBezTo>
                      <a:cubicBezTo>
                        <a:pt x="333517" y="174339"/>
                        <a:pt x="379818" y="160022"/>
                        <a:pt x="409319" y="126826"/>
                      </a:cubicBezTo>
                      <a:cubicBezTo>
                        <a:pt x="440205" y="92013"/>
                        <a:pt x="464857" y="-11384"/>
                        <a:pt x="529055" y="1028"/>
                      </a:cubicBezTo>
                      <a:cubicBezTo>
                        <a:pt x="571949" y="9342"/>
                        <a:pt x="599199" y="94785"/>
                        <a:pt x="626218" y="125787"/>
                      </a:cubicBezTo>
                      <a:cubicBezTo>
                        <a:pt x="672114" y="178554"/>
                        <a:pt x="854662" y="310297"/>
                        <a:pt x="932312" y="2537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4" name="Freeform: Shape 1903">
                  <a:extLst>
                    <a:ext uri="{FF2B5EF4-FFF2-40B4-BE49-F238E27FC236}">
                      <a16:creationId xmlns:a16="http://schemas.microsoft.com/office/drawing/2014/main" id="{23FAA439-7A5B-4CE9-96F2-2D13E623A74C}"/>
                    </a:ext>
                  </a:extLst>
                </p:cNvPr>
                <p:cNvSpPr/>
                <p:nvPr/>
              </p:nvSpPr>
              <p:spPr>
                <a:xfrm>
                  <a:off x="4129569" y="4936345"/>
                  <a:ext cx="648963" cy="888872"/>
                </a:xfrm>
                <a:custGeom>
                  <a:avLst/>
                  <a:gdLst>
                    <a:gd name="connsiteX0" fmla="*/ 451059 w 648963"/>
                    <a:gd name="connsiteY0" fmla="*/ 620327 h 888872"/>
                    <a:gd name="connsiteX1" fmla="*/ 518778 w 648963"/>
                    <a:gd name="connsiteY1" fmla="*/ 712755 h 888872"/>
                    <a:gd name="connsiteX2" fmla="*/ 461335 w 648963"/>
                    <a:gd name="connsiteY2" fmla="*/ 797852 h 888872"/>
                    <a:gd name="connsiteX3" fmla="*/ 356148 w 648963"/>
                    <a:gd name="connsiteY3" fmla="*/ 821291 h 888872"/>
                    <a:gd name="connsiteX4" fmla="*/ 107497 w 648963"/>
                    <a:gd name="connsiteY4" fmla="*/ 815345 h 888872"/>
                    <a:gd name="connsiteX5" fmla="*/ 0 w 648963"/>
                    <a:gd name="connsiteY5" fmla="*/ 829951 h 888872"/>
                    <a:gd name="connsiteX6" fmla="*/ 270531 w 648963"/>
                    <a:gd name="connsiteY6" fmla="*/ 888433 h 888872"/>
                    <a:gd name="connsiteX7" fmla="*/ 476403 w 648963"/>
                    <a:gd name="connsiteY7" fmla="*/ 822157 h 888872"/>
                    <a:gd name="connsiteX8" fmla="*/ 567273 w 648963"/>
                    <a:gd name="connsiteY8" fmla="*/ 756689 h 888872"/>
                    <a:gd name="connsiteX9" fmla="*/ 588518 w 648963"/>
                    <a:gd name="connsiteY9" fmla="*/ 651964 h 888872"/>
                    <a:gd name="connsiteX10" fmla="*/ 535809 w 648963"/>
                    <a:gd name="connsiteY10" fmla="*/ 597119 h 888872"/>
                    <a:gd name="connsiteX11" fmla="*/ 340272 w 648963"/>
                    <a:gd name="connsiteY11" fmla="*/ 452904 h 888872"/>
                    <a:gd name="connsiteX12" fmla="*/ 648964 w 648963"/>
                    <a:gd name="connsiteY12" fmla="*/ 140287 h 888872"/>
                    <a:gd name="connsiteX13" fmla="*/ 304247 w 648963"/>
                    <a:gd name="connsiteY13" fmla="*/ 6753 h 888872"/>
                    <a:gd name="connsiteX14" fmla="*/ 381954 w 648963"/>
                    <a:gd name="connsiteY14" fmla="*/ 44452 h 888872"/>
                    <a:gd name="connsiteX15" fmla="*/ 396444 w 648963"/>
                    <a:gd name="connsiteY15" fmla="*/ 152814 h 888872"/>
                    <a:gd name="connsiteX16" fmla="*/ 195191 w 648963"/>
                    <a:gd name="connsiteY16" fmla="*/ 522702 h 888872"/>
                    <a:gd name="connsiteX17" fmla="*/ 451059 w 648963"/>
                    <a:gd name="connsiteY17" fmla="*/ 620327 h 88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963" h="888872">
                      <a:moveTo>
                        <a:pt x="451059" y="620327"/>
                      </a:moveTo>
                      <a:cubicBezTo>
                        <a:pt x="483966" y="642496"/>
                        <a:pt x="517162" y="673094"/>
                        <a:pt x="518778" y="712755"/>
                      </a:cubicBezTo>
                      <a:cubicBezTo>
                        <a:pt x="520222" y="748896"/>
                        <a:pt x="493549" y="781399"/>
                        <a:pt x="461335" y="797852"/>
                      </a:cubicBezTo>
                      <a:cubicBezTo>
                        <a:pt x="429121" y="814306"/>
                        <a:pt x="392115" y="817943"/>
                        <a:pt x="356148" y="821291"/>
                      </a:cubicBezTo>
                      <a:cubicBezTo>
                        <a:pt x="273129" y="829027"/>
                        <a:pt x="188090" y="836533"/>
                        <a:pt x="107497" y="815345"/>
                      </a:cubicBezTo>
                      <a:cubicBezTo>
                        <a:pt x="69336" y="805300"/>
                        <a:pt x="17435" y="794562"/>
                        <a:pt x="0" y="829951"/>
                      </a:cubicBezTo>
                      <a:cubicBezTo>
                        <a:pt x="91158" y="809803"/>
                        <a:pt x="177410" y="882256"/>
                        <a:pt x="270531" y="888433"/>
                      </a:cubicBezTo>
                      <a:cubicBezTo>
                        <a:pt x="343504" y="893283"/>
                        <a:pt x="412206" y="857143"/>
                        <a:pt x="476403" y="822157"/>
                      </a:cubicBezTo>
                      <a:cubicBezTo>
                        <a:pt x="509368" y="804145"/>
                        <a:pt x="543141" y="785498"/>
                        <a:pt x="567273" y="756689"/>
                      </a:cubicBezTo>
                      <a:cubicBezTo>
                        <a:pt x="591405" y="727881"/>
                        <a:pt x="603991" y="686199"/>
                        <a:pt x="588518" y="651964"/>
                      </a:cubicBezTo>
                      <a:cubicBezTo>
                        <a:pt x="577953" y="628583"/>
                        <a:pt x="556477" y="612302"/>
                        <a:pt x="535809" y="597119"/>
                      </a:cubicBezTo>
                      <a:cubicBezTo>
                        <a:pt x="470630" y="549028"/>
                        <a:pt x="405451" y="500995"/>
                        <a:pt x="340272" y="452904"/>
                      </a:cubicBezTo>
                      <a:cubicBezTo>
                        <a:pt x="407529" y="320121"/>
                        <a:pt x="517104" y="209218"/>
                        <a:pt x="648964" y="140287"/>
                      </a:cubicBezTo>
                      <a:cubicBezTo>
                        <a:pt x="549088" y="60212"/>
                        <a:pt x="428370" y="-24827"/>
                        <a:pt x="304247" y="6753"/>
                      </a:cubicBezTo>
                      <a:cubicBezTo>
                        <a:pt x="321509" y="30307"/>
                        <a:pt x="358572" y="26901"/>
                        <a:pt x="381954" y="44452"/>
                      </a:cubicBezTo>
                      <a:cubicBezTo>
                        <a:pt x="413071" y="67775"/>
                        <a:pt x="407471" y="115462"/>
                        <a:pt x="396444" y="152814"/>
                      </a:cubicBezTo>
                      <a:cubicBezTo>
                        <a:pt x="353838" y="296393"/>
                        <a:pt x="261237" y="396269"/>
                        <a:pt x="195191" y="522702"/>
                      </a:cubicBezTo>
                      <a:cubicBezTo>
                        <a:pt x="285715" y="547585"/>
                        <a:pt x="370927" y="566348"/>
                        <a:pt x="451059" y="620327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5" name="Freeform: Shape 1904">
                  <a:extLst>
                    <a:ext uri="{FF2B5EF4-FFF2-40B4-BE49-F238E27FC236}">
                      <a16:creationId xmlns:a16="http://schemas.microsoft.com/office/drawing/2014/main" id="{6A4488AC-F8FB-4334-B512-BEDD5BBFCD6E}"/>
                    </a:ext>
                  </a:extLst>
                </p:cNvPr>
                <p:cNvSpPr/>
                <p:nvPr/>
              </p:nvSpPr>
              <p:spPr>
                <a:xfrm>
                  <a:off x="3271651" y="5297134"/>
                  <a:ext cx="780037" cy="451307"/>
                </a:xfrm>
                <a:custGeom>
                  <a:avLst/>
                  <a:gdLst>
                    <a:gd name="connsiteX0" fmla="*/ 512854 w 780037"/>
                    <a:gd name="connsiteY0" fmla="*/ 297872 h 451307"/>
                    <a:gd name="connsiteX1" fmla="*/ 780038 w 780037"/>
                    <a:gd name="connsiteY1" fmla="*/ 448032 h 451307"/>
                    <a:gd name="connsiteX2" fmla="*/ 577110 w 780037"/>
                    <a:gd name="connsiteY2" fmla="*/ 409063 h 451307"/>
                    <a:gd name="connsiteX3" fmla="*/ 386883 w 780037"/>
                    <a:gd name="connsiteY3" fmla="*/ 325525 h 451307"/>
                    <a:gd name="connsiteX4" fmla="*/ 256352 w 780037"/>
                    <a:gd name="connsiteY4" fmla="*/ 271546 h 451307"/>
                    <a:gd name="connsiteX5" fmla="*/ 72072 w 780037"/>
                    <a:gd name="connsiteY5" fmla="*/ 274317 h 451307"/>
                    <a:gd name="connsiteX6" fmla="*/ 19478 w 780037"/>
                    <a:gd name="connsiteY6" fmla="*/ 102218 h 451307"/>
                    <a:gd name="connsiteX7" fmla="*/ 178241 w 780037"/>
                    <a:gd name="connsiteY7" fmla="*/ 264214 h 451307"/>
                    <a:gd name="connsiteX8" fmla="*/ 205202 w 780037"/>
                    <a:gd name="connsiteY8" fmla="*/ 266350 h 451307"/>
                    <a:gd name="connsiteX9" fmla="*/ 218653 w 780037"/>
                    <a:gd name="connsiteY9" fmla="*/ 249492 h 451307"/>
                    <a:gd name="connsiteX10" fmla="*/ 303115 w 780037"/>
                    <a:gd name="connsiteY10" fmla="*/ 379 h 451307"/>
                    <a:gd name="connsiteX11" fmla="*/ 342084 w 780037"/>
                    <a:gd name="connsiteY11" fmla="*/ 24800 h 451307"/>
                    <a:gd name="connsiteX12" fmla="*/ 332500 w 780037"/>
                    <a:gd name="connsiteY12" fmla="*/ 78779 h 451307"/>
                    <a:gd name="connsiteX13" fmla="*/ 383882 w 780037"/>
                    <a:gd name="connsiteY13" fmla="*/ 157410 h 451307"/>
                    <a:gd name="connsiteX14" fmla="*/ 512854 w 780037"/>
                    <a:gd name="connsiteY14" fmla="*/ 297872 h 45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0037" h="451307">
                      <a:moveTo>
                        <a:pt x="512854" y="297872"/>
                      </a:moveTo>
                      <a:cubicBezTo>
                        <a:pt x="587444" y="372172"/>
                        <a:pt x="674850" y="451727"/>
                        <a:pt x="780038" y="448032"/>
                      </a:cubicBezTo>
                      <a:cubicBezTo>
                        <a:pt x="711337" y="460618"/>
                        <a:pt x="642116" y="434638"/>
                        <a:pt x="577110" y="409063"/>
                      </a:cubicBezTo>
                      <a:cubicBezTo>
                        <a:pt x="512624" y="383719"/>
                        <a:pt x="447964" y="358259"/>
                        <a:pt x="386883" y="325525"/>
                      </a:cubicBezTo>
                      <a:cubicBezTo>
                        <a:pt x="345086" y="303125"/>
                        <a:pt x="303461" y="276800"/>
                        <a:pt x="256352" y="271546"/>
                      </a:cubicBezTo>
                      <a:cubicBezTo>
                        <a:pt x="194810" y="264734"/>
                        <a:pt x="130439" y="294870"/>
                        <a:pt x="72072" y="274317"/>
                      </a:cubicBezTo>
                      <a:cubicBezTo>
                        <a:pt x="6315" y="251167"/>
                        <a:pt x="-22089" y="158218"/>
                        <a:pt x="19478" y="102218"/>
                      </a:cubicBezTo>
                      <a:cubicBezTo>
                        <a:pt x="46670" y="175191"/>
                        <a:pt x="105845" y="235579"/>
                        <a:pt x="178241" y="264214"/>
                      </a:cubicBezTo>
                      <a:cubicBezTo>
                        <a:pt x="186901" y="267620"/>
                        <a:pt x="196888" y="270564"/>
                        <a:pt x="205202" y="266350"/>
                      </a:cubicBezTo>
                      <a:cubicBezTo>
                        <a:pt x="211725" y="263002"/>
                        <a:pt x="215420" y="256074"/>
                        <a:pt x="218653" y="249492"/>
                      </a:cubicBezTo>
                      <a:cubicBezTo>
                        <a:pt x="257564" y="170631"/>
                        <a:pt x="286026" y="86631"/>
                        <a:pt x="303115" y="379"/>
                      </a:cubicBezTo>
                      <a:cubicBezTo>
                        <a:pt x="319626" y="-2219"/>
                        <a:pt x="337176" y="8808"/>
                        <a:pt x="342084" y="24800"/>
                      </a:cubicBezTo>
                      <a:cubicBezTo>
                        <a:pt x="348030" y="44313"/>
                        <a:pt x="329383" y="59612"/>
                        <a:pt x="332500" y="78779"/>
                      </a:cubicBezTo>
                      <a:cubicBezTo>
                        <a:pt x="336714" y="104759"/>
                        <a:pt x="368236" y="136742"/>
                        <a:pt x="383882" y="157410"/>
                      </a:cubicBezTo>
                      <a:cubicBezTo>
                        <a:pt x="422216" y="208098"/>
                        <a:pt x="467881" y="253129"/>
                        <a:pt x="512854" y="29787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6" name="Freeform: Shape 1905">
                  <a:extLst>
                    <a:ext uri="{FF2B5EF4-FFF2-40B4-BE49-F238E27FC236}">
                      <a16:creationId xmlns:a16="http://schemas.microsoft.com/office/drawing/2014/main" id="{7AC8A8D8-1B1D-44F2-978B-37CFD92E8C8E}"/>
                    </a:ext>
                  </a:extLst>
                </p:cNvPr>
                <p:cNvSpPr/>
                <p:nvPr/>
              </p:nvSpPr>
              <p:spPr>
                <a:xfrm>
                  <a:off x="3165799" y="5050941"/>
                  <a:ext cx="337725" cy="371469"/>
                </a:xfrm>
                <a:custGeom>
                  <a:avLst/>
                  <a:gdLst>
                    <a:gd name="connsiteX0" fmla="*/ 191837 w 337725"/>
                    <a:gd name="connsiteY0" fmla="*/ 38218 h 371469"/>
                    <a:gd name="connsiteX1" fmla="*/ 30362 w 337725"/>
                    <a:gd name="connsiteY1" fmla="*/ 193863 h 371469"/>
                    <a:gd name="connsiteX2" fmla="*/ 1669 w 337725"/>
                    <a:gd name="connsiteY2" fmla="*/ 244725 h 371469"/>
                    <a:gd name="connsiteX3" fmla="*/ 51895 w 337725"/>
                    <a:gd name="connsiteY3" fmla="*/ 356436 h 371469"/>
                    <a:gd name="connsiteX4" fmla="*/ 78221 w 337725"/>
                    <a:gd name="connsiteY4" fmla="*/ 371331 h 371469"/>
                    <a:gd name="connsiteX5" fmla="*/ 98658 w 337725"/>
                    <a:gd name="connsiteY5" fmla="*/ 353434 h 371469"/>
                    <a:gd name="connsiteX6" fmla="*/ 160374 w 337725"/>
                    <a:gd name="connsiteY6" fmla="*/ 208470 h 371469"/>
                    <a:gd name="connsiteX7" fmla="*/ 337726 w 337725"/>
                    <a:gd name="connsiteY7" fmla="*/ 0 h 371469"/>
                    <a:gd name="connsiteX8" fmla="*/ 191837 w 337725"/>
                    <a:gd name="connsiteY8" fmla="*/ 38218 h 371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7725" h="371469">
                      <a:moveTo>
                        <a:pt x="191837" y="38218"/>
                      </a:moveTo>
                      <a:cubicBezTo>
                        <a:pt x="124984" y="73031"/>
                        <a:pt x="76605" y="134342"/>
                        <a:pt x="30362" y="193863"/>
                      </a:cubicBezTo>
                      <a:cubicBezTo>
                        <a:pt x="18295" y="209393"/>
                        <a:pt x="5941" y="225558"/>
                        <a:pt x="1669" y="244725"/>
                      </a:cubicBezTo>
                      <a:cubicBezTo>
                        <a:pt x="-7568" y="286234"/>
                        <a:pt x="23261" y="324972"/>
                        <a:pt x="51895" y="356436"/>
                      </a:cubicBezTo>
                      <a:cubicBezTo>
                        <a:pt x="58997" y="364172"/>
                        <a:pt x="67829" y="372659"/>
                        <a:pt x="78221" y="371331"/>
                      </a:cubicBezTo>
                      <a:cubicBezTo>
                        <a:pt x="87516" y="370119"/>
                        <a:pt x="93924" y="361517"/>
                        <a:pt x="98658" y="353434"/>
                      </a:cubicBezTo>
                      <a:cubicBezTo>
                        <a:pt x="125388" y="308172"/>
                        <a:pt x="138840" y="256387"/>
                        <a:pt x="160374" y="208470"/>
                      </a:cubicBezTo>
                      <a:cubicBezTo>
                        <a:pt x="201190" y="117657"/>
                        <a:pt x="269833" y="66161"/>
                        <a:pt x="337726" y="0"/>
                      </a:cubicBezTo>
                      <a:cubicBezTo>
                        <a:pt x="289751" y="346"/>
                        <a:pt x="235194" y="15703"/>
                        <a:pt x="191837" y="3821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7" name="Freeform: Shape 1906">
                  <a:extLst>
                    <a:ext uri="{FF2B5EF4-FFF2-40B4-BE49-F238E27FC236}">
                      <a16:creationId xmlns:a16="http://schemas.microsoft.com/office/drawing/2014/main" id="{69B4A448-FA16-49E0-98DF-133C7A70FD0A}"/>
                    </a:ext>
                  </a:extLst>
                </p:cNvPr>
                <p:cNvSpPr/>
                <p:nvPr/>
              </p:nvSpPr>
              <p:spPr>
                <a:xfrm>
                  <a:off x="4262930" y="4199801"/>
                  <a:ext cx="281154" cy="814076"/>
                </a:xfrm>
                <a:custGeom>
                  <a:avLst/>
                  <a:gdLst>
                    <a:gd name="connsiteX0" fmla="*/ 62466 w 281154"/>
                    <a:gd name="connsiteY0" fmla="*/ 750514 h 814076"/>
                    <a:gd name="connsiteX1" fmla="*/ 82672 w 281154"/>
                    <a:gd name="connsiteY1" fmla="*/ 548914 h 814076"/>
                    <a:gd name="connsiteX2" fmla="*/ 281154 w 281154"/>
                    <a:gd name="connsiteY2" fmla="*/ 0 h 814076"/>
                    <a:gd name="connsiteX3" fmla="*/ 194556 w 281154"/>
                    <a:gd name="connsiteY3" fmla="*/ 500246 h 814076"/>
                    <a:gd name="connsiteX4" fmla="*/ 144387 w 281154"/>
                    <a:gd name="connsiteY4" fmla="*/ 719166 h 814076"/>
                    <a:gd name="connsiteX5" fmla="*/ 0 w 281154"/>
                    <a:gd name="connsiteY5" fmla="*/ 814077 h 814076"/>
                    <a:gd name="connsiteX6" fmla="*/ 62466 w 281154"/>
                    <a:gd name="connsiteY6" fmla="*/ 750514 h 814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154" h="814076">
                      <a:moveTo>
                        <a:pt x="62466" y="750514"/>
                      </a:moveTo>
                      <a:cubicBezTo>
                        <a:pt x="94507" y="690069"/>
                        <a:pt x="84635" y="617327"/>
                        <a:pt x="82672" y="548914"/>
                      </a:cubicBezTo>
                      <a:cubicBezTo>
                        <a:pt x="77014" y="349797"/>
                        <a:pt x="149410" y="149468"/>
                        <a:pt x="281154" y="0"/>
                      </a:cubicBezTo>
                      <a:cubicBezTo>
                        <a:pt x="231563" y="162284"/>
                        <a:pt x="202408" y="330746"/>
                        <a:pt x="194556" y="500246"/>
                      </a:cubicBezTo>
                      <a:cubicBezTo>
                        <a:pt x="191035" y="576221"/>
                        <a:pt x="189938" y="658201"/>
                        <a:pt x="144387" y="719166"/>
                      </a:cubicBezTo>
                      <a:cubicBezTo>
                        <a:pt x="109171" y="766332"/>
                        <a:pt x="53171" y="792427"/>
                        <a:pt x="0" y="814077"/>
                      </a:cubicBezTo>
                      <a:cubicBezTo>
                        <a:pt x="26499" y="799586"/>
                        <a:pt x="48322" y="777244"/>
                        <a:pt x="62466" y="750514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8" name="Freeform: Shape 1907">
                  <a:extLst>
                    <a:ext uri="{FF2B5EF4-FFF2-40B4-BE49-F238E27FC236}">
                      <a16:creationId xmlns:a16="http://schemas.microsoft.com/office/drawing/2014/main" id="{5FC6DDF4-B253-406F-855D-7D579DCB8573}"/>
                    </a:ext>
                  </a:extLst>
                </p:cNvPr>
                <p:cNvSpPr/>
                <p:nvPr/>
              </p:nvSpPr>
              <p:spPr>
                <a:xfrm>
                  <a:off x="4749757" y="4550802"/>
                  <a:ext cx="298325" cy="342766"/>
                </a:xfrm>
                <a:custGeom>
                  <a:avLst/>
                  <a:gdLst>
                    <a:gd name="connsiteX0" fmla="*/ 71267 w 298325"/>
                    <a:gd name="connsiteY0" fmla="*/ 215752 h 342766"/>
                    <a:gd name="connsiteX1" fmla="*/ 98747 w 298325"/>
                    <a:gd name="connsiteY1" fmla="*/ 157674 h 342766"/>
                    <a:gd name="connsiteX2" fmla="*/ 107002 w 298325"/>
                    <a:gd name="connsiteY2" fmla="*/ 104734 h 342766"/>
                    <a:gd name="connsiteX3" fmla="*/ 180380 w 298325"/>
                    <a:gd name="connsiteY3" fmla="*/ 12363 h 342766"/>
                    <a:gd name="connsiteX4" fmla="*/ 298326 w 298325"/>
                    <a:gd name="connsiteY4" fmla="*/ 14846 h 342766"/>
                    <a:gd name="connsiteX5" fmla="*/ 189444 w 298325"/>
                    <a:gd name="connsiteY5" fmla="*/ 237806 h 342766"/>
                    <a:gd name="connsiteX6" fmla="*/ 40265 w 298325"/>
                    <a:gd name="connsiteY6" fmla="*/ 342762 h 342766"/>
                    <a:gd name="connsiteX7" fmla="*/ 71267 w 298325"/>
                    <a:gd name="connsiteY7" fmla="*/ 215752 h 34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25" h="342766">
                      <a:moveTo>
                        <a:pt x="71267" y="215752"/>
                      </a:moveTo>
                      <a:cubicBezTo>
                        <a:pt x="82697" y="197509"/>
                        <a:pt x="93609" y="178515"/>
                        <a:pt x="98747" y="157674"/>
                      </a:cubicBezTo>
                      <a:cubicBezTo>
                        <a:pt x="103019" y="140297"/>
                        <a:pt x="103250" y="122227"/>
                        <a:pt x="107002" y="104734"/>
                      </a:cubicBezTo>
                      <a:cubicBezTo>
                        <a:pt x="115547" y="64899"/>
                        <a:pt x="143489" y="29683"/>
                        <a:pt x="180380" y="12363"/>
                      </a:cubicBezTo>
                      <a:cubicBezTo>
                        <a:pt x="217271" y="-4957"/>
                        <a:pt x="262186" y="-4033"/>
                        <a:pt x="298326" y="14846"/>
                      </a:cubicBezTo>
                      <a:cubicBezTo>
                        <a:pt x="269864" y="92899"/>
                        <a:pt x="240652" y="172396"/>
                        <a:pt x="189444" y="237806"/>
                      </a:cubicBezTo>
                      <a:cubicBezTo>
                        <a:pt x="159769" y="275736"/>
                        <a:pt x="93724" y="343340"/>
                        <a:pt x="40265" y="342762"/>
                      </a:cubicBezTo>
                      <a:cubicBezTo>
                        <a:pt x="-52857" y="341665"/>
                        <a:pt x="40553" y="264709"/>
                        <a:pt x="71267" y="21575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9" name="Freeform: Shape 1908">
                  <a:extLst>
                    <a:ext uri="{FF2B5EF4-FFF2-40B4-BE49-F238E27FC236}">
                      <a16:creationId xmlns:a16="http://schemas.microsoft.com/office/drawing/2014/main" id="{3C51FFDB-787A-4EC7-96D6-F3E5683C80B8}"/>
                    </a:ext>
                  </a:extLst>
                </p:cNvPr>
                <p:cNvSpPr/>
                <p:nvPr/>
              </p:nvSpPr>
              <p:spPr>
                <a:xfrm>
                  <a:off x="4705098" y="4865391"/>
                  <a:ext cx="491178" cy="1040789"/>
                </a:xfrm>
                <a:custGeom>
                  <a:avLst/>
                  <a:gdLst>
                    <a:gd name="connsiteX0" fmla="*/ 423174 w 491178"/>
                    <a:gd name="connsiteY0" fmla="*/ 90466 h 1040789"/>
                    <a:gd name="connsiteX1" fmla="*/ 460065 w 491178"/>
                    <a:gd name="connsiteY1" fmla="*/ 0 h 1040789"/>
                    <a:gd name="connsiteX2" fmla="*/ 448461 w 491178"/>
                    <a:gd name="connsiteY2" fmla="*/ 274688 h 1040789"/>
                    <a:gd name="connsiteX3" fmla="*/ 300956 w 491178"/>
                    <a:gd name="connsiteY3" fmla="*/ 521838 h 1040789"/>
                    <a:gd name="connsiteX4" fmla="*/ 382993 w 491178"/>
                    <a:gd name="connsiteY4" fmla="*/ 562366 h 1040789"/>
                    <a:gd name="connsiteX5" fmla="*/ 258004 w 491178"/>
                    <a:gd name="connsiteY5" fmla="*/ 692840 h 1040789"/>
                    <a:gd name="connsiteX6" fmla="*/ 274399 w 491178"/>
                    <a:gd name="connsiteY6" fmla="*/ 771932 h 1040789"/>
                    <a:gd name="connsiteX7" fmla="*/ 269666 w 491178"/>
                    <a:gd name="connsiteY7" fmla="*/ 864592 h 1040789"/>
                    <a:gd name="connsiteX8" fmla="*/ 175159 w 491178"/>
                    <a:gd name="connsiteY8" fmla="*/ 1040790 h 1040789"/>
                    <a:gd name="connsiteX9" fmla="*/ 143752 w 491178"/>
                    <a:gd name="connsiteY9" fmla="*/ 1025318 h 1040789"/>
                    <a:gd name="connsiteX10" fmla="*/ 177295 w 491178"/>
                    <a:gd name="connsiteY10" fmla="*/ 954134 h 1040789"/>
                    <a:gd name="connsiteX11" fmla="*/ 159513 w 491178"/>
                    <a:gd name="connsiteY11" fmla="*/ 776262 h 1040789"/>
                    <a:gd name="connsiteX12" fmla="*/ 0 w 491178"/>
                    <a:gd name="connsiteY12" fmla="*/ 695611 h 1040789"/>
                    <a:gd name="connsiteX13" fmla="*/ 233699 w 491178"/>
                    <a:gd name="connsiteY13" fmla="*/ 445459 h 1040789"/>
                    <a:gd name="connsiteX14" fmla="*/ 423174 w 491178"/>
                    <a:gd name="connsiteY14" fmla="*/ 90466 h 1040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1178" h="1040789">
                      <a:moveTo>
                        <a:pt x="423174" y="90466"/>
                      </a:moveTo>
                      <a:cubicBezTo>
                        <a:pt x="431892" y="58829"/>
                        <a:pt x="439455" y="25575"/>
                        <a:pt x="460065" y="0"/>
                      </a:cubicBezTo>
                      <a:cubicBezTo>
                        <a:pt x="512255" y="80651"/>
                        <a:pt x="492164" y="189130"/>
                        <a:pt x="448461" y="274688"/>
                      </a:cubicBezTo>
                      <a:cubicBezTo>
                        <a:pt x="404758" y="360189"/>
                        <a:pt x="340156" y="434201"/>
                        <a:pt x="300956" y="521838"/>
                      </a:cubicBezTo>
                      <a:cubicBezTo>
                        <a:pt x="324569" y="541582"/>
                        <a:pt x="352972" y="555554"/>
                        <a:pt x="382993" y="562366"/>
                      </a:cubicBezTo>
                      <a:cubicBezTo>
                        <a:pt x="382300" y="625294"/>
                        <a:pt x="271051" y="631240"/>
                        <a:pt x="258004" y="692840"/>
                      </a:cubicBezTo>
                      <a:cubicBezTo>
                        <a:pt x="252346" y="719454"/>
                        <a:pt x="268280" y="745376"/>
                        <a:pt x="274399" y="771932"/>
                      </a:cubicBezTo>
                      <a:cubicBezTo>
                        <a:pt x="281442" y="802299"/>
                        <a:pt x="275554" y="833994"/>
                        <a:pt x="269666" y="864592"/>
                      </a:cubicBezTo>
                      <a:cubicBezTo>
                        <a:pt x="252808" y="952056"/>
                        <a:pt x="248767" y="990621"/>
                        <a:pt x="175159" y="1040790"/>
                      </a:cubicBezTo>
                      <a:cubicBezTo>
                        <a:pt x="155761" y="1023066"/>
                        <a:pt x="135843" y="1050373"/>
                        <a:pt x="143752" y="1025318"/>
                      </a:cubicBezTo>
                      <a:cubicBezTo>
                        <a:pt x="151661" y="1000262"/>
                        <a:pt x="167018" y="978324"/>
                        <a:pt x="177295" y="954134"/>
                      </a:cubicBezTo>
                      <a:cubicBezTo>
                        <a:pt x="201600" y="896922"/>
                        <a:pt x="194672" y="827528"/>
                        <a:pt x="159513" y="776262"/>
                      </a:cubicBezTo>
                      <a:cubicBezTo>
                        <a:pt x="124354" y="724996"/>
                        <a:pt x="62120" y="693533"/>
                        <a:pt x="0" y="695611"/>
                      </a:cubicBezTo>
                      <a:cubicBezTo>
                        <a:pt x="58540" y="693648"/>
                        <a:pt x="192998" y="492799"/>
                        <a:pt x="233699" y="445459"/>
                      </a:cubicBezTo>
                      <a:cubicBezTo>
                        <a:pt x="321798" y="342927"/>
                        <a:pt x="387265" y="220882"/>
                        <a:pt x="423174" y="9046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10" name="Freeform: Shape 1909">
                  <a:extLst>
                    <a:ext uri="{FF2B5EF4-FFF2-40B4-BE49-F238E27FC236}">
                      <a16:creationId xmlns:a16="http://schemas.microsoft.com/office/drawing/2014/main" id="{E6647EDC-1F32-44E7-A4E0-14B6FBC70A59}"/>
                    </a:ext>
                  </a:extLst>
                </p:cNvPr>
                <p:cNvSpPr/>
                <p:nvPr/>
              </p:nvSpPr>
              <p:spPr>
                <a:xfrm>
                  <a:off x="2685176" y="3923496"/>
                  <a:ext cx="306729" cy="546212"/>
                </a:xfrm>
                <a:custGeom>
                  <a:avLst/>
                  <a:gdLst>
                    <a:gd name="connsiteX0" fmla="*/ 234218 w 306729"/>
                    <a:gd name="connsiteY0" fmla="*/ 345467 h 546212"/>
                    <a:gd name="connsiteX1" fmla="*/ 299166 w 306729"/>
                    <a:gd name="connsiteY1" fmla="*/ 216725 h 546212"/>
                    <a:gd name="connsiteX2" fmla="*/ 282540 w 306729"/>
                    <a:gd name="connsiteY2" fmla="*/ 154144 h 546212"/>
                    <a:gd name="connsiteX3" fmla="*/ 306729 w 306729"/>
                    <a:gd name="connsiteY3" fmla="*/ 0 h 546212"/>
                    <a:gd name="connsiteX4" fmla="*/ 231389 w 306729"/>
                    <a:gd name="connsiteY4" fmla="*/ 118119 h 546212"/>
                    <a:gd name="connsiteX5" fmla="*/ 218400 w 306729"/>
                    <a:gd name="connsiteY5" fmla="*/ 146062 h 546212"/>
                    <a:gd name="connsiteX6" fmla="*/ 221575 w 306729"/>
                    <a:gd name="connsiteY6" fmla="*/ 184222 h 546212"/>
                    <a:gd name="connsiteX7" fmla="*/ 120717 w 306729"/>
                    <a:gd name="connsiteY7" fmla="*/ 391942 h 546212"/>
                    <a:gd name="connsiteX8" fmla="*/ 102647 w 306729"/>
                    <a:gd name="connsiteY8" fmla="*/ 463125 h 546212"/>
                    <a:gd name="connsiteX9" fmla="*/ 46994 w 306729"/>
                    <a:gd name="connsiteY9" fmla="*/ 476692 h 546212"/>
                    <a:gd name="connsiteX10" fmla="*/ 0 w 306729"/>
                    <a:gd name="connsiteY10" fmla="*/ 504461 h 546212"/>
                    <a:gd name="connsiteX11" fmla="*/ 177641 w 306729"/>
                    <a:gd name="connsiteY11" fmla="*/ 530325 h 546212"/>
                    <a:gd name="connsiteX12" fmla="*/ 234218 w 306729"/>
                    <a:gd name="connsiteY12" fmla="*/ 345467 h 54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729" h="546212">
                      <a:moveTo>
                        <a:pt x="234218" y="345467"/>
                      </a:moveTo>
                      <a:cubicBezTo>
                        <a:pt x="252461" y="300206"/>
                        <a:pt x="300263" y="265509"/>
                        <a:pt x="299166" y="216725"/>
                      </a:cubicBezTo>
                      <a:cubicBezTo>
                        <a:pt x="298705" y="195076"/>
                        <a:pt x="288139" y="175101"/>
                        <a:pt x="282540" y="154144"/>
                      </a:cubicBezTo>
                      <a:cubicBezTo>
                        <a:pt x="268742" y="102878"/>
                        <a:pt x="284734" y="48322"/>
                        <a:pt x="306729" y="0"/>
                      </a:cubicBezTo>
                      <a:cubicBezTo>
                        <a:pt x="281616" y="39373"/>
                        <a:pt x="256503" y="78746"/>
                        <a:pt x="231389" y="118119"/>
                      </a:cubicBezTo>
                      <a:cubicBezTo>
                        <a:pt x="225847" y="126837"/>
                        <a:pt x="220132" y="135843"/>
                        <a:pt x="218400" y="146062"/>
                      </a:cubicBezTo>
                      <a:cubicBezTo>
                        <a:pt x="216206" y="158705"/>
                        <a:pt x="220362" y="171464"/>
                        <a:pt x="221575" y="184222"/>
                      </a:cubicBezTo>
                      <a:cubicBezTo>
                        <a:pt x="228964" y="262449"/>
                        <a:pt x="132090" y="314234"/>
                        <a:pt x="120717" y="391942"/>
                      </a:cubicBezTo>
                      <a:cubicBezTo>
                        <a:pt x="117080" y="416766"/>
                        <a:pt x="121237" y="446209"/>
                        <a:pt x="102647" y="463125"/>
                      </a:cubicBezTo>
                      <a:cubicBezTo>
                        <a:pt x="88214" y="476230"/>
                        <a:pt x="66449" y="475422"/>
                        <a:pt x="46994" y="476692"/>
                      </a:cubicBezTo>
                      <a:cubicBezTo>
                        <a:pt x="27538" y="477962"/>
                        <a:pt x="4618" y="485467"/>
                        <a:pt x="0" y="504461"/>
                      </a:cubicBezTo>
                      <a:cubicBezTo>
                        <a:pt x="56751" y="524436"/>
                        <a:pt x="125913" y="570391"/>
                        <a:pt x="177641" y="530325"/>
                      </a:cubicBezTo>
                      <a:cubicBezTo>
                        <a:pt x="229253" y="490259"/>
                        <a:pt x="212915" y="398350"/>
                        <a:pt x="234218" y="34546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11" name="Freeform: Shape 1910">
                  <a:extLst>
                    <a:ext uri="{FF2B5EF4-FFF2-40B4-BE49-F238E27FC236}">
                      <a16:creationId xmlns:a16="http://schemas.microsoft.com/office/drawing/2014/main" id="{21AA8E61-9C14-4D00-BAA9-B07329BD5DC2}"/>
                    </a:ext>
                  </a:extLst>
                </p:cNvPr>
                <p:cNvSpPr/>
                <p:nvPr/>
              </p:nvSpPr>
              <p:spPr>
                <a:xfrm>
                  <a:off x="3035146" y="4007380"/>
                  <a:ext cx="350720" cy="243415"/>
                </a:xfrm>
                <a:custGeom>
                  <a:avLst/>
                  <a:gdLst>
                    <a:gd name="connsiteX0" fmla="*/ 338020 w 350720"/>
                    <a:gd name="connsiteY0" fmla="*/ 220997 h 243415"/>
                    <a:gd name="connsiteX1" fmla="*/ 246111 w 350720"/>
                    <a:gd name="connsiteY1" fmla="*/ 236065 h 243415"/>
                    <a:gd name="connsiteX2" fmla="*/ 222383 w 350720"/>
                    <a:gd name="connsiteY2" fmla="*/ 243282 h 243415"/>
                    <a:gd name="connsiteX3" fmla="*/ 202177 w 350720"/>
                    <a:gd name="connsiteY3" fmla="*/ 231620 h 243415"/>
                    <a:gd name="connsiteX4" fmla="*/ 0 w 350720"/>
                    <a:gd name="connsiteY4" fmla="*/ 152412 h 243415"/>
                    <a:gd name="connsiteX5" fmla="*/ 184338 w 350720"/>
                    <a:gd name="connsiteY5" fmla="*/ 165113 h 243415"/>
                    <a:gd name="connsiteX6" fmla="*/ 209394 w 350720"/>
                    <a:gd name="connsiteY6" fmla="*/ 164247 h 243415"/>
                    <a:gd name="connsiteX7" fmla="*/ 234853 w 350720"/>
                    <a:gd name="connsiteY7" fmla="*/ 149641 h 243415"/>
                    <a:gd name="connsiteX8" fmla="*/ 350721 w 350720"/>
                    <a:gd name="connsiteY8" fmla="*/ 0 h 243415"/>
                    <a:gd name="connsiteX9" fmla="*/ 338020 w 350720"/>
                    <a:gd name="connsiteY9" fmla="*/ 220997 h 243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720" h="243415">
                      <a:moveTo>
                        <a:pt x="338020" y="220997"/>
                      </a:moveTo>
                      <a:cubicBezTo>
                        <a:pt x="306729" y="221690"/>
                        <a:pt x="274342" y="222672"/>
                        <a:pt x="246111" y="236065"/>
                      </a:cubicBezTo>
                      <a:cubicBezTo>
                        <a:pt x="238548" y="239645"/>
                        <a:pt x="230697" y="244263"/>
                        <a:pt x="222383" y="243282"/>
                      </a:cubicBezTo>
                      <a:cubicBezTo>
                        <a:pt x="214532" y="242358"/>
                        <a:pt x="208181" y="236701"/>
                        <a:pt x="202177" y="231620"/>
                      </a:cubicBezTo>
                      <a:cubicBezTo>
                        <a:pt x="146235" y="184049"/>
                        <a:pt x="72858" y="161303"/>
                        <a:pt x="0" y="152412"/>
                      </a:cubicBezTo>
                      <a:cubicBezTo>
                        <a:pt x="61427" y="156626"/>
                        <a:pt x="122911" y="160841"/>
                        <a:pt x="184338" y="165113"/>
                      </a:cubicBezTo>
                      <a:cubicBezTo>
                        <a:pt x="192709" y="165690"/>
                        <a:pt x="201253" y="166268"/>
                        <a:pt x="209394" y="164247"/>
                      </a:cubicBezTo>
                      <a:cubicBezTo>
                        <a:pt x="218977" y="161880"/>
                        <a:pt x="227348" y="156049"/>
                        <a:pt x="234853" y="149641"/>
                      </a:cubicBezTo>
                      <a:cubicBezTo>
                        <a:pt x="280577" y="110556"/>
                        <a:pt x="295703" y="13221"/>
                        <a:pt x="350721" y="0"/>
                      </a:cubicBezTo>
                      <a:cubicBezTo>
                        <a:pt x="346911" y="17204"/>
                        <a:pt x="309558" y="221690"/>
                        <a:pt x="338020" y="22099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12" name="Freeform: Shape 1911">
                  <a:extLst>
                    <a:ext uri="{FF2B5EF4-FFF2-40B4-BE49-F238E27FC236}">
                      <a16:creationId xmlns:a16="http://schemas.microsoft.com/office/drawing/2014/main" id="{DE412D76-1E36-44F1-9D77-6286718895BA}"/>
                    </a:ext>
                  </a:extLst>
                </p:cNvPr>
                <p:cNvSpPr/>
                <p:nvPr/>
              </p:nvSpPr>
              <p:spPr>
                <a:xfrm>
                  <a:off x="3396317" y="3751040"/>
                  <a:ext cx="579050" cy="443045"/>
                </a:xfrm>
                <a:custGeom>
                  <a:avLst/>
                  <a:gdLst>
                    <a:gd name="connsiteX0" fmla="*/ 414399 w 579050"/>
                    <a:gd name="connsiteY0" fmla="*/ 443045 h 443045"/>
                    <a:gd name="connsiteX1" fmla="*/ 206045 w 579050"/>
                    <a:gd name="connsiteY1" fmla="*/ 406501 h 443045"/>
                    <a:gd name="connsiteX2" fmla="*/ 0 w 579050"/>
                    <a:gd name="connsiteY2" fmla="*/ 437214 h 443045"/>
                    <a:gd name="connsiteX3" fmla="*/ 248016 w 579050"/>
                    <a:gd name="connsiteY3" fmla="*/ 363433 h 443045"/>
                    <a:gd name="connsiteX4" fmla="*/ 349393 w 579050"/>
                    <a:gd name="connsiteY4" fmla="*/ 231978 h 443045"/>
                    <a:gd name="connsiteX5" fmla="*/ 399793 w 579050"/>
                    <a:gd name="connsiteY5" fmla="*/ 135739 h 443045"/>
                    <a:gd name="connsiteX6" fmla="*/ 409203 w 579050"/>
                    <a:gd name="connsiteY6" fmla="*/ 110337 h 443045"/>
                    <a:gd name="connsiteX7" fmla="*/ 405104 w 579050"/>
                    <a:gd name="connsiteY7" fmla="*/ 85223 h 443045"/>
                    <a:gd name="connsiteX8" fmla="*/ 347892 w 579050"/>
                    <a:gd name="connsiteY8" fmla="*/ 1628 h 443045"/>
                    <a:gd name="connsiteX9" fmla="*/ 579050 w 579050"/>
                    <a:gd name="connsiteY9" fmla="*/ 11 h 443045"/>
                    <a:gd name="connsiteX10" fmla="*/ 414399 w 579050"/>
                    <a:gd name="connsiteY10" fmla="*/ 443045 h 44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050" h="443045">
                      <a:moveTo>
                        <a:pt x="414399" y="443045"/>
                      </a:moveTo>
                      <a:cubicBezTo>
                        <a:pt x="344601" y="432769"/>
                        <a:pt x="276189" y="414006"/>
                        <a:pt x="206045" y="406501"/>
                      </a:cubicBezTo>
                      <a:cubicBezTo>
                        <a:pt x="135901" y="398996"/>
                        <a:pt x="61946" y="403557"/>
                        <a:pt x="0" y="437214"/>
                      </a:cubicBezTo>
                      <a:cubicBezTo>
                        <a:pt x="73724" y="391202"/>
                        <a:pt x="174523" y="409792"/>
                        <a:pt x="248016" y="363433"/>
                      </a:cubicBezTo>
                      <a:cubicBezTo>
                        <a:pt x="295414" y="333528"/>
                        <a:pt x="323414" y="281627"/>
                        <a:pt x="349393" y="231978"/>
                      </a:cubicBezTo>
                      <a:cubicBezTo>
                        <a:pt x="366193" y="199879"/>
                        <a:pt x="382993" y="167838"/>
                        <a:pt x="399793" y="135739"/>
                      </a:cubicBezTo>
                      <a:cubicBezTo>
                        <a:pt x="404007" y="127714"/>
                        <a:pt x="408280" y="119401"/>
                        <a:pt x="409203" y="110337"/>
                      </a:cubicBezTo>
                      <a:cubicBezTo>
                        <a:pt x="410069" y="101850"/>
                        <a:pt x="407876" y="93306"/>
                        <a:pt x="405104" y="85223"/>
                      </a:cubicBezTo>
                      <a:cubicBezTo>
                        <a:pt x="394135" y="52836"/>
                        <a:pt x="374102" y="23566"/>
                        <a:pt x="347892" y="1628"/>
                      </a:cubicBezTo>
                      <a:cubicBezTo>
                        <a:pt x="404123" y="48737"/>
                        <a:pt x="518143" y="-855"/>
                        <a:pt x="579050" y="11"/>
                      </a:cubicBezTo>
                      <a:cubicBezTo>
                        <a:pt x="507867" y="139953"/>
                        <a:pt x="241492" y="247508"/>
                        <a:pt x="414399" y="44304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913" name="Picture 1912">
                  <a:extLst>
                    <a:ext uri="{FF2B5EF4-FFF2-40B4-BE49-F238E27FC236}">
                      <a16:creationId xmlns:a16="http://schemas.microsoft.com/office/drawing/2014/main" id="{1D90EA04-863C-49EF-8A63-0369FC915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5327" y="4204341"/>
                  <a:ext cx="265566" cy="819792"/>
                </a:xfrm>
                <a:custGeom>
                  <a:avLst/>
                  <a:gdLst>
                    <a:gd name="connsiteX0" fmla="*/ 908 w 265566"/>
                    <a:gd name="connsiteY0" fmla="*/ 168 h 819792"/>
                    <a:gd name="connsiteX1" fmla="*/ 266475 w 265566"/>
                    <a:gd name="connsiteY1" fmla="*/ 168 h 819792"/>
                    <a:gd name="connsiteX2" fmla="*/ 266475 w 265566"/>
                    <a:gd name="connsiteY2" fmla="*/ 819960 h 819792"/>
                    <a:gd name="connsiteX3" fmla="*/ 908 w 265566"/>
                    <a:gd name="connsiteY3" fmla="*/ 819960 h 81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5566" h="819792">
                      <a:moveTo>
                        <a:pt x="908" y="168"/>
                      </a:moveTo>
                      <a:lnTo>
                        <a:pt x="266475" y="168"/>
                      </a:lnTo>
                      <a:lnTo>
                        <a:pt x="266475" y="819960"/>
                      </a:lnTo>
                      <a:lnTo>
                        <a:pt x="908" y="8199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14" name="Picture 1913">
                  <a:extLst>
                    <a:ext uri="{FF2B5EF4-FFF2-40B4-BE49-F238E27FC236}">
                      <a16:creationId xmlns:a16="http://schemas.microsoft.com/office/drawing/2014/main" id="{04BA5349-65CA-4AAF-9B28-D4026A73CE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5224" y="4204341"/>
                  <a:ext cx="311751" cy="167422"/>
                </a:xfrm>
                <a:custGeom>
                  <a:avLst/>
                  <a:gdLst>
                    <a:gd name="connsiteX0" fmla="*/ 882 w 311751"/>
                    <a:gd name="connsiteY0" fmla="*/ 168 h 167422"/>
                    <a:gd name="connsiteX1" fmla="*/ 312634 w 311751"/>
                    <a:gd name="connsiteY1" fmla="*/ 168 h 167422"/>
                    <a:gd name="connsiteX2" fmla="*/ 312634 w 311751"/>
                    <a:gd name="connsiteY2" fmla="*/ 167590 h 167422"/>
                    <a:gd name="connsiteX3" fmla="*/ 882 w 311751"/>
                    <a:gd name="connsiteY3" fmla="*/ 167590 h 167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51" h="167422">
                      <a:moveTo>
                        <a:pt x="882" y="168"/>
                      </a:moveTo>
                      <a:lnTo>
                        <a:pt x="312634" y="168"/>
                      </a:lnTo>
                      <a:lnTo>
                        <a:pt x="312634" y="167590"/>
                      </a:lnTo>
                      <a:lnTo>
                        <a:pt x="882" y="16759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1621" name="Graphic 3512">
                <a:extLst>
                  <a:ext uri="{FF2B5EF4-FFF2-40B4-BE49-F238E27FC236}">
                    <a16:creationId xmlns:a16="http://schemas.microsoft.com/office/drawing/2014/main" id="{FA98F982-EC24-463B-9FD0-2C2C029F0510}"/>
                  </a:ext>
                </a:extLst>
              </p:cNvPr>
              <p:cNvGrpSpPr/>
              <p:nvPr/>
            </p:nvGrpSpPr>
            <p:grpSpPr>
              <a:xfrm flipH="1" flipV="1">
                <a:off x="850636" y="4254554"/>
                <a:ext cx="1262840" cy="1285270"/>
                <a:chOff x="4692675" y="4122640"/>
                <a:chExt cx="2271848" cy="2312200"/>
              </a:xfrm>
            </p:grpSpPr>
            <p:grpSp>
              <p:nvGrpSpPr>
                <p:cNvPr id="1781" name="Graphic 3512">
                  <a:extLst>
                    <a:ext uri="{FF2B5EF4-FFF2-40B4-BE49-F238E27FC236}">
                      <a16:creationId xmlns:a16="http://schemas.microsoft.com/office/drawing/2014/main" id="{246530C5-428A-4CD4-9346-865939244597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1800" name="Picture 1799">
                    <a:extLst>
                      <a:ext uri="{FF2B5EF4-FFF2-40B4-BE49-F238E27FC236}">
                        <a16:creationId xmlns:a16="http://schemas.microsoft.com/office/drawing/2014/main" id="{C0F64D13-3A64-48F8-9E92-CE40BADCE6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1" name="Picture 1800">
                    <a:extLst>
                      <a:ext uri="{FF2B5EF4-FFF2-40B4-BE49-F238E27FC236}">
                        <a16:creationId xmlns:a16="http://schemas.microsoft.com/office/drawing/2014/main" id="{43B4D9F7-03C5-48E7-B6C0-2821EF6A40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2" name="Picture 1801">
                    <a:extLst>
                      <a:ext uri="{FF2B5EF4-FFF2-40B4-BE49-F238E27FC236}">
                        <a16:creationId xmlns:a16="http://schemas.microsoft.com/office/drawing/2014/main" id="{E5190DC3-3DF3-49E8-9C43-3C492E7344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3" name="Picture 1802">
                    <a:extLst>
                      <a:ext uri="{FF2B5EF4-FFF2-40B4-BE49-F238E27FC236}">
                        <a16:creationId xmlns:a16="http://schemas.microsoft.com/office/drawing/2014/main" id="{DDEF7445-4BCB-43E1-B74B-9460C322FA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4" name="Picture 1803">
                    <a:extLst>
                      <a:ext uri="{FF2B5EF4-FFF2-40B4-BE49-F238E27FC236}">
                        <a16:creationId xmlns:a16="http://schemas.microsoft.com/office/drawing/2014/main" id="{E5050B62-593D-474B-98A5-1FC61938C2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5" name="Picture 1804">
                    <a:extLst>
                      <a:ext uri="{FF2B5EF4-FFF2-40B4-BE49-F238E27FC236}">
                        <a16:creationId xmlns:a16="http://schemas.microsoft.com/office/drawing/2014/main" id="{34EB2334-F95B-4775-86B5-1C54D3F71F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6" name="Picture 1805">
                    <a:extLst>
                      <a:ext uri="{FF2B5EF4-FFF2-40B4-BE49-F238E27FC236}">
                        <a16:creationId xmlns:a16="http://schemas.microsoft.com/office/drawing/2014/main" id="{A21E3BC0-A29B-4E33-A2D3-BD143047F1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7" name="Picture 1806">
                    <a:extLst>
                      <a:ext uri="{FF2B5EF4-FFF2-40B4-BE49-F238E27FC236}">
                        <a16:creationId xmlns:a16="http://schemas.microsoft.com/office/drawing/2014/main" id="{1CD12BF2-7C60-4D83-BAA8-809F3032E9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8" name="Picture 1807">
                    <a:extLst>
                      <a:ext uri="{FF2B5EF4-FFF2-40B4-BE49-F238E27FC236}">
                        <a16:creationId xmlns:a16="http://schemas.microsoft.com/office/drawing/2014/main" id="{58345791-AA0E-4795-A3A4-7777CBC896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9" name="Picture 1808">
                    <a:extLst>
                      <a:ext uri="{FF2B5EF4-FFF2-40B4-BE49-F238E27FC236}">
                        <a16:creationId xmlns:a16="http://schemas.microsoft.com/office/drawing/2014/main" id="{370417C1-A8E0-4387-A572-3C19270987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0" name="Picture 1809">
                    <a:extLst>
                      <a:ext uri="{FF2B5EF4-FFF2-40B4-BE49-F238E27FC236}">
                        <a16:creationId xmlns:a16="http://schemas.microsoft.com/office/drawing/2014/main" id="{53C53F05-41FE-4314-9244-BFBEEA0024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1" name="Picture 1810">
                    <a:extLst>
                      <a:ext uri="{FF2B5EF4-FFF2-40B4-BE49-F238E27FC236}">
                        <a16:creationId xmlns:a16="http://schemas.microsoft.com/office/drawing/2014/main" id="{F07D27D4-84FC-4A50-9630-E026D89DD3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2" name="Picture 1811">
                    <a:extLst>
                      <a:ext uri="{FF2B5EF4-FFF2-40B4-BE49-F238E27FC236}">
                        <a16:creationId xmlns:a16="http://schemas.microsoft.com/office/drawing/2014/main" id="{D9620FAB-6C96-467E-AC4D-63771D6883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3" name="Picture 1812">
                    <a:extLst>
                      <a:ext uri="{FF2B5EF4-FFF2-40B4-BE49-F238E27FC236}">
                        <a16:creationId xmlns:a16="http://schemas.microsoft.com/office/drawing/2014/main" id="{E37A869D-3456-40D0-AA9B-F52E0EC6A9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4" name="Picture 1813">
                    <a:extLst>
                      <a:ext uri="{FF2B5EF4-FFF2-40B4-BE49-F238E27FC236}">
                        <a16:creationId xmlns:a16="http://schemas.microsoft.com/office/drawing/2014/main" id="{B5C93B22-EA3F-4644-944C-A403AE714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5" name="Picture 1814">
                    <a:extLst>
                      <a:ext uri="{FF2B5EF4-FFF2-40B4-BE49-F238E27FC236}">
                        <a16:creationId xmlns:a16="http://schemas.microsoft.com/office/drawing/2014/main" id="{220523FB-0516-4555-B449-81AB995BE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6" name="Picture 1815">
                    <a:extLst>
                      <a:ext uri="{FF2B5EF4-FFF2-40B4-BE49-F238E27FC236}">
                        <a16:creationId xmlns:a16="http://schemas.microsoft.com/office/drawing/2014/main" id="{23524E27-14BA-4E20-9AA5-61B3FE22DC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7" name="Picture 1816">
                    <a:extLst>
                      <a:ext uri="{FF2B5EF4-FFF2-40B4-BE49-F238E27FC236}">
                        <a16:creationId xmlns:a16="http://schemas.microsoft.com/office/drawing/2014/main" id="{EA25C053-81C8-42BE-9EE3-CBEB80C502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8" name="Picture 1817">
                    <a:extLst>
                      <a:ext uri="{FF2B5EF4-FFF2-40B4-BE49-F238E27FC236}">
                        <a16:creationId xmlns:a16="http://schemas.microsoft.com/office/drawing/2014/main" id="{1C3AF873-93B9-4CF3-A7E6-98DB7356C3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9" name="Picture 1818">
                    <a:extLst>
                      <a:ext uri="{FF2B5EF4-FFF2-40B4-BE49-F238E27FC236}">
                        <a16:creationId xmlns:a16="http://schemas.microsoft.com/office/drawing/2014/main" id="{07738D55-ABCB-45F4-B30C-3821554F9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0" name="Picture 1819">
                    <a:extLst>
                      <a:ext uri="{FF2B5EF4-FFF2-40B4-BE49-F238E27FC236}">
                        <a16:creationId xmlns:a16="http://schemas.microsoft.com/office/drawing/2014/main" id="{4B8346B6-FC9A-4395-BC34-F6E806EA9D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1" name="Picture 1820">
                    <a:extLst>
                      <a:ext uri="{FF2B5EF4-FFF2-40B4-BE49-F238E27FC236}">
                        <a16:creationId xmlns:a16="http://schemas.microsoft.com/office/drawing/2014/main" id="{3F82F7D2-C909-4169-B166-2DBA4606F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2" name="Picture 1821">
                    <a:extLst>
                      <a:ext uri="{FF2B5EF4-FFF2-40B4-BE49-F238E27FC236}">
                        <a16:creationId xmlns:a16="http://schemas.microsoft.com/office/drawing/2014/main" id="{9BD7BD3C-18F4-4C67-9340-F201CFA2E3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3" name="Picture 1822">
                    <a:extLst>
                      <a:ext uri="{FF2B5EF4-FFF2-40B4-BE49-F238E27FC236}">
                        <a16:creationId xmlns:a16="http://schemas.microsoft.com/office/drawing/2014/main" id="{8E50E4C1-2875-4871-A5D4-E1ADFEBE8C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4" name="Picture 1823">
                    <a:extLst>
                      <a:ext uri="{FF2B5EF4-FFF2-40B4-BE49-F238E27FC236}">
                        <a16:creationId xmlns:a16="http://schemas.microsoft.com/office/drawing/2014/main" id="{DF691C87-DC1C-4B76-88AF-9AE0C788BA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825" name="Graphic 3512">
                    <a:extLst>
                      <a:ext uri="{FF2B5EF4-FFF2-40B4-BE49-F238E27FC236}">
                        <a16:creationId xmlns:a16="http://schemas.microsoft.com/office/drawing/2014/main" id="{F44A906F-2078-4BF5-9C1E-453E78C2989B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1826" name="Picture 1825">
                      <a:extLst>
                        <a:ext uri="{FF2B5EF4-FFF2-40B4-BE49-F238E27FC236}">
                          <a16:creationId xmlns:a16="http://schemas.microsoft.com/office/drawing/2014/main" id="{F7B42B32-E888-4F4C-94E2-4AC9611F8B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1827" name="Freeform: Shape 1826">
                      <a:extLst>
                        <a:ext uri="{FF2B5EF4-FFF2-40B4-BE49-F238E27FC236}">
                          <a16:creationId xmlns:a16="http://schemas.microsoft.com/office/drawing/2014/main" id="{C52EFD60-485C-4D6F-866A-EF3374FF4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1828" name="Picture 1827">
                      <a:extLst>
                        <a:ext uri="{FF2B5EF4-FFF2-40B4-BE49-F238E27FC236}">
                          <a16:creationId xmlns:a16="http://schemas.microsoft.com/office/drawing/2014/main" id="{FC771E20-4E23-4A86-ABD5-AFDD32F546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29" name="Picture 1828">
                      <a:extLst>
                        <a:ext uri="{FF2B5EF4-FFF2-40B4-BE49-F238E27FC236}">
                          <a16:creationId xmlns:a16="http://schemas.microsoft.com/office/drawing/2014/main" id="{98A1971D-DA8B-486D-A023-C6D5283BE83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4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1830" name="Freeform: Shape 1829">
                      <a:extLst>
                        <a:ext uri="{FF2B5EF4-FFF2-40B4-BE49-F238E27FC236}">
                          <a16:creationId xmlns:a16="http://schemas.microsoft.com/office/drawing/2014/main" id="{BD021857-2EBF-4140-90CB-CFAC436AA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1831" name="Picture 1830">
                      <a:extLst>
                        <a:ext uri="{FF2B5EF4-FFF2-40B4-BE49-F238E27FC236}">
                          <a16:creationId xmlns:a16="http://schemas.microsoft.com/office/drawing/2014/main" id="{58BA2EF7-4E0B-4AB3-8570-4A963C2FCC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2" name="Picture 1831">
                      <a:extLst>
                        <a:ext uri="{FF2B5EF4-FFF2-40B4-BE49-F238E27FC236}">
                          <a16:creationId xmlns:a16="http://schemas.microsoft.com/office/drawing/2014/main" id="{CE7DA5B2-AE0C-4801-8EAF-FD01C2D9C7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3" name="Picture 1832">
                      <a:extLst>
                        <a:ext uri="{FF2B5EF4-FFF2-40B4-BE49-F238E27FC236}">
                          <a16:creationId xmlns:a16="http://schemas.microsoft.com/office/drawing/2014/main" id="{F43B105B-704A-4340-ABBA-51EC9860AC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4" name="Picture 1833">
                      <a:extLst>
                        <a:ext uri="{FF2B5EF4-FFF2-40B4-BE49-F238E27FC236}">
                          <a16:creationId xmlns:a16="http://schemas.microsoft.com/office/drawing/2014/main" id="{71623229-52D0-4DEE-A354-D4B73093804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5" name="Picture 1834">
                      <a:extLst>
                        <a:ext uri="{FF2B5EF4-FFF2-40B4-BE49-F238E27FC236}">
                          <a16:creationId xmlns:a16="http://schemas.microsoft.com/office/drawing/2014/main" id="{30D1B53C-F7D9-496E-8C83-0751CB6574C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6" name="Picture 1835">
                      <a:extLst>
                        <a:ext uri="{FF2B5EF4-FFF2-40B4-BE49-F238E27FC236}">
                          <a16:creationId xmlns:a16="http://schemas.microsoft.com/office/drawing/2014/main" id="{BF0A7743-3C95-42D2-A2D9-212AEEE288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7" name="Picture 1836">
                      <a:extLst>
                        <a:ext uri="{FF2B5EF4-FFF2-40B4-BE49-F238E27FC236}">
                          <a16:creationId xmlns:a16="http://schemas.microsoft.com/office/drawing/2014/main" id="{5F08D34E-B33A-4B7D-A9DE-77ADFA3394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8" name="Picture 1837">
                      <a:extLst>
                        <a:ext uri="{FF2B5EF4-FFF2-40B4-BE49-F238E27FC236}">
                          <a16:creationId xmlns:a16="http://schemas.microsoft.com/office/drawing/2014/main" id="{73095985-89B5-43C1-AC5B-0D19D4AA1B2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9" name="Picture 1838">
                      <a:extLst>
                        <a:ext uri="{FF2B5EF4-FFF2-40B4-BE49-F238E27FC236}">
                          <a16:creationId xmlns:a16="http://schemas.microsoft.com/office/drawing/2014/main" id="{419F810D-821D-4418-9387-2C4D068324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40" name="Picture 1839">
                      <a:extLst>
                        <a:ext uri="{FF2B5EF4-FFF2-40B4-BE49-F238E27FC236}">
                          <a16:creationId xmlns:a16="http://schemas.microsoft.com/office/drawing/2014/main" id="{456E29BF-E131-4D34-8DBD-18F6558D6CD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41" name="Picture 1840">
                      <a:extLst>
                        <a:ext uri="{FF2B5EF4-FFF2-40B4-BE49-F238E27FC236}">
                          <a16:creationId xmlns:a16="http://schemas.microsoft.com/office/drawing/2014/main" id="{B3DE67DB-F23F-42DB-8EE9-D4956F4247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42" name="Picture 1841">
                      <a:extLst>
                        <a:ext uri="{FF2B5EF4-FFF2-40B4-BE49-F238E27FC236}">
                          <a16:creationId xmlns:a16="http://schemas.microsoft.com/office/drawing/2014/main" id="{5A2CEC52-BAAE-4336-8658-934CC9BAC8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1782" name="Freeform: Shape 1781">
                  <a:extLst>
                    <a:ext uri="{FF2B5EF4-FFF2-40B4-BE49-F238E27FC236}">
                      <a16:creationId xmlns:a16="http://schemas.microsoft.com/office/drawing/2014/main" id="{04B62870-4AB2-443F-9096-783C8333DCDD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3" name="Freeform: Shape 1782">
                  <a:extLst>
                    <a:ext uri="{FF2B5EF4-FFF2-40B4-BE49-F238E27FC236}">
                      <a16:creationId xmlns:a16="http://schemas.microsoft.com/office/drawing/2014/main" id="{4F4218B4-70CB-4FA5-8762-472956B17195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4" name="Freeform: Shape 1783">
                  <a:extLst>
                    <a:ext uri="{FF2B5EF4-FFF2-40B4-BE49-F238E27FC236}">
                      <a16:creationId xmlns:a16="http://schemas.microsoft.com/office/drawing/2014/main" id="{32251610-702B-47BB-8717-ADD498956284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5" name="Freeform: Shape 1784">
                  <a:extLst>
                    <a:ext uri="{FF2B5EF4-FFF2-40B4-BE49-F238E27FC236}">
                      <a16:creationId xmlns:a16="http://schemas.microsoft.com/office/drawing/2014/main" id="{F5E421FA-6A48-4B5E-BD03-BFE3A6853D9B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6" name="Freeform: Shape 1785">
                  <a:extLst>
                    <a:ext uri="{FF2B5EF4-FFF2-40B4-BE49-F238E27FC236}">
                      <a16:creationId xmlns:a16="http://schemas.microsoft.com/office/drawing/2014/main" id="{DA050ADA-5E10-49F1-BACC-F56B3CEF8BD7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7" name="Freeform: Shape 1786">
                  <a:extLst>
                    <a:ext uri="{FF2B5EF4-FFF2-40B4-BE49-F238E27FC236}">
                      <a16:creationId xmlns:a16="http://schemas.microsoft.com/office/drawing/2014/main" id="{2C28BBC9-2B0F-43D4-BCB8-120FDC182E55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8" name="Freeform: Shape 1787">
                  <a:extLst>
                    <a:ext uri="{FF2B5EF4-FFF2-40B4-BE49-F238E27FC236}">
                      <a16:creationId xmlns:a16="http://schemas.microsoft.com/office/drawing/2014/main" id="{B551EC48-A3D3-479A-8F84-C7FFBBC9E282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9" name="Freeform: Shape 1788">
                  <a:extLst>
                    <a:ext uri="{FF2B5EF4-FFF2-40B4-BE49-F238E27FC236}">
                      <a16:creationId xmlns:a16="http://schemas.microsoft.com/office/drawing/2014/main" id="{555F34E0-2C5F-4BE3-B47C-82FEAAE8AA43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0" name="Freeform: Shape 1789">
                  <a:extLst>
                    <a:ext uri="{FF2B5EF4-FFF2-40B4-BE49-F238E27FC236}">
                      <a16:creationId xmlns:a16="http://schemas.microsoft.com/office/drawing/2014/main" id="{9A16658B-E0E1-41EF-B820-91CF39251995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1" name="Freeform: Shape 1790">
                  <a:extLst>
                    <a:ext uri="{FF2B5EF4-FFF2-40B4-BE49-F238E27FC236}">
                      <a16:creationId xmlns:a16="http://schemas.microsoft.com/office/drawing/2014/main" id="{91983402-5E60-4A62-AC2A-71AB263E223A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2" name="Freeform: Shape 1791">
                  <a:extLst>
                    <a:ext uri="{FF2B5EF4-FFF2-40B4-BE49-F238E27FC236}">
                      <a16:creationId xmlns:a16="http://schemas.microsoft.com/office/drawing/2014/main" id="{01981141-A6BA-4CCC-8067-F43695165C3E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3" name="Freeform: Shape 1792">
                  <a:extLst>
                    <a:ext uri="{FF2B5EF4-FFF2-40B4-BE49-F238E27FC236}">
                      <a16:creationId xmlns:a16="http://schemas.microsoft.com/office/drawing/2014/main" id="{E04CB3FE-348E-4067-9E63-8F25038BF589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4" name="Freeform: Shape 1793">
                  <a:extLst>
                    <a:ext uri="{FF2B5EF4-FFF2-40B4-BE49-F238E27FC236}">
                      <a16:creationId xmlns:a16="http://schemas.microsoft.com/office/drawing/2014/main" id="{E7E6B888-3143-4738-8813-8A8986A3D95A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5" name="Freeform: Shape 1794">
                  <a:extLst>
                    <a:ext uri="{FF2B5EF4-FFF2-40B4-BE49-F238E27FC236}">
                      <a16:creationId xmlns:a16="http://schemas.microsoft.com/office/drawing/2014/main" id="{B0609BA7-70B3-4A79-85FA-226A9FCA561D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6" name="Freeform: Shape 1795">
                  <a:extLst>
                    <a:ext uri="{FF2B5EF4-FFF2-40B4-BE49-F238E27FC236}">
                      <a16:creationId xmlns:a16="http://schemas.microsoft.com/office/drawing/2014/main" id="{8C274484-353D-4B3B-AB42-D296F6A0F577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7" name="Freeform: Shape 1796">
                  <a:extLst>
                    <a:ext uri="{FF2B5EF4-FFF2-40B4-BE49-F238E27FC236}">
                      <a16:creationId xmlns:a16="http://schemas.microsoft.com/office/drawing/2014/main" id="{BA3B2D41-32BA-460A-8FB2-D32A007FD51E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8" name="Freeform: Shape 1797">
                  <a:extLst>
                    <a:ext uri="{FF2B5EF4-FFF2-40B4-BE49-F238E27FC236}">
                      <a16:creationId xmlns:a16="http://schemas.microsoft.com/office/drawing/2014/main" id="{578F78B5-3A5B-48B7-A301-DFBCB7CA6085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9" name="Freeform: Shape 1798">
                  <a:extLst>
                    <a:ext uri="{FF2B5EF4-FFF2-40B4-BE49-F238E27FC236}">
                      <a16:creationId xmlns:a16="http://schemas.microsoft.com/office/drawing/2014/main" id="{9ADDE2C5-71C9-47AD-8236-FA410D950391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622" name="Graphic 3">
                <a:extLst>
                  <a:ext uri="{FF2B5EF4-FFF2-40B4-BE49-F238E27FC236}">
                    <a16:creationId xmlns:a16="http://schemas.microsoft.com/office/drawing/2014/main" id="{E9A9DAC4-E6E9-4792-8646-A468611AA193}"/>
                  </a:ext>
                </a:extLst>
              </p:cNvPr>
              <p:cNvGrpSpPr/>
              <p:nvPr/>
            </p:nvGrpSpPr>
            <p:grpSpPr>
              <a:xfrm rot="19103960" flipH="1">
                <a:off x="883374" y="5568410"/>
                <a:ext cx="1118793" cy="1075762"/>
                <a:chOff x="2156671" y="3627022"/>
                <a:chExt cx="3302261" cy="3175251"/>
              </a:xfrm>
            </p:grpSpPr>
            <p:pic>
              <p:nvPicPr>
                <p:cNvPr id="1707" name="Picture 1706">
                  <a:extLst>
                    <a:ext uri="{FF2B5EF4-FFF2-40B4-BE49-F238E27FC236}">
                      <a16:creationId xmlns:a16="http://schemas.microsoft.com/office/drawing/2014/main" id="{10973A2C-0209-4685-9154-21FD2D209D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30278" y="5520626"/>
                  <a:ext cx="871750" cy="964121"/>
                </a:xfrm>
                <a:custGeom>
                  <a:avLst/>
                  <a:gdLst>
                    <a:gd name="connsiteX0" fmla="*/ 701 w 871750"/>
                    <a:gd name="connsiteY0" fmla="*/ 396 h 964121"/>
                    <a:gd name="connsiteX1" fmla="*/ 872452 w 871750"/>
                    <a:gd name="connsiteY1" fmla="*/ 396 h 964121"/>
                    <a:gd name="connsiteX2" fmla="*/ 872452 w 871750"/>
                    <a:gd name="connsiteY2" fmla="*/ 964518 h 964121"/>
                    <a:gd name="connsiteX3" fmla="*/ 701 w 871750"/>
                    <a:gd name="connsiteY3" fmla="*/ 964518 h 96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1750" h="964121">
                      <a:moveTo>
                        <a:pt x="701" y="396"/>
                      </a:moveTo>
                      <a:lnTo>
                        <a:pt x="872452" y="396"/>
                      </a:lnTo>
                      <a:lnTo>
                        <a:pt x="872452" y="964518"/>
                      </a:lnTo>
                      <a:lnTo>
                        <a:pt x="701" y="9645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08" name="Picture 1707">
                  <a:extLst>
                    <a:ext uri="{FF2B5EF4-FFF2-40B4-BE49-F238E27FC236}">
                      <a16:creationId xmlns:a16="http://schemas.microsoft.com/office/drawing/2014/main" id="{13607C89-22A8-41B9-B4AA-13191B0C27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82648" y="5595678"/>
                  <a:ext cx="727421" cy="1206595"/>
                </a:xfrm>
                <a:custGeom>
                  <a:avLst/>
                  <a:gdLst>
                    <a:gd name="connsiteX0" fmla="*/ 814 w 727421"/>
                    <a:gd name="connsiteY0" fmla="*/ 409 h 1206595"/>
                    <a:gd name="connsiteX1" fmla="*/ 728236 w 727421"/>
                    <a:gd name="connsiteY1" fmla="*/ 409 h 1206595"/>
                    <a:gd name="connsiteX2" fmla="*/ 728236 w 727421"/>
                    <a:gd name="connsiteY2" fmla="*/ 1207004 h 1206595"/>
                    <a:gd name="connsiteX3" fmla="*/ 814 w 727421"/>
                    <a:gd name="connsiteY3" fmla="*/ 1207004 h 1206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1206595">
                      <a:moveTo>
                        <a:pt x="814" y="409"/>
                      </a:moveTo>
                      <a:lnTo>
                        <a:pt x="728236" y="409"/>
                      </a:lnTo>
                      <a:lnTo>
                        <a:pt x="728236" y="1207004"/>
                      </a:lnTo>
                      <a:lnTo>
                        <a:pt x="814" y="12070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09" name="Picture 1708">
                  <a:extLst>
                    <a:ext uri="{FF2B5EF4-FFF2-40B4-BE49-F238E27FC236}">
                      <a16:creationId xmlns:a16="http://schemas.microsoft.com/office/drawing/2014/main" id="{8916CC1D-A34A-492E-8FE5-F090697E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24710" y="5468668"/>
                  <a:ext cx="611957" cy="1270100"/>
                </a:xfrm>
                <a:custGeom>
                  <a:avLst/>
                  <a:gdLst>
                    <a:gd name="connsiteX0" fmla="*/ 752 w 611957"/>
                    <a:gd name="connsiteY0" fmla="*/ 387 h 1270100"/>
                    <a:gd name="connsiteX1" fmla="*/ 612710 w 611957"/>
                    <a:gd name="connsiteY1" fmla="*/ 387 h 1270100"/>
                    <a:gd name="connsiteX2" fmla="*/ 612710 w 611957"/>
                    <a:gd name="connsiteY2" fmla="*/ 1270487 h 1270100"/>
                    <a:gd name="connsiteX3" fmla="*/ 752 w 611957"/>
                    <a:gd name="connsiteY3" fmla="*/ 1270487 h 127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1270100">
                      <a:moveTo>
                        <a:pt x="752" y="387"/>
                      </a:moveTo>
                      <a:lnTo>
                        <a:pt x="612710" y="387"/>
                      </a:lnTo>
                      <a:lnTo>
                        <a:pt x="612710" y="1270487"/>
                      </a:lnTo>
                      <a:lnTo>
                        <a:pt x="752" y="127048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0" name="Picture 1709">
                  <a:extLst>
                    <a:ext uri="{FF2B5EF4-FFF2-40B4-BE49-F238E27FC236}">
                      <a16:creationId xmlns:a16="http://schemas.microsoft.com/office/drawing/2014/main" id="{FF18C66D-CCA7-4CB4-B781-318C3048F7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801" y="5237740"/>
                  <a:ext cx="1091131" cy="727421"/>
                </a:xfrm>
                <a:custGeom>
                  <a:avLst/>
                  <a:gdLst>
                    <a:gd name="connsiteX0" fmla="*/ 950 w 1091131"/>
                    <a:gd name="connsiteY0" fmla="*/ 347 h 727421"/>
                    <a:gd name="connsiteX1" fmla="*/ 1092082 w 1091131"/>
                    <a:gd name="connsiteY1" fmla="*/ 347 h 727421"/>
                    <a:gd name="connsiteX2" fmla="*/ 1092082 w 1091131"/>
                    <a:gd name="connsiteY2" fmla="*/ 727768 h 727421"/>
                    <a:gd name="connsiteX3" fmla="*/ 950 w 1091131"/>
                    <a:gd name="connsiteY3" fmla="*/ 727768 h 72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1131" h="727421">
                      <a:moveTo>
                        <a:pt x="950" y="347"/>
                      </a:moveTo>
                      <a:lnTo>
                        <a:pt x="1092082" y="347"/>
                      </a:lnTo>
                      <a:lnTo>
                        <a:pt x="1092082" y="727768"/>
                      </a:lnTo>
                      <a:lnTo>
                        <a:pt x="950" y="72776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1" name="Picture 1710">
                  <a:extLst>
                    <a:ext uri="{FF2B5EF4-FFF2-40B4-BE49-F238E27FC236}">
                      <a16:creationId xmlns:a16="http://schemas.microsoft.com/office/drawing/2014/main" id="{5EF8AEDE-A545-4EF9-9D51-A2B4459070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86976" y="4741247"/>
                  <a:ext cx="1125770" cy="663916"/>
                </a:xfrm>
                <a:custGeom>
                  <a:avLst/>
                  <a:gdLst>
                    <a:gd name="connsiteX0" fmla="*/ 936 w 1125770"/>
                    <a:gd name="connsiteY0" fmla="*/ 261 h 663916"/>
                    <a:gd name="connsiteX1" fmla="*/ 1126707 w 1125770"/>
                    <a:gd name="connsiteY1" fmla="*/ 261 h 663916"/>
                    <a:gd name="connsiteX2" fmla="*/ 1126707 w 1125770"/>
                    <a:gd name="connsiteY2" fmla="*/ 664177 h 663916"/>
                    <a:gd name="connsiteX3" fmla="*/ 936 w 1125770"/>
                    <a:gd name="connsiteY3" fmla="*/ 66417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5770" h="663916">
                      <a:moveTo>
                        <a:pt x="936" y="261"/>
                      </a:moveTo>
                      <a:lnTo>
                        <a:pt x="1126707" y="261"/>
                      </a:lnTo>
                      <a:lnTo>
                        <a:pt x="1126707" y="664177"/>
                      </a:lnTo>
                      <a:lnTo>
                        <a:pt x="936" y="6641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2" name="Picture 1711">
                  <a:extLst>
                    <a:ext uri="{FF2B5EF4-FFF2-40B4-BE49-F238E27FC236}">
                      <a16:creationId xmlns:a16="http://schemas.microsoft.com/office/drawing/2014/main" id="{FAE4FD50-60C2-44E6-82F5-A3E5D880E2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4398" y="4452587"/>
                  <a:ext cx="969894" cy="663916"/>
                </a:xfrm>
                <a:custGeom>
                  <a:avLst/>
                  <a:gdLst>
                    <a:gd name="connsiteX0" fmla="*/ 965 w 969894"/>
                    <a:gd name="connsiteY0" fmla="*/ 211 h 663916"/>
                    <a:gd name="connsiteX1" fmla="*/ 970860 w 969894"/>
                    <a:gd name="connsiteY1" fmla="*/ 211 h 663916"/>
                    <a:gd name="connsiteX2" fmla="*/ 970860 w 969894"/>
                    <a:gd name="connsiteY2" fmla="*/ 664127 h 663916"/>
                    <a:gd name="connsiteX3" fmla="*/ 965 w 969894"/>
                    <a:gd name="connsiteY3" fmla="*/ 66412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894" h="663916">
                      <a:moveTo>
                        <a:pt x="965" y="211"/>
                      </a:moveTo>
                      <a:lnTo>
                        <a:pt x="970860" y="211"/>
                      </a:lnTo>
                      <a:lnTo>
                        <a:pt x="970860" y="664127"/>
                      </a:lnTo>
                      <a:lnTo>
                        <a:pt x="965" y="6641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3" name="Picture 1712">
                  <a:extLst>
                    <a:ext uri="{FF2B5EF4-FFF2-40B4-BE49-F238E27FC236}">
                      <a16:creationId xmlns:a16="http://schemas.microsoft.com/office/drawing/2014/main" id="{0FCA830A-D7A6-4B0B-854E-E4B1D8C25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98111" y="3627022"/>
                  <a:ext cx="814018" cy="1108451"/>
                </a:xfrm>
                <a:custGeom>
                  <a:avLst/>
                  <a:gdLst>
                    <a:gd name="connsiteX0" fmla="*/ 834 w 814018"/>
                    <a:gd name="connsiteY0" fmla="*/ 68 h 1108451"/>
                    <a:gd name="connsiteX1" fmla="*/ 814853 w 814018"/>
                    <a:gd name="connsiteY1" fmla="*/ 68 h 1108451"/>
                    <a:gd name="connsiteX2" fmla="*/ 814853 w 814018"/>
                    <a:gd name="connsiteY2" fmla="*/ 1108519 h 1108451"/>
                    <a:gd name="connsiteX3" fmla="*/ 834 w 814018"/>
                    <a:gd name="connsiteY3" fmla="*/ 1108519 h 110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4018" h="1108451">
                      <a:moveTo>
                        <a:pt x="834" y="68"/>
                      </a:moveTo>
                      <a:lnTo>
                        <a:pt x="814853" y="68"/>
                      </a:lnTo>
                      <a:lnTo>
                        <a:pt x="814853" y="1108519"/>
                      </a:lnTo>
                      <a:lnTo>
                        <a:pt x="834" y="1108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4" name="Picture 1713">
                  <a:extLst>
                    <a:ext uri="{FF2B5EF4-FFF2-40B4-BE49-F238E27FC236}">
                      <a16:creationId xmlns:a16="http://schemas.microsoft.com/office/drawing/2014/main" id="{8F543D04-4423-4D69-A1C3-F70C67AA58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9141" y="3811764"/>
                  <a:ext cx="698555" cy="1027626"/>
                </a:xfrm>
                <a:custGeom>
                  <a:avLst/>
                  <a:gdLst>
                    <a:gd name="connsiteX0" fmla="*/ 900 w 698555"/>
                    <a:gd name="connsiteY0" fmla="*/ 100 h 1027626"/>
                    <a:gd name="connsiteX1" fmla="*/ 699456 w 698555"/>
                    <a:gd name="connsiteY1" fmla="*/ 100 h 1027626"/>
                    <a:gd name="connsiteX2" fmla="*/ 699456 w 698555"/>
                    <a:gd name="connsiteY2" fmla="*/ 1027727 h 1027626"/>
                    <a:gd name="connsiteX3" fmla="*/ 900 w 698555"/>
                    <a:gd name="connsiteY3" fmla="*/ 1027727 h 102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55" h="1027626">
                      <a:moveTo>
                        <a:pt x="900" y="100"/>
                      </a:moveTo>
                      <a:lnTo>
                        <a:pt x="699456" y="100"/>
                      </a:lnTo>
                      <a:lnTo>
                        <a:pt x="699456" y="1027727"/>
                      </a:lnTo>
                      <a:lnTo>
                        <a:pt x="900" y="10277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5" name="Picture 1714">
                  <a:extLst>
                    <a:ext uri="{FF2B5EF4-FFF2-40B4-BE49-F238E27FC236}">
                      <a16:creationId xmlns:a16="http://schemas.microsoft.com/office/drawing/2014/main" id="{813383FD-CC4B-4C5A-BB1C-50A403A1BF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13781" y="4169701"/>
                  <a:ext cx="600411" cy="917936"/>
                </a:xfrm>
                <a:custGeom>
                  <a:avLst/>
                  <a:gdLst>
                    <a:gd name="connsiteX0" fmla="*/ 906 w 600411"/>
                    <a:gd name="connsiteY0" fmla="*/ 162 h 917936"/>
                    <a:gd name="connsiteX1" fmla="*/ 601317 w 600411"/>
                    <a:gd name="connsiteY1" fmla="*/ 162 h 917936"/>
                    <a:gd name="connsiteX2" fmla="*/ 601317 w 600411"/>
                    <a:gd name="connsiteY2" fmla="*/ 918098 h 917936"/>
                    <a:gd name="connsiteX3" fmla="*/ 906 w 600411"/>
                    <a:gd name="connsiteY3" fmla="*/ 918098 h 9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0411" h="917936">
                      <a:moveTo>
                        <a:pt x="906" y="162"/>
                      </a:moveTo>
                      <a:lnTo>
                        <a:pt x="601317" y="162"/>
                      </a:lnTo>
                      <a:lnTo>
                        <a:pt x="601317" y="918098"/>
                      </a:lnTo>
                      <a:lnTo>
                        <a:pt x="906" y="9180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6" name="Picture 1715">
                  <a:extLst>
                    <a:ext uri="{FF2B5EF4-FFF2-40B4-BE49-F238E27FC236}">
                      <a16:creationId xmlns:a16="http://schemas.microsoft.com/office/drawing/2014/main" id="{6D6F4796-C0FA-4E9B-B7DC-FE8BE7549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15020" y="3644342"/>
                  <a:ext cx="421442" cy="704328"/>
                </a:xfrm>
                <a:custGeom>
                  <a:avLst/>
                  <a:gdLst>
                    <a:gd name="connsiteX0" fmla="*/ 733 w 421442"/>
                    <a:gd name="connsiteY0" fmla="*/ 71 h 704328"/>
                    <a:gd name="connsiteX1" fmla="*/ 422176 w 421442"/>
                    <a:gd name="connsiteY1" fmla="*/ 71 h 704328"/>
                    <a:gd name="connsiteX2" fmla="*/ 422176 w 421442"/>
                    <a:gd name="connsiteY2" fmla="*/ 704399 h 704328"/>
                    <a:gd name="connsiteX3" fmla="*/ 733 w 421442"/>
                    <a:gd name="connsiteY3" fmla="*/ 704399 h 70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1442" h="704328">
                      <a:moveTo>
                        <a:pt x="733" y="71"/>
                      </a:moveTo>
                      <a:lnTo>
                        <a:pt x="422176" y="71"/>
                      </a:lnTo>
                      <a:lnTo>
                        <a:pt x="422176" y="704399"/>
                      </a:lnTo>
                      <a:lnTo>
                        <a:pt x="733" y="70439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7" name="Picture 1716">
                  <a:extLst>
                    <a:ext uri="{FF2B5EF4-FFF2-40B4-BE49-F238E27FC236}">
                      <a16:creationId xmlns:a16="http://schemas.microsoft.com/office/drawing/2014/main" id="{D910C0BF-CEDF-492F-95E4-022F595B60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6258" y="3829084"/>
                  <a:ext cx="796699" cy="658142"/>
                </a:xfrm>
                <a:custGeom>
                  <a:avLst/>
                  <a:gdLst>
                    <a:gd name="connsiteX0" fmla="*/ 657 w 796699"/>
                    <a:gd name="connsiteY0" fmla="*/ 103 h 658142"/>
                    <a:gd name="connsiteX1" fmla="*/ 797357 w 796699"/>
                    <a:gd name="connsiteY1" fmla="*/ 103 h 658142"/>
                    <a:gd name="connsiteX2" fmla="*/ 797357 w 796699"/>
                    <a:gd name="connsiteY2" fmla="*/ 658246 h 658142"/>
                    <a:gd name="connsiteX3" fmla="*/ 657 w 796699"/>
                    <a:gd name="connsiteY3" fmla="*/ 658246 h 658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6699" h="658142">
                      <a:moveTo>
                        <a:pt x="657" y="103"/>
                      </a:moveTo>
                      <a:lnTo>
                        <a:pt x="797357" y="103"/>
                      </a:lnTo>
                      <a:lnTo>
                        <a:pt x="797357" y="658246"/>
                      </a:lnTo>
                      <a:lnTo>
                        <a:pt x="657" y="658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8" name="Picture 1717">
                  <a:extLst>
                    <a:ext uri="{FF2B5EF4-FFF2-40B4-BE49-F238E27FC236}">
                      <a16:creationId xmlns:a16="http://schemas.microsoft.com/office/drawing/2014/main" id="{B6AAB048-A8D2-4AB6-BD15-26262DEE4C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76463" y="3788671"/>
                  <a:ext cx="669689" cy="756287"/>
                </a:xfrm>
                <a:custGeom>
                  <a:avLst/>
                  <a:gdLst>
                    <a:gd name="connsiteX0" fmla="*/ 709 w 669689"/>
                    <a:gd name="connsiteY0" fmla="*/ 96 h 756287"/>
                    <a:gd name="connsiteX1" fmla="*/ 670399 w 669689"/>
                    <a:gd name="connsiteY1" fmla="*/ 96 h 756287"/>
                    <a:gd name="connsiteX2" fmla="*/ 670399 w 669689"/>
                    <a:gd name="connsiteY2" fmla="*/ 756383 h 756287"/>
                    <a:gd name="connsiteX3" fmla="*/ 709 w 669689"/>
                    <a:gd name="connsiteY3" fmla="*/ 756383 h 756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689" h="756287">
                      <a:moveTo>
                        <a:pt x="709" y="96"/>
                      </a:moveTo>
                      <a:lnTo>
                        <a:pt x="670399" y="96"/>
                      </a:lnTo>
                      <a:lnTo>
                        <a:pt x="670399" y="756383"/>
                      </a:lnTo>
                      <a:lnTo>
                        <a:pt x="709" y="75638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9" name="Picture 1718">
                  <a:extLst>
                    <a:ext uri="{FF2B5EF4-FFF2-40B4-BE49-F238E27FC236}">
                      <a16:creationId xmlns:a16="http://schemas.microsoft.com/office/drawing/2014/main" id="{CF99FE3E-680C-419A-9F9F-D8EFFC298F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3267" y="3713620"/>
                  <a:ext cx="565772" cy="889070"/>
                </a:xfrm>
                <a:custGeom>
                  <a:avLst/>
                  <a:gdLst>
                    <a:gd name="connsiteX0" fmla="*/ 776 w 565772"/>
                    <a:gd name="connsiteY0" fmla="*/ 83 h 889070"/>
                    <a:gd name="connsiteX1" fmla="*/ 566548 w 565772"/>
                    <a:gd name="connsiteY1" fmla="*/ 83 h 889070"/>
                    <a:gd name="connsiteX2" fmla="*/ 566548 w 565772"/>
                    <a:gd name="connsiteY2" fmla="*/ 889153 h 889070"/>
                    <a:gd name="connsiteX3" fmla="*/ 776 w 565772"/>
                    <a:gd name="connsiteY3" fmla="*/ 889153 h 88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5772" h="889070">
                      <a:moveTo>
                        <a:pt x="776" y="83"/>
                      </a:moveTo>
                      <a:lnTo>
                        <a:pt x="566548" y="83"/>
                      </a:lnTo>
                      <a:lnTo>
                        <a:pt x="566548" y="889153"/>
                      </a:lnTo>
                      <a:lnTo>
                        <a:pt x="776" y="88915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0" name="Picture 1719">
                  <a:extLst>
                    <a:ext uri="{FF2B5EF4-FFF2-40B4-BE49-F238E27FC236}">
                      <a16:creationId xmlns:a16="http://schemas.microsoft.com/office/drawing/2014/main" id="{185B1810-44EB-469F-834B-247B6C1A7F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84709" y="3725166"/>
                  <a:ext cx="606184" cy="941028"/>
                </a:xfrm>
                <a:custGeom>
                  <a:avLst/>
                  <a:gdLst>
                    <a:gd name="connsiteX0" fmla="*/ 849 w 606184"/>
                    <a:gd name="connsiteY0" fmla="*/ 85 h 941028"/>
                    <a:gd name="connsiteX1" fmla="*/ 607034 w 606184"/>
                    <a:gd name="connsiteY1" fmla="*/ 85 h 941028"/>
                    <a:gd name="connsiteX2" fmla="*/ 607034 w 606184"/>
                    <a:gd name="connsiteY2" fmla="*/ 941114 h 941028"/>
                    <a:gd name="connsiteX3" fmla="*/ 849 w 606184"/>
                    <a:gd name="connsiteY3" fmla="*/ 941114 h 94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184" h="941028">
                      <a:moveTo>
                        <a:pt x="849" y="85"/>
                      </a:moveTo>
                      <a:lnTo>
                        <a:pt x="607034" y="85"/>
                      </a:lnTo>
                      <a:lnTo>
                        <a:pt x="607034" y="941114"/>
                      </a:lnTo>
                      <a:lnTo>
                        <a:pt x="849" y="94111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1" name="Picture 1720">
                  <a:extLst>
                    <a:ext uri="{FF2B5EF4-FFF2-40B4-BE49-F238E27FC236}">
                      <a16:creationId xmlns:a16="http://schemas.microsoft.com/office/drawing/2014/main" id="{5E312125-04A2-4873-883F-97410657F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84709" y="3875269"/>
                  <a:ext cx="733194" cy="1085358"/>
                </a:xfrm>
                <a:custGeom>
                  <a:avLst/>
                  <a:gdLst>
                    <a:gd name="connsiteX0" fmla="*/ 849 w 733194"/>
                    <a:gd name="connsiteY0" fmla="*/ 111 h 1085358"/>
                    <a:gd name="connsiteX1" fmla="*/ 734044 w 733194"/>
                    <a:gd name="connsiteY1" fmla="*/ 111 h 1085358"/>
                    <a:gd name="connsiteX2" fmla="*/ 734044 w 733194"/>
                    <a:gd name="connsiteY2" fmla="*/ 1085469 h 1085358"/>
                    <a:gd name="connsiteX3" fmla="*/ 849 w 733194"/>
                    <a:gd name="connsiteY3" fmla="*/ 1085469 h 108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94" h="1085358">
                      <a:moveTo>
                        <a:pt x="849" y="111"/>
                      </a:moveTo>
                      <a:lnTo>
                        <a:pt x="734044" y="111"/>
                      </a:lnTo>
                      <a:lnTo>
                        <a:pt x="734044" y="1085469"/>
                      </a:lnTo>
                      <a:lnTo>
                        <a:pt x="849" y="10854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2" name="Picture 1721">
                  <a:extLst>
                    <a:ext uri="{FF2B5EF4-FFF2-40B4-BE49-F238E27FC236}">
                      <a16:creationId xmlns:a16="http://schemas.microsoft.com/office/drawing/2014/main" id="{7C81D0B0-6B4F-4C86-8357-E2E5FAFFEB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52131" y="3944547"/>
                  <a:ext cx="952575" cy="1235461"/>
                </a:xfrm>
                <a:custGeom>
                  <a:avLst/>
                  <a:gdLst>
                    <a:gd name="connsiteX0" fmla="*/ 878 w 952575"/>
                    <a:gd name="connsiteY0" fmla="*/ 123 h 1235461"/>
                    <a:gd name="connsiteX1" fmla="*/ 953454 w 952575"/>
                    <a:gd name="connsiteY1" fmla="*/ 123 h 1235461"/>
                    <a:gd name="connsiteX2" fmla="*/ 953454 w 952575"/>
                    <a:gd name="connsiteY2" fmla="*/ 1235584 h 1235461"/>
                    <a:gd name="connsiteX3" fmla="*/ 878 w 952575"/>
                    <a:gd name="connsiteY3" fmla="*/ 1235584 h 123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1235461">
                      <a:moveTo>
                        <a:pt x="878" y="123"/>
                      </a:moveTo>
                      <a:lnTo>
                        <a:pt x="953454" y="123"/>
                      </a:lnTo>
                      <a:lnTo>
                        <a:pt x="953454" y="1235584"/>
                      </a:lnTo>
                      <a:lnTo>
                        <a:pt x="878" y="123558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3" name="Picture 1722">
                  <a:extLst>
                    <a:ext uri="{FF2B5EF4-FFF2-40B4-BE49-F238E27FC236}">
                      <a16:creationId xmlns:a16="http://schemas.microsoft.com/office/drawing/2014/main" id="{0EB03C0C-90DC-4A16-A7A2-FB3B73E08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56671" y="5434029"/>
                  <a:ext cx="1033400" cy="588864"/>
                </a:xfrm>
                <a:custGeom>
                  <a:avLst/>
                  <a:gdLst>
                    <a:gd name="connsiteX0" fmla="*/ 567 w 1033400"/>
                    <a:gd name="connsiteY0" fmla="*/ 381 h 588864"/>
                    <a:gd name="connsiteX1" fmla="*/ 1033967 w 1033400"/>
                    <a:gd name="connsiteY1" fmla="*/ 381 h 588864"/>
                    <a:gd name="connsiteX2" fmla="*/ 1033967 w 1033400"/>
                    <a:gd name="connsiteY2" fmla="*/ 589246 h 588864"/>
                    <a:gd name="connsiteX3" fmla="*/ 567 w 1033400"/>
                    <a:gd name="connsiteY3" fmla="*/ 589246 h 58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3400" h="588864">
                      <a:moveTo>
                        <a:pt x="567" y="381"/>
                      </a:moveTo>
                      <a:lnTo>
                        <a:pt x="1033967" y="381"/>
                      </a:lnTo>
                      <a:lnTo>
                        <a:pt x="1033967" y="589246"/>
                      </a:lnTo>
                      <a:lnTo>
                        <a:pt x="567" y="589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4" name="Picture 1723">
                  <a:extLst>
                    <a:ext uri="{FF2B5EF4-FFF2-40B4-BE49-F238E27FC236}">
                      <a16:creationId xmlns:a16="http://schemas.microsoft.com/office/drawing/2014/main" id="{16BC3D7F-6DDC-4A07-B43F-7B66459AE5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64711" y="4060011"/>
                  <a:ext cx="508040" cy="842884"/>
                </a:xfrm>
                <a:custGeom>
                  <a:avLst/>
                  <a:gdLst>
                    <a:gd name="connsiteX0" fmla="*/ 655 w 508040"/>
                    <a:gd name="connsiteY0" fmla="*/ 143 h 842884"/>
                    <a:gd name="connsiteX1" fmla="*/ 508696 w 508040"/>
                    <a:gd name="connsiteY1" fmla="*/ 143 h 842884"/>
                    <a:gd name="connsiteX2" fmla="*/ 508696 w 508040"/>
                    <a:gd name="connsiteY2" fmla="*/ 843028 h 842884"/>
                    <a:gd name="connsiteX3" fmla="*/ 655 w 508040"/>
                    <a:gd name="connsiteY3" fmla="*/ 843028 h 8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842884">
                      <a:moveTo>
                        <a:pt x="655" y="143"/>
                      </a:moveTo>
                      <a:lnTo>
                        <a:pt x="508696" y="143"/>
                      </a:lnTo>
                      <a:lnTo>
                        <a:pt x="508696" y="843028"/>
                      </a:lnTo>
                      <a:lnTo>
                        <a:pt x="655" y="84302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5" name="Picture 1724">
                  <a:extLst>
                    <a:ext uri="{FF2B5EF4-FFF2-40B4-BE49-F238E27FC236}">
                      <a16:creationId xmlns:a16="http://schemas.microsoft.com/office/drawing/2014/main" id="{89C5418A-1B81-4B4B-BB3D-99F8B3F1A4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97083" y="4804752"/>
                  <a:ext cx="952575" cy="479174"/>
                </a:xfrm>
                <a:custGeom>
                  <a:avLst/>
                  <a:gdLst>
                    <a:gd name="connsiteX0" fmla="*/ 574 w 952575"/>
                    <a:gd name="connsiteY0" fmla="*/ 272 h 479174"/>
                    <a:gd name="connsiteX1" fmla="*/ 953150 w 952575"/>
                    <a:gd name="connsiteY1" fmla="*/ 272 h 479174"/>
                    <a:gd name="connsiteX2" fmla="*/ 953150 w 952575"/>
                    <a:gd name="connsiteY2" fmla="*/ 479446 h 479174"/>
                    <a:gd name="connsiteX3" fmla="*/ 574 w 952575"/>
                    <a:gd name="connsiteY3" fmla="*/ 479446 h 479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479174">
                      <a:moveTo>
                        <a:pt x="574" y="272"/>
                      </a:moveTo>
                      <a:lnTo>
                        <a:pt x="953150" y="272"/>
                      </a:lnTo>
                      <a:lnTo>
                        <a:pt x="953150" y="479446"/>
                      </a:lnTo>
                      <a:lnTo>
                        <a:pt x="574" y="479446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26" name="Freeform: Shape 1725">
                  <a:extLst>
                    <a:ext uri="{FF2B5EF4-FFF2-40B4-BE49-F238E27FC236}">
                      <a16:creationId xmlns:a16="http://schemas.microsoft.com/office/drawing/2014/main" id="{0A1D2CFA-7618-48DE-B753-1215F649BAEC}"/>
                    </a:ext>
                  </a:extLst>
                </p:cNvPr>
                <p:cNvSpPr/>
                <p:nvPr/>
              </p:nvSpPr>
              <p:spPr>
                <a:xfrm>
                  <a:off x="2667367" y="5446751"/>
                  <a:ext cx="379037" cy="177883"/>
                </a:xfrm>
                <a:custGeom>
                  <a:avLst/>
                  <a:gdLst>
                    <a:gd name="connsiteX0" fmla="*/ 62609 w 379037"/>
                    <a:gd name="connsiteY0" fmla="*/ 45550 h 177883"/>
                    <a:gd name="connsiteX1" fmla="*/ 379038 w 379037"/>
                    <a:gd name="connsiteY1" fmla="*/ 146697 h 177883"/>
                    <a:gd name="connsiteX2" fmla="*/ 350691 w 379037"/>
                    <a:gd name="connsiteY2" fmla="*/ 165459 h 177883"/>
                    <a:gd name="connsiteX3" fmla="*/ 142799 w 379037"/>
                    <a:gd name="connsiteY3" fmla="*/ 165402 h 177883"/>
                    <a:gd name="connsiteX4" fmla="*/ 2972 w 379037"/>
                    <a:gd name="connsiteY4" fmla="*/ 0 h 177883"/>
                    <a:gd name="connsiteX5" fmla="*/ 62609 w 379037"/>
                    <a:gd name="connsiteY5" fmla="*/ 45550 h 17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9037" h="177883">
                      <a:moveTo>
                        <a:pt x="62609" y="45550"/>
                      </a:moveTo>
                      <a:cubicBezTo>
                        <a:pt x="144415" y="126260"/>
                        <a:pt x="265594" y="164998"/>
                        <a:pt x="379038" y="146697"/>
                      </a:cubicBezTo>
                      <a:cubicBezTo>
                        <a:pt x="377710" y="158878"/>
                        <a:pt x="362815" y="163554"/>
                        <a:pt x="350691" y="165459"/>
                      </a:cubicBezTo>
                      <a:cubicBezTo>
                        <a:pt x="281586" y="176313"/>
                        <a:pt x="209421" y="186936"/>
                        <a:pt x="142799" y="165402"/>
                      </a:cubicBezTo>
                      <a:cubicBezTo>
                        <a:pt x="84721" y="146639"/>
                        <a:pt x="-18850" y="67777"/>
                        <a:pt x="2972" y="0"/>
                      </a:cubicBezTo>
                      <a:cubicBezTo>
                        <a:pt x="28259" y="9757"/>
                        <a:pt x="43154" y="26326"/>
                        <a:pt x="62609" y="45550"/>
                      </a:cubicBezTo>
                      <a:close/>
                    </a:path>
                  </a:pathLst>
                </a:custGeom>
                <a:solidFill>
                  <a:srgbClr val="DCDDDC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727" name="Picture 1726">
                  <a:extLst>
                    <a:ext uri="{FF2B5EF4-FFF2-40B4-BE49-F238E27FC236}">
                      <a16:creationId xmlns:a16="http://schemas.microsoft.com/office/drawing/2014/main" id="{A15A964D-9F9E-442E-AB9A-F154D50770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34812" y="4885576"/>
                  <a:ext cx="1189275" cy="617730"/>
                </a:xfrm>
                <a:custGeom>
                  <a:avLst/>
                  <a:gdLst>
                    <a:gd name="connsiteX0" fmla="*/ 875 w 1189275"/>
                    <a:gd name="connsiteY0" fmla="*/ 286 h 617730"/>
                    <a:gd name="connsiteX1" fmla="*/ 1190151 w 1189275"/>
                    <a:gd name="connsiteY1" fmla="*/ 286 h 617730"/>
                    <a:gd name="connsiteX2" fmla="*/ 1190151 w 1189275"/>
                    <a:gd name="connsiteY2" fmla="*/ 618016 h 617730"/>
                    <a:gd name="connsiteX3" fmla="*/ 875 w 1189275"/>
                    <a:gd name="connsiteY3" fmla="*/ 618016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9275" h="617730">
                      <a:moveTo>
                        <a:pt x="875" y="286"/>
                      </a:moveTo>
                      <a:lnTo>
                        <a:pt x="1190151" y="286"/>
                      </a:lnTo>
                      <a:lnTo>
                        <a:pt x="1190151" y="618016"/>
                      </a:lnTo>
                      <a:lnTo>
                        <a:pt x="875" y="61801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8" name="Picture 1727">
                  <a:extLst>
                    <a:ext uri="{FF2B5EF4-FFF2-40B4-BE49-F238E27FC236}">
                      <a16:creationId xmlns:a16="http://schemas.microsoft.com/office/drawing/2014/main" id="{DA327CDD-BC63-483E-A183-D29DC44C8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9141" y="5139596"/>
                  <a:ext cx="987214" cy="444535"/>
                </a:xfrm>
                <a:custGeom>
                  <a:avLst/>
                  <a:gdLst>
                    <a:gd name="connsiteX0" fmla="*/ 900 w 987214"/>
                    <a:gd name="connsiteY0" fmla="*/ 330 h 444535"/>
                    <a:gd name="connsiteX1" fmla="*/ 988115 w 987214"/>
                    <a:gd name="connsiteY1" fmla="*/ 330 h 444535"/>
                    <a:gd name="connsiteX2" fmla="*/ 988115 w 987214"/>
                    <a:gd name="connsiteY2" fmla="*/ 444865 h 444535"/>
                    <a:gd name="connsiteX3" fmla="*/ 900 w 987214"/>
                    <a:gd name="connsiteY3" fmla="*/ 444865 h 444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14" h="444535">
                      <a:moveTo>
                        <a:pt x="900" y="330"/>
                      </a:moveTo>
                      <a:lnTo>
                        <a:pt x="988115" y="330"/>
                      </a:lnTo>
                      <a:lnTo>
                        <a:pt x="988115" y="444865"/>
                      </a:lnTo>
                      <a:lnTo>
                        <a:pt x="900" y="4448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29" name="Freeform: Shape 1728">
                  <a:extLst>
                    <a:ext uri="{FF2B5EF4-FFF2-40B4-BE49-F238E27FC236}">
                      <a16:creationId xmlns:a16="http://schemas.microsoft.com/office/drawing/2014/main" id="{E70A5F1D-44D8-4B14-8A42-F027BAD9EF8A}"/>
                    </a:ext>
                  </a:extLst>
                </p:cNvPr>
                <p:cNvSpPr/>
                <p:nvPr/>
              </p:nvSpPr>
              <p:spPr>
                <a:xfrm>
                  <a:off x="3947946" y="5208580"/>
                  <a:ext cx="686488" cy="244710"/>
                </a:xfrm>
                <a:custGeom>
                  <a:avLst/>
                  <a:gdLst>
                    <a:gd name="connsiteX0" fmla="*/ 400831 w 686488"/>
                    <a:gd name="connsiteY0" fmla="*/ 5973 h 244710"/>
                    <a:gd name="connsiteX1" fmla="*/ 434720 w 686488"/>
                    <a:gd name="connsiteY1" fmla="*/ 6666 h 244710"/>
                    <a:gd name="connsiteX2" fmla="*/ 435989 w 686488"/>
                    <a:gd name="connsiteY2" fmla="*/ 21214 h 244710"/>
                    <a:gd name="connsiteX3" fmla="*/ 417919 w 686488"/>
                    <a:gd name="connsiteY3" fmla="*/ 76232 h 244710"/>
                    <a:gd name="connsiteX4" fmla="*/ 357359 w 686488"/>
                    <a:gd name="connsiteY4" fmla="*/ 107812 h 244710"/>
                    <a:gd name="connsiteX5" fmla="*/ 325837 w 686488"/>
                    <a:gd name="connsiteY5" fmla="*/ 161329 h 244710"/>
                    <a:gd name="connsiteX6" fmla="*/ 373870 w 686488"/>
                    <a:gd name="connsiteY6" fmla="*/ 185403 h 244710"/>
                    <a:gd name="connsiteX7" fmla="*/ 686488 w 686488"/>
                    <a:gd name="connsiteY7" fmla="*/ 224084 h 244710"/>
                    <a:gd name="connsiteX8" fmla="*/ 333631 w 686488"/>
                    <a:gd name="connsiteY8" fmla="*/ 234187 h 244710"/>
                    <a:gd name="connsiteX9" fmla="*/ 137343 w 686488"/>
                    <a:gd name="connsiteY9" fmla="*/ 174954 h 244710"/>
                    <a:gd name="connsiteX10" fmla="*/ 49475 w 686488"/>
                    <a:gd name="connsiteY10" fmla="*/ 132290 h 244710"/>
                    <a:gd name="connsiteX11" fmla="*/ 149524 w 686488"/>
                    <a:gd name="connsiteY11" fmla="*/ 53890 h 244710"/>
                    <a:gd name="connsiteX12" fmla="*/ 400831 w 686488"/>
                    <a:gd name="connsiteY12" fmla="*/ 5973 h 24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6488" h="244710">
                      <a:moveTo>
                        <a:pt x="400831" y="5973"/>
                      </a:moveTo>
                      <a:cubicBezTo>
                        <a:pt x="412088" y="315"/>
                        <a:pt x="428657" y="-4303"/>
                        <a:pt x="434720" y="6666"/>
                      </a:cubicBezTo>
                      <a:cubicBezTo>
                        <a:pt x="437086" y="10995"/>
                        <a:pt x="436567" y="16307"/>
                        <a:pt x="435989" y="21214"/>
                      </a:cubicBezTo>
                      <a:cubicBezTo>
                        <a:pt x="433680" y="40670"/>
                        <a:pt x="430793" y="61453"/>
                        <a:pt x="417919" y="76232"/>
                      </a:cubicBezTo>
                      <a:cubicBezTo>
                        <a:pt x="402851" y="93552"/>
                        <a:pt x="378200" y="98113"/>
                        <a:pt x="357359" y="107812"/>
                      </a:cubicBezTo>
                      <a:cubicBezTo>
                        <a:pt x="336518" y="117511"/>
                        <a:pt x="316600" y="140315"/>
                        <a:pt x="325837" y="161329"/>
                      </a:cubicBezTo>
                      <a:cubicBezTo>
                        <a:pt x="333400" y="178533"/>
                        <a:pt x="355223" y="183152"/>
                        <a:pt x="373870" y="185403"/>
                      </a:cubicBezTo>
                      <a:cubicBezTo>
                        <a:pt x="478076" y="198278"/>
                        <a:pt x="582282" y="211209"/>
                        <a:pt x="686488" y="224084"/>
                      </a:cubicBezTo>
                      <a:cubicBezTo>
                        <a:pt x="569523" y="241114"/>
                        <a:pt x="449960" y="255143"/>
                        <a:pt x="333631" y="234187"/>
                      </a:cubicBezTo>
                      <a:cubicBezTo>
                        <a:pt x="266315" y="222063"/>
                        <a:pt x="201656" y="198451"/>
                        <a:pt x="137343" y="174954"/>
                      </a:cubicBezTo>
                      <a:cubicBezTo>
                        <a:pt x="106629" y="163696"/>
                        <a:pt x="75396" y="152207"/>
                        <a:pt x="49475" y="132290"/>
                      </a:cubicBezTo>
                      <a:cubicBezTo>
                        <a:pt x="-83366" y="30162"/>
                        <a:pt x="86423" y="48752"/>
                        <a:pt x="149524" y="53890"/>
                      </a:cubicBezTo>
                      <a:cubicBezTo>
                        <a:pt x="235487" y="61049"/>
                        <a:pt x="323701" y="44711"/>
                        <a:pt x="400831" y="5973"/>
                      </a:cubicBezTo>
                      <a:close/>
                    </a:path>
                  </a:pathLst>
                </a:custGeom>
                <a:solidFill>
                  <a:srgbClr val="E2E2E1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730" name="Picture 1729">
                  <a:extLst>
                    <a:ext uri="{FF2B5EF4-FFF2-40B4-BE49-F238E27FC236}">
                      <a16:creationId xmlns:a16="http://schemas.microsoft.com/office/drawing/2014/main" id="{0180876F-4963-4D2E-84E9-A2FC066B2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69245" y="5480214"/>
                  <a:ext cx="1068039" cy="975668"/>
                </a:xfrm>
                <a:custGeom>
                  <a:avLst/>
                  <a:gdLst>
                    <a:gd name="connsiteX0" fmla="*/ 829 w 1068039"/>
                    <a:gd name="connsiteY0" fmla="*/ 389 h 975668"/>
                    <a:gd name="connsiteX1" fmla="*/ 1068868 w 1068039"/>
                    <a:gd name="connsiteY1" fmla="*/ 389 h 975668"/>
                    <a:gd name="connsiteX2" fmla="*/ 1068868 w 1068039"/>
                    <a:gd name="connsiteY2" fmla="*/ 976057 h 975668"/>
                    <a:gd name="connsiteX3" fmla="*/ 829 w 1068039"/>
                    <a:gd name="connsiteY3" fmla="*/ 976057 h 975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8039" h="975668">
                      <a:moveTo>
                        <a:pt x="829" y="389"/>
                      </a:moveTo>
                      <a:lnTo>
                        <a:pt x="1068868" y="389"/>
                      </a:lnTo>
                      <a:lnTo>
                        <a:pt x="1068868" y="976057"/>
                      </a:lnTo>
                      <a:lnTo>
                        <a:pt x="829" y="9760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1" name="Picture 1730">
                  <a:extLst>
                    <a:ext uri="{FF2B5EF4-FFF2-40B4-BE49-F238E27FC236}">
                      <a16:creationId xmlns:a16="http://schemas.microsoft.com/office/drawing/2014/main" id="{3FE0CC67-DBAE-43B5-B963-FBEF4A9AE7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56049" y="5237740"/>
                  <a:ext cx="877524" cy="750513"/>
                </a:xfrm>
                <a:custGeom>
                  <a:avLst/>
                  <a:gdLst>
                    <a:gd name="connsiteX0" fmla="*/ 896 w 877524"/>
                    <a:gd name="connsiteY0" fmla="*/ 347 h 750513"/>
                    <a:gd name="connsiteX1" fmla="*/ 878420 w 877524"/>
                    <a:gd name="connsiteY1" fmla="*/ 347 h 750513"/>
                    <a:gd name="connsiteX2" fmla="*/ 878420 w 877524"/>
                    <a:gd name="connsiteY2" fmla="*/ 750861 h 750513"/>
                    <a:gd name="connsiteX3" fmla="*/ 896 w 877524"/>
                    <a:gd name="connsiteY3" fmla="*/ 750861 h 75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7524" h="750513">
                      <a:moveTo>
                        <a:pt x="896" y="347"/>
                      </a:moveTo>
                      <a:lnTo>
                        <a:pt x="878420" y="347"/>
                      </a:lnTo>
                      <a:lnTo>
                        <a:pt x="878420" y="750861"/>
                      </a:lnTo>
                      <a:lnTo>
                        <a:pt x="896" y="7508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2" name="Picture 1731">
                  <a:extLst>
                    <a:ext uri="{FF2B5EF4-FFF2-40B4-BE49-F238E27FC236}">
                      <a16:creationId xmlns:a16="http://schemas.microsoft.com/office/drawing/2014/main" id="{575BD232-A2DE-458B-BF53-12463C0F44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53165" y="5341658"/>
                  <a:ext cx="808245" cy="894843"/>
                </a:xfrm>
                <a:custGeom>
                  <a:avLst/>
                  <a:gdLst>
                    <a:gd name="connsiteX0" fmla="*/ 653 w 808245"/>
                    <a:gd name="connsiteY0" fmla="*/ 365 h 894843"/>
                    <a:gd name="connsiteX1" fmla="*/ 808899 w 808245"/>
                    <a:gd name="connsiteY1" fmla="*/ 365 h 894843"/>
                    <a:gd name="connsiteX2" fmla="*/ 808899 w 808245"/>
                    <a:gd name="connsiteY2" fmla="*/ 895208 h 894843"/>
                    <a:gd name="connsiteX3" fmla="*/ 653 w 808245"/>
                    <a:gd name="connsiteY3" fmla="*/ 895208 h 89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8245" h="894843">
                      <a:moveTo>
                        <a:pt x="653" y="365"/>
                      </a:moveTo>
                      <a:lnTo>
                        <a:pt x="808899" y="365"/>
                      </a:lnTo>
                      <a:lnTo>
                        <a:pt x="808899" y="895208"/>
                      </a:lnTo>
                      <a:lnTo>
                        <a:pt x="653" y="895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3" name="Picture 1732">
                  <a:extLst>
                    <a:ext uri="{FF2B5EF4-FFF2-40B4-BE49-F238E27FC236}">
                      <a16:creationId xmlns:a16="http://schemas.microsoft.com/office/drawing/2014/main" id="{72669D8A-CBA3-428C-A12C-915F8326B0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20793" y="5249287"/>
                  <a:ext cx="917936" cy="663916"/>
                </a:xfrm>
                <a:custGeom>
                  <a:avLst/>
                  <a:gdLst>
                    <a:gd name="connsiteX0" fmla="*/ 734 w 917936"/>
                    <a:gd name="connsiteY0" fmla="*/ 349 h 663916"/>
                    <a:gd name="connsiteX1" fmla="*/ 918671 w 917936"/>
                    <a:gd name="connsiteY1" fmla="*/ 349 h 663916"/>
                    <a:gd name="connsiteX2" fmla="*/ 918671 w 917936"/>
                    <a:gd name="connsiteY2" fmla="*/ 664265 h 663916"/>
                    <a:gd name="connsiteX3" fmla="*/ 734 w 917936"/>
                    <a:gd name="connsiteY3" fmla="*/ 664265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936" h="663916">
                      <a:moveTo>
                        <a:pt x="734" y="349"/>
                      </a:moveTo>
                      <a:lnTo>
                        <a:pt x="918671" y="349"/>
                      </a:lnTo>
                      <a:lnTo>
                        <a:pt x="918671" y="664265"/>
                      </a:lnTo>
                      <a:lnTo>
                        <a:pt x="734" y="6642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4" name="Picture 1733">
                  <a:extLst>
                    <a:ext uri="{FF2B5EF4-FFF2-40B4-BE49-F238E27FC236}">
                      <a16:creationId xmlns:a16="http://schemas.microsoft.com/office/drawing/2014/main" id="{2B326F0A-4F7E-4E78-BCC1-5BC0DBECD7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94194" y="5266606"/>
                  <a:ext cx="1039173" cy="508040"/>
                </a:xfrm>
                <a:custGeom>
                  <a:avLst/>
                  <a:gdLst>
                    <a:gd name="connsiteX0" fmla="*/ 816 w 1039173"/>
                    <a:gd name="connsiteY0" fmla="*/ 352 h 508040"/>
                    <a:gd name="connsiteX1" fmla="*/ 1039989 w 1039173"/>
                    <a:gd name="connsiteY1" fmla="*/ 352 h 508040"/>
                    <a:gd name="connsiteX2" fmla="*/ 1039989 w 1039173"/>
                    <a:gd name="connsiteY2" fmla="*/ 508392 h 508040"/>
                    <a:gd name="connsiteX3" fmla="*/ 816 w 1039173"/>
                    <a:gd name="connsiteY3" fmla="*/ 508392 h 508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3" h="508040">
                      <a:moveTo>
                        <a:pt x="816" y="352"/>
                      </a:moveTo>
                      <a:lnTo>
                        <a:pt x="1039989" y="352"/>
                      </a:lnTo>
                      <a:lnTo>
                        <a:pt x="1039989" y="508392"/>
                      </a:lnTo>
                      <a:lnTo>
                        <a:pt x="816" y="50839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5" name="Picture 1734">
                  <a:extLst>
                    <a:ext uri="{FF2B5EF4-FFF2-40B4-BE49-F238E27FC236}">
                      <a16:creationId xmlns:a16="http://schemas.microsoft.com/office/drawing/2014/main" id="{0112E930-F6F7-4549-82F3-ACBFA4272B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60794" y="5070318"/>
                  <a:ext cx="715874" cy="531132"/>
                </a:xfrm>
                <a:custGeom>
                  <a:avLst/>
                  <a:gdLst>
                    <a:gd name="connsiteX0" fmla="*/ 637 w 715874"/>
                    <a:gd name="connsiteY0" fmla="*/ 318 h 531132"/>
                    <a:gd name="connsiteX1" fmla="*/ 716512 w 715874"/>
                    <a:gd name="connsiteY1" fmla="*/ 318 h 531132"/>
                    <a:gd name="connsiteX2" fmla="*/ 716512 w 715874"/>
                    <a:gd name="connsiteY2" fmla="*/ 531451 h 531132"/>
                    <a:gd name="connsiteX3" fmla="*/ 637 w 715874"/>
                    <a:gd name="connsiteY3" fmla="*/ 531451 h 53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874" h="531132">
                      <a:moveTo>
                        <a:pt x="637" y="318"/>
                      </a:moveTo>
                      <a:lnTo>
                        <a:pt x="716512" y="318"/>
                      </a:lnTo>
                      <a:lnTo>
                        <a:pt x="716512" y="531451"/>
                      </a:lnTo>
                      <a:lnTo>
                        <a:pt x="637" y="53145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6" name="Picture 1735">
                  <a:extLst>
                    <a:ext uri="{FF2B5EF4-FFF2-40B4-BE49-F238E27FC236}">
                      <a16:creationId xmlns:a16="http://schemas.microsoft.com/office/drawing/2014/main" id="{4F089A8C-130B-466E-A99E-8C7431A36B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3681" y="4383309"/>
                  <a:ext cx="912163" cy="687008"/>
                </a:xfrm>
                <a:custGeom>
                  <a:avLst/>
                  <a:gdLst>
                    <a:gd name="connsiteX0" fmla="*/ 589 w 912163"/>
                    <a:gd name="connsiteY0" fmla="*/ 199 h 687008"/>
                    <a:gd name="connsiteX1" fmla="*/ 912752 w 912163"/>
                    <a:gd name="connsiteY1" fmla="*/ 199 h 687008"/>
                    <a:gd name="connsiteX2" fmla="*/ 912752 w 912163"/>
                    <a:gd name="connsiteY2" fmla="*/ 687208 h 687008"/>
                    <a:gd name="connsiteX3" fmla="*/ 589 w 912163"/>
                    <a:gd name="connsiteY3" fmla="*/ 687208 h 6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2163" h="687008">
                      <a:moveTo>
                        <a:pt x="589" y="199"/>
                      </a:moveTo>
                      <a:lnTo>
                        <a:pt x="912752" y="199"/>
                      </a:lnTo>
                      <a:lnTo>
                        <a:pt x="912752" y="687208"/>
                      </a:lnTo>
                      <a:lnTo>
                        <a:pt x="589" y="687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7" name="Picture 1736">
                  <a:extLst>
                    <a:ext uri="{FF2B5EF4-FFF2-40B4-BE49-F238E27FC236}">
                      <a16:creationId xmlns:a16="http://schemas.microsoft.com/office/drawing/2014/main" id="{3C754995-EA72-4F25-A57C-C3B79696E7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5021" y="4423721"/>
                  <a:ext cx="675462" cy="698555"/>
                </a:xfrm>
                <a:custGeom>
                  <a:avLst/>
                  <a:gdLst>
                    <a:gd name="connsiteX0" fmla="*/ 636 w 675462"/>
                    <a:gd name="connsiteY0" fmla="*/ 206 h 698555"/>
                    <a:gd name="connsiteX1" fmla="*/ 676099 w 675462"/>
                    <a:gd name="connsiteY1" fmla="*/ 206 h 698555"/>
                    <a:gd name="connsiteX2" fmla="*/ 676099 w 675462"/>
                    <a:gd name="connsiteY2" fmla="*/ 698761 h 698555"/>
                    <a:gd name="connsiteX3" fmla="*/ 636 w 675462"/>
                    <a:gd name="connsiteY3" fmla="*/ 698761 h 698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462" h="698555">
                      <a:moveTo>
                        <a:pt x="636" y="206"/>
                      </a:moveTo>
                      <a:lnTo>
                        <a:pt x="676099" y="206"/>
                      </a:lnTo>
                      <a:lnTo>
                        <a:pt x="676099" y="698761"/>
                      </a:lnTo>
                      <a:lnTo>
                        <a:pt x="636" y="6987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8" name="Picture 1737">
                  <a:extLst>
                    <a:ext uri="{FF2B5EF4-FFF2-40B4-BE49-F238E27FC236}">
                      <a16:creationId xmlns:a16="http://schemas.microsoft.com/office/drawing/2014/main" id="{0644DB67-E77E-498E-9F99-14C283E9E8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95639" y="4163928"/>
                  <a:ext cx="392576" cy="646596"/>
                </a:xfrm>
                <a:custGeom>
                  <a:avLst/>
                  <a:gdLst>
                    <a:gd name="connsiteX0" fmla="*/ 695 w 392576"/>
                    <a:gd name="connsiteY0" fmla="*/ 161 h 646596"/>
                    <a:gd name="connsiteX1" fmla="*/ 393272 w 392576"/>
                    <a:gd name="connsiteY1" fmla="*/ 161 h 646596"/>
                    <a:gd name="connsiteX2" fmla="*/ 393272 w 392576"/>
                    <a:gd name="connsiteY2" fmla="*/ 646757 h 646596"/>
                    <a:gd name="connsiteX3" fmla="*/ 695 w 392576"/>
                    <a:gd name="connsiteY3" fmla="*/ 646757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576" h="646596">
                      <a:moveTo>
                        <a:pt x="695" y="161"/>
                      </a:moveTo>
                      <a:lnTo>
                        <a:pt x="393272" y="161"/>
                      </a:lnTo>
                      <a:lnTo>
                        <a:pt x="393272" y="646757"/>
                      </a:lnTo>
                      <a:lnTo>
                        <a:pt x="695" y="6467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9" name="Picture 1738">
                  <a:extLst>
                    <a:ext uri="{FF2B5EF4-FFF2-40B4-BE49-F238E27FC236}">
                      <a16:creationId xmlns:a16="http://schemas.microsoft.com/office/drawing/2014/main" id="{ABCAA345-0710-498F-A538-D76004C02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66978" y="4175475"/>
                  <a:ext cx="727421" cy="825565"/>
                </a:xfrm>
                <a:custGeom>
                  <a:avLst/>
                  <a:gdLst>
                    <a:gd name="connsiteX0" fmla="*/ 742 w 727421"/>
                    <a:gd name="connsiteY0" fmla="*/ 163 h 825565"/>
                    <a:gd name="connsiteX1" fmla="*/ 728164 w 727421"/>
                    <a:gd name="connsiteY1" fmla="*/ 163 h 825565"/>
                    <a:gd name="connsiteX2" fmla="*/ 728164 w 727421"/>
                    <a:gd name="connsiteY2" fmla="*/ 825728 h 825565"/>
                    <a:gd name="connsiteX3" fmla="*/ 742 w 727421"/>
                    <a:gd name="connsiteY3" fmla="*/ 825728 h 82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825565">
                      <a:moveTo>
                        <a:pt x="742" y="163"/>
                      </a:moveTo>
                      <a:lnTo>
                        <a:pt x="728164" y="163"/>
                      </a:lnTo>
                      <a:lnTo>
                        <a:pt x="728164" y="825728"/>
                      </a:lnTo>
                      <a:lnTo>
                        <a:pt x="742" y="82572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740" name="Graphic 3">
                  <a:extLst>
                    <a:ext uri="{FF2B5EF4-FFF2-40B4-BE49-F238E27FC236}">
                      <a16:creationId xmlns:a16="http://schemas.microsoft.com/office/drawing/2014/main" id="{4325DD9B-4E33-411D-B273-5F6369DD907E}"/>
                    </a:ext>
                  </a:extLst>
                </p:cNvPr>
                <p:cNvGrpSpPr/>
                <p:nvPr/>
              </p:nvGrpSpPr>
              <p:grpSpPr>
                <a:xfrm>
                  <a:off x="3974671" y="4407714"/>
                  <a:ext cx="375810" cy="939716"/>
                  <a:chOff x="3974671" y="4407714"/>
                  <a:chExt cx="375810" cy="939716"/>
                </a:xfrm>
                <a:solidFill>
                  <a:srgbClr val="EEEEEE"/>
                </a:solidFill>
              </p:grpSpPr>
              <p:pic>
                <p:nvPicPr>
                  <p:cNvPr id="1779" name="Picture 1778">
                    <a:extLst>
                      <a:ext uri="{FF2B5EF4-FFF2-40B4-BE49-F238E27FC236}">
                        <a16:creationId xmlns:a16="http://schemas.microsoft.com/office/drawing/2014/main" id="{7A203F4E-2CF9-4D62-AA5C-855E006F4C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021410" y="4441041"/>
                    <a:ext cx="329071" cy="906389"/>
                  </a:xfrm>
                  <a:custGeom>
                    <a:avLst/>
                    <a:gdLst>
                      <a:gd name="connsiteX0" fmla="*/ 890 w 329071"/>
                      <a:gd name="connsiteY0" fmla="*/ 209 h 906389"/>
                      <a:gd name="connsiteX1" fmla="*/ 329962 w 329071"/>
                      <a:gd name="connsiteY1" fmla="*/ 209 h 906389"/>
                      <a:gd name="connsiteX2" fmla="*/ 329962 w 329071"/>
                      <a:gd name="connsiteY2" fmla="*/ 906599 h 906389"/>
                      <a:gd name="connsiteX3" fmla="*/ 890 w 329071"/>
                      <a:gd name="connsiteY3" fmla="*/ 906599 h 906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071" h="906389">
                        <a:moveTo>
                          <a:pt x="890" y="209"/>
                        </a:moveTo>
                        <a:lnTo>
                          <a:pt x="329962" y="209"/>
                        </a:lnTo>
                        <a:lnTo>
                          <a:pt x="329962" y="906599"/>
                        </a:lnTo>
                        <a:lnTo>
                          <a:pt x="890" y="906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D9004C43-C2D6-482E-BAC0-D6FC29F359DD}"/>
                      </a:ext>
                    </a:extLst>
                  </p:cNvPr>
                  <p:cNvSpPr/>
                  <p:nvPr/>
                </p:nvSpPr>
                <p:spPr>
                  <a:xfrm>
                    <a:off x="3974671" y="4407714"/>
                    <a:ext cx="298550" cy="118732"/>
                  </a:xfrm>
                  <a:custGeom>
                    <a:avLst/>
                    <a:gdLst>
                      <a:gd name="connsiteX0" fmla="*/ 41224 w 298550"/>
                      <a:gd name="connsiteY0" fmla="*/ 118733 h 118732"/>
                      <a:gd name="connsiteX1" fmla="*/ 294378 w 298550"/>
                      <a:gd name="connsiteY1" fmla="*/ 83516 h 118732"/>
                      <a:gd name="connsiteX2" fmla="*/ 288548 w 298550"/>
                      <a:gd name="connsiteY2" fmla="*/ 59327 h 118732"/>
                      <a:gd name="connsiteX3" fmla="*/ 48383 w 298550"/>
                      <a:gd name="connsiteY3" fmla="*/ 8465 h 118732"/>
                      <a:gd name="connsiteX4" fmla="*/ 11031 w 298550"/>
                      <a:gd name="connsiteY4" fmla="*/ 26766 h 118732"/>
                      <a:gd name="connsiteX5" fmla="*/ 43130 w 298550"/>
                      <a:gd name="connsiteY5" fmla="*/ 105166 h 118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550" h="118732">
                        <a:moveTo>
                          <a:pt x="41224" y="118733"/>
                        </a:moveTo>
                        <a:cubicBezTo>
                          <a:pt x="94742" y="38832"/>
                          <a:pt x="221117" y="21281"/>
                          <a:pt x="294378" y="83516"/>
                        </a:cubicBezTo>
                        <a:cubicBezTo>
                          <a:pt x="303269" y="79071"/>
                          <a:pt x="296341" y="65504"/>
                          <a:pt x="288548" y="59327"/>
                        </a:cubicBezTo>
                        <a:cubicBezTo>
                          <a:pt x="222098" y="6617"/>
                          <a:pt x="130478" y="-12780"/>
                          <a:pt x="48383" y="8465"/>
                        </a:cubicBezTo>
                        <a:cubicBezTo>
                          <a:pt x="34816" y="11987"/>
                          <a:pt x="20960" y="16836"/>
                          <a:pt x="11031" y="26766"/>
                        </a:cubicBezTo>
                        <a:cubicBezTo>
                          <a:pt x="-14314" y="52226"/>
                          <a:pt x="7220" y="104819"/>
                          <a:pt x="43130" y="105166"/>
                        </a:cubicBezTo>
                      </a:path>
                    </a:pathLst>
                  </a:custGeom>
                  <a:solidFill>
                    <a:srgbClr val="EEEEEE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1741" name="Picture 1740">
                  <a:extLst>
                    <a:ext uri="{FF2B5EF4-FFF2-40B4-BE49-F238E27FC236}">
                      <a16:creationId xmlns:a16="http://schemas.microsoft.com/office/drawing/2014/main" id="{18DC6637-32A5-472D-80C5-CD1B77E112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86565" y="4279392"/>
                  <a:ext cx="444535" cy="831338"/>
                </a:xfrm>
                <a:custGeom>
                  <a:avLst/>
                  <a:gdLst>
                    <a:gd name="connsiteX0" fmla="*/ 832 w 444535"/>
                    <a:gd name="connsiteY0" fmla="*/ 181 h 831338"/>
                    <a:gd name="connsiteX1" fmla="*/ 445367 w 444535"/>
                    <a:gd name="connsiteY1" fmla="*/ 181 h 831338"/>
                    <a:gd name="connsiteX2" fmla="*/ 445367 w 444535"/>
                    <a:gd name="connsiteY2" fmla="*/ 831519 h 831338"/>
                    <a:gd name="connsiteX3" fmla="*/ 832 w 444535"/>
                    <a:gd name="connsiteY3" fmla="*/ 831519 h 8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4535" h="831338">
                      <a:moveTo>
                        <a:pt x="832" y="181"/>
                      </a:moveTo>
                      <a:lnTo>
                        <a:pt x="445367" y="181"/>
                      </a:lnTo>
                      <a:lnTo>
                        <a:pt x="445367" y="831519"/>
                      </a:lnTo>
                      <a:lnTo>
                        <a:pt x="832" y="831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2" name="Picture 1741">
                  <a:extLst>
                    <a:ext uri="{FF2B5EF4-FFF2-40B4-BE49-F238E27FC236}">
                      <a16:creationId xmlns:a16="http://schemas.microsoft.com/office/drawing/2014/main" id="{9074D037-C1C7-4AA1-A7DE-BE42E4C25F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0895" y="4954854"/>
                  <a:ext cx="727421" cy="565772"/>
                </a:xfrm>
                <a:custGeom>
                  <a:avLst/>
                  <a:gdLst>
                    <a:gd name="connsiteX0" fmla="*/ 857 w 727421"/>
                    <a:gd name="connsiteY0" fmla="*/ 298 h 565772"/>
                    <a:gd name="connsiteX1" fmla="*/ 728279 w 727421"/>
                    <a:gd name="connsiteY1" fmla="*/ 298 h 565772"/>
                    <a:gd name="connsiteX2" fmla="*/ 728279 w 727421"/>
                    <a:gd name="connsiteY2" fmla="*/ 566070 h 565772"/>
                    <a:gd name="connsiteX3" fmla="*/ 857 w 727421"/>
                    <a:gd name="connsiteY3" fmla="*/ 56607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565772">
                      <a:moveTo>
                        <a:pt x="857" y="298"/>
                      </a:moveTo>
                      <a:lnTo>
                        <a:pt x="728279" y="298"/>
                      </a:lnTo>
                      <a:lnTo>
                        <a:pt x="728279" y="566070"/>
                      </a:lnTo>
                      <a:lnTo>
                        <a:pt x="857" y="5660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3" name="Picture 1742">
                  <a:extLst>
                    <a:ext uri="{FF2B5EF4-FFF2-40B4-BE49-F238E27FC236}">
                      <a16:creationId xmlns:a16="http://schemas.microsoft.com/office/drawing/2014/main" id="{692FDACE-3CA0-4523-9973-B616EA9D87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0895" y="5220421"/>
                  <a:ext cx="508040" cy="282886"/>
                </a:xfrm>
                <a:custGeom>
                  <a:avLst/>
                  <a:gdLst>
                    <a:gd name="connsiteX0" fmla="*/ 857 w 508040"/>
                    <a:gd name="connsiteY0" fmla="*/ 344 h 282886"/>
                    <a:gd name="connsiteX1" fmla="*/ 508898 w 508040"/>
                    <a:gd name="connsiteY1" fmla="*/ 344 h 282886"/>
                    <a:gd name="connsiteX2" fmla="*/ 508898 w 508040"/>
                    <a:gd name="connsiteY2" fmla="*/ 283230 h 282886"/>
                    <a:gd name="connsiteX3" fmla="*/ 857 w 508040"/>
                    <a:gd name="connsiteY3" fmla="*/ 283230 h 282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282886">
                      <a:moveTo>
                        <a:pt x="857" y="344"/>
                      </a:moveTo>
                      <a:lnTo>
                        <a:pt x="508898" y="344"/>
                      </a:lnTo>
                      <a:lnTo>
                        <a:pt x="508898" y="283230"/>
                      </a:lnTo>
                      <a:lnTo>
                        <a:pt x="857" y="2832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4" name="Picture 1743">
                  <a:extLst>
                    <a:ext uri="{FF2B5EF4-FFF2-40B4-BE49-F238E27FC236}">
                      <a16:creationId xmlns:a16="http://schemas.microsoft.com/office/drawing/2014/main" id="{492DD6B3-F2A3-432D-9BEE-5001EC732A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26360" y="4666195"/>
                  <a:ext cx="594637" cy="646596"/>
                </a:xfrm>
                <a:custGeom>
                  <a:avLst/>
                  <a:gdLst>
                    <a:gd name="connsiteX0" fmla="*/ 683 w 594637"/>
                    <a:gd name="connsiteY0" fmla="*/ 248 h 646596"/>
                    <a:gd name="connsiteX1" fmla="*/ 595321 w 594637"/>
                    <a:gd name="connsiteY1" fmla="*/ 248 h 646596"/>
                    <a:gd name="connsiteX2" fmla="*/ 595321 w 594637"/>
                    <a:gd name="connsiteY2" fmla="*/ 646844 h 646596"/>
                    <a:gd name="connsiteX3" fmla="*/ 683 w 594637"/>
                    <a:gd name="connsiteY3" fmla="*/ 646844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4637" h="646596">
                      <a:moveTo>
                        <a:pt x="683" y="248"/>
                      </a:moveTo>
                      <a:lnTo>
                        <a:pt x="595321" y="248"/>
                      </a:lnTo>
                      <a:lnTo>
                        <a:pt x="595321" y="646844"/>
                      </a:lnTo>
                      <a:lnTo>
                        <a:pt x="683" y="64684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5" name="Picture 1744">
                  <a:extLst>
                    <a:ext uri="{FF2B5EF4-FFF2-40B4-BE49-F238E27FC236}">
                      <a16:creationId xmlns:a16="http://schemas.microsoft.com/office/drawing/2014/main" id="{2848072A-60AD-45E8-8827-50B3A2D45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45741" y="4712381"/>
                  <a:ext cx="496493" cy="773606"/>
                </a:xfrm>
                <a:custGeom>
                  <a:avLst/>
                  <a:gdLst>
                    <a:gd name="connsiteX0" fmla="*/ 721 w 496493"/>
                    <a:gd name="connsiteY0" fmla="*/ 256 h 773606"/>
                    <a:gd name="connsiteX1" fmla="*/ 497215 w 496493"/>
                    <a:gd name="connsiteY1" fmla="*/ 256 h 773606"/>
                    <a:gd name="connsiteX2" fmla="*/ 497215 w 496493"/>
                    <a:gd name="connsiteY2" fmla="*/ 773862 h 773606"/>
                    <a:gd name="connsiteX3" fmla="*/ 721 w 496493"/>
                    <a:gd name="connsiteY3" fmla="*/ 773862 h 77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493" h="773606">
                      <a:moveTo>
                        <a:pt x="721" y="256"/>
                      </a:moveTo>
                      <a:lnTo>
                        <a:pt x="497215" y="256"/>
                      </a:lnTo>
                      <a:lnTo>
                        <a:pt x="497215" y="773862"/>
                      </a:lnTo>
                      <a:lnTo>
                        <a:pt x="721" y="7738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6" name="Picture 1745">
                  <a:extLst>
                    <a:ext uri="{FF2B5EF4-FFF2-40B4-BE49-F238E27FC236}">
                      <a16:creationId xmlns:a16="http://schemas.microsoft.com/office/drawing/2014/main" id="{6D4BB343-3E94-459F-84C7-909C3E23B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40379" y="4614237"/>
                  <a:ext cx="611957" cy="617730"/>
                </a:xfrm>
                <a:custGeom>
                  <a:avLst/>
                  <a:gdLst>
                    <a:gd name="connsiteX0" fmla="*/ 824 w 611957"/>
                    <a:gd name="connsiteY0" fmla="*/ 239 h 617730"/>
                    <a:gd name="connsiteX1" fmla="*/ 612782 w 611957"/>
                    <a:gd name="connsiteY1" fmla="*/ 239 h 617730"/>
                    <a:gd name="connsiteX2" fmla="*/ 612782 w 611957"/>
                    <a:gd name="connsiteY2" fmla="*/ 617969 h 617730"/>
                    <a:gd name="connsiteX3" fmla="*/ 824 w 611957"/>
                    <a:gd name="connsiteY3" fmla="*/ 617969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617730">
                      <a:moveTo>
                        <a:pt x="824" y="239"/>
                      </a:moveTo>
                      <a:lnTo>
                        <a:pt x="612782" y="239"/>
                      </a:lnTo>
                      <a:lnTo>
                        <a:pt x="612782" y="617969"/>
                      </a:lnTo>
                      <a:lnTo>
                        <a:pt x="824" y="6179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7" name="Picture 1746">
                  <a:extLst>
                    <a:ext uri="{FF2B5EF4-FFF2-40B4-BE49-F238E27FC236}">
                      <a16:creationId xmlns:a16="http://schemas.microsoft.com/office/drawing/2014/main" id="{D4C5D748-2F18-46F0-85D2-2DF4DFC78B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96050" y="4723927"/>
                  <a:ext cx="738967" cy="675462"/>
                </a:xfrm>
                <a:custGeom>
                  <a:avLst/>
                  <a:gdLst>
                    <a:gd name="connsiteX0" fmla="*/ 799 w 738967"/>
                    <a:gd name="connsiteY0" fmla="*/ 258 h 675462"/>
                    <a:gd name="connsiteX1" fmla="*/ 739767 w 738967"/>
                    <a:gd name="connsiteY1" fmla="*/ 258 h 675462"/>
                    <a:gd name="connsiteX2" fmla="*/ 739767 w 738967"/>
                    <a:gd name="connsiteY2" fmla="*/ 675720 h 675462"/>
                    <a:gd name="connsiteX3" fmla="*/ 799 w 738967"/>
                    <a:gd name="connsiteY3" fmla="*/ 675720 h 67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967" h="675462">
                      <a:moveTo>
                        <a:pt x="799" y="258"/>
                      </a:moveTo>
                      <a:lnTo>
                        <a:pt x="739767" y="258"/>
                      </a:lnTo>
                      <a:lnTo>
                        <a:pt x="739767" y="675720"/>
                      </a:lnTo>
                      <a:lnTo>
                        <a:pt x="799" y="67572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8" name="Picture 1747">
                  <a:extLst>
                    <a:ext uri="{FF2B5EF4-FFF2-40B4-BE49-F238E27FC236}">
                      <a16:creationId xmlns:a16="http://schemas.microsoft.com/office/drawing/2014/main" id="{C9764FC0-904B-4B70-AAD4-9FB25CA7B0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9762" y="5018359"/>
                  <a:ext cx="369483" cy="542679"/>
                </a:xfrm>
                <a:custGeom>
                  <a:avLst/>
                  <a:gdLst>
                    <a:gd name="connsiteX0" fmla="*/ 765 w 369483"/>
                    <a:gd name="connsiteY0" fmla="*/ 309 h 542679"/>
                    <a:gd name="connsiteX1" fmla="*/ 370249 w 369483"/>
                    <a:gd name="connsiteY1" fmla="*/ 309 h 542679"/>
                    <a:gd name="connsiteX2" fmla="*/ 370249 w 369483"/>
                    <a:gd name="connsiteY2" fmla="*/ 542988 h 542679"/>
                    <a:gd name="connsiteX3" fmla="*/ 765 w 369483"/>
                    <a:gd name="connsiteY3" fmla="*/ 542988 h 542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83" h="542679">
                      <a:moveTo>
                        <a:pt x="765" y="309"/>
                      </a:moveTo>
                      <a:lnTo>
                        <a:pt x="370249" y="309"/>
                      </a:lnTo>
                      <a:lnTo>
                        <a:pt x="370249" y="542988"/>
                      </a:lnTo>
                      <a:lnTo>
                        <a:pt x="765" y="5429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9" name="Picture 1748">
                  <a:extLst>
                    <a:ext uri="{FF2B5EF4-FFF2-40B4-BE49-F238E27FC236}">
                      <a16:creationId xmlns:a16="http://schemas.microsoft.com/office/drawing/2014/main" id="{195EA36E-0A29-40FA-AE1C-99529D4A4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69040" y="4493000"/>
                  <a:ext cx="484947" cy="565772"/>
                </a:xfrm>
                <a:custGeom>
                  <a:avLst/>
                  <a:gdLst>
                    <a:gd name="connsiteX0" fmla="*/ 777 w 484947"/>
                    <a:gd name="connsiteY0" fmla="*/ 218 h 565772"/>
                    <a:gd name="connsiteX1" fmla="*/ 485725 w 484947"/>
                    <a:gd name="connsiteY1" fmla="*/ 218 h 565772"/>
                    <a:gd name="connsiteX2" fmla="*/ 485725 w 484947"/>
                    <a:gd name="connsiteY2" fmla="*/ 565990 h 565772"/>
                    <a:gd name="connsiteX3" fmla="*/ 777 w 484947"/>
                    <a:gd name="connsiteY3" fmla="*/ 56599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4947" h="565772">
                      <a:moveTo>
                        <a:pt x="777" y="218"/>
                      </a:moveTo>
                      <a:lnTo>
                        <a:pt x="485725" y="218"/>
                      </a:lnTo>
                      <a:lnTo>
                        <a:pt x="485725" y="565990"/>
                      </a:lnTo>
                      <a:lnTo>
                        <a:pt x="777" y="565990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50" name="Freeform: Shape 1749">
                  <a:extLst>
                    <a:ext uri="{FF2B5EF4-FFF2-40B4-BE49-F238E27FC236}">
                      <a16:creationId xmlns:a16="http://schemas.microsoft.com/office/drawing/2014/main" id="{4BD7AF3F-38CC-4538-9774-BBBEBC44D92A}"/>
                    </a:ext>
                  </a:extLst>
                </p:cNvPr>
                <p:cNvSpPr/>
                <p:nvPr/>
              </p:nvSpPr>
              <p:spPr>
                <a:xfrm>
                  <a:off x="3512575" y="4793674"/>
                  <a:ext cx="151887" cy="277234"/>
                </a:xfrm>
                <a:custGeom>
                  <a:avLst/>
                  <a:gdLst>
                    <a:gd name="connsiteX0" fmla="*/ 24492 w 151887"/>
                    <a:gd name="connsiteY0" fmla="*/ 264137 h 277234"/>
                    <a:gd name="connsiteX1" fmla="*/ 15197 w 151887"/>
                    <a:gd name="connsiteY1" fmla="*/ 139956 h 277234"/>
                    <a:gd name="connsiteX2" fmla="*/ 46892 w 151887"/>
                    <a:gd name="connsiteY2" fmla="*/ 81705 h 277234"/>
                    <a:gd name="connsiteX3" fmla="*/ 48451 w 151887"/>
                    <a:gd name="connsiteY3" fmla="*/ 4171 h 277234"/>
                    <a:gd name="connsiteX4" fmla="*/ 94001 w 151887"/>
                    <a:gd name="connsiteY4" fmla="*/ 39792 h 277234"/>
                    <a:gd name="connsiteX5" fmla="*/ 70158 w 151887"/>
                    <a:gd name="connsiteY5" fmla="*/ 107684 h 277234"/>
                    <a:gd name="connsiteX6" fmla="*/ 85399 w 151887"/>
                    <a:gd name="connsiteY6" fmla="*/ 196822 h 277234"/>
                    <a:gd name="connsiteX7" fmla="*/ 145382 w 151887"/>
                    <a:gd name="connsiteY7" fmla="*/ 96715 h 277234"/>
                    <a:gd name="connsiteX8" fmla="*/ 151040 w 151887"/>
                    <a:gd name="connsiteY8" fmla="*/ 230826 h 277234"/>
                    <a:gd name="connsiteX9" fmla="*/ 145786 w 151887"/>
                    <a:gd name="connsiteY9" fmla="*/ 251148 h 277234"/>
                    <a:gd name="connsiteX10" fmla="*/ 128178 w 151887"/>
                    <a:gd name="connsiteY10" fmla="*/ 261655 h 277234"/>
                    <a:gd name="connsiteX11" fmla="*/ 5267 w 151887"/>
                    <a:gd name="connsiteY11" fmla="*/ 257902 h 277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887" h="277234">
                      <a:moveTo>
                        <a:pt x="24492" y="264137"/>
                      </a:moveTo>
                      <a:cubicBezTo>
                        <a:pt x="-4201" y="230307"/>
                        <a:pt x="-8184" y="177713"/>
                        <a:pt x="15197" y="139956"/>
                      </a:cubicBezTo>
                      <a:cubicBezTo>
                        <a:pt x="26974" y="120905"/>
                        <a:pt x="45391" y="104047"/>
                        <a:pt x="46892" y="81705"/>
                      </a:cubicBezTo>
                      <a:cubicBezTo>
                        <a:pt x="48739" y="54513"/>
                        <a:pt x="26743" y="20567"/>
                        <a:pt x="48451" y="4171"/>
                      </a:cubicBezTo>
                      <a:cubicBezTo>
                        <a:pt x="67733" y="-10320"/>
                        <a:pt x="94925" y="15717"/>
                        <a:pt x="94001" y="39792"/>
                      </a:cubicBezTo>
                      <a:cubicBezTo>
                        <a:pt x="93077" y="63866"/>
                        <a:pt x="77374" y="84649"/>
                        <a:pt x="70158" y="107684"/>
                      </a:cubicBezTo>
                      <a:cubicBezTo>
                        <a:pt x="60805" y="137532"/>
                        <a:pt x="66636" y="171767"/>
                        <a:pt x="85399" y="196822"/>
                      </a:cubicBezTo>
                      <a:cubicBezTo>
                        <a:pt x="105374" y="163453"/>
                        <a:pt x="125350" y="130084"/>
                        <a:pt x="145382" y="96715"/>
                      </a:cubicBezTo>
                      <a:cubicBezTo>
                        <a:pt x="151271" y="141111"/>
                        <a:pt x="153176" y="186084"/>
                        <a:pt x="151040" y="230826"/>
                      </a:cubicBezTo>
                      <a:cubicBezTo>
                        <a:pt x="150694" y="237927"/>
                        <a:pt x="150116" y="245490"/>
                        <a:pt x="145786" y="251148"/>
                      </a:cubicBezTo>
                      <a:cubicBezTo>
                        <a:pt x="141572" y="256690"/>
                        <a:pt x="134702" y="259288"/>
                        <a:pt x="128178" y="261655"/>
                      </a:cubicBezTo>
                      <a:cubicBezTo>
                        <a:pt x="87304" y="276492"/>
                        <a:pt x="35519" y="289193"/>
                        <a:pt x="5267" y="257902"/>
                      </a:cubicBezTo>
                    </a:path>
                  </a:pathLst>
                </a:custGeom>
                <a:solidFill>
                  <a:srgbClr val="CDC2B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1" name="Freeform: Shape 1750">
                  <a:extLst>
                    <a:ext uri="{FF2B5EF4-FFF2-40B4-BE49-F238E27FC236}">
                      <a16:creationId xmlns:a16="http://schemas.microsoft.com/office/drawing/2014/main" id="{2242687B-8B74-4C43-AE5A-ABA099F5A341}"/>
                    </a:ext>
                  </a:extLst>
                </p:cNvPr>
                <p:cNvSpPr/>
                <p:nvPr/>
              </p:nvSpPr>
              <p:spPr>
                <a:xfrm>
                  <a:off x="3318851" y="4637307"/>
                  <a:ext cx="550463" cy="424056"/>
                </a:xfrm>
                <a:custGeom>
                  <a:avLst/>
                  <a:gdLst>
                    <a:gd name="connsiteX0" fmla="*/ 180402 w 550463"/>
                    <a:gd name="connsiteY0" fmla="*/ 193272 h 424056"/>
                    <a:gd name="connsiteX1" fmla="*/ 59858 w 550463"/>
                    <a:gd name="connsiteY1" fmla="*/ 90971 h 424056"/>
                    <a:gd name="connsiteX2" fmla="*/ 741 w 550463"/>
                    <a:gd name="connsiteY2" fmla="*/ 9223 h 424056"/>
                    <a:gd name="connsiteX3" fmla="*/ 71405 w 550463"/>
                    <a:gd name="connsiteY3" fmla="*/ 25676 h 424056"/>
                    <a:gd name="connsiteX4" fmla="*/ 132369 w 550463"/>
                    <a:gd name="connsiteY4" fmla="*/ 77577 h 424056"/>
                    <a:gd name="connsiteX5" fmla="*/ 182076 w 550463"/>
                    <a:gd name="connsiteY5" fmla="*/ 59392 h 424056"/>
                    <a:gd name="connsiteX6" fmla="*/ 182423 w 550463"/>
                    <a:gd name="connsiteY6" fmla="*/ 106847 h 424056"/>
                    <a:gd name="connsiteX7" fmla="*/ 231783 w 550463"/>
                    <a:gd name="connsiteY7" fmla="*/ 237206 h 424056"/>
                    <a:gd name="connsiteX8" fmla="*/ 236518 w 550463"/>
                    <a:gd name="connsiteY8" fmla="*/ 362830 h 424056"/>
                    <a:gd name="connsiteX9" fmla="*/ 297771 w 550463"/>
                    <a:gd name="connsiteY9" fmla="*/ 401684 h 424056"/>
                    <a:gd name="connsiteX10" fmla="*/ 321730 w 550463"/>
                    <a:gd name="connsiteY10" fmla="*/ 342162 h 424056"/>
                    <a:gd name="connsiteX11" fmla="*/ 317111 w 550463"/>
                    <a:gd name="connsiteY11" fmla="*/ 274039 h 424056"/>
                    <a:gd name="connsiteX12" fmla="*/ 340550 w 550463"/>
                    <a:gd name="connsiteY12" fmla="*/ 218270 h 424056"/>
                    <a:gd name="connsiteX13" fmla="*/ 335528 w 550463"/>
                    <a:gd name="connsiteY13" fmla="*/ 113717 h 424056"/>
                    <a:gd name="connsiteX14" fmla="*/ 410983 w 550463"/>
                    <a:gd name="connsiteY14" fmla="*/ 78212 h 424056"/>
                    <a:gd name="connsiteX15" fmla="*/ 550463 w 550463"/>
                    <a:gd name="connsiteY15" fmla="*/ 71111 h 424056"/>
                    <a:gd name="connsiteX16" fmla="*/ 396608 w 550463"/>
                    <a:gd name="connsiteY16" fmla="*/ 137907 h 424056"/>
                    <a:gd name="connsiteX17" fmla="*/ 382002 w 550463"/>
                    <a:gd name="connsiteY17" fmla="*/ 189115 h 424056"/>
                    <a:gd name="connsiteX18" fmla="*/ 366588 w 550463"/>
                    <a:gd name="connsiteY18" fmla="*/ 337428 h 424056"/>
                    <a:gd name="connsiteX19" fmla="*/ 358101 w 550463"/>
                    <a:gd name="connsiteY19" fmla="*/ 368488 h 424056"/>
                    <a:gd name="connsiteX20" fmla="*/ 334777 w 550463"/>
                    <a:gd name="connsiteY20" fmla="*/ 386673 h 424056"/>
                    <a:gd name="connsiteX21" fmla="*/ 169260 w 550463"/>
                    <a:gd name="connsiteY21" fmla="*/ 408207 h 424056"/>
                    <a:gd name="connsiteX22" fmla="*/ 180402 w 550463"/>
                    <a:gd name="connsiteY22" fmla="*/ 193272 h 4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0463" h="424056">
                      <a:moveTo>
                        <a:pt x="180402" y="193272"/>
                      </a:moveTo>
                      <a:cubicBezTo>
                        <a:pt x="144320" y="154707"/>
                        <a:pt x="103792" y="120299"/>
                        <a:pt x="59858" y="90971"/>
                      </a:cubicBezTo>
                      <a:cubicBezTo>
                        <a:pt x="30126" y="71111"/>
                        <a:pt x="-5610" y="44381"/>
                        <a:pt x="741" y="9223"/>
                      </a:cubicBezTo>
                      <a:cubicBezTo>
                        <a:pt x="19446" y="-10753"/>
                        <a:pt x="53508" y="4951"/>
                        <a:pt x="71405" y="25676"/>
                      </a:cubicBezTo>
                      <a:cubicBezTo>
                        <a:pt x="89301" y="46402"/>
                        <a:pt x="105351" y="73478"/>
                        <a:pt x="132369" y="77577"/>
                      </a:cubicBezTo>
                      <a:cubicBezTo>
                        <a:pt x="144897" y="61990"/>
                        <a:pt x="167759" y="45363"/>
                        <a:pt x="182076" y="59392"/>
                      </a:cubicBezTo>
                      <a:cubicBezTo>
                        <a:pt x="193969" y="70996"/>
                        <a:pt x="185309" y="90509"/>
                        <a:pt x="182423" y="106847"/>
                      </a:cubicBezTo>
                      <a:cubicBezTo>
                        <a:pt x="174283" y="153437"/>
                        <a:pt x="220122" y="191367"/>
                        <a:pt x="231783" y="237206"/>
                      </a:cubicBezTo>
                      <a:cubicBezTo>
                        <a:pt x="242175" y="278022"/>
                        <a:pt x="224452" y="322418"/>
                        <a:pt x="236518" y="362830"/>
                      </a:cubicBezTo>
                      <a:cubicBezTo>
                        <a:pt x="244369" y="389098"/>
                        <a:pt x="272773" y="412826"/>
                        <a:pt x="297771" y="401684"/>
                      </a:cubicBezTo>
                      <a:cubicBezTo>
                        <a:pt x="318728" y="392331"/>
                        <a:pt x="324270" y="364909"/>
                        <a:pt x="321730" y="342162"/>
                      </a:cubicBezTo>
                      <a:cubicBezTo>
                        <a:pt x="319247" y="319358"/>
                        <a:pt x="311569" y="296265"/>
                        <a:pt x="317111" y="274039"/>
                      </a:cubicBezTo>
                      <a:cubicBezTo>
                        <a:pt x="321961" y="254410"/>
                        <a:pt x="336567" y="238129"/>
                        <a:pt x="340550" y="218270"/>
                      </a:cubicBezTo>
                      <a:cubicBezTo>
                        <a:pt x="347478" y="183457"/>
                        <a:pt x="320229" y="145701"/>
                        <a:pt x="335528" y="113717"/>
                      </a:cubicBezTo>
                      <a:cubicBezTo>
                        <a:pt x="348113" y="87392"/>
                        <a:pt x="381944" y="80810"/>
                        <a:pt x="410983" y="78212"/>
                      </a:cubicBezTo>
                      <a:cubicBezTo>
                        <a:pt x="457342" y="74056"/>
                        <a:pt x="503874" y="71689"/>
                        <a:pt x="550463" y="71111"/>
                      </a:cubicBezTo>
                      <a:cubicBezTo>
                        <a:pt x="521136" y="120992"/>
                        <a:pt x="430612" y="91144"/>
                        <a:pt x="396608" y="137907"/>
                      </a:cubicBezTo>
                      <a:cubicBezTo>
                        <a:pt x="386043" y="152455"/>
                        <a:pt x="383849" y="171276"/>
                        <a:pt x="382002" y="189115"/>
                      </a:cubicBezTo>
                      <a:cubicBezTo>
                        <a:pt x="376864" y="238533"/>
                        <a:pt x="371726" y="288010"/>
                        <a:pt x="366588" y="337428"/>
                      </a:cubicBezTo>
                      <a:cubicBezTo>
                        <a:pt x="365491" y="348224"/>
                        <a:pt x="364163" y="359482"/>
                        <a:pt x="358101" y="368488"/>
                      </a:cubicBezTo>
                      <a:cubicBezTo>
                        <a:pt x="352559" y="376744"/>
                        <a:pt x="343610" y="382055"/>
                        <a:pt x="334777" y="386673"/>
                      </a:cubicBezTo>
                      <a:cubicBezTo>
                        <a:pt x="300080" y="404744"/>
                        <a:pt x="199685" y="446945"/>
                        <a:pt x="169260" y="408207"/>
                      </a:cubicBezTo>
                      <a:cubicBezTo>
                        <a:pt x="146918" y="379515"/>
                        <a:pt x="178439" y="230509"/>
                        <a:pt x="180402" y="193272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2" name="Freeform: Shape 1751">
                  <a:extLst>
                    <a:ext uri="{FF2B5EF4-FFF2-40B4-BE49-F238E27FC236}">
                      <a16:creationId xmlns:a16="http://schemas.microsoft.com/office/drawing/2014/main" id="{6E16F02F-841D-4BB6-949C-A94C6AD3D398}"/>
                    </a:ext>
                  </a:extLst>
                </p:cNvPr>
                <p:cNvSpPr/>
                <p:nvPr/>
              </p:nvSpPr>
              <p:spPr>
                <a:xfrm>
                  <a:off x="3257183" y="4467329"/>
                  <a:ext cx="298993" cy="191328"/>
                </a:xfrm>
                <a:custGeom>
                  <a:avLst/>
                  <a:gdLst>
                    <a:gd name="connsiteX0" fmla="*/ 240222 w 298993"/>
                    <a:gd name="connsiteY0" fmla="*/ 14837 h 191328"/>
                    <a:gd name="connsiteX1" fmla="*/ 298993 w 298993"/>
                    <a:gd name="connsiteY1" fmla="*/ 6640 h 191328"/>
                    <a:gd name="connsiteX2" fmla="*/ 130185 w 298993"/>
                    <a:gd name="connsiteY2" fmla="*/ 52998 h 191328"/>
                    <a:gd name="connsiteX3" fmla="*/ 0 w 298993"/>
                    <a:gd name="connsiteY3" fmla="*/ 185262 h 191328"/>
                    <a:gd name="connsiteX4" fmla="*/ 240222 w 298993"/>
                    <a:gd name="connsiteY4" fmla="*/ 14837 h 191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93" h="191328">
                      <a:moveTo>
                        <a:pt x="240222" y="14837"/>
                      </a:moveTo>
                      <a:cubicBezTo>
                        <a:pt x="260775" y="14491"/>
                        <a:pt x="285715" y="22343"/>
                        <a:pt x="298993" y="6640"/>
                      </a:cubicBezTo>
                      <a:cubicBezTo>
                        <a:pt x="240107" y="-11142"/>
                        <a:pt x="171752" y="7621"/>
                        <a:pt x="130185" y="52998"/>
                      </a:cubicBezTo>
                      <a:cubicBezTo>
                        <a:pt x="85327" y="101955"/>
                        <a:pt x="66969" y="161592"/>
                        <a:pt x="0" y="185262"/>
                      </a:cubicBezTo>
                      <a:cubicBezTo>
                        <a:pt x="152932" y="229542"/>
                        <a:pt x="119909" y="16974"/>
                        <a:pt x="240222" y="14837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3" name="Freeform: Shape 1752">
                  <a:extLst>
                    <a:ext uri="{FF2B5EF4-FFF2-40B4-BE49-F238E27FC236}">
                      <a16:creationId xmlns:a16="http://schemas.microsoft.com/office/drawing/2014/main" id="{9F0903B7-AF3B-47C3-8FAD-7FE1161E08FC}"/>
                    </a:ext>
                  </a:extLst>
                </p:cNvPr>
                <p:cNvSpPr/>
                <p:nvPr/>
              </p:nvSpPr>
              <p:spPr>
                <a:xfrm>
                  <a:off x="3190445" y="4359777"/>
                  <a:ext cx="348700" cy="380277"/>
                </a:xfrm>
                <a:custGeom>
                  <a:avLst/>
                  <a:gdLst>
                    <a:gd name="connsiteX0" fmla="*/ 190977 w 348700"/>
                    <a:gd name="connsiteY0" fmla="*/ 380278 h 380277"/>
                    <a:gd name="connsiteX1" fmla="*/ 0 w 348700"/>
                    <a:gd name="connsiteY1" fmla="*/ 293911 h 380277"/>
                    <a:gd name="connsiteX2" fmla="*/ 121641 w 348700"/>
                    <a:gd name="connsiteY2" fmla="*/ 209969 h 380277"/>
                    <a:gd name="connsiteX3" fmla="*/ 131109 w 348700"/>
                    <a:gd name="connsiteY3" fmla="*/ 173944 h 380277"/>
                    <a:gd name="connsiteX4" fmla="*/ 213781 w 348700"/>
                    <a:gd name="connsiteY4" fmla="*/ 31751 h 380277"/>
                    <a:gd name="connsiteX5" fmla="*/ 265740 w 348700"/>
                    <a:gd name="connsiteY5" fmla="*/ 402 h 380277"/>
                    <a:gd name="connsiteX6" fmla="*/ 199925 w 348700"/>
                    <a:gd name="connsiteY6" fmla="*/ 180641 h 380277"/>
                    <a:gd name="connsiteX7" fmla="*/ 232717 w 348700"/>
                    <a:gd name="connsiteY7" fmla="*/ 157952 h 380277"/>
                    <a:gd name="connsiteX8" fmla="*/ 348700 w 348700"/>
                    <a:gd name="connsiteY8" fmla="*/ 104319 h 380277"/>
                    <a:gd name="connsiteX9" fmla="*/ 223365 w 348700"/>
                    <a:gd name="connsiteY9" fmla="*/ 176888 h 380277"/>
                    <a:gd name="connsiteX10" fmla="*/ 190977 w 348700"/>
                    <a:gd name="connsiteY10" fmla="*/ 380278 h 38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700" h="380277">
                      <a:moveTo>
                        <a:pt x="190977" y="380278"/>
                      </a:moveTo>
                      <a:cubicBezTo>
                        <a:pt x="139653" y="330801"/>
                        <a:pt x="71010" y="299742"/>
                        <a:pt x="0" y="293911"/>
                      </a:cubicBezTo>
                      <a:cubicBezTo>
                        <a:pt x="30194" y="253729"/>
                        <a:pt x="99992" y="255288"/>
                        <a:pt x="121641" y="209969"/>
                      </a:cubicBezTo>
                      <a:cubicBezTo>
                        <a:pt x="127010" y="198769"/>
                        <a:pt x="128453" y="186125"/>
                        <a:pt x="131109" y="173944"/>
                      </a:cubicBezTo>
                      <a:cubicBezTo>
                        <a:pt x="142886" y="119849"/>
                        <a:pt x="178853" y="74761"/>
                        <a:pt x="213781" y="31751"/>
                      </a:cubicBezTo>
                      <a:cubicBezTo>
                        <a:pt x="227175" y="15239"/>
                        <a:pt x="244783" y="-2946"/>
                        <a:pt x="265740" y="402"/>
                      </a:cubicBezTo>
                      <a:cubicBezTo>
                        <a:pt x="233872" y="56229"/>
                        <a:pt x="211472" y="117425"/>
                        <a:pt x="199925" y="180641"/>
                      </a:cubicBezTo>
                      <a:cubicBezTo>
                        <a:pt x="212742" y="188493"/>
                        <a:pt x="225385" y="171000"/>
                        <a:pt x="232717" y="157952"/>
                      </a:cubicBezTo>
                      <a:cubicBezTo>
                        <a:pt x="255290" y="117829"/>
                        <a:pt x="304362" y="95140"/>
                        <a:pt x="348700" y="104319"/>
                      </a:cubicBezTo>
                      <a:cubicBezTo>
                        <a:pt x="312849" y="134686"/>
                        <a:pt x="257542" y="139940"/>
                        <a:pt x="223365" y="176888"/>
                      </a:cubicBezTo>
                      <a:cubicBezTo>
                        <a:pt x="174235" y="230175"/>
                        <a:pt x="173773" y="314117"/>
                        <a:pt x="190977" y="3802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4" name="Freeform: Shape 1753">
                  <a:extLst>
                    <a:ext uri="{FF2B5EF4-FFF2-40B4-BE49-F238E27FC236}">
                      <a16:creationId xmlns:a16="http://schemas.microsoft.com/office/drawing/2014/main" id="{233818BE-F22B-4C00-B4A8-54162C76FEC7}"/>
                    </a:ext>
                  </a:extLst>
                </p:cNvPr>
                <p:cNvSpPr/>
                <p:nvPr/>
              </p:nvSpPr>
              <p:spPr>
                <a:xfrm>
                  <a:off x="3419844" y="4546568"/>
                  <a:ext cx="411778" cy="253100"/>
                </a:xfrm>
                <a:custGeom>
                  <a:avLst/>
                  <a:gdLst>
                    <a:gd name="connsiteX0" fmla="*/ 216579 w 411778"/>
                    <a:gd name="connsiteY0" fmla="*/ 8629 h 253100"/>
                    <a:gd name="connsiteX1" fmla="*/ 296249 w 411778"/>
                    <a:gd name="connsiteY1" fmla="*/ 51466 h 253100"/>
                    <a:gd name="connsiteX2" fmla="*/ 359177 w 411778"/>
                    <a:gd name="connsiteY2" fmla="*/ 92745 h 253100"/>
                    <a:gd name="connsiteX3" fmla="*/ 411193 w 411778"/>
                    <a:gd name="connsiteY3" fmla="*/ 166988 h 253100"/>
                    <a:gd name="connsiteX4" fmla="*/ 294575 w 411778"/>
                    <a:gd name="connsiteY4" fmla="*/ 103887 h 253100"/>
                    <a:gd name="connsiteX5" fmla="*/ 170971 w 411778"/>
                    <a:gd name="connsiteY5" fmla="*/ 59145 h 253100"/>
                    <a:gd name="connsiteX6" fmla="*/ 62608 w 411778"/>
                    <a:gd name="connsiteY6" fmla="*/ 121091 h 253100"/>
                    <a:gd name="connsiteX7" fmla="*/ 42576 w 411778"/>
                    <a:gd name="connsiteY7" fmla="*/ 253066 h 253100"/>
                    <a:gd name="connsiteX8" fmla="*/ 1066 w 411778"/>
                    <a:gd name="connsiteY8" fmla="*/ 166757 h 253100"/>
                    <a:gd name="connsiteX9" fmla="*/ 216579 w 411778"/>
                    <a:gd name="connsiteY9" fmla="*/ 8629 h 25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78" h="253100">
                      <a:moveTo>
                        <a:pt x="216579" y="8629"/>
                      </a:moveTo>
                      <a:cubicBezTo>
                        <a:pt x="245272" y="18155"/>
                        <a:pt x="270963" y="34897"/>
                        <a:pt x="296249" y="51466"/>
                      </a:cubicBezTo>
                      <a:cubicBezTo>
                        <a:pt x="317206" y="65207"/>
                        <a:pt x="338221" y="78947"/>
                        <a:pt x="359177" y="92745"/>
                      </a:cubicBezTo>
                      <a:cubicBezTo>
                        <a:pt x="386022" y="110353"/>
                        <a:pt x="416389" y="135351"/>
                        <a:pt x="411193" y="166988"/>
                      </a:cubicBezTo>
                      <a:cubicBezTo>
                        <a:pt x="369280" y="152555"/>
                        <a:pt x="332563" y="126691"/>
                        <a:pt x="294575" y="103887"/>
                      </a:cubicBezTo>
                      <a:cubicBezTo>
                        <a:pt x="256588" y="81083"/>
                        <a:pt x="215251" y="60646"/>
                        <a:pt x="170971" y="59145"/>
                      </a:cubicBezTo>
                      <a:cubicBezTo>
                        <a:pt x="126691" y="57702"/>
                        <a:pt x="79004" y="79755"/>
                        <a:pt x="62608" y="121091"/>
                      </a:cubicBezTo>
                      <a:cubicBezTo>
                        <a:pt x="52967" y="145569"/>
                        <a:pt x="82699" y="255318"/>
                        <a:pt x="42576" y="253066"/>
                      </a:cubicBezTo>
                      <a:cubicBezTo>
                        <a:pt x="15615" y="251565"/>
                        <a:pt x="3318" y="185520"/>
                        <a:pt x="1066" y="166757"/>
                      </a:cubicBezTo>
                      <a:cubicBezTo>
                        <a:pt x="-12732" y="50485"/>
                        <a:pt x="110006" y="-26702"/>
                        <a:pt x="216579" y="862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5" name="Freeform: Shape 1754">
                  <a:extLst>
                    <a:ext uri="{FF2B5EF4-FFF2-40B4-BE49-F238E27FC236}">
                      <a16:creationId xmlns:a16="http://schemas.microsoft.com/office/drawing/2014/main" id="{DA16ACDC-7561-47CF-A3D7-0D55579F33E0}"/>
                    </a:ext>
                  </a:extLst>
                </p:cNvPr>
                <p:cNvSpPr/>
                <p:nvPr/>
              </p:nvSpPr>
              <p:spPr>
                <a:xfrm>
                  <a:off x="3544872" y="4580416"/>
                  <a:ext cx="280267" cy="458151"/>
                </a:xfrm>
                <a:custGeom>
                  <a:avLst/>
                  <a:gdLst>
                    <a:gd name="connsiteX0" fmla="*/ 64071 w 280267"/>
                    <a:gd name="connsiteY0" fmla="*/ 212983 h 458151"/>
                    <a:gd name="connsiteX1" fmla="*/ 36533 w 280267"/>
                    <a:gd name="connsiteY1" fmla="*/ 144687 h 458151"/>
                    <a:gd name="connsiteX2" fmla="*/ 12055 w 280267"/>
                    <a:gd name="connsiteY2" fmla="*/ 47120 h 458151"/>
                    <a:gd name="connsiteX3" fmla="*/ 91090 w 280267"/>
                    <a:gd name="connsiteY3" fmla="*/ 5784 h 458151"/>
                    <a:gd name="connsiteX4" fmla="*/ 117820 w 280267"/>
                    <a:gd name="connsiteY4" fmla="*/ 98386 h 458151"/>
                    <a:gd name="connsiteX5" fmla="*/ 159964 w 280267"/>
                    <a:gd name="connsiteY5" fmla="*/ 180596 h 458151"/>
                    <a:gd name="connsiteX6" fmla="*/ 162735 w 280267"/>
                    <a:gd name="connsiteY6" fmla="*/ 91342 h 458151"/>
                    <a:gd name="connsiteX7" fmla="*/ 179189 w 280267"/>
                    <a:gd name="connsiteY7" fmla="*/ 52258 h 458151"/>
                    <a:gd name="connsiteX8" fmla="*/ 217003 w 280267"/>
                    <a:gd name="connsiteY8" fmla="*/ 62188 h 458151"/>
                    <a:gd name="connsiteX9" fmla="*/ 259551 w 280267"/>
                    <a:gd name="connsiteY9" fmla="*/ 90881 h 458151"/>
                    <a:gd name="connsiteX10" fmla="*/ 279700 w 280267"/>
                    <a:gd name="connsiteY10" fmla="*/ 113569 h 458151"/>
                    <a:gd name="connsiteX11" fmla="*/ 228665 w 280267"/>
                    <a:gd name="connsiteY11" fmla="*/ 155829 h 458151"/>
                    <a:gd name="connsiteX12" fmla="*/ 141952 w 280267"/>
                    <a:gd name="connsiteY12" fmla="*/ 244909 h 458151"/>
                    <a:gd name="connsiteX13" fmla="*/ 119263 w 280267"/>
                    <a:gd name="connsiteY13" fmla="*/ 370534 h 458151"/>
                    <a:gd name="connsiteX14" fmla="*/ 9110 w 280267"/>
                    <a:gd name="connsiteY14" fmla="*/ 423070 h 458151"/>
                    <a:gd name="connsiteX15" fmla="*/ 64071 w 280267"/>
                    <a:gd name="connsiteY15" fmla="*/ 212983 h 45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0267" h="458151">
                      <a:moveTo>
                        <a:pt x="64071" y="212983"/>
                      </a:moveTo>
                      <a:cubicBezTo>
                        <a:pt x="66496" y="188043"/>
                        <a:pt x="49985" y="165817"/>
                        <a:pt x="36533" y="144687"/>
                      </a:cubicBezTo>
                      <a:cubicBezTo>
                        <a:pt x="18001" y="115590"/>
                        <a:pt x="3453" y="80546"/>
                        <a:pt x="12055" y="47120"/>
                      </a:cubicBezTo>
                      <a:cubicBezTo>
                        <a:pt x="20657" y="13693"/>
                        <a:pt x="61473" y="-11940"/>
                        <a:pt x="91090" y="5784"/>
                      </a:cubicBezTo>
                      <a:cubicBezTo>
                        <a:pt x="120129" y="23219"/>
                        <a:pt x="119147" y="64555"/>
                        <a:pt x="117820" y="98386"/>
                      </a:cubicBezTo>
                      <a:cubicBezTo>
                        <a:pt x="116492" y="132217"/>
                        <a:pt x="126422" y="175631"/>
                        <a:pt x="159964" y="180596"/>
                      </a:cubicBezTo>
                      <a:cubicBezTo>
                        <a:pt x="160888" y="150864"/>
                        <a:pt x="161811" y="121074"/>
                        <a:pt x="162735" y="91342"/>
                      </a:cubicBezTo>
                      <a:cubicBezTo>
                        <a:pt x="163197" y="76390"/>
                        <a:pt x="165564" y="58435"/>
                        <a:pt x="179189" y="52258"/>
                      </a:cubicBezTo>
                      <a:cubicBezTo>
                        <a:pt x="191659" y="46600"/>
                        <a:pt x="205687" y="54567"/>
                        <a:pt x="217003" y="62188"/>
                      </a:cubicBezTo>
                      <a:cubicBezTo>
                        <a:pt x="231205" y="71771"/>
                        <a:pt x="245349" y="81355"/>
                        <a:pt x="259551" y="90881"/>
                      </a:cubicBezTo>
                      <a:cubicBezTo>
                        <a:pt x="268153" y="96711"/>
                        <a:pt x="277448" y="103466"/>
                        <a:pt x="279700" y="113569"/>
                      </a:cubicBezTo>
                      <a:cubicBezTo>
                        <a:pt x="285011" y="137470"/>
                        <a:pt x="251873" y="148035"/>
                        <a:pt x="228665" y="155829"/>
                      </a:cubicBezTo>
                      <a:cubicBezTo>
                        <a:pt x="188137" y="169453"/>
                        <a:pt x="158059" y="205305"/>
                        <a:pt x="141952" y="244909"/>
                      </a:cubicBezTo>
                      <a:cubicBezTo>
                        <a:pt x="125787" y="284513"/>
                        <a:pt x="121745" y="327870"/>
                        <a:pt x="119263" y="370534"/>
                      </a:cubicBezTo>
                      <a:cubicBezTo>
                        <a:pt x="115452" y="434962"/>
                        <a:pt x="48946" y="500372"/>
                        <a:pt x="9110" y="423070"/>
                      </a:cubicBezTo>
                      <a:cubicBezTo>
                        <a:pt x="-27607" y="352175"/>
                        <a:pt x="58125" y="274237"/>
                        <a:pt x="64071" y="21298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6" name="Freeform: Shape 1755">
                  <a:extLst>
                    <a:ext uri="{FF2B5EF4-FFF2-40B4-BE49-F238E27FC236}">
                      <a16:creationId xmlns:a16="http://schemas.microsoft.com/office/drawing/2014/main" id="{BC9B3AA0-32EF-491E-A918-5010D49670EE}"/>
                    </a:ext>
                  </a:extLst>
                </p:cNvPr>
                <p:cNvSpPr/>
                <p:nvPr/>
              </p:nvSpPr>
              <p:spPr>
                <a:xfrm>
                  <a:off x="3482897" y="4631981"/>
                  <a:ext cx="339596" cy="404340"/>
                </a:xfrm>
                <a:custGeom>
                  <a:avLst/>
                  <a:gdLst>
                    <a:gd name="connsiteX0" fmla="*/ 1576 w 339596"/>
                    <a:gd name="connsiteY0" fmla="*/ 148775 h 404340"/>
                    <a:gd name="connsiteX1" fmla="*/ 25650 w 339596"/>
                    <a:gd name="connsiteY1" fmla="*/ 84404 h 404340"/>
                    <a:gd name="connsiteX2" fmla="*/ 87828 w 339596"/>
                    <a:gd name="connsiteY2" fmla="*/ 249459 h 404340"/>
                    <a:gd name="connsiteX3" fmla="*/ 96892 w 339596"/>
                    <a:gd name="connsiteY3" fmla="*/ 270301 h 404340"/>
                    <a:gd name="connsiteX4" fmla="*/ 131646 w 339596"/>
                    <a:gd name="connsiteY4" fmla="*/ 236412 h 404340"/>
                    <a:gd name="connsiteX5" fmla="*/ 113403 w 339596"/>
                    <a:gd name="connsiteY5" fmla="*/ 0 h 404340"/>
                    <a:gd name="connsiteX6" fmla="*/ 131589 w 339596"/>
                    <a:gd name="connsiteY6" fmla="*/ 58367 h 404340"/>
                    <a:gd name="connsiteX7" fmla="*/ 166978 w 339596"/>
                    <a:gd name="connsiteY7" fmla="*/ 279480 h 404340"/>
                    <a:gd name="connsiteX8" fmla="*/ 175118 w 339596"/>
                    <a:gd name="connsiteY8" fmla="*/ 189880 h 404340"/>
                    <a:gd name="connsiteX9" fmla="*/ 239547 w 339596"/>
                    <a:gd name="connsiteY9" fmla="*/ 105938 h 404340"/>
                    <a:gd name="connsiteX10" fmla="*/ 339596 w 339596"/>
                    <a:gd name="connsiteY10" fmla="*/ 95893 h 404340"/>
                    <a:gd name="connsiteX11" fmla="*/ 182623 w 339596"/>
                    <a:gd name="connsiteY11" fmla="*/ 332247 h 404340"/>
                    <a:gd name="connsiteX12" fmla="*/ 68661 w 339596"/>
                    <a:gd name="connsiteY12" fmla="*/ 377220 h 404340"/>
                    <a:gd name="connsiteX13" fmla="*/ 45857 w 339596"/>
                    <a:gd name="connsiteY13" fmla="*/ 261583 h 404340"/>
                    <a:gd name="connsiteX14" fmla="*/ 1576 w 339596"/>
                    <a:gd name="connsiteY14" fmla="*/ 148775 h 40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9596" h="404340">
                      <a:moveTo>
                        <a:pt x="1576" y="148775"/>
                      </a:moveTo>
                      <a:cubicBezTo>
                        <a:pt x="-3504" y="124643"/>
                        <a:pt x="3482" y="95258"/>
                        <a:pt x="25650" y="84404"/>
                      </a:cubicBezTo>
                      <a:cubicBezTo>
                        <a:pt x="67737" y="126894"/>
                        <a:pt x="78648" y="190342"/>
                        <a:pt x="87828" y="249459"/>
                      </a:cubicBezTo>
                      <a:cubicBezTo>
                        <a:pt x="89040" y="257138"/>
                        <a:pt x="90657" y="265624"/>
                        <a:pt x="96892" y="270301"/>
                      </a:cubicBezTo>
                      <a:cubicBezTo>
                        <a:pt x="112941" y="282193"/>
                        <a:pt x="130607" y="256329"/>
                        <a:pt x="131646" y="236412"/>
                      </a:cubicBezTo>
                      <a:cubicBezTo>
                        <a:pt x="135803" y="156742"/>
                        <a:pt x="89386" y="76033"/>
                        <a:pt x="113403" y="0"/>
                      </a:cubicBezTo>
                      <a:cubicBezTo>
                        <a:pt x="131589" y="11258"/>
                        <a:pt x="132108" y="37006"/>
                        <a:pt x="131589" y="58367"/>
                      </a:cubicBezTo>
                      <a:cubicBezTo>
                        <a:pt x="129741" y="133418"/>
                        <a:pt x="141807" y="208758"/>
                        <a:pt x="166978" y="279480"/>
                      </a:cubicBezTo>
                      <a:cubicBezTo>
                        <a:pt x="146483" y="255001"/>
                        <a:pt x="159993" y="217995"/>
                        <a:pt x="175118" y="189880"/>
                      </a:cubicBezTo>
                      <a:cubicBezTo>
                        <a:pt x="191976" y="158532"/>
                        <a:pt x="210854" y="126952"/>
                        <a:pt x="239547" y="105938"/>
                      </a:cubicBezTo>
                      <a:cubicBezTo>
                        <a:pt x="268298" y="84923"/>
                        <a:pt x="309403" y="77072"/>
                        <a:pt x="339596" y="95893"/>
                      </a:cubicBezTo>
                      <a:cubicBezTo>
                        <a:pt x="240471" y="123835"/>
                        <a:pt x="169980" y="230004"/>
                        <a:pt x="182623" y="332247"/>
                      </a:cubicBezTo>
                      <a:cubicBezTo>
                        <a:pt x="191630" y="404816"/>
                        <a:pt x="107803" y="427735"/>
                        <a:pt x="68661" y="377220"/>
                      </a:cubicBezTo>
                      <a:cubicBezTo>
                        <a:pt x="47935" y="350490"/>
                        <a:pt x="54863" y="293509"/>
                        <a:pt x="45857" y="261583"/>
                      </a:cubicBezTo>
                      <a:cubicBezTo>
                        <a:pt x="34945" y="222672"/>
                        <a:pt x="9832" y="187917"/>
                        <a:pt x="1576" y="148775"/>
                      </a:cubicBezTo>
                      <a:close/>
                    </a:path>
                  </a:pathLst>
                </a:custGeom>
                <a:solidFill>
                  <a:srgbClr val="CC9F95">
                    <a:alpha val="43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7" name="Freeform: Shape 1756">
                  <a:extLst>
                    <a:ext uri="{FF2B5EF4-FFF2-40B4-BE49-F238E27FC236}">
                      <a16:creationId xmlns:a16="http://schemas.microsoft.com/office/drawing/2014/main" id="{F7412CE6-00B0-406D-BAFB-A6F1D01A6701}"/>
                    </a:ext>
                  </a:extLst>
                </p:cNvPr>
                <p:cNvSpPr/>
                <p:nvPr/>
              </p:nvSpPr>
              <p:spPr>
                <a:xfrm>
                  <a:off x="3458281" y="4291167"/>
                  <a:ext cx="410686" cy="214669"/>
                </a:xfrm>
                <a:custGeom>
                  <a:avLst/>
                  <a:gdLst>
                    <a:gd name="connsiteX0" fmla="*/ 84097 w 410686"/>
                    <a:gd name="connsiteY0" fmla="*/ 156880 h 214669"/>
                    <a:gd name="connsiteX1" fmla="*/ 217919 w 410686"/>
                    <a:gd name="connsiteY1" fmla="*/ 37606 h 214669"/>
                    <a:gd name="connsiteX2" fmla="*/ 410686 w 410686"/>
                    <a:gd name="connsiteY2" fmla="*/ 3313 h 214669"/>
                    <a:gd name="connsiteX3" fmla="*/ 308328 w 410686"/>
                    <a:gd name="connsiteY3" fmla="*/ 24039 h 214669"/>
                    <a:gd name="connsiteX4" fmla="*/ 241359 w 410686"/>
                    <a:gd name="connsiteY4" fmla="*/ 106249 h 214669"/>
                    <a:gd name="connsiteX5" fmla="*/ 242109 w 410686"/>
                    <a:gd name="connsiteY5" fmla="*/ 214670 h 214669"/>
                    <a:gd name="connsiteX6" fmla="*/ 46802 w 410686"/>
                    <a:gd name="connsiteY6" fmla="*/ 190191 h 214669"/>
                    <a:gd name="connsiteX7" fmla="*/ 84097 w 410686"/>
                    <a:gd name="connsiteY7" fmla="*/ 156880 h 21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0686" h="214669">
                      <a:moveTo>
                        <a:pt x="84097" y="156880"/>
                      </a:moveTo>
                      <a:cubicBezTo>
                        <a:pt x="143850" y="145276"/>
                        <a:pt x="170233" y="75363"/>
                        <a:pt x="217919" y="37606"/>
                      </a:cubicBezTo>
                      <a:cubicBezTo>
                        <a:pt x="270398" y="-4019"/>
                        <a:pt x="344006" y="-3153"/>
                        <a:pt x="410686" y="3313"/>
                      </a:cubicBezTo>
                      <a:cubicBezTo>
                        <a:pt x="381589" y="23058"/>
                        <a:pt x="341061" y="11165"/>
                        <a:pt x="308328" y="24039"/>
                      </a:cubicBezTo>
                      <a:cubicBezTo>
                        <a:pt x="274555" y="37317"/>
                        <a:pt x="256485" y="73284"/>
                        <a:pt x="241359" y="106249"/>
                      </a:cubicBezTo>
                      <a:cubicBezTo>
                        <a:pt x="225078" y="141812"/>
                        <a:pt x="211511" y="190307"/>
                        <a:pt x="242109" y="214670"/>
                      </a:cubicBezTo>
                      <a:cubicBezTo>
                        <a:pt x="179181" y="164558"/>
                        <a:pt x="113425" y="198389"/>
                        <a:pt x="46802" y="190191"/>
                      </a:cubicBezTo>
                      <a:cubicBezTo>
                        <a:pt x="-49898" y="178241"/>
                        <a:pt x="23767" y="168600"/>
                        <a:pt x="84097" y="156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8" name="Freeform: Shape 1757">
                  <a:extLst>
                    <a:ext uri="{FF2B5EF4-FFF2-40B4-BE49-F238E27FC236}">
                      <a16:creationId xmlns:a16="http://schemas.microsoft.com/office/drawing/2014/main" id="{A65FE9E6-5119-4AAF-88B3-7E0983540583}"/>
                    </a:ext>
                  </a:extLst>
                </p:cNvPr>
                <p:cNvSpPr/>
                <p:nvPr/>
              </p:nvSpPr>
              <p:spPr>
                <a:xfrm>
                  <a:off x="3622279" y="4394491"/>
                  <a:ext cx="323409" cy="300879"/>
                </a:xfrm>
                <a:custGeom>
                  <a:avLst/>
                  <a:gdLst>
                    <a:gd name="connsiteX0" fmla="*/ 225270 w 323409"/>
                    <a:gd name="connsiteY0" fmla="*/ 300880 h 300879"/>
                    <a:gd name="connsiteX1" fmla="*/ 291430 w 323409"/>
                    <a:gd name="connsiteY1" fmla="*/ 273803 h 300879"/>
                    <a:gd name="connsiteX2" fmla="*/ 323125 w 323409"/>
                    <a:gd name="connsiteY2" fmla="*/ 213012 h 300879"/>
                    <a:gd name="connsiteX3" fmla="*/ 300436 w 323409"/>
                    <a:gd name="connsiteY3" fmla="*/ 152509 h 300879"/>
                    <a:gd name="connsiteX4" fmla="*/ 296107 w 323409"/>
                    <a:gd name="connsiteY4" fmla="*/ 12509 h 300879"/>
                    <a:gd name="connsiteX5" fmla="*/ 198598 w 323409"/>
                    <a:gd name="connsiteY5" fmla="*/ 29194 h 300879"/>
                    <a:gd name="connsiteX6" fmla="*/ 110614 w 323409"/>
                    <a:gd name="connsiteY6" fmla="*/ 90736 h 300879"/>
                    <a:gd name="connsiteX7" fmla="*/ 0 w 323409"/>
                    <a:gd name="connsiteY7" fmla="*/ 86348 h 300879"/>
                    <a:gd name="connsiteX8" fmla="*/ 225270 w 323409"/>
                    <a:gd name="connsiteY8" fmla="*/ 300880 h 30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409" h="300879">
                      <a:moveTo>
                        <a:pt x="225270" y="300880"/>
                      </a:moveTo>
                      <a:cubicBezTo>
                        <a:pt x="248363" y="294471"/>
                        <a:pt x="271975" y="287775"/>
                        <a:pt x="291430" y="273803"/>
                      </a:cubicBezTo>
                      <a:cubicBezTo>
                        <a:pt x="310886" y="259832"/>
                        <a:pt x="325665" y="236855"/>
                        <a:pt x="323125" y="213012"/>
                      </a:cubicBezTo>
                      <a:cubicBezTo>
                        <a:pt x="320816" y="191478"/>
                        <a:pt x="305344" y="173581"/>
                        <a:pt x="300436" y="152509"/>
                      </a:cubicBezTo>
                      <a:cubicBezTo>
                        <a:pt x="289468" y="105342"/>
                        <a:pt x="330688" y="46340"/>
                        <a:pt x="296107" y="12509"/>
                      </a:cubicBezTo>
                      <a:cubicBezTo>
                        <a:pt x="270012" y="-13008"/>
                        <a:pt x="225443" y="4542"/>
                        <a:pt x="198598" y="29194"/>
                      </a:cubicBezTo>
                      <a:cubicBezTo>
                        <a:pt x="171694" y="53845"/>
                        <a:pt x="146870" y="86406"/>
                        <a:pt x="110614" y="90736"/>
                      </a:cubicBezTo>
                      <a:cubicBezTo>
                        <a:pt x="71183" y="95470"/>
                        <a:pt x="38334" y="71858"/>
                        <a:pt x="0" y="86348"/>
                      </a:cubicBezTo>
                      <a:cubicBezTo>
                        <a:pt x="8198" y="95354"/>
                        <a:pt x="256907" y="292047"/>
                        <a:pt x="225270" y="300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9" name="Freeform: Shape 1758">
                  <a:extLst>
                    <a:ext uri="{FF2B5EF4-FFF2-40B4-BE49-F238E27FC236}">
                      <a16:creationId xmlns:a16="http://schemas.microsoft.com/office/drawing/2014/main" id="{D71DF909-2F02-4F1B-8B18-DB31BD7B63C2}"/>
                    </a:ext>
                  </a:extLst>
                </p:cNvPr>
                <p:cNvSpPr/>
                <p:nvPr/>
              </p:nvSpPr>
              <p:spPr>
                <a:xfrm>
                  <a:off x="3042698" y="4660443"/>
                  <a:ext cx="382889" cy="479115"/>
                </a:xfrm>
                <a:custGeom>
                  <a:avLst/>
                  <a:gdLst>
                    <a:gd name="connsiteX0" fmla="*/ 238155 w 382889"/>
                    <a:gd name="connsiteY0" fmla="*/ 115405 h 479115"/>
                    <a:gd name="connsiteX1" fmla="*/ 53933 w 382889"/>
                    <a:gd name="connsiteY1" fmla="*/ 328898 h 479115"/>
                    <a:gd name="connsiteX2" fmla="*/ 3187 w 382889"/>
                    <a:gd name="connsiteY2" fmla="*/ 479116 h 479115"/>
                    <a:gd name="connsiteX3" fmla="*/ 135508 w 382889"/>
                    <a:gd name="connsiteY3" fmla="*/ 127645 h 479115"/>
                    <a:gd name="connsiteX4" fmla="*/ 207788 w 382889"/>
                    <a:gd name="connsiteY4" fmla="*/ 25632 h 479115"/>
                    <a:gd name="connsiteX5" fmla="*/ 230881 w 382889"/>
                    <a:gd name="connsiteY5" fmla="*/ 3117 h 479115"/>
                    <a:gd name="connsiteX6" fmla="*/ 382889 w 382889"/>
                    <a:gd name="connsiteY6" fmla="*/ 98144 h 479115"/>
                    <a:gd name="connsiteX7" fmla="*/ 238155 w 382889"/>
                    <a:gd name="connsiteY7" fmla="*/ 115405 h 47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89" h="479115">
                      <a:moveTo>
                        <a:pt x="238155" y="115405"/>
                      </a:moveTo>
                      <a:cubicBezTo>
                        <a:pt x="170898" y="181220"/>
                        <a:pt x="109183" y="252692"/>
                        <a:pt x="53933" y="328898"/>
                      </a:cubicBezTo>
                      <a:cubicBezTo>
                        <a:pt x="21892" y="373120"/>
                        <a:pt x="-9457" y="426003"/>
                        <a:pt x="3187" y="479116"/>
                      </a:cubicBezTo>
                      <a:cubicBezTo>
                        <a:pt x="-16846" y="352106"/>
                        <a:pt x="61207" y="232543"/>
                        <a:pt x="135508" y="127645"/>
                      </a:cubicBezTo>
                      <a:cubicBezTo>
                        <a:pt x="159582" y="93640"/>
                        <a:pt x="183714" y="59636"/>
                        <a:pt x="207788" y="25632"/>
                      </a:cubicBezTo>
                      <a:cubicBezTo>
                        <a:pt x="214081" y="16742"/>
                        <a:pt x="220894" y="7447"/>
                        <a:pt x="230881" y="3117"/>
                      </a:cubicBezTo>
                      <a:cubicBezTo>
                        <a:pt x="276778" y="-16743"/>
                        <a:pt x="361932" y="63447"/>
                        <a:pt x="382889" y="98144"/>
                      </a:cubicBezTo>
                      <a:cubicBezTo>
                        <a:pt x="343400" y="64890"/>
                        <a:pt x="272968" y="81401"/>
                        <a:pt x="238155" y="11540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0" name="Freeform: Shape 1759">
                  <a:extLst>
                    <a:ext uri="{FF2B5EF4-FFF2-40B4-BE49-F238E27FC236}">
                      <a16:creationId xmlns:a16="http://schemas.microsoft.com/office/drawing/2014/main" id="{C12C721D-04CA-4868-82AC-B0FD9AE701AF}"/>
                    </a:ext>
                  </a:extLst>
                </p:cNvPr>
                <p:cNvSpPr/>
                <p:nvPr/>
              </p:nvSpPr>
              <p:spPr>
                <a:xfrm>
                  <a:off x="3351459" y="4765457"/>
                  <a:ext cx="234218" cy="420691"/>
                </a:xfrm>
                <a:custGeom>
                  <a:avLst/>
                  <a:gdLst>
                    <a:gd name="connsiteX0" fmla="*/ 167654 w 234218"/>
                    <a:gd name="connsiteY0" fmla="*/ 119678 h 420691"/>
                    <a:gd name="connsiteX1" fmla="*/ 177064 w 234218"/>
                    <a:gd name="connsiteY1" fmla="*/ 169616 h 420691"/>
                    <a:gd name="connsiteX2" fmla="*/ 156569 w 234218"/>
                    <a:gd name="connsiteY2" fmla="*/ 208816 h 420691"/>
                    <a:gd name="connsiteX3" fmla="*/ 0 w 234218"/>
                    <a:gd name="connsiteY3" fmla="*/ 420692 h 420691"/>
                    <a:gd name="connsiteX4" fmla="*/ 234218 w 234218"/>
                    <a:gd name="connsiteY4" fmla="*/ 253789 h 420691"/>
                    <a:gd name="connsiteX5" fmla="*/ 172907 w 234218"/>
                    <a:gd name="connsiteY5" fmla="*/ 88156 h 420691"/>
                    <a:gd name="connsiteX6" fmla="*/ 115060 w 234218"/>
                    <a:gd name="connsiteY6" fmla="*/ 0 h 420691"/>
                    <a:gd name="connsiteX7" fmla="*/ 167654 w 234218"/>
                    <a:gd name="connsiteY7" fmla="*/ 119678 h 420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218" h="420691">
                      <a:moveTo>
                        <a:pt x="167654" y="119678"/>
                      </a:moveTo>
                      <a:cubicBezTo>
                        <a:pt x="173773" y="135728"/>
                        <a:pt x="180008" y="152701"/>
                        <a:pt x="177064" y="169616"/>
                      </a:cubicBezTo>
                      <a:cubicBezTo>
                        <a:pt x="174524" y="184280"/>
                        <a:pt x="165402" y="196808"/>
                        <a:pt x="156569" y="208816"/>
                      </a:cubicBezTo>
                      <a:cubicBezTo>
                        <a:pt x="104379" y="279422"/>
                        <a:pt x="52190" y="350086"/>
                        <a:pt x="0" y="420692"/>
                      </a:cubicBezTo>
                      <a:cubicBezTo>
                        <a:pt x="57674" y="342061"/>
                        <a:pt x="141097" y="282655"/>
                        <a:pt x="234218" y="253789"/>
                      </a:cubicBezTo>
                      <a:cubicBezTo>
                        <a:pt x="197270" y="207430"/>
                        <a:pt x="191208" y="144561"/>
                        <a:pt x="172907" y="88156"/>
                      </a:cubicBezTo>
                      <a:cubicBezTo>
                        <a:pt x="161880" y="54152"/>
                        <a:pt x="143464" y="21707"/>
                        <a:pt x="115060" y="0"/>
                      </a:cubicBezTo>
                      <a:cubicBezTo>
                        <a:pt x="128396" y="40528"/>
                        <a:pt x="152066" y="78920"/>
                        <a:pt x="167654" y="1196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1" name="Freeform: Shape 1760">
                  <a:extLst>
                    <a:ext uri="{FF2B5EF4-FFF2-40B4-BE49-F238E27FC236}">
                      <a16:creationId xmlns:a16="http://schemas.microsoft.com/office/drawing/2014/main" id="{43258357-AA45-4EAA-A7AA-7037A6C3F794}"/>
                    </a:ext>
                  </a:extLst>
                </p:cNvPr>
                <p:cNvSpPr/>
                <p:nvPr/>
              </p:nvSpPr>
              <p:spPr>
                <a:xfrm>
                  <a:off x="2580864" y="4903766"/>
                  <a:ext cx="587873" cy="577685"/>
                </a:xfrm>
                <a:custGeom>
                  <a:avLst/>
                  <a:gdLst>
                    <a:gd name="connsiteX0" fmla="*/ 230398 w 587873"/>
                    <a:gd name="connsiteY0" fmla="*/ 115769 h 577685"/>
                    <a:gd name="connsiteX1" fmla="*/ 272139 w 587873"/>
                    <a:gd name="connsiteY1" fmla="*/ 126507 h 577685"/>
                    <a:gd name="connsiteX2" fmla="*/ 301120 w 587873"/>
                    <a:gd name="connsiteY2" fmla="*/ 156065 h 577685"/>
                    <a:gd name="connsiteX3" fmla="*/ 403016 w 587873"/>
                    <a:gd name="connsiteY3" fmla="*/ 293814 h 577685"/>
                    <a:gd name="connsiteX4" fmla="*/ 452493 w 587873"/>
                    <a:gd name="connsiteY4" fmla="*/ 372271 h 577685"/>
                    <a:gd name="connsiteX5" fmla="*/ 491693 w 587873"/>
                    <a:gd name="connsiteY5" fmla="*/ 498531 h 577685"/>
                    <a:gd name="connsiteX6" fmla="*/ 587874 w 587873"/>
                    <a:gd name="connsiteY6" fmla="*/ 577681 h 577685"/>
                    <a:gd name="connsiteX7" fmla="*/ 404691 w 587873"/>
                    <a:gd name="connsiteY7" fmla="*/ 426251 h 577685"/>
                    <a:gd name="connsiteX8" fmla="*/ 366415 w 587873"/>
                    <a:gd name="connsiteY8" fmla="*/ 376947 h 577685"/>
                    <a:gd name="connsiteX9" fmla="*/ 189755 w 587873"/>
                    <a:gd name="connsiteY9" fmla="*/ 291735 h 577685"/>
                    <a:gd name="connsiteX10" fmla="*/ 177054 w 587873"/>
                    <a:gd name="connsiteY10" fmla="*/ 277129 h 577685"/>
                    <a:gd name="connsiteX11" fmla="*/ 182770 w 587873"/>
                    <a:gd name="connsiteY11" fmla="*/ 257269 h 577685"/>
                    <a:gd name="connsiteX12" fmla="*/ 220238 w 587873"/>
                    <a:gd name="connsiteY12" fmla="*/ 193649 h 577685"/>
                    <a:gd name="connsiteX13" fmla="*/ 10498 w 587873"/>
                    <a:gd name="connsiteY13" fmla="*/ 38697 h 577685"/>
                    <a:gd name="connsiteX14" fmla="*/ 8015 w 587873"/>
                    <a:gd name="connsiteY14" fmla="*/ 363 h 577685"/>
                    <a:gd name="connsiteX15" fmla="*/ 230398 w 587873"/>
                    <a:gd name="connsiteY15" fmla="*/ 115769 h 57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7873" h="577685">
                      <a:moveTo>
                        <a:pt x="230398" y="115769"/>
                      </a:moveTo>
                      <a:cubicBezTo>
                        <a:pt x="244658" y="117962"/>
                        <a:pt x="259553" y="119348"/>
                        <a:pt x="272139" y="126507"/>
                      </a:cubicBezTo>
                      <a:cubicBezTo>
                        <a:pt x="284204" y="133377"/>
                        <a:pt x="292807" y="144865"/>
                        <a:pt x="301120" y="156065"/>
                      </a:cubicBezTo>
                      <a:cubicBezTo>
                        <a:pt x="335066" y="201962"/>
                        <a:pt x="369070" y="247917"/>
                        <a:pt x="403016" y="293814"/>
                      </a:cubicBezTo>
                      <a:cubicBezTo>
                        <a:pt x="421433" y="318754"/>
                        <a:pt x="440023" y="343925"/>
                        <a:pt x="452493" y="372271"/>
                      </a:cubicBezTo>
                      <a:cubicBezTo>
                        <a:pt x="470274" y="412626"/>
                        <a:pt x="474951" y="457714"/>
                        <a:pt x="491693" y="498531"/>
                      </a:cubicBezTo>
                      <a:cubicBezTo>
                        <a:pt x="508493" y="539347"/>
                        <a:pt x="543767" y="578143"/>
                        <a:pt x="587874" y="577681"/>
                      </a:cubicBezTo>
                      <a:cubicBezTo>
                        <a:pt x="505548" y="573236"/>
                        <a:pt x="449722" y="495298"/>
                        <a:pt x="404691" y="426251"/>
                      </a:cubicBezTo>
                      <a:cubicBezTo>
                        <a:pt x="393318" y="408758"/>
                        <a:pt x="381656" y="391207"/>
                        <a:pt x="366415" y="376947"/>
                      </a:cubicBezTo>
                      <a:cubicBezTo>
                        <a:pt x="318440" y="331974"/>
                        <a:pt x="244716" y="327818"/>
                        <a:pt x="189755" y="291735"/>
                      </a:cubicBezTo>
                      <a:cubicBezTo>
                        <a:pt x="184213" y="288098"/>
                        <a:pt x="178497" y="283595"/>
                        <a:pt x="177054" y="277129"/>
                      </a:cubicBezTo>
                      <a:cubicBezTo>
                        <a:pt x="175495" y="270201"/>
                        <a:pt x="179190" y="263331"/>
                        <a:pt x="182770" y="257269"/>
                      </a:cubicBezTo>
                      <a:cubicBezTo>
                        <a:pt x="195240" y="236082"/>
                        <a:pt x="207767" y="214894"/>
                        <a:pt x="220238" y="193649"/>
                      </a:cubicBezTo>
                      <a:cubicBezTo>
                        <a:pt x="139297" y="159760"/>
                        <a:pt x="66671" y="106127"/>
                        <a:pt x="10498" y="38697"/>
                      </a:cubicBezTo>
                      <a:cubicBezTo>
                        <a:pt x="857" y="27092"/>
                        <a:pt x="-6129" y="5616"/>
                        <a:pt x="8015" y="363"/>
                      </a:cubicBezTo>
                      <a:cubicBezTo>
                        <a:pt x="28741" y="-7316"/>
                        <a:pt x="189351" y="109418"/>
                        <a:pt x="230398" y="11576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2" name="Freeform: Shape 1761">
                  <a:extLst>
                    <a:ext uri="{FF2B5EF4-FFF2-40B4-BE49-F238E27FC236}">
                      <a16:creationId xmlns:a16="http://schemas.microsoft.com/office/drawing/2014/main" id="{EE025804-5CAC-450C-BA82-C0EB2E94B4A4}"/>
                    </a:ext>
                  </a:extLst>
                </p:cNvPr>
                <p:cNvSpPr/>
                <p:nvPr/>
              </p:nvSpPr>
              <p:spPr>
                <a:xfrm>
                  <a:off x="2603143" y="5569177"/>
                  <a:ext cx="184334" cy="412469"/>
                </a:xfrm>
                <a:custGeom>
                  <a:avLst/>
                  <a:gdLst>
                    <a:gd name="connsiteX0" fmla="*/ 285 w 184334"/>
                    <a:gd name="connsiteY0" fmla="*/ 198562 h 412469"/>
                    <a:gd name="connsiteX1" fmla="*/ 15353 w 184334"/>
                    <a:gd name="connsiteY1" fmla="*/ 344393 h 412469"/>
                    <a:gd name="connsiteX2" fmla="*/ 16277 w 184334"/>
                    <a:gd name="connsiteY2" fmla="*/ 388385 h 412469"/>
                    <a:gd name="connsiteX3" fmla="*/ 48664 w 184334"/>
                    <a:gd name="connsiteY3" fmla="*/ 411882 h 412469"/>
                    <a:gd name="connsiteX4" fmla="*/ 67254 w 184334"/>
                    <a:gd name="connsiteY4" fmla="*/ 355651 h 412469"/>
                    <a:gd name="connsiteX5" fmla="*/ 184334 w 184334"/>
                    <a:gd name="connsiteY5" fmla="*/ 24443 h 412469"/>
                    <a:gd name="connsiteX6" fmla="*/ 285 w 184334"/>
                    <a:gd name="connsiteY6" fmla="*/ 198562 h 4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34" h="412469">
                      <a:moveTo>
                        <a:pt x="285" y="198562"/>
                      </a:moveTo>
                      <a:cubicBezTo>
                        <a:pt x="-2601" y="247461"/>
                        <a:pt x="17431" y="295494"/>
                        <a:pt x="15353" y="344393"/>
                      </a:cubicBezTo>
                      <a:cubicBezTo>
                        <a:pt x="14718" y="359115"/>
                        <a:pt x="12120" y="374241"/>
                        <a:pt x="16277" y="388385"/>
                      </a:cubicBezTo>
                      <a:cubicBezTo>
                        <a:pt x="20433" y="402529"/>
                        <a:pt x="34347" y="415403"/>
                        <a:pt x="48664" y="411882"/>
                      </a:cubicBezTo>
                      <a:cubicBezTo>
                        <a:pt x="69794" y="406744"/>
                        <a:pt x="69621" y="377243"/>
                        <a:pt x="67254" y="355651"/>
                      </a:cubicBezTo>
                      <a:cubicBezTo>
                        <a:pt x="53398" y="229622"/>
                        <a:pt x="128911" y="128880"/>
                        <a:pt x="184334" y="24443"/>
                      </a:cubicBezTo>
                      <a:cubicBezTo>
                        <a:pt x="90693" y="-65792"/>
                        <a:pt x="5077" y="116872"/>
                        <a:pt x="285" y="198562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3" name="Freeform: Shape 1762">
                  <a:extLst>
                    <a:ext uri="{FF2B5EF4-FFF2-40B4-BE49-F238E27FC236}">
                      <a16:creationId xmlns:a16="http://schemas.microsoft.com/office/drawing/2014/main" id="{BDC6A448-C669-446C-9997-D198DDDAAA70}"/>
                    </a:ext>
                  </a:extLst>
                </p:cNvPr>
                <p:cNvSpPr/>
                <p:nvPr/>
              </p:nvSpPr>
              <p:spPr>
                <a:xfrm>
                  <a:off x="2495386" y="4449606"/>
                  <a:ext cx="352190" cy="509079"/>
                </a:xfrm>
                <a:custGeom>
                  <a:avLst/>
                  <a:gdLst>
                    <a:gd name="connsiteX0" fmla="*/ 50367 w 352190"/>
                    <a:gd name="connsiteY0" fmla="*/ 149179 h 509079"/>
                    <a:gd name="connsiteX1" fmla="*/ 73864 w 352190"/>
                    <a:gd name="connsiteY1" fmla="*/ 320527 h 509079"/>
                    <a:gd name="connsiteX2" fmla="*/ 278985 w 352190"/>
                    <a:gd name="connsiteY2" fmla="*/ 445343 h 509079"/>
                    <a:gd name="connsiteX3" fmla="*/ 329097 w 352190"/>
                    <a:gd name="connsiteY3" fmla="*/ 463702 h 509079"/>
                    <a:gd name="connsiteX4" fmla="*/ 351554 w 352190"/>
                    <a:gd name="connsiteY4" fmla="*/ 509079 h 509079"/>
                    <a:gd name="connsiteX5" fmla="*/ 160231 w 352190"/>
                    <a:gd name="connsiteY5" fmla="*/ 457583 h 509079"/>
                    <a:gd name="connsiteX6" fmla="*/ 69361 w 352190"/>
                    <a:gd name="connsiteY6" fmla="*/ 389459 h 509079"/>
                    <a:gd name="connsiteX7" fmla="*/ 2103 w 352190"/>
                    <a:gd name="connsiteY7" fmla="*/ 176775 h 509079"/>
                    <a:gd name="connsiteX8" fmla="*/ 105270 w 352190"/>
                    <a:gd name="connsiteY8" fmla="*/ 0 h 509079"/>
                    <a:gd name="connsiteX9" fmla="*/ 50367 w 352190"/>
                    <a:gd name="connsiteY9" fmla="*/ 149179 h 509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190" h="509079">
                      <a:moveTo>
                        <a:pt x="50367" y="149179"/>
                      </a:moveTo>
                      <a:cubicBezTo>
                        <a:pt x="38763" y="207026"/>
                        <a:pt x="43497" y="269954"/>
                        <a:pt x="73864" y="320527"/>
                      </a:cubicBezTo>
                      <a:cubicBezTo>
                        <a:pt x="116182" y="391018"/>
                        <a:pt x="199200" y="425599"/>
                        <a:pt x="278985" y="445343"/>
                      </a:cubicBezTo>
                      <a:cubicBezTo>
                        <a:pt x="296363" y="449616"/>
                        <a:pt x="314259" y="453657"/>
                        <a:pt x="329097" y="463702"/>
                      </a:cubicBezTo>
                      <a:cubicBezTo>
                        <a:pt x="343876" y="473748"/>
                        <a:pt x="355018" y="491529"/>
                        <a:pt x="351554" y="509079"/>
                      </a:cubicBezTo>
                      <a:cubicBezTo>
                        <a:pt x="284989" y="506424"/>
                        <a:pt x="219118" y="488700"/>
                        <a:pt x="160231" y="457583"/>
                      </a:cubicBezTo>
                      <a:cubicBezTo>
                        <a:pt x="126631" y="439801"/>
                        <a:pt x="95052" y="417517"/>
                        <a:pt x="69361" y="389459"/>
                      </a:cubicBezTo>
                      <a:cubicBezTo>
                        <a:pt x="17518" y="332824"/>
                        <a:pt x="-7769" y="252923"/>
                        <a:pt x="2103" y="176775"/>
                      </a:cubicBezTo>
                      <a:cubicBezTo>
                        <a:pt x="10994" y="107901"/>
                        <a:pt x="48924" y="40874"/>
                        <a:pt x="105270" y="0"/>
                      </a:cubicBezTo>
                      <a:cubicBezTo>
                        <a:pt x="90260" y="47571"/>
                        <a:pt x="60932" y="96470"/>
                        <a:pt x="50367" y="14917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4" name="Freeform: Shape 1763">
                  <a:extLst>
                    <a:ext uri="{FF2B5EF4-FFF2-40B4-BE49-F238E27FC236}">
                      <a16:creationId xmlns:a16="http://schemas.microsoft.com/office/drawing/2014/main" id="{63C68F7A-D49D-4D25-93AC-3CC3D67D0F6A}"/>
                    </a:ext>
                  </a:extLst>
                </p:cNvPr>
                <p:cNvSpPr/>
                <p:nvPr/>
              </p:nvSpPr>
              <p:spPr>
                <a:xfrm>
                  <a:off x="2938908" y="5796863"/>
                  <a:ext cx="722834" cy="451645"/>
                </a:xfrm>
                <a:custGeom>
                  <a:avLst/>
                  <a:gdLst>
                    <a:gd name="connsiteX0" fmla="*/ 430795 w 722834"/>
                    <a:gd name="connsiteY0" fmla="*/ 11693 h 451645"/>
                    <a:gd name="connsiteX1" fmla="*/ 456139 w 722834"/>
                    <a:gd name="connsiteY1" fmla="*/ 666 h 451645"/>
                    <a:gd name="connsiteX2" fmla="*/ 490778 w 722834"/>
                    <a:gd name="connsiteY2" fmla="*/ 4592 h 451645"/>
                    <a:gd name="connsiteX3" fmla="*/ 692436 w 722834"/>
                    <a:gd name="connsiteY3" fmla="*/ 57070 h 451645"/>
                    <a:gd name="connsiteX4" fmla="*/ 721821 w 722834"/>
                    <a:gd name="connsiteY4" fmla="*/ 87379 h 451645"/>
                    <a:gd name="connsiteX5" fmla="*/ 687471 w 722834"/>
                    <a:gd name="connsiteY5" fmla="*/ 99214 h 451645"/>
                    <a:gd name="connsiteX6" fmla="*/ 494531 w 722834"/>
                    <a:gd name="connsiteY6" fmla="*/ 210290 h 451645"/>
                    <a:gd name="connsiteX7" fmla="*/ 338251 w 722834"/>
                    <a:gd name="connsiteY7" fmla="*/ 378406 h 451645"/>
                    <a:gd name="connsiteX8" fmla="*/ 223249 w 722834"/>
                    <a:gd name="connsiteY8" fmla="*/ 427535 h 451645"/>
                    <a:gd name="connsiteX9" fmla="*/ 102012 w 722834"/>
                    <a:gd name="connsiteY9" fmla="*/ 451436 h 451645"/>
                    <a:gd name="connsiteX10" fmla="*/ 0 w 722834"/>
                    <a:gd name="connsiteY10" fmla="*/ 391568 h 451645"/>
                    <a:gd name="connsiteX11" fmla="*/ 382012 w 722834"/>
                    <a:gd name="connsiteY11" fmla="*/ 267907 h 451645"/>
                    <a:gd name="connsiteX12" fmla="*/ 447018 w 722834"/>
                    <a:gd name="connsiteY12" fmla="*/ 173400 h 451645"/>
                    <a:gd name="connsiteX13" fmla="*/ 461624 w 722834"/>
                    <a:gd name="connsiteY13" fmla="*/ 113474 h 451645"/>
                    <a:gd name="connsiteX14" fmla="*/ 369542 w 722834"/>
                    <a:gd name="connsiteY14" fmla="*/ 95519 h 451645"/>
                    <a:gd name="connsiteX15" fmla="*/ 430795 w 722834"/>
                    <a:gd name="connsiteY15" fmla="*/ 11693 h 45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834" h="451645">
                      <a:moveTo>
                        <a:pt x="430795" y="11693"/>
                      </a:moveTo>
                      <a:cubicBezTo>
                        <a:pt x="438704" y="6901"/>
                        <a:pt x="447018" y="2282"/>
                        <a:pt x="456139" y="666"/>
                      </a:cubicBezTo>
                      <a:cubicBezTo>
                        <a:pt x="467686" y="-1355"/>
                        <a:pt x="479463" y="1590"/>
                        <a:pt x="490778" y="4592"/>
                      </a:cubicBezTo>
                      <a:cubicBezTo>
                        <a:pt x="557978" y="22085"/>
                        <a:pt x="625236" y="39577"/>
                        <a:pt x="692436" y="57070"/>
                      </a:cubicBezTo>
                      <a:cubicBezTo>
                        <a:pt x="707908" y="61111"/>
                        <a:pt x="727537" y="72427"/>
                        <a:pt x="721821" y="87379"/>
                      </a:cubicBezTo>
                      <a:cubicBezTo>
                        <a:pt x="717203" y="99503"/>
                        <a:pt x="700461" y="99618"/>
                        <a:pt x="687471" y="99214"/>
                      </a:cubicBezTo>
                      <a:cubicBezTo>
                        <a:pt x="610630" y="96732"/>
                        <a:pt x="543949" y="151404"/>
                        <a:pt x="494531" y="210290"/>
                      </a:cubicBezTo>
                      <a:cubicBezTo>
                        <a:pt x="445112" y="269177"/>
                        <a:pt x="403026" y="336954"/>
                        <a:pt x="338251" y="378406"/>
                      </a:cubicBezTo>
                      <a:cubicBezTo>
                        <a:pt x="303034" y="400921"/>
                        <a:pt x="262968" y="414430"/>
                        <a:pt x="223249" y="427535"/>
                      </a:cubicBezTo>
                      <a:cubicBezTo>
                        <a:pt x="183876" y="440525"/>
                        <a:pt x="143406" y="453457"/>
                        <a:pt x="102012" y="451436"/>
                      </a:cubicBezTo>
                      <a:cubicBezTo>
                        <a:pt x="60618" y="449415"/>
                        <a:pt x="17550" y="429152"/>
                        <a:pt x="0" y="391568"/>
                      </a:cubicBezTo>
                      <a:cubicBezTo>
                        <a:pt x="136882" y="425341"/>
                        <a:pt x="290911" y="375519"/>
                        <a:pt x="382012" y="267907"/>
                      </a:cubicBezTo>
                      <a:cubicBezTo>
                        <a:pt x="406721" y="238694"/>
                        <a:pt x="426927" y="205960"/>
                        <a:pt x="447018" y="173400"/>
                      </a:cubicBezTo>
                      <a:cubicBezTo>
                        <a:pt x="458218" y="155156"/>
                        <a:pt x="469822" y="133218"/>
                        <a:pt x="461624" y="113474"/>
                      </a:cubicBezTo>
                      <a:cubicBezTo>
                        <a:pt x="442746" y="68154"/>
                        <a:pt x="383339" y="113763"/>
                        <a:pt x="369542" y="95519"/>
                      </a:cubicBezTo>
                      <a:cubicBezTo>
                        <a:pt x="342177" y="59206"/>
                        <a:pt x="405046" y="27280"/>
                        <a:pt x="430795" y="11693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5" name="Freeform: Shape 1764">
                  <a:extLst>
                    <a:ext uri="{FF2B5EF4-FFF2-40B4-BE49-F238E27FC236}">
                      <a16:creationId xmlns:a16="http://schemas.microsoft.com/office/drawing/2014/main" id="{E7958E5A-0E5E-44CB-8532-1A91E6E4C006}"/>
                    </a:ext>
                  </a:extLst>
                </p:cNvPr>
                <p:cNvSpPr/>
                <p:nvPr/>
              </p:nvSpPr>
              <p:spPr>
                <a:xfrm>
                  <a:off x="2766387" y="5568648"/>
                  <a:ext cx="648750" cy="370233"/>
                </a:xfrm>
                <a:custGeom>
                  <a:avLst/>
                  <a:gdLst>
                    <a:gd name="connsiteX0" fmla="*/ 388322 w 648750"/>
                    <a:gd name="connsiteY0" fmla="*/ 260576 h 370233"/>
                    <a:gd name="connsiteX1" fmla="*/ 404487 w 648750"/>
                    <a:gd name="connsiteY1" fmla="*/ 303298 h 370233"/>
                    <a:gd name="connsiteX2" fmla="*/ 445419 w 648750"/>
                    <a:gd name="connsiteY2" fmla="*/ 314093 h 370233"/>
                    <a:gd name="connsiteX3" fmla="*/ 467992 w 648750"/>
                    <a:gd name="connsiteY3" fmla="*/ 301796 h 370233"/>
                    <a:gd name="connsiteX4" fmla="*/ 485716 w 648750"/>
                    <a:gd name="connsiteY4" fmla="*/ 310110 h 370233"/>
                    <a:gd name="connsiteX5" fmla="*/ 500841 w 648750"/>
                    <a:gd name="connsiteY5" fmla="*/ 303182 h 370233"/>
                    <a:gd name="connsiteX6" fmla="*/ 567233 w 648750"/>
                    <a:gd name="connsiteY6" fmla="*/ 249722 h 370233"/>
                    <a:gd name="connsiteX7" fmla="*/ 648750 w 648750"/>
                    <a:gd name="connsiteY7" fmla="*/ 244584 h 370233"/>
                    <a:gd name="connsiteX8" fmla="*/ 614227 w 648750"/>
                    <a:gd name="connsiteY8" fmla="*/ 286382 h 370233"/>
                    <a:gd name="connsiteX9" fmla="*/ 442763 w 648750"/>
                    <a:gd name="connsiteY9" fmla="*/ 369574 h 370233"/>
                    <a:gd name="connsiteX10" fmla="*/ 293642 w 648750"/>
                    <a:gd name="connsiteY10" fmla="*/ 275702 h 370233"/>
                    <a:gd name="connsiteX11" fmla="*/ 277361 w 648750"/>
                    <a:gd name="connsiteY11" fmla="*/ 125079 h 370233"/>
                    <a:gd name="connsiteX12" fmla="*/ 149370 w 648750"/>
                    <a:gd name="connsiteY12" fmla="*/ 97022 h 370233"/>
                    <a:gd name="connsiteX13" fmla="*/ 133 w 648750"/>
                    <a:gd name="connsiteY13" fmla="*/ 23067 h 370233"/>
                    <a:gd name="connsiteX14" fmla="*/ 39391 w 648750"/>
                    <a:gd name="connsiteY14" fmla="*/ 148 h 370233"/>
                    <a:gd name="connsiteX15" fmla="*/ 207968 w 648750"/>
                    <a:gd name="connsiteY15" fmla="*/ 36576 h 370233"/>
                    <a:gd name="connsiteX16" fmla="*/ 367943 w 648750"/>
                    <a:gd name="connsiteY16" fmla="*/ 23875 h 370233"/>
                    <a:gd name="connsiteX17" fmla="*/ 388322 w 648750"/>
                    <a:gd name="connsiteY17" fmla="*/ 260576 h 37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750" h="370233">
                      <a:moveTo>
                        <a:pt x="388322" y="260576"/>
                      </a:moveTo>
                      <a:cubicBezTo>
                        <a:pt x="391439" y="275644"/>
                        <a:pt x="394846" y="291347"/>
                        <a:pt x="404487" y="303298"/>
                      </a:cubicBezTo>
                      <a:cubicBezTo>
                        <a:pt x="414186" y="315248"/>
                        <a:pt x="432198" y="322003"/>
                        <a:pt x="445419" y="314093"/>
                      </a:cubicBezTo>
                      <a:cubicBezTo>
                        <a:pt x="452982" y="309590"/>
                        <a:pt x="459274" y="300584"/>
                        <a:pt x="467992" y="301796"/>
                      </a:cubicBezTo>
                      <a:cubicBezTo>
                        <a:pt x="474516" y="302720"/>
                        <a:pt x="479192" y="309302"/>
                        <a:pt x="485716" y="310110"/>
                      </a:cubicBezTo>
                      <a:cubicBezTo>
                        <a:pt x="491373" y="310803"/>
                        <a:pt x="496511" y="306935"/>
                        <a:pt x="500841" y="303182"/>
                      </a:cubicBezTo>
                      <a:cubicBezTo>
                        <a:pt x="522375" y="284592"/>
                        <a:pt x="542293" y="263578"/>
                        <a:pt x="567233" y="249722"/>
                      </a:cubicBezTo>
                      <a:cubicBezTo>
                        <a:pt x="592115" y="235924"/>
                        <a:pt x="624041" y="230440"/>
                        <a:pt x="648750" y="244584"/>
                      </a:cubicBezTo>
                      <a:cubicBezTo>
                        <a:pt x="644074" y="262423"/>
                        <a:pt x="628833" y="275124"/>
                        <a:pt x="614227" y="286382"/>
                      </a:cubicBezTo>
                      <a:cubicBezTo>
                        <a:pt x="563192" y="325697"/>
                        <a:pt x="506845" y="363454"/>
                        <a:pt x="442763" y="369574"/>
                      </a:cubicBezTo>
                      <a:cubicBezTo>
                        <a:pt x="378681" y="375693"/>
                        <a:pt x="306169" y="338860"/>
                        <a:pt x="293642" y="275702"/>
                      </a:cubicBezTo>
                      <a:cubicBezTo>
                        <a:pt x="283596" y="225013"/>
                        <a:pt x="311019" y="164279"/>
                        <a:pt x="277361" y="125079"/>
                      </a:cubicBezTo>
                      <a:cubicBezTo>
                        <a:pt x="247976" y="90844"/>
                        <a:pt x="194401" y="99562"/>
                        <a:pt x="149370" y="97022"/>
                      </a:cubicBezTo>
                      <a:cubicBezTo>
                        <a:pt x="92389" y="93789"/>
                        <a:pt x="37197" y="66424"/>
                        <a:pt x="133" y="23067"/>
                      </a:cubicBezTo>
                      <a:cubicBezTo>
                        <a:pt x="-2003" y="5748"/>
                        <a:pt x="22013" y="-1123"/>
                        <a:pt x="39391" y="148"/>
                      </a:cubicBezTo>
                      <a:cubicBezTo>
                        <a:pt x="96776" y="4477"/>
                        <a:pt x="151506" y="25319"/>
                        <a:pt x="207968" y="36576"/>
                      </a:cubicBezTo>
                      <a:cubicBezTo>
                        <a:pt x="263159" y="47603"/>
                        <a:pt x="315695" y="44197"/>
                        <a:pt x="367943" y="23875"/>
                      </a:cubicBezTo>
                      <a:cubicBezTo>
                        <a:pt x="370079" y="103603"/>
                        <a:pt x="371695" y="180040"/>
                        <a:pt x="388322" y="26057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6" name="Freeform: Shape 1765">
                  <a:extLst>
                    <a:ext uri="{FF2B5EF4-FFF2-40B4-BE49-F238E27FC236}">
                      <a16:creationId xmlns:a16="http://schemas.microsoft.com/office/drawing/2014/main" id="{73B337EB-CF25-4008-9572-27B1FB27320F}"/>
                    </a:ext>
                  </a:extLst>
                </p:cNvPr>
                <p:cNvSpPr/>
                <p:nvPr/>
              </p:nvSpPr>
              <p:spPr>
                <a:xfrm>
                  <a:off x="3613717" y="5907508"/>
                  <a:ext cx="693320" cy="711948"/>
                </a:xfrm>
                <a:custGeom>
                  <a:avLst/>
                  <a:gdLst>
                    <a:gd name="connsiteX0" fmla="*/ 165998 w 693320"/>
                    <a:gd name="connsiteY0" fmla="*/ 516353 h 711948"/>
                    <a:gd name="connsiteX1" fmla="*/ 77033 w 693320"/>
                    <a:gd name="connsiteY1" fmla="*/ 381550 h 711948"/>
                    <a:gd name="connsiteX2" fmla="*/ 41585 w 693320"/>
                    <a:gd name="connsiteY2" fmla="*/ 0 h 711948"/>
                    <a:gd name="connsiteX3" fmla="*/ 108093 w 693320"/>
                    <a:gd name="connsiteY3" fmla="*/ 280403 h 711948"/>
                    <a:gd name="connsiteX4" fmla="*/ 198154 w 693320"/>
                    <a:gd name="connsiteY4" fmla="*/ 452791 h 711948"/>
                    <a:gd name="connsiteX5" fmla="*/ 505057 w 693320"/>
                    <a:gd name="connsiteY5" fmla="*/ 533904 h 711948"/>
                    <a:gd name="connsiteX6" fmla="*/ 693320 w 693320"/>
                    <a:gd name="connsiteY6" fmla="*/ 535001 h 711948"/>
                    <a:gd name="connsiteX7" fmla="*/ 632760 w 693320"/>
                    <a:gd name="connsiteY7" fmla="*/ 564964 h 711948"/>
                    <a:gd name="connsiteX8" fmla="*/ 387341 w 693320"/>
                    <a:gd name="connsiteY8" fmla="*/ 554572 h 711948"/>
                    <a:gd name="connsiteX9" fmla="*/ 265989 w 693320"/>
                    <a:gd name="connsiteY9" fmla="*/ 569640 h 711948"/>
                    <a:gd name="connsiteX10" fmla="*/ 103358 w 693320"/>
                    <a:gd name="connsiteY10" fmla="*/ 711949 h 711948"/>
                    <a:gd name="connsiteX11" fmla="*/ 165998 w 693320"/>
                    <a:gd name="connsiteY11" fmla="*/ 516353 h 711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3320" h="711948">
                      <a:moveTo>
                        <a:pt x="165998" y="516353"/>
                      </a:moveTo>
                      <a:cubicBezTo>
                        <a:pt x="160225" y="461855"/>
                        <a:pt x="112249" y="423521"/>
                        <a:pt x="77033" y="381550"/>
                      </a:cubicBezTo>
                      <a:cubicBezTo>
                        <a:pt x="-10373" y="277459"/>
                        <a:pt x="-25095" y="118408"/>
                        <a:pt x="41585" y="0"/>
                      </a:cubicBezTo>
                      <a:cubicBezTo>
                        <a:pt x="57577" y="94796"/>
                        <a:pt x="79804" y="188552"/>
                        <a:pt x="108093" y="280403"/>
                      </a:cubicBezTo>
                      <a:cubicBezTo>
                        <a:pt x="127375" y="343043"/>
                        <a:pt x="150987" y="407298"/>
                        <a:pt x="198154" y="452791"/>
                      </a:cubicBezTo>
                      <a:cubicBezTo>
                        <a:pt x="276265" y="528189"/>
                        <a:pt x="396463" y="533269"/>
                        <a:pt x="505057" y="533904"/>
                      </a:cubicBezTo>
                      <a:cubicBezTo>
                        <a:pt x="567811" y="534251"/>
                        <a:pt x="630566" y="534597"/>
                        <a:pt x="693320" y="535001"/>
                      </a:cubicBezTo>
                      <a:cubicBezTo>
                        <a:pt x="691415" y="559999"/>
                        <a:pt x="657758" y="566003"/>
                        <a:pt x="632760" y="564964"/>
                      </a:cubicBezTo>
                      <a:cubicBezTo>
                        <a:pt x="550954" y="561500"/>
                        <a:pt x="469147" y="558036"/>
                        <a:pt x="387341" y="554572"/>
                      </a:cubicBezTo>
                      <a:cubicBezTo>
                        <a:pt x="346179" y="552840"/>
                        <a:pt x="302995" y="551512"/>
                        <a:pt x="265989" y="569640"/>
                      </a:cubicBezTo>
                      <a:cubicBezTo>
                        <a:pt x="199886" y="602085"/>
                        <a:pt x="172752" y="688568"/>
                        <a:pt x="103358" y="711949"/>
                      </a:cubicBezTo>
                      <a:cubicBezTo>
                        <a:pt x="77957" y="656757"/>
                        <a:pt x="173329" y="585747"/>
                        <a:pt x="165998" y="51635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7" name="Freeform: Shape 1766">
                  <a:extLst>
                    <a:ext uri="{FF2B5EF4-FFF2-40B4-BE49-F238E27FC236}">
                      <a16:creationId xmlns:a16="http://schemas.microsoft.com/office/drawing/2014/main" id="{C882468A-0486-46CE-BA8D-346283029E36}"/>
                    </a:ext>
                  </a:extLst>
                </p:cNvPr>
                <p:cNvSpPr/>
                <p:nvPr/>
              </p:nvSpPr>
              <p:spPr>
                <a:xfrm>
                  <a:off x="3561199" y="5738538"/>
                  <a:ext cx="932311" cy="411121"/>
                </a:xfrm>
                <a:custGeom>
                  <a:avLst/>
                  <a:gdLst>
                    <a:gd name="connsiteX0" fmla="*/ 932312 w 932311"/>
                    <a:gd name="connsiteY0" fmla="*/ 253778 h 411121"/>
                    <a:gd name="connsiteX1" fmla="*/ 767083 w 932311"/>
                    <a:gd name="connsiteY1" fmla="*/ 373976 h 411121"/>
                    <a:gd name="connsiteX2" fmla="*/ 704733 w 932311"/>
                    <a:gd name="connsiteY2" fmla="*/ 408153 h 411121"/>
                    <a:gd name="connsiteX3" fmla="*/ 532980 w 932311"/>
                    <a:gd name="connsiteY3" fmla="*/ 299675 h 411121"/>
                    <a:gd name="connsiteX4" fmla="*/ 449269 w 932311"/>
                    <a:gd name="connsiteY4" fmla="*/ 228549 h 411121"/>
                    <a:gd name="connsiteX5" fmla="*/ 407125 w 932311"/>
                    <a:gd name="connsiteY5" fmla="*/ 235708 h 411121"/>
                    <a:gd name="connsiteX6" fmla="*/ 283579 w 932311"/>
                    <a:gd name="connsiteY6" fmla="*/ 227799 h 411121"/>
                    <a:gd name="connsiteX7" fmla="*/ 0 w 932311"/>
                    <a:gd name="connsiteY7" fmla="*/ 106100 h 411121"/>
                    <a:gd name="connsiteX8" fmla="*/ 158532 w 932311"/>
                    <a:gd name="connsiteY8" fmla="*/ 150669 h 411121"/>
                    <a:gd name="connsiteX9" fmla="*/ 289121 w 932311"/>
                    <a:gd name="connsiteY9" fmla="*/ 174570 h 411121"/>
                    <a:gd name="connsiteX10" fmla="*/ 409319 w 932311"/>
                    <a:gd name="connsiteY10" fmla="*/ 126826 h 411121"/>
                    <a:gd name="connsiteX11" fmla="*/ 529055 w 932311"/>
                    <a:gd name="connsiteY11" fmla="*/ 1028 h 411121"/>
                    <a:gd name="connsiteX12" fmla="*/ 626218 w 932311"/>
                    <a:gd name="connsiteY12" fmla="*/ 125787 h 411121"/>
                    <a:gd name="connsiteX13" fmla="*/ 932312 w 932311"/>
                    <a:gd name="connsiteY13" fmla="*/ 253778 h 41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2311" h="411121">
                      <a:moveTo>
                        <a:pt x="932312" y="253778"/>
                      </a:moveTo>
                      <a:cubicBezTo>
                        <a:pt x="877235" y="293844"/>
                        <a:pt x="822159" y="333910"/>
                        <a:pt x="767083" y="373976"/>
                      </a:cubicBezTo>
                      <a:cubicBezTo>
                        <a:pt x="747801" y="388005"/>
                        <a:pt x="727883" y="402322"/>
                        <a:pt x="704733" y="408153"/>
                      </a:cubicBezTo>
                      <a:cubicBezTo>
                        <a:pt x="634358" y="425877"/>
                        <a:pt x="571776" y="360986"/>
                        <a:pt x="532980" y="299675"/>
                      </a:cubicBezTo>
                      <a:cubicBezTo>
                        <a:pt x="512543" y="267403"/>
                        <a:pt x="487430" y="230166"/>
                        <a:pt x="449269" y="228549"/>
                      </a:cubicBezTo>
                      <a:cubicBezTo>
                        <a:pt x="435010" y="227972"/>
                        <a:pt x="421096" y="232764"/>
                        <a:pt x="407125" y="235708"/>
                      </a:cubicBezTo>
                      <a:cubicBezTo>
                        <a:pt x="366424" y="244368"/>
                        <a:pt x="324049" y="237498"/>
                        <a:pt x="283579" y="227799"/>
                      </a:cubicBezTo>
                      <a:cubicBezTo>
                        <a:pt x="183068" y="203782"/>
                        <a:pt x="86713" y="162446"/>
                        <a:pt x="0" y="106100"/>
                      </a:cubicBezTo>
                      <a:cubicBezTo>
                        <a:pt x="52825" y="120937"/>
                        <a:pt x="105707" y="135832"/>
                        <a:pt x="158532" y="150669"/>
                      </a:cubicBezTo>
                      <a:cubicBezTo>
                        <a:pt x="201253" y="162677"/>
                        <a:pt x="244725" y="174801"/>
                        <a:pt x="289121" y="174570"/>
                      </a:cubicBezTo>
                      <a:cubicBezTo>
                        <a:pt x="333517" y="174339"/>
                        <a:pt x="379818" y="160022"/>
                        <a:pt x="409319" y="126826"/>
                      </a:cubicBezTo>
                      <a:cubicBezTo>
                        <a:pt x="440205" y="92013"/>
                        <a:pt x="464857" y="-11384"/>
                        <a:pt x="529055" y="1028"/>
                      </a:cubicBezTo>
                      <a:cubicBezTo>
                        <a:pt x="571949" y="9342"/>
                        <a:pt x="599199" y="94785"/>
                        <a:pt x="626218" y="125787"/>
                      </a:cubicBezTo>
                      <a:cubicBezTo>
                        <a:pt x="672114" y="178554"/>
                        <a:pt x="854662" y="310297"/>
                        <a:pt x="932312" y="2537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8" name="Freeform: Shape 1767">
                  <a:extLst>
                    <a:ext uri="{FF2B5EF4-FFF2-40B4-BE49-F238E27FC236}">
                      <a16:creationId xmlns:a16="http://schemas.microsoft.com/office/drawing/2014/main" id="{74A04E70-E39B-45F5-A31D-1C1759FCD170}"/>
                    </a:ext>
                  </a:extLst>
                </p:cNvPr>
                <p:cNvSpPr/>
                <p:nvPr/>
              </p:nvSpPr>
              <p:spPr>
                <a:xfrm>
                  <a:off x="4129569" y="4936345"/>
                  <a:ext cx="648963" cy="888872"/>
                </a:xfrm>
                <a:custGeom>
                  <a:avLst/>
                  <a:gdLst>
                    <a:gd name="connsiteX0" fmla="*/ 451059 w 648963"/>
                    <a:gd name="connsiteY0" fmla="*/ 620327 h 888872"/>
                    <a:gd name="connsiteX1" fmla="*/ 518778 w 648963"/>
                    <a:gd name="connsiteY1" fmla="*/ 712755 h 888872"/>
                    <a:gd name="connsiteX2" fmla="*/ 461335 w 648963"/>
                    <a:gd name="connsiteY2" fmla="*/ 797852 h 888872"/>
                    <a:gd name="connsiteX3" fmla="*/ 356148 w 648963"/>
                    <a:gd name="connsiteY3" fmla="*/ 821291 h 888872"/>
                    <a:gd name="connsiteX4" fmla="*/ 107497 w 648963"/>
                    <a:gd name="connsiteY4" fmla="*/ 815345 h 888872"/>
                    <a:gd name="connsiteX5" fmla="*/ 0 w 648963"/>
                    <a:gd name="connsiteY5" fmla="*/ 829951 h 888872"/>
                    <a:gd name="connsiteX6" fmla="*/ 270531 w 648963"/>
                    <a:gd name="connsiteY6" fmla="*/ 888433 h 888872"/>
                    <a:gd name="connsiteX7" fmla="*/ 476403 w 648963"/>
                    <a:gd name="connsiteY7" fmla="*/ 822157 h 888872"/>
                    <a:gd name="connsiteX8" fmla="*/ 567273 w 648963"/>
                    <a:gd name="connsiteY8" fmla="*/ 756689 h 888872"/>
                    <a:gd name="connsiteX9" fmla="*/ 588518 w 648963"/>
                    <a:gd name="connsiteY9" fmla="*/ 651964 h 888872"/>
                    <a:gd name="connsiteX10" fmla="*/ 535809 w 648963"/>
                    <a:gd name="connsiteY10" fmla="*/ 597119 h 888872"/>
                    <a:gd name="connsiteX11" fmla="*/ 340272 w 648963"/>
                    <a:gd name="connsiteY11" fmla="*/ 452904 h 888872"/>
                    <a:gd name="connsiteX12" fmla="*/ 648964 w 648963"/>
                    <a:gd name="connsiteY12" fmla="*/ 140287 h 888872"/>
                    <a:gd name="connsiteX13" fmla="*/ 304247 w 648963"/>
                    <a:gd name="connsiteY13" fmla="*/ 6753 h 888872"/>
                    <a:gd name="connsiteX14" fmla="*/ 381954 w 648963"/>
                    <a:gd name="connsiteY14" fmla="*/ 44452 h 888872"/>
                    <a:gd name="connsiteX15" fmla="*/ 396444 w 648963"/>
                    <a:gd name="connsiteY15" fmla="*/ 152814 h 888872"/>
                    <a:gd name="connsiteX16" fmla="*/ 195191 w 648963"/>
                    <a:gd name="connsiteY16" fmla="*/ 522702 h 888872"/>
                    <a:gd name="connsiteX17" fmla="*/ 451059 w 648963"/>
                    <a:gd name="connsiteY17" fmla="*/ 620327 h 88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963" h="888872">
                      <a:moveTo>
                        <a:pt x="451059" y="620327"/>
                      </a:moveTo>
                      <a:cubicBezTo>
                        <a:pt x="483966" y="642496"/>
                        <a:pt x="517162" y="673094"/>
                        <a:pt x="518778" y="712755"/>
                      </a:cubicBezTo>
                      <a:cubicBezTo>
                        <a:pt x="520222" y="748896"/>
                        <a:pt x="493549" y="781399"/>
                        <a:pt x="461335" y="797852"/>
                      </a:cubicBezTo>
                      <a:cubicBezTo>
                        <a:pt x="429121" y="814306"/>
                        <a:pt x="392115" y="817943"/>
                        <a:pt x="356148" y="821291"/>
                      </a:cubicBezTo>
                      <a:cubicBezTo>
                        <a:pt x="273129" y="829027"/>
                        <a:pt x="188090" y="836533"/>
                        <a:pt x="107497" y="815345"/>
                      </a:cubicBezTo>
                      <a:cubicBezTo>
                        <a:pt x="69336" y="805300"/>
                        <a:pt x="17435" y="794562"/>
                        <a:pt x="0" y="829951"/>
                      </a:cubicBezTo>
                      <a:cubicBezTo>
                        <a:pt x="91158" y="809803"/>
                        <a:pt x="177410" y="882256"/>
                        <a:pt x="270531" y="888433"/>
                      </a:cubicBezTo>
                      <a:cubicBezTo>
                        <a:pt x="343504" y="893283"/>
                        <a:pt x="412206" y="857143"/>
                        <a:pt x="476403" y="822157"/>
                      </a:cubicBezTo>
                      <a:cubicBezTo>
                        <a:pt x="509368" y="804145"/>
                        <a:pt x="543141" y="785498"/>
                        <a:pt x="567273" y="756689"/>
                      </a:cubicBezTo>
                      <a:cubicBezTo>
                        <a:pt x="591405" y="727881"/>
                        <a:pt x="603991" y="686199"/>
                        <a:pt x="588518" y="651964"/>
                      </a:cubicBezTo>
                      <a:cubicBezTo>
                        <a:pt x="577953" y="628583"/>
                        <a:pt x="556477" y="612302"/>
                        <a:pt x="535809" y="597119"/>
                      </a:cubicBezTo>
                      <a:cubicBezTo>
                        <a:pt x="470630" y="549028"/>
                        <a:pt x="405451" y="500995"/>
                        <a:pt x="340272" y="452904"/>
                      </a:cubicBezTo>
                      <a:cubicBezTo>
                        <a:pt x="407529" y="320121"/>
                        <a:pt x="517104" y="209218"/>
                        <a:pt x="648964" y="140287"/>
                      </a:cubicBezTo>
                      <a:cubicBezTo>
                        <a:pt x="549088" y="60212"/>
                        <a:pt x="428370" y="-24827"/>
                        <a:pt x="304247" y="6753"/>
                      </a:cubicBezTo>
                      <a:cubicBezTo>
                        <a:pt x="321509" y="30307"/>
                        <a:pt x="358572" y="26901"/>
                        <a:pt x="381954" y="44452"/>
                      </a:cubicBezTo>
                      <a:cubicBezTo>
                        <a:pt x="413071" y="67775"/>
                        <a:pt x="407471" y="115462"/>
                        <a:pt x="396444" y="152814"/>
                      </a:cubicBezTo>
                      <a:cubicBezTo>
                        <a:pt x="353838" y="296393"/>
                        <a:pt x="261237" y="396269"/>
                        <a:pt x="195191" y="522702"/>
                      </a:cubicBezTo>
                      <a:cubicBezTo>
                        <a:pt x="285715" y="547585"/>
                        <a:pt x="370927" y="566348"/>
                        <a:pt x="451059" y="620327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9" name="Freeform: Shape 1768">
                  <a:extLst>
                    <a:ext uri="{FF2B5EF4-FFF2-40B4-BE49-F238E27FC236}">
                      <a16:creationId xmlns:a16="http://schemas.microsoft.com/office/drawing/2014/main" id="{0304FD59-69AB-4212-A572-F80AF329ACC5}"/>
                    </a:ext>
                  </a:extLst>
                </p:cNvPr>
                <p:cNvSpPr/>
                <p:nvPr/>
              </p:nvSpPr>
              <p:spPr>
                <a:xfrm>
                  <a:off x="3271651" y="5297134"/>
                  <a:ext cx="780037" cy="451307"/>
                </a:xfrm>
                <a:custGeom>
                  <a:avLst/>
                  <a:gdLst>
                    <a:gd name="connsiteX0" fmla="*/ 512854 w 780037"/>
                    <a:gd name="connsiteY0" fmla="*/ 297872 h 451307"/>
                    <a:gd name="connsiteX1" fmla="*/ 780038 w 780037"/>
                    <a:gd name="connsiteY1" fmla="*/ 448032 h 451307"/>
                    <a:gd name="connsiteX2" fmla="*/ 577110 w 780037"/>
                    <a:gd name="connsiteY2" fmla="*/ 409063 h 451307"/>
                    <a:gd name="connsiteX3" fmla="*/ 386883 w 780037"/>
                    <a:gd name="connsiteY3" fmla="*/ 325525 h 451307"/>
                    <a:gd name="connsiteX4" fmla="*/ 256352 w 780037"/>
                    <a:gd name="connsiteY4" fmla="*/ 271546 h 451307"/>
                    <a:gd name="connsiteX5" fmla="*/ 72072 w 780037"/>
                    <a:gd name="connsiteY5" fmla="*/ 274317 h 451307"/>
                    <a:gd name="connsiteX6" fmla="*/ 19478 w 780037"/>
                    <a:gd name="connsiteY6" fmla="*/ 102218 h 451307"/>
                    <a:gd name="connsiteX7" fmla="*/ 178241 w 780037"/>
                    <a:gd name="connsiteY7" fmla="*/ 264214 h 451307"/>
                    <a:gd name="connsiteX8" fmla="*/ 205202 w 780037"/>
                    <a:gd name="connsiteY8" fmla="*/ 266350 h 451307"/>
                    <a:gd name="connsiteX9" fmla="*/ 218653 w 780037"/>
                    <a:gd name="connsiteY9" fmla="*/ 249492 h 451307"/>
                    <a:gd name="connsiteX10" fmla="*/ 303115 w 780037"/>
                    <a:gd name="connsiteY10" fmla="*/ 379 h 451307"/>
                    <a:gd name="connsiteX11" fmla="*/ 342084 w 780037"/>
                    <a:gd name="connsiteY11" fmla="*/ 24800 h 451307"/>
                    <a:gd name="connsiteX12" fmla="*/ 332500 w 780037"/>
                    <a:gd name="connsiteY12" fmla="*/ 78779 h 451307"/>
                    <a:gd name="connsiteX13" fmla="*/ 383882 w 780037"/>
                    <a:gd name="connsiteY13" fmla="*/ 157410 h 451307"/>
                    <a:gd name="connsiteX14" fmla="*/ 512854 w 780037"/>
                    <a:gd name="connsiteY14" fmla="*/ 297872 h 45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0037" h="451307">
                      <a:moveTo>
                        <a:pt x="512854" y="297872"/>
                      </a:moveTo>
                      <a:cubicBezTo>
                        <a:pt x="587444" y="372172"/>
                        <a:pt x="674850" y="451727"/>
                        <a:pt x="780038" y="448032"/>
                      </a:cubicBezTo>
                      <a:cubicBezTo>
                        <a:pt x="711337" y="460618"/>
                        <a:pt x="642116" y="434638"/>
                        <a:pt x="577110" y="409063"/>
                      </a:cubicBezTo>
                      <a:cubicBezTo>
                        <a:pt x="512624" y="383719"/>
                        <a:pt x="447964" y="358259"/>
                        <a:pt x="386883" y="325525"/>
                      </a:cubicBezTo>
                      <a:cubicBezTo>
                        <a:pt x="345086" y="303125"/>
                        <a:pt x="303461" y="276800"/>
                        <a:pt x="256352" y="271546"/>
                      </a:cubicBezTo>
                      <a:cubicBezTo>
                        <a:pt x="194810" y="264734"/>
                        <a:pt x="130439" y="294870"/>
                        <a:pt x="72072" y="274317"/>
                      </a:cubicBezTo>
                      <a:cubicBezTo>
                        <a:pt x="6315" y="251167"/>
                        <a:pt x="-22089" y="158218"/>
                        <a:pt x="19478" y="102218"/>
                      </a:cubicBezTo>
                      <a:cubicBezTo>
                        <a:pt x="46670" y="175191"/>
                        <a:pt x="105845" y="235579"/>
                        <a:pt x="178241" y="264214"/>
                      </a:cubicBezTo>
                      <a:cubicBezTo>
                        <a:pt x="186901" y="267620"/>
                        <a:pt x="196888" y="270564"/>
                        <a:pt x="205202" y="266350"/>
                      </a:cubicBezTo>
                      <a:cubicBezTo>
                        <a:pt x="211725" y="263002"/>
                        <a:pt x="215420" y="256074"/>
                        <a:pt x="218653" y="249492"/>
                      </a:cubicBezTo>
                      <a:cubicBezTo>
                        <a:pt x="257564" y="170631"/>
                        <a:pt x="286026" y="86631"/>
                        <a:pt x="303115" y="379"/>
                      </a:cubicBezTo>
                      <a:cubicBezTo>
                        <a:pt x="319626" y="-2219"/>
                        <a:pt x="337176" y="8808"/>
                        <a:pt x="342084" y="24800"/>
                      </a:cubicBezTo>
                      <a:cubicBezTo>
                        <a:pt x="348030" y="44313"/>
                        <a:pt x="329383" y="59612"/>
                        <a:pt x="332500" y="78779"/>
                      </a:cubicBezTo>
                      <a:cubicBezTo>
                        <a:pt x="336714" y="104759"/>
                        <a:pt x="368236" y="136742"/>
                        <a:pt x="383882" y="157410"/>
                      </a:cubicBezTo>
                      <a:cubicBezTo>
                        <a:pt x="422216" y="208098"/>
                        <a:pt x="467881" y="253129"/>
                        <a:pt x="512854" y="29787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0" name="Freeform: Shape 1769">
                  <a:extLst>
                    <a:ext uri="{FF2B5EF4-FFF2-40B4-BE49-F238E27FC236}">
                      <a16:creationId xmlns:a16="http://schemas.microsoft.com/office/drawing/2014/main" id="{9CF3EC94-0896-4862-9B35-859DF525ECA1}"/>
                    </a:ext>
                  </a:extLst>
                </p:cNvPr>
                <p:cNvSpPr/>
                <p:nvPr/>
              </p:nvSpPr>
              <p:spPr>
                <a:xfrm>
                  <a:off x="3165799" y="5050941"/>
                  <a:ext cx="337725" cy="371469"/>
                </a:xfrm>
                <a:custGeom>
                  <a:avLst/>
                  <a:gdLst>
                    <a:gd name="connsiteX0" fmla="*/ 191837 w 337725"/>
                    <a:gd name="connsiteY0" fmla="*/ 38218 h 371469"/>
                    <a:gd name="connsiteX1" fmla="*/ 30362 w 337725"/>
                    <a:gd name="connsiteY1" fmla="*/ 193863 h 371469"/>
                    <a:gd name="connsiteX2" fmla="*/ 1669 w 337725"/>
                    <a:gd name="connsiteY2" fmla="*/ 244725 h 371469"/>
                    <a:gd name="connsiteX3" fmla="*/ 51895 w 337725"/>
                    <a:gd name="connsiteY3" fmla="*/ 356436 h 371469"/>
                    <a:gd name="connsiteX4" fmla="*/ 78221 w 337725"/>
                    <a:gd name="connsiteY4" fmla="*/ 371331 h 371469"/>
                    <a:gd name="connsiteX5" fmla="*/ 98658 w 337725"/>
                    <a:gd name="connsiteY5" fmla="*/ 353434 h 371469"/>
                    <a:gd name="connsiteX6" fmla="*/ 160374 w 337725"/>
                    <a:gd name="connsiteY6" fmla="*/ 208470 h 371469"/>
                    <a:gd name="connsiteX7" fmla="*/ 337726 w 337725"/>
                    <a:gd name="connsiteY7" fmla="*/ 0 h 371469"/>
                    <a:gd name="connsiteX8" fmla="*/ 191837 w 337725"/>
                    <a:gd name="connsiteY8" fmla="*/ 38218 h 371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7725" h="371469">
                      <a:moveTo>
                        <a:pt x="191837" y="38218"/>
                      </a:moveTo>
                      <a:cubicBezTo>
                        <a:pt x="124984" y="73031"/>
                        <a:pt x="76605" y="134342"/>
                        <a:pt x="30362" y="193863"/>
                      </a:cubicBezTo>
                      <a:cubicBezTo>
                        <a:pt x="18295" y="209393"/>
                        <a:pt x="5941" y="225558"/>
                        <a:pt x="1669" y="244725"/>
                      </a:cubicBezTo>
                      <a:cubicBezTo>
                        <a:pt x="-7568" y="286234"/>
                        <a:pt x="23261" y="324972"/>
                        <a:pt x="51895" y="356436"/>
                      </a:cubicBezTo>
                      <a:cubicBezTo>
                        <a:pt x="58997" y="364172"/>
                        <a:pt x="67829" y="372659"/>
                        <a:pt x="78221" y="371331"/>
                      </a:cubicBezTo>
                      <a:cubicBezTo>
                        <a:pt x="87516" y="370119"/>
                        <a:pt x="93924" y="361517"/>
                        <a:pt x="98658" y="353434"/>
                      </a:cubicBezTo>
                      <a:cubicBezTo>
                        <a:pt x="125388" y="308172"/>
                        <a:pt x="138840" y="256387"/>
                        <a:pt x="160374" y="208470"/>
                      </a:cubicBezTo>
                      <a:cubicBezTo>
                        <a:pt x="201190" y="117657"/>
                        <a:pt x="269833" y="66161"/>
                        <a:pt x="337726" y="0"/>
                      </a:cubicBezTo>
                      <a:cubicBezTo>
                        <a:pt x="289751" y="346"/>
                        <a:pt x="235194" y="15703"/>
                        <a:pt x="191837" y="3821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1" name="Freeform: Shape 1770">
                  <a:extLst>
                    <a:ext uri="{FF2B5EF4-FFF2-40B4-BE49-F238E27FC236}">
                      <a16:creationId xmlns:a16="http://schemas.microsoft.com/office/drawing/2014/main" id="{FAF0DD17-BB5C-49AE-B430-2DA7DE030729}"/>
                    </a:ext>
                  </a:extLst>
                </p:cNvPr>
                <p:cNvSpPr/>
                <p:nvPr/>
              </p:nvSpPr>
              <p:spPr>
                <a:xfrm>
                  <a:off x="4262930" y="4199801"/>
                  <a:ext cx="281154" cy="814076"/>
                </a:xfrm>
                <a:custGeom>
                  <a:avLst/>
                  <a:gdLst>
                    <a:gd name="connsiteX0" fmla="*/ 62466 w 281154"/>
                    <a:gd name="connsiteY0" fmla="*/ 750514 h 814076"/>
                    <a:gd name="connsiteX1" fmla="*/ 82672 w 281154"/>
                    <a:gd name="connsiteY1" fmla="*/ 548914 h 814076"/>
                    <a:gd name="connsiteX2" fmla="*/ 281154 w 281154"/>
                    <a:gd name="connsiteY2" fmla="*/ 0 h 814076"/>
                    <a:gd name="connsiteX3" fmla="*/ 194556 w 281154"/>
                    <a:gd name="connsiteY3" fmla="*/ 500246 h 814076"/>
                    <a:gd name="connsiteX4" fmla="*/ 144387 w 281154"/>
                    <a:gd name="connsiteY4" fmla="*/ 719166 h 814076"/>
                    <a:gd name="connsiteX5" fmla="*/ 0 w 281154"/>
                    <a:gd name="connsiteY5" fmla="*/ 814077 h 814076"/>
                    <a:gd name="connsiteX6" fmla="*/ 62466 w 281154"/>
                    <a:gd name="connsiteY6" fmla="*/ 750514 h 814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154" h="814076">
                      <a:moveTo>
                        <a:pt x="62466" y="750514"/>
                      </a:moveTo>
                      <a:cubicBezTo>
                        <a:pt x="94507" y="690069"/>
                        <a:pt x="84635" y="617327"/>
                        <a:pt x="82672" y="548914"/>
                      </a:cubicBezTo>
                      <a:cubicBezTo>
                        <a:pt x="77014" y="349797"/>
                        <a:pt x="149410" y="149468"/>
                        <a:pt x="281154" y="0"/>
                      </a:cubicBezTo>
                      <a:cubicBezTo>
                        <a:pt x="231563" y="162284"/>
                        <a:pt x="202408" y="330746"/>
                        <a:pt x="194556" y="500246"/>
                      </a:cubicBezTo>
                      <a:cubicBezTo>
                        <a:pt x="191035" y="576221"/>
                        <a:pt x="189938" y="658201"/>
                        <a:pt x="144387" y="719166"/>
                      </a:cubicBezTo>
                      <a:cubicBezTo>
                        <a:pt x="109171" y="766332"/>
                        <a:pt x="53171" y="792427"/>
                        <a:pt x="0" y="814077"/>
                      </a:cubicBezTo>
                      <a:cubicBezTo>
                        <a:pt x="26499" y="799586"/>
                        <a:pt x="48322" y="777244"/>
                        <a:pt x="62466" y="750514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2" name="Freeform: Shape 1771">
                  <a:extLst>
                    <a:ext uri="{FF2B5EF4-FFF2-40B4-BE49-F238E27FC236}">
                      <a16:creationId xmlns:a16="http://schemas.microsoft.com/office/drawing/2014/main" id="{B9F0A548-EA82-4C0A-B9AC-42CA342FC068}"/>
                    </a:ext>
                  </a:extLst>
                </p:cNvPr>
                <p:cNvSpPr/>
                <p:nvPr/>
              </p:nvSpPr>
              <p:spPr>
                <a:xfrm>
                  <a:off x="4749757" y="4550802"/>
                  <a:ext cx="298325" cy="342766"/>
                </a:xfrm>
                <a:custGeom>
                  <a:avLst/>
                  <a:gdLst>
                    <a:gd name="connsiteX0" fmla="*/ 71267 w 298325"/>
                    <a:gd name="connsiteY0" fmla="*/ 215752 h 342766"/>
                    <a:gd name="connsiteX1" fmla="*/ 98747 w 298325"/>
                    <a:gd name="connsiteY1" fmla="*/ 157674 h 342766"/>
                    <a:gd name="connsiteX2" fmla="*/ 107002 w 298325"/>
                    <a:gd name="connsiteY2" fmla="*/ 104734 h 342766"/>
                    <a:gd name="connsiteX3" fmla="*/ 180380 w 298325"/>
                    <a:gd name="connsiteY3" fmla="*/ 12363 h 342766"/>
                    <a:gd name="connsiteX4" fmla="*/ 298326 w 298325"/>
                    <a:gd name="connsiteY4" fmla="*/ 14846 h 342766"/>
                    <a:gd name="connsiteX5" fmla="*/ 189444 w 298325"/>
                    <a:gd name="connsiteY5" fmla="*/ 237806 h 342766"/>
                    <a:gd name="connsiteX6" fmla="*/ 40265 w 298325"/>
                    <a:gd name="connsiteY6" fmla="*/ 342762 h 342766"/>
                    <a:gd name="connsiteX7" fmla="*/ 71267 w 298325"/>
                    <a:gd name="connsiteY7" fmla="*/ 215752 h 34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25" h="342766">
                      <a:moveTo>
                        <a:pt x="71267" y="215752"/>
                      </a:moveTo>
                      <a:cubicBezTo>
                        <a:pt x="82697" y="197509"/>
                        <a:pt x="93609" y="178515"/>
                        <a:pt x="98747" y="157674"/>
                      </a:cubicBezTo>
                      <a:cubicBezTo>
                        <a:pt x="103019" y="140297"/>
                        <a:pt x="103250" y="122227"/>
                        <a:pt x="107002" y="104734"/>
                      </a:cubicBezTo>
                      <a:cubicBezTo>
                        <a:pt x="115547" y="64899"/>
                        <a:pt x="143489" y="29683"/>
                        <a:pt x="180380" y="12363"/>
                      </a:cubicBezTo>
                      <a:cubicBezTo>
                        <a:pt x="217271" y="-4957"/>
                        <a:pt x="262186" y="-4033"/>
                        <a:pt x="298326" y="14846"/>
                      </a:cubicBezTo>
                      <a:cubicBezTo>
                        <a:pt x="269864" y="92899"/>
                        <a:pt x="240652" y="172396"/>
                        <a:pt x="189444" y="237806"/>
                      </a:cubicBezTo>
                      <a:cubicBezTo>
                        <a:pt x="159769" y="275736"/>
                        <a:pt x="93724" y="343340"/>
                        <a:pt x="40265" y="342762"/>
                      </a:cubicBezTo>
                      <a:cubicBezTo>
                        <a:pt x="-52857" y="341665"/>
                        <a:pt x="40553" y="264709"/>
                        <a:pt x="71267" y="21575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3" name="Freeform: Shape 1772">
                  <a:extLst>
                    <a:ext uri="{FF2B5EF4-FFF2-40B4-BE49-F238E27FC236}">
                      <a16:creationId xmlns:a16="http://schemas.microsoft.com/office/drawing/2014/main" id="{F6D91ECC-8476-4979-9B7C-E82DAF084697}"/>
                    </a:ext>
                  </a:extLst>
                </p:cNvPr>
                <p:cNvSpPr/>
                <p:nvPr/>
              </p:nvSpPr>
              <p:spPr>
                <a:xfrm>
                  <a:off x="4705098" y="4865391"/>
                  <a:ext cx="491178" cy="1040789"/>
                </a:xfrm>
                <a:custGeom>
                  <a:avLst/>
                  <a:gdLst>
                    <a:gd name="connsiteX0" fmla="*/ 423174 w 491178"/>
                    <a:gd name="connsiteY0" fmla="*/ 90466 h 1040789"/>
                    <a:gd name="connsiteX1" fmla="*/ 460065 w 491178"/>
                    <a:gd name="connsiteY1" fmla="*/ 0 h 1040789"/>
                    <a:gd name="connsiteX2" fmla="*/ 448461 w 491178"/>
                    <a:gd name="connsiteY2" fmla="*/ 274688 h 1040789"/>
                    <a:gd name="connsiteX3" fmla="*/ 300956 w 491178"/>
                    <a:gd name="connsiteY3" fmla="*/ 521838 h 1040789"/>
                    <a:gd name="connsiteX4" fmla="*/ 382993 w 491178"/>
                    <a:gd name="connsiteY4" fmla="*/ 562366 h 1040789"/>
                    <a:gd name="connsiteX5" fmla="*/ 258004 w 491178"/>
                    <a:gd name="connsiteY5" fmla="*/ 692840 h 1040789"/>
                    <a:gd name="connsiteX6" fmla="*/ 274399 w 491178"/>
                    <a:gd name="connsiteY6" fmla="*/ 771932 h 1040789"/>
                    <a:gd name="connsiteX7" fmla="*/ 269666 w 491178"/>
                    <a:gd name="connsiteY7" fmla="*/ 864592 h 1040789"/>
                    <a:gd name="connsiteX8" fmla="*/ 175159 w 491178"/>
                    <a:gd name="connsiteY8" fmla="*/ 1040790 h 1040789"/>
                    <a:gd name="connsiteX9" fmla="*/ 143752 w 491178"/>
                    <a:gd name="connsiteY9" fmla="*/ 1025318 h 1040789"/>
                    <a:gd name="connsiteX10" fmla="*/ 177295 w 491178"/>
                    <a:gd name="connsiteY10" fmla="*/ 954134 h 1040789"/>
                    <a:gd name="connsiteX11" fmla="*/ 159513 w 491178"/>
                    <a:gd name="connsiteY11" fmla="*/ 776262 h 1040789"/>
                    <a:gd name="connsiteX12" fmla="*/ 0 w 491178"/>
                    <a:gd name="connsiteY12" fmla="*/ 695611 h 1040789"/>
                    <a:gd name="connsiteX13" fmla="*/ 233699 w 491178"/>
                    <a:gd name="connsiteY13" fmla="*/ 445459 h 1040789"/>
                    <a:gd name="connsiteX14" fmla="*/ 423174 w 491178"/>
                    <a:gd name="connsiteY14" fmla="*/ 90466 h 1040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1178" h="1040789">
                      <a:moveTo>
                        <a:pt x="423174" y="90466"/>
                      </a:moveTo>
                      <a:cubicBezTo>
                        <a:pt x="431892" y="58829"/>
                        <a:pt x="439455" y="25575"/>
                        <a:pt x="460065" y="0"/>
                      </a:cubicBezTo>
                      <a:cubicBezTo>
                        <a:pt x="512255" y="80651"/>
                        <a:pt x="492164" y="189130"/>
                        <a:pt x="448461" y="274688"/>
                      </a:cubicBezTo>
                      <a:cubicBezTo>
                        <a:pt x="404758" y="360189"/>
                        <a:pt x="340156" y="434201"/>
                        <a:pt x="300956" y="521838"/>
                      </a:cubicBezTo>
                      <a:cubicBezTo>
                        <a:pt x="324569" y="541582"/>
                        <a:pt x="352972" y="555554"/>
                        <a:pt x="382993" y="562366"/>
                      </a:cubicBezTo>
                      <a:cubicBezTo>
                        <a:pt x="382300" y="625294"/>
                        <a:pt x="271051" y="631240"/>
                        <a:pt x="258004" y="692840"/>
                      </a:cubicBezTo>
                      <a:cubicBezTo>
                        <a:pt x="252346" y="719454"/>
                        <a:pt x="268280" y="745376"/>
                        <a:pt x="274399" y="771932"/>
                      </a:cubicBezTo>
                      <a:cubicBezTo>
                        <a:pt x="281442" y="802299"/>
                        <a:pt x="275554" y="833994"/>
                        <a:pt x="269666" y="864592"/>
                      </a:cubicBezTo>
                      <a:cubicBezTo>
                        <a:pt x="252808" y="952056"/>
                        <a:pt x="248767" y="990621"/>
                        <a:pt x="175159" y="1040790"/>
                      </a:cubicBezTo>
                      <a:cubicBezTo>
                        <a:pt x="155761" y="1023066"/>
                        <a:pt x="135843" y="1050373"/>
                        <a:pt x="143752" y="1025318"/>
                      </a:cubicBezTo>
                      <a:cubicBezTo>
                        <a:pt x="151661" y="1000262"/>
                        <a:pt x="167018" y="978324"/>
                        <a:pt x="177295" y="954134"/>
                      </a:cubicBezTo>
                      <a:cubicBezTo>
                        <a:pt x="201600" y="896922"/>
                        <a:pt x="194672" y="827528"/>
                        <a:pt x="159513" y="776262"/>
                      </a:cubicBezTo>
                      <a:cubicBezTo>
                        <a:pt x="124354" y="724996"/>
                        <a:pt x="62120" y="693533"/>
                        <a:pt x="0" y="695611"/>
                      </a:cubicBezTo>
                      <a:cubicBezTo>
                        <a:pt x="58540" y="693648"/>
                        <a:pt x="192998" y="492799"/>
                        <a:pt x="233699" y="445459"/>
                      </a:cubicBezTo>
                      <a:cubicBezTo>
                        <a:pt x="321798" y="342927"/>
                        <a:pt x="387265" y="220882"/>
                        <a:pt x="423174" y="9046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4" name="Freeform: Shape 1773">
                  <a:extLst>
                    <a:ext uri="{FF2B5EF4-FFF2-40B4-BE49-F238E27FC236}">
                      <a16:creationId xmlns:a16="http://schemas.microsoft.com/office/drawing/2014/main" id="{119DD781-D2E8-4F6D-8449-9852DE87586B}"/>
                    </a:ext>
                  </a:extLst>
                </p:cNvPr>
                <p:cNvSpPr/>
                <p:nvPr/>
              </p:nvSpPr>
              <p:spPr>
                <a:xfrm>
                  <a:off x="2685176" y="3923496"/>
                  <a:ext cx="306729" cy="546212"/>
                </a:xfrm>
                <a:custGeom>
                  <a:avLst/>
                  <a:gdLst>
                    <a:gd name="connsiteX0" fmla="*/ 234218 w 306729"/>
                    <a:gd name="connsiteY0" fmla="*/ 345467 h 546212"/>
                    <a:gd name="connsiteX1" fmla="*/ 299166 w 306729"/>
                    <a:gd name="connsiteY1" fmla="*/ 216725 h 546212"/>
                    <a:gd name="connsiteX2" fmla="*/ 282540 w 306729"/>
                    <a:gd name="connsiteY2" fmla="*/ 154144 h 546212"/>
                    <a:gd name="connsiteX3" fmla="*/ 306729 w 306729"/>
                    <a:gd name="connsiteY3" fmla="*/ 0 h 546212"/>
                    <a:gd name="connsiteX4" fmla="*/ 231389 w 306729"/>
                    <a:gd name="connsiteY4" fmla="*/ 118119 h 546212"/>
                    <a:gd name="connsiteX5" fmla="*/ 218400 w 306729"/>
                    <a:gd name="connsiteY5" fmla="*/ 146062 h 546212"/>
                    <a:gd name="connsiteX6" fmla="*/ 221575 w 306729"/>
                    <a:gd name="connsiteY6" fmla="*/ 184222 h 546212"/>
                    <a:gd name="connsiteX7" fmla="*/ 120717 w 306729"/>
                    <a:gd name="connsiteY7" fmla="*/ 391942 h 546212"/>
                    <a:gd name="connsiteX8" fmla="*/ 102647 w 306729"/>
                    <a:gd name="connsiteY8" fmla="*/ 463125 h 546212"/>
                    <a:gd name="connsiteX9" fmla="*/ 46994 w 306729"/>
                    <a:gd name="connsiteY9" fmla="*/ 476692 h 546212"/>
                    <a:gd name="connsiteX10" fmla="*/ 0 w 306729"/>
                    <a:gd name="connsiteY10" fmla="*/ 504461 h 546212"/>
                    <a:gd name="connsiteX11" fmla="*/ 177641 w 306729"/>
                    <a:gd name="connsiteY11" fmla="*/ 530325 h 546212"/>
                    <a:gd name="connsiteX12" fmla="*/ 234218 w 306729"/>
                    <a:gd name="connsiteY12" fmla="*/ 345467 h 54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729" h="546212">
                      <a:moveTo>
                        <a:pt x="234218" y="345467"/>
                      </a:moveTo>
                      <a:cubicBezTo>
                        <a:pt x="252461" y="300206"/>
                        <a:pt x="300263" y="265509"/>
                        <a:pt x="299166" y="216725"/>
                      </a:cubicBezTo>
                      <a:cubicBezTo>
                        <a:pt x="298705" y="195076"/>
                        <a:pt x="288139" y="175101"/>
                        <a:pt x="282540" y="154144"/>
                      </a:cubicBezTo>
                      <a:cubicBezTo>
                        <a:pt x="268742" y="102878"/>
                        <a:pt x="284734" y="48322"/>
                        <a:pt x="306729" y="0"/>
                      </a:cubicBezTo>
                      <a:cubicBezTo>
                        <a:pt x="281616" y="39373"/>
                        <a:pt x="256503" y="78746"/>
                        <a:pt x="231389" y="118119"/>
                      </a:cubicBezTo>
                      <a:cubicBezTo>
                        <a:pt x="225847" y="126837"/>
                        <a:pt x="220132" y="135843"/>
                        <a:pt x="218400" y="146062"/>
                      </a:cubicBezTo>
                      <a:cubicBezTo>
                        <a:pt x="216206" y="158705"/>
                        <a:pt x="220362" y="171464"/>
                        <a:pt x="221575" y="184222"/>
                      </a:cubicBezTo>
                      <a:cubicBezTo>
                        <a:pt x="228964" y="262449"/>
                        <a:pt x="132090" y="314234"/>
                        <a:pt x="120717" y="391942"/>
                      </a:cubicBezTo>
                      <a:cubicBezTo>
                        <a:pt x="117080" y="416766"/>
                        <a:pt x="121237" y="446209"/>
                        <a:pt x="102647" y="463125"/>
                      </a:cubicBezTo>
                      <a:cubicBezTo>
                        <a:pt x="88214" y="476230"/>
                        <a:pt x="66449" y="475422"/>
                        <a:pt x="46994" y="476692"/>
                      </a:cubicBezTo>
                      <a:cubicBezTo>
                        <a:pt x="27538" y="477962"/>
                        <a:pt x="4618" y="485467"/>
                        <a:pt x="0" y="504461"/>
                      </a:cubicBezTo>
                      <a:cubicBezTo>
                        <a:pt x="56751" y="524436"/>
                        <a:pt x="125913" y="570391"/>
                        <a:pt x="177641" y="530325"/>
                      </a:cubicBezTo>
                      <a:cubicBezTo>
                        <a:pt x="229253" y="490259"/>
                        <a:pt x="212915" y="398350"/>
                        <a:pt x="234218" y="34546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5" name="Freeform: Shape 1774">
                  <a:extLst>
                    <a:ext uri="{FF2B5EF4-FFF2-40B4-BE49-F238E27FC236}">
                      <a16:creationId xmlns:a16="http://schemas.microsoft.com/office/drawing/2014/main" id="{671E3797-5958-43DE-9518-8D026986EE9F}"/>
                    </a:ext>
                  </a:extLst>
                </p:cNvPr>
                <p:cNvSpPr/>
                <p:nvPr/>
              </p:nvSpPr>
              <p:spPr>
                <a:xfrm>
                  <a:off x="3035146" y="4007380"/>
                  <a:ext cx="350720" cy="243415"/>
                </a:xfrm>
                <a:custGeom>
                  <a:avLst/>
                  <a:gdLst>
                    <a:gd name="connsiteX0" fmla="*/ 338020 w 350720"/>
                    <a:gd name="connsiteY0" fmla="*/ 220997 h 243415"/>
                    <a:gd name="connsiteX1" fmla="*/ 246111 w 350720"/>
                    <a:gd name="connsiteY1" fmla="*/ 236065 h 243415"/>
                    <a:gd name="connsiteX2" fmla="*/ 222383 w 350720"/>
                    <a:gd name="connsiteY2" fmla="*/ 243282 h 243415"/>
                    <a:gd name="connsiteX3" fmla="*/ 202177 w 350720"/>
                    <a:gd name="connsiteY3" fmla="*/ 231620 h 243415"/>
                    <a:gd name="connsiteX4" fmla="*/ 0 w 350720"/>
                    <a:gd name="connsiteY4" fmla="*/ 152412 h 243415"/>
                    <a:gd name="connsiteX5" fmla="*/ 184338 w 350720"/>
                    <a:gd name="connsiteY5" fmla="*/ 165113 h 243415"/>
                    <a:gd name="connsiteX6" fmla="*/ 209394 w 350720"/>
                    <a:gd name="connsiteY6" fmla="*/ 164247 h 243415"/>
                    <a:gd name="connsiteX7" fmla="*/ 234853 w 350720"/>
                    <a:gd name="connsiteY7" fmla="*/ 149641 h 243415"/>
                    <a:gd name="connsiteX8" fmla="*/ 350721 w 350720"/>
                    <a:gd name="connsiteY8" fmla="*/ 0 h 243415"/>
                    <a:gd name="connsiteX9" fmla="*/ 338020 w 350720"/>
                    <a:gd name="connsiteY9" fmla="*/ 220997 h 243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720" h="243415">
                      <a:moveTo>
                        <a:pt x="338020" y="220997"/>
                      </a:moveTo>
                      <a:cubicBezTo>
                        <a:pt x="306729" y="221690"/>
                        <a:pt x="274342" y="222672"/>
                        <a:pt x="246111" y="236065"/>
                      </a:cubicBezTo>
                      <a:cubicBezTo>
                        <a:pt x="238548" y="239645"/>
                        <a:pt x="230697" y="244263"/>
                        <a:pt x="222383" y="243282"/>
                      </a:cubicBezTo>
                      <a:cubicBezTo>
                        <a:pt x="214532" y="242358"/>
                        <a:pt x="208181" y="236701"/>
                        <a:pt x="202177" y="231620"/>
                      </a:cubicBezTo>
                      <a:cubicBezTo>
                        <a:pt x="146235" y="184049"/>
                        <a:pt x="72858" y="161303"/>
                        <a:pt x="0" y="152412"/>
                      </a:cubicBezTo>
                      <a:cubicBezTo>
                        <a:pt x="61427" y="156626"/>
                        <a:pt x="122911" y="160841"/>
                        <a:pt x="184338" y="165113"/>
                      </a:cubicBezTo>
                      <a:cubicBezTo>
                        <a:pt x="192709" y="165690"/>
                        <a:pt x="201253" y="166268"/>
                        <a:pt x="209394" y="164247"/>
                      </a:cubicBezTo>
                      <a:cubicBezTo>
                        <a:pt x="218977" y="161880"/>
                        <a:pt x="227348" y="156049"/>
                        <a:pt x="234853" y="149641"/>
                      </a:cubicBezTo>
                      <a:cubicBezTo>
                        <a:pt x="280577" y="110556"/>
                        <a:pt x="295703" y="13221"/>
                        <a:pt x="350721" y="0"/>
                      </a:cubicBezTo>
                      <a:cubicBezTo>
                        <a:pt x="346911" y="17204"/>
                        <a:pt x="309558" y="221690"/>
                        <a:pt x="338020" y="22099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6" name="Freeform: Shape 1775">
                  <a:extLst>
                    <a:ext uri="{FF2B5EF4-FFF2-40B4-BE49-F238E27FC236}">
                      <a16:creationId xmlns:a16="http://schemas.microsoft.com/office/drawing/2014/main" id="{FB4832F4-7656-4868-836A-FFAAF687E56A}"/>
                    </a:ext>
                  </a:extLst>
                </p:cNvPr>
                <p:cNvSpPr/>
                <p:nvPr/>
              </p:nvSpPr>
              <p:spPr>
                <a:xfrm>
                  <a:off x="3396317" y="3751040"/>
                  <a:ext cx="579050" cy="443045"/>
                </a:xfrm>
                <a:custGeom>
                  <a:avLst/>
                  <a:gdLst>
                    <a:gd name="connsiteX0" fmla="*/ 414399 w 579050"/>
                    <a:gd name="connsiteY0" fmla="*/ 443045 h 443045"/>
                    <a:gd name="connsiteX1" fmla="*/ 206045 w 579050"/>
                    <a:gd name="connsiteY1" fmla="*/ 406501 h 443045"/>
                    <a:gd name="connsiteX2" fmla="*/ 0 w 579050"/>
                    <a:gd name="connsiteY2" fmla="*/ 437214 h 443045"/>
                    <a:gd name="connsiteX3" fmla="*/ 248016 w 579050"/>
                    <a:gd name="connsiteY3" fmla="*/ 363433 h 443045"/>
                    <a:gd name="connsiteX4" fmla="*/ 349393 w 579050"/>
                    <a:gd name="connsiteY4" fmla="*/ 231978 h 443045"/>
                    <a:gd name="connsiteX5" fmla="*/ 399793 w 579050"/>
                    <a:gd name="connsiteY5" fmla="*/ 135739 h 443045"/>
                    <a:gd name="connsiteX6" fmla="*/ 409203 w 579050"/>
                    <a:gd name="connsiteY6" fmla="*/ 110337 h 443045"/>
                    <a:gd name="connsiteX7" fmla="*/ 405104 w 579050"/>
                    <a:gd name="connsiteY7" fmla="*/ 85223 h 443045"/>
                    <a:gd name="connsiteX8" fmla="*/ 347892 w 579050"/>
                    <a:gd name="connsiteY8" fmla="*/ 1628 h 443045"/>
                    <a:gd name="connsiteX9" fmla="*/ 579050 w 579050"/>
                    <a:gd name="connsiteY9" fmla="*/ 11 h 443045"/>
                    <a:gd name="connsiteX10" fmla="*/ 414399 w 579050"/>
                    <a:gd name="connsiteY10" fmla="*/ 443045 h 44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050" h="443045">
                      <a:moveTo>
                        <a:pt x="414399" y="443045"/>
                      </a:moveTo>
                      <a:cubicBezTo>
                        <a:pt x="344601" y="432769"/>
                        <a:pt x="276189" y="414006"/>
                        <a:pt x="206045" y="406501"/>
                      </a:cubicBezTo>
                      <a:cubicBezTo>
                        <a:pt x="135901" y="398996"/>
                        <a:pt x="61946" y="403557"/>
                        <a:pt x="0" y="437214"/>
                      </a:cubicBezTo>
                      <a:cubicBezTo>
                        <a:pt x="73724" y="391202"/>
                        <a:pt x="174523" y="409792"/>
                        <a:pt x="248016" y="363433"/>
                      </a:cubicBezTo>
                      <a:cubicBezTo>
                        <a:pt x="295414" y="333528"/>
                        <a:pt x="323414" y="281627"/>
                        <a:pt x="349393" y="231978"/>
                      </a:cubicBezTo>
                      <a:cubicBezTo>
                        <a:pt x="366193" y="199879"/>
                        <a:pt x="382993" y="167838"/>
                        <a:pt x="399793" y="135739"/>
                      </a:cubicBezTo>
                      <a:cubicBezTo>
                        <a:pt x="404007" y="127714"/>
                        <a:pt x="408280" y="119401"/>
                        <a:pt x="409203" y="110337"/>
                      </a:cubicBezTo>
                      <a:cubicBezTo>
                        <a:pt x="410069" y="101850"/>
                        <a:pt x="407876" y="93306"/>
                        <a:pt x="405104" y="85223"/>
                      </a:cubicBezTo>
                      <a:cubicBezTo>
                        <a:pt x="394135" y="52836"/>
                        <a:pt x="374102" y="23566"/>
                        <a:pt x="347892" y="1628"/>
                      </a:cubicBezTo>
                      <a:cubicBezTo>
                        <a:pt x="404123" y="48737"/>
                        <a:pt x="518143" y="-855"/>
                        <a:pt x="579050" y="11"/>
                      </a:cubicBezTo>
                      <a:cubicBezTo>
                        <a:pt x="507867" y="139953"/>
                        <a:pt x="241492" y="247508"/>
                        <a:pt x="414399" y="44304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777" name="Picture 1776">
                  <a:extLst>
                    <a:ext uri="{FF2B5EF4-FFF2-40B4-BE49-F238E27FC236}">
                      <a16:creationId xmlns:a16="http://schemas.microsoft.com/office/drawing/2014/main" id="{C5997E7A-C8B4-4983-93F2-4738311283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5327" y="4204341"/>
                  <a:ext cx="265566" cy="819792"/>
                </a:xfrm>
                <a:custGeom>
                  <a:avLst/>
                  <a:gdLst>
                    <a:gd name="connsiteX0" fmla="*/ 908 w 265566"/>
                    <a:gd name="connsiteY0" fmla="*/ 168 h 819792"/>
                    <a:gd name="connsiteX1" fmla="*/ 266475 w 265566"/>
                    <a:gd name="connsiteY1" fmla="*/ 168 h 819792"/>
                    <a:gd name="connsiteX2" fmla="*/ 266475 w 265566"/>
                    <a:gd name="connsiteY2" fmla="*/ 819960 h 819792"/>
                    <a:gd name="connsiteX3" fmla="*/ 908 w 265566"/>
                    <a:gd name="connsiteY3" fmla="*/ 819960 h 81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5566" h="819792">
                      <a:moveTo>
                        <a:pt x="908" y="168"/>
                      </a:moveTo>
                      <a:lnTo>
                        <a:pt x="266475" y="168"/>
                      </a:lnTo>
                      <a:lnTo>
                        <a:pt x="266475" y="819960"/>
                      </a:lnTo>
                      <a:lnTo>
                        <a:pt x="908" y="8199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78" name="Picture 1777">
                  <a:extLst>
                    <a:ext uri="{FF2B5EF4-FFF2-40B4-BE49-F238E27FC236}">
                      <a16:creationId xmlns:a16="http://schemas.microsoft.com/office/drawing/2014/main" id="{F8C22609-0357-4721-858C-4FC44F0EEE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5224" y="4204341"/>
                  <a:ext cx="311751" cy="167422"/>
                </a:xfrm>
                <a:custGeom>
                  <a:avLst/>
                  <a:gdLst>
                    <a:gd name="connsiteX0" fmla="*/ 882 w 311751"/>
                    <a:gd name="connsiteY0" fmla="*/ 168 h 167422"/>
                    <a:gd name="connsiteX1" fmla="*/ 312634 w 311751"/>
                    <a:gd name="connsiteY1" fmla="*/ 168 h 167422"/>
                    <a:gd name="connsiteX2" fmla="*/ 312634 w 311751"/>
                    <a:gd name="connsiteY2" fmla="*/ 167590 h 167422"/>
                    <a:gd name="connsiteX3" fmla="*/ 882 w 311751"/>
                    <a:gd name="connsiteY3" fmla="*/ 167590 h 167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51" h="167422">
                      <a:moveTo>
                        <a:pt x="882" y="168"/>
                      </a:moveTo>
                      <a:lnTo>
                        <a:pt x="312634" y="168"/>
                      </a:lnTo>
                      <a:lnTo>
                        <a:pt x="312634" y="167590"/>
                      </a:lnTo>
                      <a:lnTo>
                        <a:pt x="882" y="16759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1623" name="Graphic 4">
                <a:extLst>
                  <a:ext uri="{FF2B5EF4-FFF2-40B4-BE49-F238E27FC236}">
                    <a16:creationId xmlns:a16="http://schemas.microsoft.com/office/drawing/2014/main" id="{2B167980-311D-480D-B225-ECC141208A91}"/>
                  </a:ext>
                </a:extLst>
              </p:cNvPr>
              <p:cNvGrpSpPr/>
              <p:nvPr/>
            </p:nvGrpSpPr>
            <p:grpSpPr>
              <a:xfrm rot="5129528">
                <a:off x="101723" y="5024111"/>
                <a:ext cx="831804" cy="1108292"/>
                <a:chOff x="8094246" y="2638689"/>
                <a:chExt cx="1625594" cy="2165933"/>
              </a:xfrm>
            </p:grpSpPr>
            <p:pic>
              <p:nvPicPr>
                <p:cNvPr id="1687" name="Picture 1686">
                  <a:extLst>
                    <a:ext uri="{FF2B5EF4-FFF2-40B4-BE49-F238E27FC236}">
                      <a16:creationId xmlns:a16="http://schemas.microsoft.com/office/drawing/2014/main" id="{BC25CE70-E711-493F-AD3D-3BC97AFA4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83341" y="2679901"/>
                  <a:ext cx="471651" cy="975356"/>
                </a:xfrm>
                <a:custGeom>
                  <a:avLst/>
                  <a:gdLst>
                    <a:gd name="connsiteX0" fmla="*/ 765 w 471651"/>
                    <a:gd name="connsiteY0" fmla="*/ 843 h 975356"/>
                    <a:gd name="connsiteX1" fmla="*/ 472417 w 471651"/>
                    <a:gd name="connsiteY1" fmla="*/ 843 h 975356"/>
                    <a:gd name="connsiteX2" fmla="*/ 472417 w 471651"/>
                    <a:gd name="connsiteY2" fmla="*/ 976200 h 975356"/>
                    <a:gd name="connsiteX3" fmla="*/ 765 w 471651"/>
                    <a:gd name="connsiteY3" fmla="*/ 976200 h 97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651" h="975356">
                      <a:moveTo>
                        <a:pt x="765" y="843"/>
                      </a:moveTo>
                      <a:lnTo>
                        <a:pt x="472417" y="843"/>
                      </a:lnTo>
                      <a:lnTo>
                        <a:pt x="472417" y="976200"/>
                      </a:lnTo>
                      <a:lnTo>
                        <a:pt x="765" y="97620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88" name="Picture 1687">
                  <a:extLst>
                    <a:ext uri="{FF2B5EF4-FFF2-40B4-BE49-F238E27FC236}">
                      <a16:creationId xmlns:a16="http://schemas.microsoft.com/office/drawing/2014/main" id="{DBBC07C7-DDFE-4C5B-A40A-233A30F561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49196" y="3957481"/>
                  <a:ext cx="805928" cy="750978"/>
                </a:xfrm>
                <a:custGeom>
                  <a:avLst/>
                  <a:gdLst>
                    <a:gd name="connsiteX0" fmla="*/ 561 w 805928"/>
                    <a:gd name="connsiteY0" fmla="*/ 1122 h 750978"/>
                    <a:gd name="connsiteX1" fmla="*/ 806490 w 805928"/>
                    <a:gd name="connsiteY1" fmla="*/ 1122 h 750978"/>
                    <a:gd name="connsiteX2" fmla="*/ 806490 w 805928"/>
                    <a:gd name="connsiteY2" fmla="*/ 752101 h 750978"/>
                    <a:gd name="connsiteX3" fmla="*/ 561 w 805928"/>
                    <a:gd name="connsiteY3" fmla="*/ 752101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928" h="750978">
                      <a:moveTo>
                        <a:pt x="561" y="1122"/>
                      </a:moveTo>
                      <a:lnTo>
                        <a:pt x="806490" y="1122"/>
                      </a:lnTo>
                      <a:lnTo>
                        <a:pt x="806490" y="752101"/>
                      </a:lnTo>
                      <a:lnTo>
                        <a:pt x="561" y="75210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89" name="Picture 1688">
                  <a:extLst>
                    <a:ext uri="{FF2B5EF4-FFF2-40B4-BE49-F238E27FC236}">
                      <a16:creationId xmlns:a16="http://schemas.microsoft.com/office/drawing/2014/main" id="{7B166938-2DF5-46F1-A662-97E0251B0B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4484" y="3833845"/>
                  <a:ext cx="572392" cy="970777"/>
                </a:xfrm>
                <a:custGeom>
                  <a:avLst/>
                  <a:gdLst>
                    <a:gd name="connsiteX0" fmla="*/ 691 w 572392"/>
                    <a:gd name="connsiteY0" fmla="*/ 1095 h 970777"/>
                    <a:gd name="connsiteX1" fmla="*/ 573084 w 572392"/>
                    <a:gd name="connsiteY1" fmla="*/ 1095 h 970777"/>
                    <a:gd name="connsiteX2" fmla="*/ 573084 w 572392"/>
                    <a:gd name="connsiteY2" fmla="*/ 971873 h 970777"/>
                    <a:gd name="connsiteX3" fmla="*/ 691 w 572392"/>
                    <a:gd name="connsiteY3" fmla="*/ 971873 h 97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392" h="970777">
                      <a:moveTo>
                        <a:pt x="691" y="1095"/>
                      </a:moveTo>
                      <a:lnTo>
                        <a:pt x="573084" y="1095"/>
                      </a:lnTo>
                      <a:lnTo>
                        <a:pt x="573084" y="971873"/>
                      </a:lnTo>
                      <a:lnTo>
                        <a:pt x="691" y="9718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0" name="Picture 1689">
                  <a:extLst>
                    <a:ext uri="{FF2B5EF4-FFF2-40B4-BE49-F238E27FC236}">
                      <a16:creationId xmlns:a16="http://schemas.microsoft.com/office/drawing/2014/main" id="{585DEDDA-BDE7-407F-919C-C9893FA699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23812" y="3595729"/>
                  <a:ext cx="696029" cy="783032"/>
                </a:xfrm>
                <a:custGeom>
                  <a:avLst/>
                  <a:gdLst>
                    <a:gd name="connsiteX0" fmla="*/ 752 w 696029"/>
                    <a:gd name="connsiteY0" fmla="*/ 1043 h 783032"/>
                    <a:gd name="connsiteX1" fmla="*/ 696782 w 696029"/>
                    <a:gd name="connsiteY1" fmla="*/ 1043 h 783032"/>
                    <a:gd name="connsiteX2" fmla="*/ 696782 w 696029"/>
                    <a:gd name="connsiteY2" fmla="*/ 784076 h 783032"/>
                    <a:gd name="connsiteX3" fmla="*/ 752 w 696029"/>
                    <a:gd name="connsiteY3" fmla="*/ 784076 h 78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29" h="783032">
                      <a:moveTo>
                        <a:pt x="752" y="1043"/>
                      </a:moveTo>
                      <a:lnTo>
                        <a:pt x="696782" y="1043"/>
                      </a:lnTo>
                      <a:lnTo>
                        <a:pt x="696782" y="784076"/>
                      </a:lnTo>
                      <a:lnTo>
                        <a:pt x="752" y="78407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691" name="Graphic 4">
                  <a:extLst>
                    <a:ext uri="{FF2B5EF4-FFF2-40B4-BE49-F238E27FC236}">
                      <a16:creationId xmlns:a16="http://schemas.microsoft.com/office/drawing/2014/main" id="{9E36C53C-C1D0-47CF-9E57-4BF7CBC23417}"/>
                    </a:ext>
                  </a:extLst>
                </p:cNvPr>
                <p:cNvGrpSpPr/>
                <p:nvPr/>
              </p:nvGrpSpPr>
              <p:grpSpPr>
                <a:xfrm>
                  <a:off x="8126300" y="3059970"/>
                  <a:ext cx="851720" cy="769295"/>
                  <a:chOff x="8126300" y="3059970"/>
                  <a:chExt cx="851720" cy="769295"/>
                </a:xfrm>
                <a:solidFill>
                  <a:srgbClr val="F2D5D0">
                    <a:alpha val="32000"/>
                  </a:srgbClr>
                </a:solidFill>
              </p:grpSpPr>
              <p:pic>
                <p:nvPicPr>
                  <p:cNvPr id="1705" name="Picture 1704">
                    <a:extLst>
                      <a:ext uri="{FF2B5EF4-FFF2-40B4-BE49-F238E27FC236}">
                        <a16:creationId xmlns:a16="http://schemas.microsoft.com/office/drawing/2014/main" id="{D44EDEB1-546A-4E90-A4B3-E1A188D2C6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126300" y="3059970"/>
                    <a:ext cx="851720" cy="769295"/>
                  </a:xfrm>
                  <a:custGeom>
                    <a:avLst/>
                    <a:gdLst>
                      <a:gd name="connsiteX0" fmla="*/ 556 w 851720"/>
                      <a:gd name="connsiteY0" fmla="*/ 926 h 769295"/>
                      <a:gd name="connsiteX1" fmla="*/ 852276 w 851720"/>
                      <a:gd name="connsiteY1" fmla="*/ 926 h 769295"/>
                      <a:gd name="connsiteX2" fmla="*/ 852276 w 851720"/>
                      <a:gd name="connsiteY2" fmla="*/ 770222 h 769295"/>
                      <a:gd name="connsiteX3" fmla="*/ 556 w 851720"/>
                      <a:gd name="connsiteY3" fmla="*/ 770222 h 76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1720" h="769295">
                        <a:moveTo>
                          <a:pt x="556" y="926"/>
                        </a:moveTo>
                        <a:lnTo>
                          <a:pt x="852276" y="926"/>
                        </a:lnTo>
                        <a:lnTo>
                          <a:pt x="852276" y="770222"/>
                        </a:lnTo>
                        <a:lnTo>
                          <a:pt x="556" y="77022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B777C4A0-2F20-4859-B240-23345AD8622E}"/>
                      </a:ext>
                    </a:extLst>
                  </p:cNvPr>
                  <p:cNvSpPr/>
                  <p:nvPr/>
                </p:nvSpPr>
                <p:spPr>
                  <a:xfrm>
                    <a:off x="8261944" y="3078188"/>
                    <a:ext cx="245208" cy="584778"/>
                  </a:xfrm>
                  <a:custGeom>
                    <a:avLst/>
                    <a:gdLst>
                      <a:gd name="connsiteX0" fmla="*/ 87548 w 245208"/>
                      <a:gd name="connsiteY0" fmla="*/ 481543 h 584778"/>
                      <a:gd name="connsiteX1" fmla="*/ 19548 w 245208"/>
                      <a:gd name="connsiteY1" fmla="*/ 376772 h 584778"/>
                      <a:gd name="connsiteX2" fmla="*/ 1323 w 245208"/>
                      <a:gd name="connsiteY2" fmla="*/ 197727 h 584778"/>
                      <a:gd name="connsiteX3" fmla="*/ 8833 w 245208"/>
                      <a:gd name="connsiteY3" fmla="*/ 0 h 584778"/>
                      <a:gd name="connsiteX4" fmla="*/ 150878 w 245208"/>
                      <a:gd name="connsiteY4" fmla="*/ 13325 h 584778"/>
                      <a:gd name="connsiteX5" fmla="*/ 33606 w 245208"/>
                      <a:gd name="connsiteY5" fmla="*/ 185638 h 584778"/>
                      <a:gd name="connsiteX6" fmla="*/ 70834 w 245208"/>
                      <a:gd name="connsiteY6" fmla="*/ 400675 h 584778"/>
                      <a:gd name="connsiteX7" fmla="*/ 169332 w 245208"/>
                      <a:gd name="connsiteY7" fmla="*/ 538827 h 584778"/>
                      <a:gd name="connsiteX8" fmla="*/ 245208 w 245208"/>
                      <a:gd name="connsiteY8" fmla="*/ 583291 h 584778"/>
                      <a:gd name="connsiteX9" fmla="*/ 87548 w 245208"/>
                      <a:gd name="connsiteY9" fmla="*/ 481543 h 584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5208" h="584778">
                        <a:moveTo>
                          <a:pt x="87548" y="481543"/>
                        </a:moveTo>
                        <a:cubicBezTo>
                          <a:pt x="61401" y="448939"/>
                          <a:pt x="35071" y="415603"/>
                          <a:pt x="19548" y="376772"/>
                        </a:cubicBezTo>
                        <a:cubicBezTo>
                          <a:pt x="-2936" y="320631"/>
                          <a:pt x="-967" y="258126"/>
                          <a:pt x="1323" y="197727"/>
                        </a:cubicBezTo>
                        <a:cubicBezTo>
                          <a:pt x="3842" y="131833"/>
                          <a:pt x="6314" y="65894"/>
                          <a:pt x="8833" y="0"/>
                        </a:cubicBezTo>
                        <a:cubicBezTo>
                          <a:pt x="55403" y="10303"/>
                          <a:pt x="103209" y="14791"/>
                          <a:pt x="150878" y="13325"/>
                        </a:cubicBezTo>
                        <a:cubicBezTo>
                          <a:pt x="82007" y="38465"/>
                          <a:pt x="40612" y="112647"/>
                          <a:pt x="33606" y="185638"/>
                        </a:cubicBezTo>
                        <a:cubicBezTo>
                          <a:pt x="26600" y="258630"/>
                          <a:pt x="47801" y="331118"/>
                          <a:pt x="70834" y="400675"/>
                        </a:cubicBezTo>
                        <a:cubicBezTo>
                          <a:pt x="89243" y="456220"/>
                          <a:pt x="114748" y="517626"/>
                          <a:pt x="169332" y="538827"/>
                        </a:cubicBezTo>
                        <a:cubicBezTo>
                          <a:pt x="197081" y="549634"/>
                          <a:pt x="232524" y="552153"/>
                          <a:pt x="245208" y="583291"/>
                        </a:cubicBezTo>
                        <a:cubicBezTo>
                          <a:pt x="192594" y="596525"/>
                          <a:pt x="116901" y="518084"/>
                          <a:pt x="87548" y="481543"/>
                        </a:cubicBezTo>
                        <a:close/>
                      </a:path>
                    </a:pathLst>
                  </a:custGeom>
                  <a:solidFill>
                    <a:srgbClr val="F2D5D0">
                      <a:alpha val="32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1692" name="Picture 1691">
                  <a:extLst>
                    <a:ext uri="{FF2B5EF4-FFF2-40B4-BE49-F238E27FC236}">
                      <a16:creationId xmlns:a16="http://schemas.microsoft.com/office/drawing/2014/main" id="{894E4583-E91D-48BF-BC6C-5884585778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23203" y="2638689"/>
                  <a:ext cx="709766" cy="860878"/>
                </a:xfrm>
                <a:custGeom>
                  <a:avLst/>
                  <a:gdLst>
                    <a:gd name="connsiteX0" fmla="*/ 599 w 709766"/>
                    <a:gd name="connsiteY0" fmla="*/ 834 h 860878"/>
                    <a:gd name="connsiteX1" fmla="*/ 710366 w 709766"/>
                    <a:gd name="connsiteY1" fmla="*/ 834 h 860878"/>
                    <a:gd name="connsiteX2" fmla="*/ 710366 w 709766"/>
                    <a:gd name="connsiteY2" fmla="*/ 861713 h 860878"/>
                    <a:gd name="connsiteX3" fmla="*/ 599 w 709766"/>
                    <a:gd name="connsiteY3" fmla="*/ 861713 h 86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66" h="860878">
                      <a:moveTo>
                        <a:pt x="599" y="834"/>
                      </a:moveTo>
                      <a:lnTo>
                        <a:pt x="710366" y="834"/>
                      </a:lnTo>
                      <a:lnTo>
                        <a:pt x="710366" y="861713"/>
                      </a:lnTo>
                      <a:lnTo>
                        <a:pt x="599" y="86171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3" name="Picture 1692">
                  <a:extLst>
                    <a:ext uri="{FF2B5EF4-FFF2-40B4-BE49-F238E27FC236}">
                      <a16:creationId xmlns:a16="http://schemas.microsoft.com/office/drawing/2014/main" id="{1E47D06F-D7D2-4923-843A-74AA9CD97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82732" y="2895121"/>
                  <a:ext cx="911249" cy="906669"/>
                </a:xfrm>
                <a:custGeom>
                  <a:avLst/>
                  <a:gdLst>
                    <a:gd name="connsiteX0" fmla="*/ 612 w 911249"/>
                    <a:gd name="connsiteY0" fmla="*/ 890 h 906669"/>
                    <a:gd name="connsiteX1" fmla="*/ 911861 w 911249"/>
                    <a:gd name="connsiteY1" fmla="*/ 890 h 906669"/>
                    <a:gd name="connsiteX2" fmla="*/ 911861 w 911249"/>
                    <a:gd name="connsiteY2" fmla="*/ 907560 h 906669"/>
                    <a:gd name="connsiteX3" fmla="*/ 612 w 911249"/>
                    <a:gd name="connsiteY3" fmla="*/ 907560 h 90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249" h="906669">
                      <a:moveTo>
                        <a:pt x="612" y="890"/>
                      </a:moveTo>
                      <a:lnTo>
                        <a:pt x="911861" y="890"/>
                      </a:lnTo>
                      <a:lnTo>
                        <a:pt x="911861" y="907560"/>
                      </a:lnTo>
                      <a:lnTo>
                        <a:pt x="612" y="9075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4" name="Picture 1693">
                  <a:extLst>
                    <a:ext uri="{FF2B5EF4-FFF2-40B4-BE49-F238E27FC236}">
                      <a16:creationId xmlns:a16="http://schemas.microsoft.com/office/drawing/2014/main" id="{E47D9D96-061E-4AC5-85AD-1D0682B37C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19974" y="3064549"/>
                  <a:ext cx="499126" cy="741820"/>
                </a:xfrm>
                <a:custGeom>
                  <a:avLst/>
                  <a:gdLst>
                    <a:gd name="connsiteX0" fmla="*/ 773 w 499126"/>
                    <a:gd name="connsiteY0" fmla="*/ 927 h 741820"/>
                    <a:gd name="connsiteX1" fmla="*/ 499900 w 499126"/>
                    <a:gd name="connsiteY1" fmla="*/ 927 h 741820"/>
                    <a:gd name="connsiteX2" fmla="*/ 499900 w 499126"/>
                    <a:gd name="connsiteY2" fmla="*/ 742748 h 741820"/>
                    <a:gd name="connsiteX3" fmla="*/ 773 w 499126"/>
                    <a:gd name="connsiteY3" fmla="*/ 742748 h 74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9126" h="741820">
                      <a:moveTo>
                        <a:pt x="773" y="927"/>
                      </a:moveTo>
                      <a:lnTo>
                        <a:pt x="499900" y="927"/>
                      </a:lnTo>
                      <a:lnTo>
                        <a:pt x="499900" y="742748"/>
                      </a:lnTo>
                      <a:lnTo>
                        <a:pt x="773" y="7427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5" name="Picture 1694">
                  <a:extLst>
                    <a:ext uri="{FF2B5EF4-FFF2-40B4-BE49-F238E27FC236}">
                      <a16:creationId xmlns:a16="http://schemas.microsoft.com/office/drawing/2014/main" id="{056415D0-D36C-4F92-853E-0FA9AB230D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21588" y="3540780"/>
                  <a:ext cx="732662" cy="750978"/>
                </a:xfrm>
                <a:custGeom>
                  <a:avLst/>
                  <a:gdLst>
                    <a:gd name="connsiteX0" fmla="*/ 686 w 732662"/>
                    <a:gd name="connsiteY0" fmla="*/ 1031 h 750978"/>
                    <a:gd name="connsiteX1" fmla="*/ 733349 w 732662"/>
                    <a:gd name="connsiteY1" fmla="*/ 1031 h 750978"/>
                    <a:gd name="connsiteX2" fmla="*/ 733349 w 732662"/>
                    <a:gd name="connsiteY2" fmla="*/ 752010 h 750978"/>
                    <a:gd name="connsiteX3" fmla="*/ 686 w 732662"/>
                    <a:gd name="connsiteY3" fmla="*/ 752010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662" h="750978">
                      <a:moveTo>
                        <a:pt x="686" y="1031"/>
                      </a:moveTo>
                      <a:lnTo>
                        <a:pt x="733349" y="1031"/>
                      </a:lnTo>
                      <a:lnTo>
                        <a:pt x="733349" y="752010"/>
                      </a:lnTo>
                      <a:lnTo>
                        <a:pt x="686" y="75201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6" name="Picture 1695">
                  <a:extLst>
                    <a:ext uri="{FF2B5EF4-FFF2-40B4-BE49-F238E27FC236}">
                      <a16:creationId xmlns:a16="http://schemas.microsoft.com/office/drawing/2014/main" id="{C1529964-5336-4C3B-80BD-25CC7C20A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4246" y="3485830"/>
                  <a:ext cx="718925" cy="595288"/>
                </a:xfrm>
                <a:custGeom>
                  <a:avLst/>
                  <a:gdLst>
                    <a:gd name="connsiteX0" fmla="*/ 549 w 718925"/>
                    <a:gd name="connsiteY0" fmla="*/ 1019 h 595288"/>
                    <a:gd name="connsiteX1" fmla="*/ 719474 w 718925"/>
                    <a:gd name="connsiteY1" fmla="*/ 1019 h 595288"/>
                    <a:gd name="connsiteX2" fmla="*/ 719474 w 718925"/>
                    <a:gd name="connsiteY2" fmla="*/ 596307 h 595288"/>
                    <a:gd name="connsiteX3" fmla="*/ 549 w 718925"/>
                    <a:gd name="connsiteY3" fmla="*/ 596307 h 59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925" h="595288">
                      <a:moveTo>
                        <a:pt x="549" y="1019"/>
                      </a:moveTo>
                      <a:lnTo>
                        <a:pt x="719474" y="1019"/>
                      </a:lnTo>
                      <a:lnTo>
                        <a:pt x="719474" y="596307"/>
                      </a:lnTo>
                      <a:lnTo>
                        <a:pt x="549" y="59630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7" name="Picture 1696">
                  <a:extLst>
                    <a:ext uri="{FF2B5EF4-FFF2-40B4-BE49-F238E27FC236}">
                      <a16:creationId xmlns:a16="http://schemas.microsoft.com/office/drawing/2014/main" id="{3CBBD430-2039-4464-96BB-57BD32D019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72833" y="3481251"/>
                  <a:ext cx="760137" cy="544917"/>
                </a:xfrm>
                <a:custGeom>
                  <a:avLst/>
                  <a:gdLst>
                    <a:gd name="connsiteX0" fmla="*/ 588 w 760137"/>
                    <a:gd name="connsiteY0" fmla="*/ 1018 h 544917"/>
                    <a:gd name="connsiteX1" fmla="*/ 760726 w 760137"/>
                    <a:gd name="connsiteY1" fmla="*/ 1018 h 544917"/>
                    <a:gd name="connsiteX2" fmla="*/ 760726 w 760137"/>
                    <a:gd name="connsiteY2" fmla="*/ 545936 h 544917"/>
                    <a:gd name="connsiteX3" fmla="*/ 588 w 760137"/>
                    <a:gd name="connsiteY3" fmla="*/ 545936 h 54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0137" h="544917">
                      <a:moveTo>
                        <a:pt x="588" y="1018"/>
                      </a:moveTo>
                      <a:lnTo>
                        <a:pt x="760726" y="1018"/>
                      </a:lnTo>
                      <a:lnTo>
                        <a:pt x="760726" y="545936"/>
                      </a:lnTo>
                      <a:lnTo>
                        <a:pt x="588" y="54593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8" name="Picture 1697">
                  <a:extLst>
                    <a:ext uri="{FF2B5EF4-FFF2-40B4-BE49-F238E27FC236}">
                      <a16:creationId xmlns:a16="http://schemas.microsoft.com/office/drawing/2014/main" id="{7A186442-0506-4EFA-BB6E-C6B223965B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06369" y="3426301"/>
                  <a:ext cx="613604" cy="531180"/>
                </a:xfrm>
                <a:custGeom>
                  <a:avLst/>
                  <a:gdLst>
                    <a:gd name="connsiteX0" fmla="*/ 639 w 613604"/>
                    <a:gd name="connsiteY0" fmla="*/ 1006 h 531180"/>
                    <a:gd name="connsiteX1" fmla="*/ 614244 w 613604"/>
                    <a:gd name="connsiteY1" fmla="*/ 1006 h 531180"/>
                    <a:gd name="connsiteX2" fmla="*/ 614244 w 613604"/>
                    <a:gd name="connsiteY2" fmla="*/ 532186 h 531180"/>
                    <a:gd name="connsiteX3" fmla="*/ 639 w 613604"/>
                    <a:gd name="connsiteY3" fmla="*/ 532186 h 531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604" h="531180">
                      <a:moveTo>
                        <a:pt x="639" y="1006"/>
                      </a:moveTo>
                      <a:lnTo>
                        <a:pt x="614244" y="1006"/>
                      </a:lnTo>
                      <a:lnTo>
                        <a:pt x="614244" y="532186"/>
                      </a:lnTo>
                      <a:lnTo>
                        <a:pt x="639" y="5321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699" name="Graphic 4">
                  <a:extLst>
                    <a:ext uri="{FF2B5EF4-FFF2-40B4-BE49-F238E27FC236}">
                      <a16:creationId xmlns:a16="http://schemas.microsoft.com/office/drawing/2014/main" id="{E78A6B35-4F7C-439F-87FD-46B25F0E57B8}"/>
                    </a:ext>
                  </a:extLst>
                </p:cNvPr>
                <p:cNvGrpSpPr/>
                <p:nvPr/>
              </p:nvGrpSpPr>
              <p:grpSpPr>
                <a:xfrm>
                  <a:off x="8945966" y="3252294"/>
                  <a:ext cx="406296" cy="636500"/>
                  <a:chOff x="8945966" y="3252294"/>
                  <a:chExt cx="406296" cy="636500"/>
                </a:xfrm>
                <a:solidFill>
                  <a:srgbClr val="EDCBC3">
                    <a:alpha val="26000"/>
                  </a:srgbClr>
                </a:solidFill>
              </p:grpSpPr>
              <p:pic>
                <p:nvPicPr>
                  <p:cNvPr id="1700" name="Picture 1699">
                    <a:extLst>
                      <a:ext uri="{FF2B5EF4-FFF2-40B4-BE49-F238E27FC236}">
                        <a16:creationId xmlns:a16="http://schemas.microsoft.com/office/drawing/2014/main" id="{A2758831-B696-4405-8D76-A6AED670C9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945966" y="3252294"/>
                    <a:ext cx="402964" cy="636500"/>
                  </a:xfrm>
                  <a:custGeom>
                    <a:avLst/>
                    <a:gdLst>
                      <a:gd name="connsiteX0" fmla="*/ 735 w 402964"/>
                      <a:gd name="connsiteY0" fmla="*/ 968 h 636500"/>
                      <a:gd name="connsiteX1" fmla="*/ 403700 w 402964"/>
                      <a:gd name="connsiteY1" fmla="*/ 968 h 636500"/>
                      <a:gd name="connsiteX2" fmla="*/ 403700 w 402964"/>
                      <a:gd name="connsiteY2" fmla="*/ 637469 h 636500"/>
                      <a:gd name="connsiteX3" fmla="*/ 735 w 402964"/>
                      <a:gd name="connsiteY3" fmla="*/ 637469 h 636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2964" h="636500">
                        <a:moveTo>
                          <a:pt x="735" y="968"/>
                        </a:moveTo>
                        <a:lnTo>
                          <a:pt x="403700" y="968"/>
                        </a:lnTo>
                        <a:lnTo>
                          <a:pt x="403700" y="637469"/>
                        </a:lnTo>
                        <a:lnTo>
                          <a:pt x="735" y="63746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EB05E056-7BAC-4800-83B2-C68095ED791D}"/>
                      </a:ext>
                    </a:extLst>
                  </p:cNvPr>
                  <p:cNvSpPr/>
                  <p:nvPr/>
                </p:nvSpPr>
                <p:spPr>
                  <a:xfrm>
                    <a:off x="8952863" y="3307629"/>
                    <a:ext cx="243940" cy="472399"/>
                  </a:xfrm>
                  <a:custGeom>
                    <a:avLst/>
                    <a:gdLst>
                      <a:gd name="connsiteX0" fmla="*/ 157728 w 243940"/>
                      <a:gd name="connsiteY0" fmla="*/ 31844 h 472399"/>
                      <a:gd name="connsiteX1" fmla="*/ 131902 w 243940"/>
                      <a:gd name="connsiteY1" fmla="*/ 19 h 472399"/>
                      <a:gd name="connsiteX2" fmla="*/ 110609 w 243940"/>
                      <a:gd name="connsiteY2" fmla="*/ 9681 h 472399"/>
                      <a:gd name="connsiteX3" fmla="*/ 23 w 243940"/>
                      <a:gd name="connsiteY3" fmla="*/ 245003 h 472399"/>
                      <a:gd name="connsiteX4" fmla="*/ 67153 w 243940"/>
                      <a:gd name="connsiteY4" fmla="*/ 166471 h 472399"/>
                      <a:gd name="connsiteX5" fmla="*/ 97238 w 243940"/>
                      <a:gd name="connsiteY5" fmla="*/ 149253 h 472399"/>
                      <a:gd name="connsiteX6" fmla="*/ 135703 w 243940"/>
                      <a:gd name="connsiteY6" fmla="*/ 176453 h 472399"/>
                      <a:gd name="connsiteX7" fmla="*/ 208878 w 243940"/>
                      <a:gd name="connsiteY7" fmla="*/ 331091 h 472399"/>
                      <a:gd name="connsiteX8" fmla="*/ 201001 w 243940"/>
                      <a:gd name="connsiteY8" fmla="*/ 471395 h 472399"/>
                      <a:gd name="connsiteX9" fmla="*/ 157728 w 243940"/>
                      <a:gd name="connsiteY9" fmla="*/ 31844 h 472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3940" h="472399">
                        <a:moveTo>
                          <a:pt x="157728" y="31844"/>
                        </a:moveTo>
                        <a:cubicBezTo>
                          <a:pt x="153836" y="17694"/>
                          <a:pt x="146555" y="660"/>
                          <a:pt x="131902" y="19"/>
                        </a:cubicBezTo>
                        <a:cubicBezTo>
                          <a:pt x="123934" y="-347"/>
                          <a:pt x="116837" y="4644"/>
                          <a:pt x="110609" y="9681"/>
                        </a:cubicBezTo>
                        <a:cubicBezTo>
                          <a:pt x="40823" y="66050"/>
                          <a:pt x="-1122" y="155343"/>
                          <a:pt x="23" y="245003"/>
                        </a:cubicBezTo>
                        <a:cubicBezTo>
                          <a:pt x="19942" y="216841"/>
                          <a:pt x="42472" y="190557"/>
                          <a:pt x="67153" y="166471"/>
                        </a:cubicBezTo>
                        <a:cubicBezTo>
                          <a:pt x="75625" y="158228"/>
                          <a:pt x="85424" y="149757"/>
                          <a:pt x="97238" y="149253"/>
                        </a:cubicBezTo>
                        <a:cubicBezTo>
                          <a:pt x="113631" y="148520"/>
                          <a:pt x="126224" y="163036"/>
                          <a:pt x="135703" y="176453"/>
                        </a:cubicBezTo>
                        <a:cubicBezTo>
                          <a:pt x="168535" y="223023"/>
                          <a:pt x="197475" y="274676"/>
                          <a:pt x="208878" y="331091"/>
                        </a:cubicBezTo>
                        <a:cubicBezTo>
                          <a:pt x="219181" y="381874"/>
                          <a:pt x="203154" y="423635"/>
                          <a:pt x="201001" y="471395"/>
                        </a:cubicBezTo>
                        <a:cubicBezTo>
                          <a:pt x="313419" y="495436"/>
                          <a:pt x="171100" y="80475"/>
                          <a:pt x="157728" y="31844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EE2B0B37-E10B-4005-9074-6B5FF92AC804}"/>
                      </a:ext>
                    </a:extLst>
                  </p:cNvPr>
                  <p:cNvSpPr/>
                  <p:nvPr/>
                </p:nvSpPr>
                <p:spPr>
                  <a:xfrm>
                    <a:off x="8957877" y="3312461"/>
                    <a:ext cx="253390" cy="560299"/>
                  </a:xfrm>
                  <a:custGeom>
                    <a:avLst/>
                    <a:gdLst>
                      <a:gd name="connsiteX0" fmla="*/ 9982 w 253390"/>
                      <a:gd name="connsiteY0" fmla="*/ 127937 h 560299"/>
                      <a:gd name="connsiteX1" fmla="*/ 23582 w 253390"/>
                      <a:gd name="connsiteY1" fmla="*/ 74132 h 560299"/>
                      <a:gd name="connsiteX2" fmla="*/ 105732 w 253390"/>
                      <a:gd name="connsiteY2" fmla="*/ 5994 h 560299"/>
                      <a:gd name="connsiteX3" fmla="*/ 131330 w 253390"/>
                      <a:gd name="connsiteY3" fmla="*/ 1736 h 560299"/>
                      <a:gd name="connsiteX4" fmla="*/ 142365 w 253390"/>
                      <a:gd name="connsiteY4" fmla="*/ 17396 h 560299"/>
                      <a:gd name="connsiteX5" fmla="*/ 244435 w 253390"/>
                      <a:gd name="connsiteY5" fmla="*/ 362388 h 560299"/>
                      <a:gd name="connsiteX6" fmla="*/ 251441 w 253390"/>
                      <a:gd name="connsiteY6" fmla="*/ 437029 h 560299"/>
                      <a:gd name="connsiteX7" fmla="*/ 219158 w 253390"/>
                      <a:gd name="connsiteY7" fmla="*/ 494497 h 560299"/>
                      <a:gd name="connsiteX8" fmla="*/ 132383 w 253390"/>
                      <a:gd name="connsiteY8" fmla="*/ 560299 h 560299"/>
                      <a:gd name="connsiteX9" fmla="*/ 220028 w 253390"/>
                      <a:gd name="connsiteY9" fmla="*/ 422146 h 560299"/>
                      <a:gd name="connsiteX10" fmla="*/ 198506 w 253390"/>
                      <a:gd name="connsiteY10" fmla="*/ 263159 h 560299"/>
                      <a:gd name="connsiteX11" fmla="*/ 109808 w 253390"/>
                      <a:gd name="connsiteY11" fmla="*/ 64928 h 560299"/>
                      <a:gd name="connsiteX12" fmla="*/ 96208 w 253390"/>
                      <a:gd name="connsiteY12" fmla="*/ 51969 h 560299"/>
                      <a:gd name="connsiteX13" fmla="*/ 69832 w 253390"/>
                      <a:gd name="connsiteY13" fmla="*/ 64928 h 560299"/>
                      <a:gd name="connsiteX14" fmla="*/ 0 w 253390"/>
                      <a:gd name="connsiteY14" fmla="*/ 197723 h 560299"/>
                      <a:gd name="connsiteX15" fmla="*/ 9982 w 253390"/>
                      <a:gd name="connsiteY15" fmla="*/ 127937 h 5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53390" h="560299">
                        <a:moveTo>
                          <a:pt x="9982" y="127937"/>
                        </a:moveTo>
                        <a:cubicBezTo>
                          <a:pt x="12593" y="109528"/>
                          <a:pt x="15294" y="90754"/>
                          <a:pt x="23582" y="74132"/>
                        </a:cubicBezTo>
                        <a:cubicBezTo>
                          <a:pt x="39701" y="41711"/>
                          <a:pt x="73724" y="22845"/>
                          <a:pt x="105732" y="5994"/>
                        </a:cubicBezTo>
                        <a:cubicBezTo>
                          <a:pt x="113700" y="1781"/>
                          <a:pt x="123362" y="-2477"/>
                          <a:pt x="131330" y="1736"/>
                        </a:cubicBezTo>
                        <a:cubicBezTo>
                          <a:pt x="137099" y="4758"/>
                          <a:pt x="139984" y="11306"/>
                          <a:pt x="142365" y="17396"/>
                        </a:cubicBezTo>
                        <a:cubicBezTo>
                          <a:pt x="186554" y="128990"/>
                          <a:pt x="215540" y="245895"/>
                          <a:pt x="244435" y="362388"/>
                        </a:cubicBezTo>
                        <a:cubicBezTo>
                          <a:pt x="250525" y="386887"/>
                          <a:pt x="256615" y="412347"/>
                          <a:pt x="251441" y="437029"/>
                        </a:cubicBezTo>
                        <a:cubicBezTo>
                          <a:pt x="246861" y="458779"/>
                          <a:pt x="233903" y="477829"/>
                          <a:pt x="219158" y="494497"/>
                        </a:cubicBezTo>
                        <a:cubicBezTo>
                          <a:pt x="194934" y="521880"/>
                          <a:pt x="165261" y="544363"/>
                          <a:pt x="132383" y="560299"/>
                        </a:cubicBezTo>
                        <a:cubicBezTo>
                          <a:pt x="169565" y="519499"/>
                          <a:pt x="208122" y="476043"/>
                          <a:pt x="220028" y="422146"/>
                        </a:cubicBezTo>
                        <a:cubicBezTo>
                          <a:pt x="231704" y="369257"/>
                          <a:pt x="215815" y="314491"/>
                          <a:pt x="198506" y="263159"/>
                        </a:cubicBezTo>
                        <a:cubicBezTo>
                          <a:pt x="175335" y="194380"/>
                          <a:pt x="149051" y="126013"/>
                          <a:pt x="109808" y="64928"/>
                        </a:cubicBezTo>
                        <a:cubicBezTo>
                          <a:pt x="106328" y="59524"/>
                          <a:pt x="102298" y="53846"/>
                          <a:pt x="96208" y="51969"/>
                        </a:cubicBezTo>
                        <a:cubicBezTo>
                          <a:pt x="86271" y="48901"/>
                          <a:pt x="76655" y="57097"/>
                          <a:pt x="69832" y="64928"/>
                        </a:cubicBezTo>
                        <a:cubicBezTo>
                          <a:pt x="37686" y="101652"/>
                          <a:pt x="8380" y="149046"/>
                          <a:pt x="0" y="197723"/>
                        </a:cubicBezTo>
                        <a:cubicBezTo>
                          <a:pt x="3480" y="174461"/>
                          <a:pt x="6686" y="151199"/>
                          <a:pt x="9982" y="12793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35ED6981-665E-4698-ACD9-6EF4F9A194FC}"/>
                      </a:ext>
                    </a:extLst>
                  </p:cNvPr>
                  <p:cNvSpPr/>
                  <p:nvPr/>
                </p:nvSpPr>
                <p:spPr>
                  <a:xfrm>
                    <a:off x="8956889" y="3356966"/>
                    <a:ext cx="197931" cy="516263"/>
                  </a:xfrm>
                  <a:custGeom>
                    <a:avLst/>
                    <a:gdLst>
                      <a:gd name="connsiteX0" fmla="*/ 15687 w 197931"/>
                      <a:gd name="connsiteY0" fmla="*/ 303597 h 516263"/>
                      <a:gd name="connsiteX1" fmla="*/ 86252 w 197931"/>
                      <a:gd name="connsiteY1" fmla="*/ 468355 h 516263"/>
                      <a:gd name="connsiteX2" fmla="*/ 110704 w 197931"/>
                      <a:gd name="connsiteY2" fmla="*/ 510391 h 516263"/>
                      <a:gd name="connsiteX3" fmla="*/ 180582 w 197931"/>
                      <a:gd name="connsiteY3" fmla="*/ 494180 h 516263"/>
                      <a:gd name="connsiteX4" fmla="*/ 196838 w 197931"/>
                      <a:gd name="connsiteY4" fmla="*/ 473071 h 516263"/>
                      <a:gd name="connsiteX5" fmla="*/ 177193 w 197931"/>
                      <a:gd name="connsiteY5" fmla="*/ 431676 h 516263"/>
                      <a:gd name="connsiteX6" fmla="*/ 135111 w 197931"/>
                      <a:gd name="connsiteY6" fmla="*/ 406765 h 516263"/>
                      <a:gd name="connsiteX7" fmla="*/ 95868 w 197931"/>
                      <a:gd name="connsiteY7" fmla="*/ 339268 h 516263"/>
                      <a:gd name="connsiteX8" fmla="*/ 71690 w 197931"/>
                      <a:gd name="connsiteY8" fmla="*/ 247365 h 516263"/>
                      <a:gd name="connsiteX9" fmla="*/ 72697 w 197931"/>
                      <a:gd name="connsiteY9" fmla="*/ 183853 h 516263"/>
                      <a:gd name="connsiteX10" fmla="*/ 85610 w 197931"/>
                      <a:gd name="connsiteY10" fmla="*/ 0 h 516263"/>
                      <a:gd name="connsiteX11" fmla="*/ 13672 w 197931"/>
                      <a:gd name="connsiteY11" fmla="*/ 141908 h 516263"/>
                      <a:gd name="connsiteX12" fmla="*/ 15687 w 197931"/>
                      <a:gd name="connsiteY12" fmla="*/ 303597 h 516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31" h="516263">
                        <a:moveTo>
                          <a:pt x="15687" y="303597"/>
                        </a:moveTo>
                        <a:cubicBezTo>
                          <a:pt x="35377" y="360058"/>
                          <a:pt x="67019" y="411756"/>
                          <a:pt x="86252" y="468355"/>
                        </a:cubicBezTo>
                        <a:cubicBezTo>
                          <a:pt x="91563" y="484015"/>
                          <a:pt x="96875" y="501324"/>
                          <a:pt x="110704" y="510391"/>
                        </a:cubicBezTo>
                        <a:cubicBezTo>
                          <a:pt x="132226" y="524494"/>
                          <a:pt x="161029" y="510849"/>
                          <a:pt x="180582" y="494180"/>
                        </a:cubicBezTo>
                        <a:cubicBezTo>
                          <a:pt x="187450" y="488365"/>
                          <a:pt x="194228" y="481725"/>
                          <a:pt x="196838" y="473071"/>
                        </a:cubicBezTo>
                        <a:cubicBezTo>
                          <a:pt x="201508" y="457410"/>
                          <a:pt x="190519" y="441108"/>
                          <a:pt x="177193" y="431676"/>
                        </a:cubicBezTo>
                        <a:cubicBezTo>
                          <a:pt x="163868" y="422242"/>
                          <a:pt x="147932" y="416885"/>
                          <a:pt x="135111" y="406765"/>
                        </a:cubicBezTo>
                        <a:cubicBezTo>
                          <a:pt x="114368" y="390418"/>
                          <a:pt x="104660" y="364179"/>
                          <a:pt x="95868" y="339268"/>
                        </a:cubicBezTo>
                        <a:cubicBezTo>
                          <a:pt x="85290" y="309321"/>
                          <a:pt x="74666" y="278961"/>
                          <a:pt x="71690" y="247365"/>
                        </a:cubicBezTo>
                        <a:cubicBezTo>
                          <a:pt x="69721" y="226255"/>
                          <a:pt x="71186" y="205008"/>
                          <a:pt x="72697" y="183853"/>
                        </a:cubicBezTo>
                        <a:cubicBezTo>
                          <a:pt x="77002" y="122583"/>
                          <a:pt x="81306" y="61269"/>
                          <a:pt x="85610" y="0"/>
                        </a:cubicBezTo>
                        <a:cubicBezTo>
                          <a:pt x="82954" y="37503"/>
                          <a:pt x="28280" y="102847"/>
                          <a:pt x="13672" y="141908"/>
                        </a:cubicBezTo>
                        <a:cubicBezTo>
                          <a:pt x="-6430" y="195804"/>
                          <a:pt x="-3179" y="249426"/>
                          <a:pt x="15687" y="30359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27F896BB-31AA-4747-86F6-714D6771C5B9}"/>
                      </a:ext>
                    </a:extLst>
                  </p:cNvPr>
                  <p:cNvSpPr/>
                  <p:nvPr/>
                </p:nvSpPr>
                <p:spPr>
                  <a:xfrm>
                    <a:off x="9125748" y="3267214"/>
                    <a:ext cx="226514" cy="575094"/>
                  </a:xfrm>
                  <a:custGeom>
                    <a:avLst/>
                    <a:gdLst>
                      <a:gd name="connsiteX0" fmla="*/ 129498 w 226514"/>
                      <a:gd name="connsiteY0" fmla="*/ 469133 h 575094"/>
                      <a:gd name="connsiteX1" fmla="*/ 167551 w 226514"/>
                      <a:gd name="connsiteY1" fmla="*/ 400629 h 575094"/>
                      <a:gd name="connsiteX2" fmla="*/ 161232 w 226514"/>
                      <a:gd name="connsiteY2" fmla="*/ 324798 h 575094"/>
                      <a:gd name="connsiteX3" fmla="*/ 122401 w 226514"/>
                      <a:gd name="connsiteY3" fmla="*/ 272596 h 575094"/>
                      <a:gd name="connsiteX4" fmla="*/ 121759 w 226514"/>
                      <a:gd name="connsiteY4" fmla="*/ 235414 h 575094"/>
                      <a:gd name="connsiteX5" fmla="*/ 113975 w 226514"/>
                      <a:gd name="connsiteY5" fmla="*/ 171626 h 575094"/>
                      <a:gd name="connsiteX6" fmla="*/ 81371 w 226514"/>
                      <a:gd name="connsiteY6" fmla="*/ 67817 h 575094"/>
                      <a:gd name="connsiteX7" fmla="*/ 0 w 226514"/>
                      <a:gd name="connsiteY7" fmla="*/ 0 h 575094"/>
                      <a:gd name="connsiteX8" fmla="*/ 125377 w 226514"/>
                      <a:gd name="connsiteY8" fmla="*/ 78898 h 575094"/>
                      <a:gd name="connsiteX9" fmla="*/ 169566 w 226514"/>
                      <a:gd name="connsiteY9" fmla="*/ 175793 h 575094"/>
                      <a:gd name="connsiteX10" fmla="*/ 211969 w 226514"/>
                      <a:gd name="connsiteY10" fmla="*/ 297599 h 575094"/>
                      <a:gd name="connsiteX11" fmla="*/ 226072 w 226514"/>
                      <a:gd name="connsiteY11" fmla="*/ 370681 h 575094"/>
                      <a:gd name="connsiteX12" fmla="*/ 193973 w 226514"/>
                      <a:gd name="connsiteY12" fmla="*/ 441154 h 575094"/>
                      <a:gd name="connsiteX13" fmla="*/ 42311 w 226514"/>
                      <a:gd name="connsiteY13" fmla="*/ 575094 h 575094"/>
                      <a:gd name="connsiteX14" fmla="*/ 129498 w 226514"/>
                      <a:gd name="connsiteY14" fmla="*/ 469133 h 57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6514" h="575094">
                        <a:moveTo>
                          <a:pt x="129498" y="469133"/>
                        </a:moveTo>
                        <a:cubicBezTo>
                          <a:pt x="144426" y="447565"/>
                          <a:pt x="159537" y="425585"/>
                          <a:pt x="167551" y="400629"/>
                        </a:cubicBezTo>
                        <a:cubicBezTo>
                          <a:pt x="175564" y="375673"/>
                          <a:pt x="175519" y="346778"/>
                          <a:pt x="161232" y="324798"/>
                        </a:cubicBezTo>
                        <a:cubicBezTo>
                          <a:pt x="149326" y="306436"/>
                          <a:pt x="128308" y="293661"/>
                          <a:pt x="122401" y="272596"/>
                        </a:cubicBezTo>
                        <a:cubicBezTo>
                          <a:pt x="119058" y="260599"/>
                          <a:pt x="121256" y="247869"/>
                          <a:pt x="121759" y="235414"/>
                        </a:cubicBezTo>
                        <a:cubicBezTo>
                          <a:pt x="122630" y="213938"/>
                          <a:pt x="118325" y="192644"/>
                          <a:pt x="113975" y="171626"/>
                        </a:cubicBezTo>
                        <a:cubicBezTo>
                          <a:pt x="106603" y="135955"/>
                          <a:pt x="98772" y="99825"/>
                          <a:pt x="81371" y="67817"/>
                        </a:cubicBezTo>
                        <a:cubicBezTo>
                          <a:pt x="64017" y="35809"/>
                          <a:pt x="35488" y="8013"/>
                          <a:pt x="0" y="0"/>
                        </a:cubicBezTo>
                        <a:cubicBezTo>
                          <a:pt x="50004" y="8380"/>
                          <a:pt x="96208" y="37457"/>
                          <a:pt x="125377" y="78898"/>
                        </a:cubicBezTo>
                        <a:cubicBezTo>
                          <a:pt x="145892" y="108022"/>
                          <a:pt x="157843" y="142182"/>
                          <a:pt x="169566" y="175793"/>
                        </a:cubicBezTo>
                        <a:cubicBezTo>
                          <a:pt x="183715" y="216410"/>
                          <a:pt x="197819" y="257027"/>
                          <a:pt x="211969" y="297599"/>
                        </a:cubicBezTo>
                        <a:cubicBezTo>
                          <a:pt x="220211" y="321227"/>
                          <a:pt x="228545" y="345771"/>
                          <a:pt x="226072" y="370681"/>
                        </a:cubicBezTo>
                        <a:cubicBezTo>
                          <a:pt x="223508" y="396691"/>
                          <a:pt x="209404" y="420045"/>
                          <a:pt x="193973" y="441154"/>
                        </a:cubicBezTo>
                        <a:cubicBezTo>
                          <a:pt x="156378" y="492578"/>
                          <a:pt x="102435" y="550916"/>
                          <a:pt x="42311" y="575094"/>
                        </a:cubicBezTo>
                        <a:cubicBezTo>
                          <a:pt x="75419" y="542765"/>
                          <a:pt x="103168" y="507231"/>
                          <a:pt x="129498" y="469133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1624" name="Graphic 3512">
                <a:extLst>
                  <a:ext uri="{FF2B5EF4-FFF2-40B4-BE49-F238E27FC236}">
                    <a16:creationId xmlns:a16="http://schemas.microsoft.com/office/drawing/2014/main" id="{415688EB-22F2-4E9C-99D3-EA87A0D48EF5}"/>
                  </a:ext>
                </a:extLst>
              </p:cNvPr>
              <p:cNvGrpSpPr/>
              <p:nvPr/>
            </p:nvGrpSpPr>
            <p:grpSpPr>
              <a:xfrm flipH="1">
                <a:off x="1626091" y="3647476"/>
                <a:ext cx="1357238" cy="1381344"/>
                <a:chOff x="4692675" y="4122640"/>
                <a:chExt cx="2271848" cy="2312200"/>
              </a:xfrm>
            </p:grpSpPr>
            <p:grpSp>
              <p:nvGrpSpPr>
                <p:cNvPr id="1625" name="Graphic 3512">
                  <a:extLst>
                    <a:ext uri="{FF2B5EF4-FFF2-40B4-BE49-F238E27FC236}">
                      <a16:creationId xmlns:a16="http://schemas.microsoft.com/office/drawing/2014/main" id="{D1DE6E52-73A4-4C49-967F-4ADB95D91C35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1644" name="Picture 1643">
                    <a:extLst>
                      <a:ext uri="{FF2B5EF4-FFF2-40B4-BE49-F238E27FC236}">
                        <a16:creationId xmlns:a16="http://schemas.microsoft.com/office/drawing/2014/main" id="{9416DBCD-1506-4955-9504-30858274EC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5" name="Picture 1644">
                    <a:extLst>
                      <a:ext uri="{FF2B5EF4-FFF2-40B4-BE49-F238E27FC236}">
                        <a16:creationId xmlns:a16="http://schemas.microsoft.com/office/drawing/2014/main" id="{8C6C4F19-62BE-4956-828E-30F9B5B58E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6" name="Picture 1645">
                    <a:extLst>
                      <a:ext uri="{FF2B5EF4-FFF2-40B4-BE49-F238E27FC236}">
                        <a16:creationId xmlns:a16="http://schemas.microsoft.com/office/drawing/2014/main" id="{8857E341-B04C-40B4-B38E-0E3F74BC2C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7" name="Picture 1646">
                    <a:extLst>
                      <a:ext uri="{FF2B5EF4-FFF2-40B4-BE49-F238E27FC236}">
                        <a16:creationId xmlns:a16="http://schemas.microsoft.com/office/drawing/2014/main" id="{A3E4FB43-41B1-4B35-9878-C5BF885395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8" name="Picture 1647">
                    <a:extLst>
                      <a:ext uri="{FF2B5EF4-FFF2-40B4-BE49-F238E27FC236}">
                        <a16:creationId xmlns:a16="http://schemas.microsoft.com/office/drawing/2014/main" id="{7104FD1C-2468-4A04-8DB8-BEE5214675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9" name="Picture 1648">
                    <a:extLst>
                      <a:ext uri="{FF2B5EF4-FFF2-40B4-BE49-F238E27FC236}">
                        <a16:creationId xmlns:a16="http://schemas.microsoft.com/office/drawing/2014/main" id="{13E7A4F4-2D04-482B-839F-5D12AD4B6A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0" name="Picture 1649">
                    <a:extLst>
                      <a:ext uri="{FF2B5EF4-FFF2-40B4-BE49-F238E27FC236}">
                        <a16:creationId xmlns:a16="http://schemas.microsoft.com/office/drawing/2014/main" id="{0D303E16-17C6-4C53-99D0-A98B4035F5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1" name="Picture 1650">
                    <a:extLst>
                      <a:ext uri="{FF2B5EF4-FFF2-40B4-BE49-F238E27FC236}">
                        <a16:creationId xmlns:a16="http://schemas.microsoft.com/office/drawing/2014/main" id="{06F8B371-C151-437A-9CCC-8DF1E83092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2" name="Picture 1651">
                    <a:extLst>
                      <a:ext uri="{FF2B5EF4-FFF2-40B4-BE49-F238E27FC236}">
                        <a16:creationId xmlns:a16="http://schemas.microsoft.com/office/drawing/2014/main" id="{0E066D72-EBC0-4081-877F-851A8E7181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3" name="Picture 1652">
                    <a:extLst>
                      <a:ext uri="{FF2B5EF4-FFF2-40B4-BE49-F238E27FC236}">
                        <a16:creationId xmlns:a16="http://schemas.microsoft.com/office/drawing/2014/main" id="{F5389787-250D-4C41-945E-B09B0A6360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4" name="Picture 1653">
                    <a:extLst>
                      <a:ext uri="{FF2B5EF4-FFF2-40B4-BE49-F238E27FC236}">
                        <a16:creationId xmlns:a16="http://schemas.microsoft.com/office/drawing/2014/main" id="{092EEAA5-1F78-4017-AF71-46A53BC460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5" name="Picture 1654">
                    <a:extLst>
                      <a:ext uri="{FF2B5EF4-FFF2-40B4-BE49-F238E27FC236}">
                        <a16:creationId xmlns:a16="http://schemas.microsoft.com/office/drawing/2014/main" id="{7960A5FF-0E3F-4EE2-BF14-28C6060BFB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6" name="Picture 1655">
                    <a:extLst>
                      <a:ext uri="{FF2B5EF4-FFF2-40B4-BE49-F238E27FC236}">
                        <a16:creationId xmlns:a16="http://schemas.microsoft.com/office/drawing/2014/main" id="{D3C4A892-F473-44F2-B0DA-1BF1E20D98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7" name="Picture 1656">
                    <a:extLst>
                      <a:ext uri="{FF2B5EF4-FFF2-40B4-BE49-F238E27FC236}">
                        <a16:creationId xmlns:a16="http://schemas.microsoft.com/office/drawing/2014/main" id="{C450A380-BD55-465D-BC2A-4701A08D6D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8" name="Picture 1657">
                    <a:extLst>
                      <a:ext uri="{FF2B5EF4-FFF2-40B4-BE49-F238E27FC236}">
                        <a16:creationId xmlns:a16="http://schemas.microsoft.com/office/drawing/2014/main" id="{AC2AD108-2A72-4F89-9657-09EF5DE3EF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9" name="Picture 1658">
                    <a:extLst>
                      <a:ext uri="{FF2B5EF4-FFF2-40B4-BE49-F238E27FC236}">
                        <a16:creationId xmlns:a16="http://schemas.microsoft.com/office/drawing/2014/main" id="{AE0E96A2-7C2F-4915-AFB4-0A87955065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0" name="Picture 1659">
                    <a:extLst>
                      <a:ext uri="{FF2B5EF4-FFF2-40B4-BE49-F238E27FC236}">
                        <a16:creationId xmlns:a16="http://schemas.microsoft.com/office/drawing/2014/main" id="{FE93632E-1128-4009-A220-BCBC487A01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1" name="Picture 1660">
                    <a:extLst>
                      <a:ext uri="{FF2B5EF4-FFF2-40B4-BE49-F238E27FC236}">
                        <a16:creationId xmlns:a16="http://schemas.microsoft.com/office/drawing/2014/main" id="{54135443-DA76-4C7F-907A-474384F0A9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2" name="Picture 1661">
                    <a:extLst>
                      <a:ext uri="{FF2B5EF4-FFF2-40B4-BE49-F238E27FC236}">
                        <a16:creationId xmlns:a16="http://schemas.microsoft.com/office/drawing/2014/main" id="{73953BBC-3325-452E-89E4-F5DDED2F32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3" name="Picture 1662">
                    <a:extLst>
                      <a:ext uri="{FF2B5EF4-FFF2-40B4-BE49-F238E27FC236}">
                        <a16:creationId xmlns:a16="http://schemas.microsoft.com/office/drawing/2014/main" id="{85AF28A1-1A55-466C-A84E-89BCE35631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4" name="Picture 1663">
                    <a:extLst>
                      <a:ext uri="{FF2B5EF4-FFF2-40B4-BE49-F238E27FC236}">
                        <a16:creationId xmlns:a16="http://schemas.microsoft.com/office/drawing/2014/main" id="{7A2F57FD-D127-41B6-BD3A-2BBBD2AF02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5" name="Picture 1664">
                    <a:extLst>
                      <a:ext uri="{FF2B5EF4-FFF2-40B4-BE49-F238E27FC236}">
                        <a16:creationId xmlns:a16="http://schemas.microsoft.com/office/drawing/2014/main" id="{9918F35E-FF10-4E5C-89AF-3BE4AD528E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6" name="Picture 1665">
                    <a:extLst>
                      <a:ext uri="{FF2B5EF4-FFF2-40B4-BE49-F238E27FC236}">
                        <a16:creationId xmlns:a16="http://schemas.microsoft.com/office/drawing/2014/main" id="{43226C4B-CB74-45D9-B4BC-7D2C20635A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7" name="Picture 1666">
                    <a:extLst>
                      <a:ext uri="{FF2B5EF4-FFF2-40B4-BE49-F238E27FC236}">
                        <a16:creationId xmlns:a16="http://schemas.microsoft.com/office/drawing/2014/main" id="{FFB24D5D-A0D2-4A5E-819C-E8542F93F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8" name="Picture 1667">
                    <a:extLst>
                      <a:ext uri="{FF2B5EF4-FFF2-40B4-BE49-F238E27FC236}">
                        <a16:creationId xmlns:a16="http://schemas.microsoft.com/office/drawing/2014/main" id="{DB6FCAC1-101E-48D9-BC14-838585C38A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69" name="Graphic 3512">
                    <a:extLst>
                      <a:ext uri="{FF2B5EF4-FFF2-40B4-BE49-F238E27FC236}">
                        <a16:creationId xmlns:a16="http://schemas.microsoft.com/office/drawing/2014/main" id="{52E6BCE8-47A4-4C40-A93F-28594AE5C5A6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1670" name="Picture 1669">
                      <a:extLst>
                        <a:ext uri="{FF2B5EF4-FFF2-40B4-BE49-F238E27FC236}">
                          <a16:creationId xmlns:a16="http://schemas.microsoft.com/office/drawing/2014/main" id="{B9BF4DFA-1C2C-467F-A693-344C6DA22C0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1671" name="Freeform: Shape 1670">
                      <a:extLst>
                        <a:ext uri="{FF2B5EF4-FFF2-40B4-BE49-F238E27FC236}">
                          <a16:creationId xmlns:a16="http://schemas.microsoft.com/office/drawing/2014/main" id="{3D646EE9-7EEB-470F-B017-9F1E06FFA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1672" name="Picture 1671">
                      <a:extLst>
                        <a:ext uri="{FF2B5EF4-FFF2-40B4-BE49-F238E27FC236}">
                          <a16:creationId xmlns:a16="http://schemas.microsoft.com/office/drawing/2014/main" id="{ABEAA34D-39D3-4B8C-A7D5-B7D277BDB9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3" name="Picture 1672">
                      <a:extLst>
                        <a:ext uri="{FF2B5EF4-FFF2-40B4-BE49-F238E27FC236}">
                          <a16:creationId xmlns:a16="http://schemas.microsoft.com/office/drawing/2014/main" id="{5E47992C-5471-4AA9-9E4A-5722B35988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4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1674" name="Freeform: Shape 1673">
                      <a:extLst>
                        <a:ext uri="{FF2B5EF4-FFF2-40B4-BE49-F238E27FC236}">
                          <a16:creationId xmlns:a16="http://schemas.microsoft.com/office/drawing/2014/main" id="{A8ED4E81-CA8E-4E0D-A395-2B4E16E22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1675" name="Picture 1674">
                      <a:extLst>
                        <a:ext uri="{FF2B5EF4-FFF2-40B4-BE49-F238E27FC236}">
                          <a16:creationId xmlns:a16="http://schemas.microsoft.com/office/drawing/2014/main" id="{1671348F-A074-4D7F-9F84-A7226087BA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6" name="Picture 1675">
                      <a:extLst>
                        <a:ext uri="{FF2B5EF4-FFF2-40B4-BE49-F238E27FC236}">
                          <a16:creationId xmlns:a16="http://schemas.microsoft.com/office/drawing/2014/main" id="{538BAFF6-0A7A-412D-88F1-681117AC6B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7" name="Picture 1676">
                      <a:extLst>
                        <a:ext uri="{FF2B5EF4-FFF2-40B4-BE49-F238E27FC236}">
                          <a16:creationId xmlns:a16="http://schemas.microsoft.com/office/drawing/2014/main" id="{35368BED-6035-4DD5-B2F6-9958B52FCE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8" name="Picture 1677">
                      <a:extLst>
                        <a:ext uri="{FF2B5EF4-FFF2-40B4-BE49-F238E27FC236}">
                          <a16:creationId xmlns:a16="http://schemas.microsoft.com/office/drawing/2014/main" id="{8657B930-EAE1-4530-A266-626053E067C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9" name="Picture 1678">
                      <a:extLst>
                        <a:ext uri="{FF2B5EF4-FFF2-40B4-BE49-F238E27FC236}">
                          <a16:creationId xmlns:a16="http://schemas.microsoft.com/office/drawing/2014/main" id="{61771A2C-7B0B-47B0-8EF6-502FF068C7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0" name="Picture 1679">
                      <a:extLst>
                        <a:ext uri="{FF2B5EF4-FFF2-40B4-BE49-F238E27FC236}">
                          <a16:creationId xmlns:a16="http://schemas.microsoft.com/office/drawing/2014/main" id="{704DC515-9F06-4EE3-9F7B-7E389708F5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1" name="Picture 1680">
                      <a:extLst>
                        <a:ext uri="{FF2B5EF4-FFF2-40B4-BE49-F238E27FC236}">
                          <a16:creationId xmlns:a16="http://schemas.microsoft.com/office/drawing/2014/main" id="{A30CBDCF-83CB-43E4-AF07-4162CA7D70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2" name="Picture 1681">
                      <a:extLst>
                        <a:ext uri="{FF2B5EF4-FFF2-40B4-BE49-F238E27FC236}">
                          <a16:creationId xmlns:a16="http://schemas.microsoft.com/office/drawing/2014/main" id="{5B49E438-7272-4CAB-A930-76117C35F2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3" name="Picture 1682">
                      <a:extLst>
                        <a:ext uri="{FF2B5EF4-FFF2-40B4-BE49-F238E27FC236}">
                          <a16:creationId xmlns:a16="http://schemas.microsoft.com/office/drawing/2014/main" id="{4DB2C7C7-2A30-4BD2-8E8E-E16DE9F0EC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4" name="Picture 1683">
                      <a:extLst>
                        <a:ext uri="{FF2B5EF4-FFF2-40B4-BE49-F238E27FC236}">
                          <a16:creationId xmlns:a16="http://schemas.microsoft.com/office/drawing/2014/main" id="{DB62896C-94A3-467D-9FBB-AFFBD7D376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5" name="Picture 1684">
                      <a:extLst>
                        <a:ext uri="{FF2B5EF4-FFF2-40B4-BE49-F238E27FC236}">
                          <a16:creationId xmlns:a16="http://schemas.microsoft.com/office/drawing/2014/main" id="{DC560E2C-F3F9-4B68-8A2E-100394A6C5D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6" name="Picture 1685">
                      <a:extLst>
                        <a:ext uri="{FF2B5EF4-FFF2-40B4-BE49-F238E27FC236}">
                          <a16:creationId xmlns:a16="http://schemas.microsoft.com/office/drawing/2014/main" id="{DDC936BE-DCE6-43C4-8AD8-9C41994A38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1626" name="Freeform: Shape 1625">
                  <a:extLst>
                    <a:ext uri="{FF2B5EF4-FFF2-40B4-BE49-F238E27FC236}">
                      <a16:creationId xmlns:a16="http://schemas.microsoft.com/office/drawing/2014/main" id="{5313A42B-B30D-4BB0-9CC1-BD988AF33350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27" name="Freeform: Shape 1626">
                  <a:extLst>
                    <a:ext uri="{FF2B5EF4-FFF2-40B4-BE49-F238E27FC236}">
                      <a16:creationId xmlns:a16="http://schemas.microsoft.com/office/drawing/2014/main" id="{AD2CAA0D-1D38-4084-A0C6-6182A6FA00A2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28" name="Freeform: Shape 1627">
                  <a:extLst>
                    <a:ext uri="{FF2B5EF4-FFF2-40B4-BE49-F238E27FC236}">
                      <a16:creationId xmlns:a16="http://schemas.microsoft.com/office/drawing/2014/main" id="{8498EBA4-F42A-4437-B76D-66BBEFDF1508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29" name="Freeform: Shape 1628">
                  <a:extLst>
                    <a:ext uri="{FF2B5EF4-FFF2-40B4-BE49-F238E27FC236}">
                      <a16:creationId xmlns:a16="http://schemas.microsoft.com/office/drawing/2014/main" id="{F52541CE-A5C9-4665-9EA7-C164FA9BBB3D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0" name="Freeform: Shape 1629">
                  <a:extLst>
                    <a:ext uri="{FF2B5EF4-FFF2-40B4-BE49-F238E27FC236}">
                      <a16:creationId xmlns:a16="http://schemas.microsoft.com/office/drawing/2014/main" id="{2E911810-EE22-4BAA-8B5E-C5C8AF44B9EF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1" name="Freeform: Shape 1630">
                  <a:extLst>
                    <a:ext uri="{FF2B5EF4-FFF2-40B4-BE49-F238E27FC236}">
                      <a16:creationId xmlns:a16="http://schemas.microsoft.com/office/drawing/2014/main" id="{A96D1AE3-A788-489A-979B-95ABDC034348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2" name="Freeform: Shape 1631">
                  <a:extLst>
                    <a:ext uri="{FF2B5EF4-FFF2-40B4-BE49-F238E27FC236}">
                      <a16:creationId xmlns:a16="http://schemas.microsoft.com/office/drawing/2014/main" id="{1CEA1659-0566-424D-A57F-20EC9E6B1893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3" name="Freeform: Shape 1632">
                  <a:extLst>
                    <a:ext uri="{FF2B5EF4-FFF2-40B4-BE49-F238E27FC236}">
                      <a16:creationId xmlns:a16="http://schemas.microsoft.com/office/drawing/2014/main" id="{F2C7A4B7-55FB-4561-A53E-01D9BA1494BF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4" name="Freeform: Shape 1633">
                  <a:extLst>
                    <a:ext uri="{FF2B5EF4-FFF2-40B4-BE49-F238E27FC236}">
                      <a16:creationId xmlns:a16="http://schemas.microsoft.com/office/drawing/2014/main" id="{1D9D3DA3-5465-4902-A02B-E543633BDDB8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5" name="Freeform: Shape 1634">
                  <a:extLst>
                    <a:ext uri="{FF2B5EF4-FFF2-40B4-BE49-F238E27FC236}">
                      <a16:creationId xmlns:a16="http://schemas.microsoft.com/office/drawing/2014/main" id="{4AFCE6D1-4CDC-435F-9FEB-587E49BC6687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6" name="Freeform: Shape 1635">
                  <a:extLst>
                    <a:ext uri="{FF2B5EF4-FFF2-40B4-BE49-F238E27FC236}">
                      <a16:creationId xmlns:a16="http://schemas.microsoft.com/office/drawing/2014/main" id="{B1A4CA62-3749-4B32-A68C-F6ABD369EC38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7" name="Freeform: Shape 1636">
                  <a:extLst>
                    <a:ext uri="{FF2B5EF4-FFF2-40B4-BE49-F238E27FC236}">
                      <a16:creationId xmlns:a16="http://schemas.microsoft.com/office/drawing/2014/main" id="{FDF5A64E-774A-4F18-9ED6-14856AE827F5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8" name="Freeform: Shape 1637">
                  <a:extLst>
                    <a:ext uri="{FF2B5EF4-FFF2-40B4-BE49-F238E27FC236}">
                      <a16:creationId xmlns:a16="http://schemas.microsoft.com/office/drawing/2014/main" id="{23205BDA-1C24-4FA7-8F4A-52D692AA2307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9" name="Freeform: Shape 1638">
                  <a:extLst>
                    <a:ext uri="{FF2B5EF4-FFF2-40B4-BE49-F238E27FC236}">
                      <a16:creationId xmlns:a16="http://schemas.microsoft.com/office/drawing/2014/main" id="{5A0A1F6A-1C7D-4DDF-BD50-2AB9768C3F14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40" name="Freeform: Shape 1639">
                  <a:extLst>
                    <a:ext uri="{FF2B5EF4-FFF2-40B4-BE49-F238E27FC236}">
                      <a16:creationId xmlns:a16="http://schemas.microsoft.com/office/drawing/2014/main" id="{007B935C-A20E-4AAE-B3B4-E5C3F3FF130E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41" name="Freeform: Shape 1640">
                  <a:extLst>
                    <a:ext uri="{FF2B5EF4-FFF2-40B4-BE49-F238E27FC236}">
                      <a16:creationId xmlns:a16="http://schemas.microsoft.com/office/drawing/2014/main" id="{F845BF2B-AEC7-4692-88F2-9C44C934B2C8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42" name="Freeform: Shape 1641">
                  <a:extLst>
                    <a:ext uri="{FF2B5EF4-FFF2-40B4-BE49-F238E27FC236}">
                      <a16:creationId xmlns:a16="http://schemas.microsoft.com/office/drawing/2014/main" id="{9B09B4D8-C638-4DC2-A2EA-A0EF871D52DF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43" name="Freeform: Shape 1642">
                  <a:extLst>
                    <a:ext uri="{FF2B5EF4-FFF2-40B4-BE49-F238E27FC236}">
                      <a16:creationId xmlns:a16="http://schemas.microsoft.com/office/drawing/2014/main" id="{8399735E-F412-4B98-BD2E-0B83A476D5FA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2431" name="Graphic 4">
            <a:extLst>
              <a:ext uri="{FF2B5EF4-FFF2-40B4-BE49-F238E27FC236}">
                <a16:creationId xmlns:a16="http://schemas.microsoft.com/office/drawing/2014/main" id="{C7A7BDA0-21B8-44F4-8761-157BC7BF0EC7}"/>
              </a:ext>
            </a:extLst>
          </p:cNvPr>
          <p:cNvGrpSpPr/>
          <p:nvPr/>
        </p:nvGrpSpPr>
        <p:grpSpPr>
          <a:xfrm rot="16470472" flipV="1">
            <a:off x="10139080" y="5273788"/>
            <a:ext cx="1823588" cy="2429739"/>
            <a:chOff x="8094246" y="2638689"/>
            <a:chExt cx="1625594" cy="2165933"/>
          </a:xfrm>
        </p:grpSpPr>
        <p:pic>
          <p:nvPicPr>
            <p:cNvPr id="2432" name="Picture 2431">
              <a:extLst>
                <a:ext uri="{FF2B5EF4-FFF2-40B4-BE49-F238E27FC236}">
                  <a16:creationId xmlns:a16="http://schemas.microsoft.com/office/drawing/2014/main" id="{3744F016-8EF9-405B-AAF0-57BBB6A14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083341" y="2679901"/>
              <a:ext cx="471651" cy="975356"/>
            </a:xfrm>
            <a:custGeom>
              <a:avLst/>
              <a:gdLst>
                <a:gd name="connsiteX0" fmla="*/ 765 w 471651"/>
                <a:gd name="connsiteY0" fmla="*/ 843 h 975356"/>
                <a:gd name="connsiteX1" fmla="*/ 472417 w 471651"/>
                <a:gd name="connsiteY1" fmla="*/ 843 h 975356"/>
                <a:gd name="connsiteX2" fmla="*/ 472417 w 471651"/>
                <a:gd name="connsiteY2" fmla="*/ 976200 h 975356"/>
                <a:gd name="connsiteX3" fmla="*/ 765 w 471651"/>
                <a:gd name="connsiteY3" fmla="*/ 976200 h 97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651" h="975356">
                  <a:moveTo>
                    <a:pt x="765" y="843"/>
                  </a:moveTo>
                  <a:lnTo>
                    <a:pt x="472417" y="843"/>
                  </a:lnTo>
                  <a:lnTo>
                    <a:pt x="472417" y="976200"/>
                  </a:lnTo>
                  <a:lnTo>
                    <a:pt x="765" y="976200"/>
                  </a:lnTo>
                  <a:close/>
                </a:path>
              </a:pathLst>
            </a:custGeom>
          </p:spPr>
        </p:pic>
        <p:pic>
          <p:nvPicPr>
            <p:cNvPr id="2433" name="Picture 2432">
              <a:extLst>
                <a:ext uri="{FF2B5EF4-FFF2-40B4-BE49-F238E27FC236}">
                  <a16:creationId xmlns:a16="http://schemas.microsoft.com/office/drawing/2014/main" id="{AEF8F316-B368-46A2-A151-006BFD94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149196" y="3957481"/>
              <a:ext cx="805928" cy="750978"/>
            </a:xfrm>
            <a:custGeom>
              <a:avLst/>
              <a:gdLst>
                <a:gd name="connsiteX0" fmla="*/ 561 w 805928"/>
                <a:gd name="connsiteY0" fmla="*/ 1122 h 750978"/>
                <a:gd name="connsiteX1" fmla="*/ 806490 w 805928"/>
                <a:gd name="connsiteY1" fmla="*/ 1122 h 750978"/>
                <a:gd name="connsiteX2" fmla="*/ 806490 w 805928"/>
                <a:gd name="connsiteY2" fmla="*/ 752101 h 750978"/>
                <a:gd name="connsiteX3" fmla="*/ 561 w 805928"/>
                <a:gd name="connsiteY3" fmla="*/ 752101 h 75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28" h="750978">
                  <a:moveTo>
                    <a:pt x="561" y="1122"/>
                  </a:moveTo>
                  <a:lnTo>
                    <a:pt x="806490" y="1122"/>
                  </a:lnTo>
                  <a:lnTo>
                    <a:pt x="806490" y="752101"/>
                  </a:lnTo>
                  <a:lnTo>
                    <a:pt x="561" y="752101"/>
                  </a:lnTo>
                  <a:close/>
                </a:path>
              </a:pathLst>
            </a:custGeom>
          </p:spPr>
        </p:pic>
        <p:pic>
          <p:nvPicPr>
            <p:cNvPr id="2434" name="Picture 2433">
              <a:extLst>
                <a:ext uri="{FF2B5EF4-FFF2-40B4-BE49-F238E27FC236}">
                  <a16:creationId xmlns:a16="http://schemas.microsoft.com/office/drawing/2014/main" id="{FD6F4957-A532-435D-AF46-7FA67A21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744484" y="3833845"/>
              <a:ext cx="572392" cy="970777"/>
            </a:xfrm>
            <a:custGeom>
              <a:avLst/>
              <a:gdLst>
                <a:gd name="connsiteX0" fmla="*/ 691 w 572392"/>
                <a:gd name="connsiteY0" fmla="*/ 1095 h 970777"/>
                <a:gd name="connsiteX1" fmla="*/ 573084 w 572392"/>
                <a:gd name="connsiteY1" fmla="*/ 1095 h 970777"/>
                <a:gd name="connsiteX2" fmla="*/ 573084 w 572392"/>
                <a:gd name="connsiteY2" fmla="*/ 971873 h 970777"/>
                <a:gd name="connsiteX3" fmla="*/ 691 w 572392"/>
                <a:gd name="connsiteY3" fmla="*/ 971873 h 97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92" h="970777">
                  <a:moveTo>
                    <a:pt x="691" y="1095"/>
                  </a:moveTo>
                  <a:lnTo>
                    <a:pt x="573084" y="1095"/>
                  </a:lnTo>
                  <a:lnTo>
                    <a:pt x="573084" y="971873"/>
                  </a:lnTo>
                  <a:lnTo>
                    <a:pt x="691" y="971873"/>
                  </a:lnTo>
                  <a:close/>
                </a:path>
              </a:pathLst>
            </a:custGeom>
          </p:spPr>
        </p:pic>
        <p:pic>
          <p:nvPicPr>
            <p:cNvPr id="2435" name="Picture 2434">
              <a:extLst>
                <a:ext uri="{FF2B5EF4-FFF2-40B4-BE49-F238E27FC236}">
                  <a16:creationId xmlns:a16="http://schemas.microsoft.com/office/drawing/2014/main" id="{F7B33C0C-3FD9-4212-94D1-2A002570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023812" y="3595729"/>
              <a:ext cx="696029" cy="783032"/>
            </a:xfrm>
            <a:custGeom>
              <a:avLst/>
              <a:gdLst>
                <a:gd name="connsiteX0" fmla="*/ 752 w 696029"/>
                <a:gd name="connsiteY0" fmla="*/ 1043 h 783032"/>
                <a:gd name="connsiteX1" fmla="*/ 696782 w 696029"/>
                <a:gd name="connsiteY1" fmla="*/ 1043 h 783032"/>
                <a:gd name="connsiteX2" fmla="*/ 696782 w 696029"/>
                <a:gd name="connsiteY2" fmla="*/ 784076 h 783032"/>
                <a:gd name="connsiteX3" fmla="*/ 752 w 696029"/>
                <a:gd name="connsiteY3" fmla="*/ 784076 h 78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029" h="783032">
                  <a:moveTo>
                    <a:pt x="752" y="1043"/>
                  </a:moveTo>
                  <a:lnTo>
                    <a:pt x="696782" y="1043"/>
                  </a:lnTo>
                  <a:lnTo>
                    <a:pt x="696782" y="784076"/>
                  </a:lnTo>
                  <a:lnTo>
                    <a:pt x="752" y="784076"/>
                  </a:lnTo>
                  <a:close/>
                </a:path>
              </a:pathLst>
            </a:custGeom>
          </p:spPr>
        </p:pic>
        <p:grpSp>
          <p:nvGrpSpPr>
            <p:cNvPr id="2436" name="Graphic 4">
              <a:extLst>
                <a:ext uri="{FF2B5EF4-FFF2-40B4-BE49-F238E27FC236}">
                  <a16:creationId xmlns:a16="http://schemas.microsoft.com/office/drawing/2014/main" id="{47262033-199F-4058-9516-A4095577F3E2}"/>
                </a:ext>
              </a:extLst>
            </p:cNvPr>
            <p:cNvGrpSpPr/>
            <p:nvPr/>
          </p:nvGrpSpPr>
          <p:grpSpPr>
            <a:xfrm>
              <a:off x="8126300" y="3059970"/>
              <a:ext cx="851720" cy="769295"/>
              <a:chOff x="8126300" y="3059970"/>
              <a:chExt cx="851720" cy="769295"/>
            </a:xfrm>
            <a:solidFill>
              <a:srgbClr val="F2D5D0">
                <a:alpha val="32000"/>
              </a:srgbClr>
            </a:solidFill>
          </p:grpSpPr>
          <p:pic>
            <p:nvPicPr>
              <p:cNvPr id="2450" name="Picture 2449">
                <a:extLst>
                  <a:ext uri="{FF2B5EF4-FFF2-40B4-BE49-F238E27FC236}">
                    <a16:creationId xmlns:a16="http://schemas.microsoft.com/office/drawing/2014/main" id="{1D24A818-984F-42F4-B26F-28B5F62B2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26300" y="3059970"/>
                <a:ext cx="851720" cy="769295"/>
              </a:xfrm>
              <a:custGeom>
                <a:avLst/>
                <a:gdLst>
                  <a:gd name="connsiteX0" fmla="*/ 556 w 851720"/>
                  <a:gd name="connsiteY0" fmla="*/ 926 h 769295"/>
                  <a:gd name="connsiteX1" fmla="*/ 852276 w 851720"/>
                  <a:gd name="connsiteY1" fmla="*/ 926 h 769295"/>
                  <a:gd name="connsiteX2" fmla="*/ 852276 w 851720"/>
                  <a:gd name="connsiteY2" fmla="*/ 770222 h 769295"/>
                  <a:gd name="connsiteX3" fmla="*/ 556 w 851720"/>
                  <a:gd name="connsiteY3" fmla="*/ 770222 h 76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20" h="769295">
                    <a:moveTo>
                      <a:pt x="556" y="926"/>
                    </a:moveTo>
                    <a:lnTo>
                      <a:pt x="852276" y="926"/>
                    </a:lnTo>
                    <a:lnTo>
                      <a:pt x="852276" y="770222"/>
                    </a:lnTo>
                    <a:lnTo>
                      <a:pt x="556" y="770222"/>
                    </a:lnTo>
                    <a:close/>
                  </a:path>
                </a:pathLst>
              </a:custGeom>
            </p:spPr>
          </p:pic>
          <p:sp>
            <p:nvSpPr>
              <p:cNvPr id="2451" name="Freeform: Shape 2450">
                <a:extLst>
                  <a:ext uri="{FF2B5EF4-FFF2-40B4-BE49-F238E27FC236}">
                    <a16:creationId xmlns:a16="http://schemas.microsoft.com/office/drawing/2014/main" id="{3C09EF5A-D41F-4404-A423-49F05936CF47}"/>
                  </a:ext>
                </a:extLst>
              </p:cNvPr>
              <p:cNvSpPr/>
              <p:nvPr/>
            </p:nvSpPr>
            <p:spPr>
              <a:xfrm>
                <a:off x="8261944" y="3078188"/>
                <a:ext cx="245208" cy="584778"/>
              </a:xfrm>
              <a:custGeom>
                <a:avLst/>
                <a:gdLst>
                  <a:gd name="connsiteX0" fmla="*/ 87548 w 245208"/>
                  <a:gd name="connsiteY0" fmla="*/ 481543 h 584778"/>
                  <a:gd name="connsiteX1" fmla="*/ 19548 w 245208"/>
                  <a:gd name="connsiteY1" fmla="*/ 376772 h 584778"/>
                  <a:gd name="connsiteX2" fmla="*/ 1323 w 245208"/>
                  <a:gd name="connsiteY2" fmla="*/ 197727 h 584778"/>
                  <a:gd name="connsiteX3" fmla="*/ 8833 w 245208"/>
                  <a:gd name="connsiteY3" fmla="*/ 0 h 584778"/>
                  <a:gd name="connsiteX4" fmla="*/ 150878 w 245208"/>
                  <a:gd name="connsiteY4" fmla="*/ 13325 h 584778"/>
                  <a:gd name="connsiteX5" fmla="*/ 33606 w 245208"/>
                  <a:gd name="connsiteY5" fmla="*/ 185638 h 584778"/>
                  <a:gd name="connsiteX6" fmla="*/ 70834 w 245208"/>
                  <a:gd name="connsiteY6" fmla="*/ 400675 h 584778"/>
                  <a:gd name="connsiteX7" fmla="*/ 169332 w 245208"/>
                  <a:gd name="connsiteY7" fmla="*/ 538827 h 584778"/>
                  <a:gd name="connsiteX8" fmla="*/ 245208 w 245208"/>
                  <a:gd name="connsiteY8" fmla="*/ 583291 h 584778"/>
                  <a:gd name="connsiteX9" fmla="*/ 87548 w 245208"/>
                  <a:gd name="connsiteY9" fmla="*/ 481543 h 58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208" h="584778">
                    <a:moveTo>
                      <a:pt x="87548" y="481543"/>
                    </a:moveTo>
                    <a:cubicBezTo>
                      <a:pt x="61401" y="448939"/>
                      <a:pt x="35071" y="415603"/>
                      <a:pt x="19548" y="376772"/>
                    </a:cubicBezTo>
                    <a:cubicBezTo>
                      <a:pt x="-2936" y="320631"/>
                      <a:pt x="-967" y="258126"/>
                      <a:pt x="1323" y="197727"/>
                    </a:cubicBezTo>
                    <a:cubicBezTo>
                      <a:pt x="3842" y="131833"/>
                      <a:pt x="6314" y="65894"/>
                      <a:pt x="8833" y="0"/>
                    </a:cubicBezTo>
                    <a:cubicBezTo>
                      <a:pt x="55403" y="10303"/>
                      <a:pt x="103209" y="14791"/>
                      <a:pt x="150878" y="13325"/>
                    </a:cubicBezTo>
                    <a:cubicBezTo>
                      <a:pt x="82007" y="38465"/>
                      <a:pt x="40612" y="112647"/>
                      <a:pt x="33606" y="185638"/>
                    </a:cubicBezTo>
                    <a:cubicBezTo>
                      <a:pt x="26600" y="258630"/>
                      <a:pt x="47801" y="331118"/>
                      <a:pt x="70834" y="400675"/>
                    </a:cubicBezTo>
                    <a:cubicBezTo>
                      <a:pt x="89243" y="456220"/>
                      <a:pt x="114748" y="517626"/>
                      <a:pt x="169332" y="538827"/>
                    </a:cubicBezTo>
                    <a:cubicBezTo>
                      <a:pt x="197081" y="549634"/>
                      <a:pt x="232524" y="552153"/>
                      <a:pt x="245208" y="583291"/>
                    </a:cubicBezTo>
                    <a:cubicBezTo>
                      <a:pt x="192594" y="596525"/>
                      <a:pt x="116901" y="518084"/>
                      <a:pt x="87548" y="481543"/>
                    </a:cubicBezTo>
                    <a:close/>
                  </a:path>
                </a:pathLst>
              </a:custGeom>
              <a:solidFill>
                <a:srgbClr val="F2D5D0">
                  <a:alpha val="32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2437" name="Picture 2436">
              <a:extLst>
                <a:ext uri="{FF2B5EF4-FFF2-40B4-BE49-F238E27FC236}">
                  <a16:creationId xmlns:a16="http://schemas.microsoft.com/office/drawing/2014/main" id="{D977DD15-4F3F-494B-A1A2-2304D441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323203" y="2638689"/>
              <a:ext cx="709766" cy="860878"/>
            </a:xfrm>
            <a:custGeom>
              <a:avLst/>
              <a:gdLst>
                <a:gd name="connsiteX0" fmla="*/ 599 w 709766"/>
                <a:gd name="connsiteY0" fmla="*/ 834 h 860878"/>
                <a:gd name="connsiteX1" fmla="*/ 710366 w 709766"/>
                <a:gd name="connsiteY1" fmla="*/ 834 h 860878"/>
                <a:gd name="connsiteX2" fmla="*/ 710366 w 709766"/>
                <a:gd name="connsiteY2" fmla="*/ 861713 h 860878"/>
                <a:gd name="connsiteX3" fmla="*/ 599 w 709766"/>
                <a:gd name="connsiteY3" fmla="*/ 861713 h 86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766" h="860878">
                  <a:moveTo>
                    <a:pt x="599" y="834"/>
                  </a:moveTo>
                  <a:lnTo>
                    <a:pt x="710366" y="834"/>
                  </a:lnTo>
                  <a:lnTo>
                    <a:pt x="710366" y="861713"/>
                  </a:lnTo>
                  <a:lnTo>
                    <a:pt x="599" y="861713"/>
                  </a:lnTo>
                  <a:close/>
                </a:path>
              </a:pathLst>
            </a:custGeom>
          </p:spPr>
        </p:pic>
        <p:pic>
          <p:nvPicPr>
            <p:cNvPr id="2438" name="Picture 2437">
              <a:extLst>
                <a:ext uri="{FF2B5EF4-FFF2-40B4-BE49-F238E27FC236}">
                  <a16:creationId xmlns:a16="http://schemas.microsoft.com/office/drawing/2014/main" id="{CCC22470-2D75-46E4-9C17-AE6B70D16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382732" y="2895121"/>
              <a:ext cx="911249" cy="906669"/>
            </a:xfrm>
            <a:custGeom>
              <a:avLst/>
              <a:gdLst>
                <a:gd name="connsiteX0" fmla="*/ 612 w 911249"/>
                <a:gd name="connsiteY0" fmla="*/ 890 h 906669"/>
                <a:gd name="connsiteX1" fmla="*/ 911861 w 911249"/>
                <a:gd name="connsiteY1" fmla="*/ 890 h 906669"/>
                <a:gd name="connsiteX2" fmla="*/ 911861 w 911249"/>
                <a:gd name="connsiteY2" fmla="*/ 907560 h 906669"/>
                <a:gd name="connsiteX3" fmla="*/ 612 w 911249"/>
                <a:gd name="connsiteY3" fmla="*/ 907560 h 90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249" h="906669">
                  <a:moveTo>
                    <a:pt x="612" y="890"/>
                  </a:moveTo>
                  <a:lnTo>
                    <a:pt x="911861" y="890"/>
                  </a:lnTo>
                  <a:lnTo>
                    <a:pt x="911861" y="907560"/>
                  </a:lnTo>
                  <a:lnTo>
                    <a:pt x="612" y="907560"/>
                  </a:lnTo>
                  <a:close/>
                </a:path>
              </a:pathLst>
            </a:custGeom>
          </p:spPr>
        </p:pic>
        <p:pic>
          <p:nvPicPr>
            <p:cNvPr id="2439" name="Picture 2438">
              <a:extLst>
                <a:ext uri="{FF2B5EF4-FFF2-40B4-BE49-F238E27FC236}">
                  <a16:creationId xmlns:a16="http://schemas.microsoft.com/office/drawing/2014/main" id="{A68192FE-BC90-43E4-A91C-45D9D7FB6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119974" y="3064549"/>
              <a:ext cx="499126" cy="741820"/>
            </a:xfrm>
            <a:custGeom>
              <a:avLst/>
              <a:gdLst>
                <a:gd name="connsiteX0" fmla="*/ 773 w 499126"/>
                <a:gd name="connsiteY0" fmla="*/ 927 h 741820"/>
                <a:gd name="connsiteX1" fmla="*/ 499900 w 499126"/>
                <a:gd name="connsiteY1" fmla="*/ 927 h 741820"/>
                <a:gd name="connsiteX2" fmla="*/ 499900 w 499126"/>
                <a:gd name="connsiteY2" fmla="*/ 742748 h 741820"/>
                <a:gd name="connsiteX3" fmla="*/ 773 w 499126"/>
                <a:gd name="connsiteY3" fmla="*/ 742748 h 74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126" h="741820">
                  <a:moveTo>
                    <a:pt x="773" y="927"/>
                  </a:moveTo>
                  <a:lnTo>
                    <a:pt x="499900" y="927"/>
                  </a:lnTo>
                  <a:lnTo>
                    <a:pt x="499900" y="742748"/>
                  </a:lnTo>
                  <a:lnTo>
                    <a:pt x="773" y="742748"/>
                  </a:lnTo>
                  <a:close/>
                </a:path>
              </a:pathLst>
            </a:custGeom>
          </p:spPr>
        </p:pic>
        <p:pic>
          <p:nvPicPr>
            <p:cNvPr id="2440" name="Picture 2439">
              <a:extLst>
                <a:ext uri="{FF2B5EF4-FFF2-40B4-BE49-F238E27FC236}">
                  <a16:creationId xmlns:a16="http://schemas.microsoft.com/office/drawing/2014/main" id="{8741B29C-7201-4BD0-ADB4-9A64BFFB6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721588" y="3540780"/>
              <a:ext cx="732662" cy="750978"/>
            </a:xfrm>
            <a:custGeom>
              <a:avLst/>
              <a:gdLst>
                <a:gd name="connsiteX0" fmla="*/ 686 w 732662"/>
                <a:gd name="connsiteY0" fmla="*/ 1031 h 750978"/>
                <a:gd name="connsiteX1" fmla="*/ 733349 w 732662"/>
                <a:gd name="connsiteY1" fmla="*/ 1031 h 750978"/>
                <a:gd name="connsiteX2" fmla="*/ 733349 w 732662"/>
                <a:gd name="connsiteY2" fmla="*/ 752010 h 750978"/>
                <a:gd name="connsiteX3" fmla="*/ 686 w 732662"/>
                <a:gd name="connsiteY3" fmla="*/ 752010 h 75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662" h="750978">
                  <a:moveTo>
                    <a:pt x="686" y="1031"/>
                  </a:moveTo>
                  <a:lnTo>
                    <a:pt x="733349" y="1031"/>
                  </a:lnTo>
                  <a:lnTo>
                    <a:pt x="733349" y="752010"/>
                  </a:lnTo>
                  <a:lnTo>
                    <a:pt x="686" y="752010"/>
                  </a:lnTo>
                  <a:close/>
                </a:path>
              </a:pathLst>
            </a:custGeom>
          </p:spPr>
        </p:pic>
        <p:pic>
          <p:nvPicPr>
            <p:cNvPr id="2441" name="Picture 2440">
              <a:extLst>
                <a:ext uri="{FF2B5EF4-FFF2-40B4-BE49-F238E27FC236}">
                  <a16:creationId xmlns:a16="http://schemas.microsoft.com/office/drawing/2014/main" id="{DCB05E42-BE82-48CC-BD9C-C189C1011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8094246" y="3485830"/>
              <a:ext cx="718925" cy="595288"/>
            </a:xfrm>
            <a:custGeom>
              <a:avLst/>
              <a:gdLst>
                <a:gd name="connsiteX0" fmla="*/ 549 w 718925"/>
                <a:gd name="connsiteY0" fmla="*/ 1019 h 595288"/>
                <a:gd name="connsiteX1" fmla="*/ 719474 w 718925"/>
                <a:gd name="connsiteY1" fmla="*/ 1019 h 595288"/>
                <a:gd name="connsiteX2" fmla="*/ 719474 w 718925"/>
                <a:gd name="connsiteY2" fmla="*/ 596307 h 595288"/>
                <a:gd name="connsiteX3" fmla="*/ 549 w 718925"/>
                <a:gd name="connsiteY3" fmla="*/ 596307 h 5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925" h="595288">
                  <a:moveTo>
                    <a:pt x="549" y="1019"/>
                  </a:moveTo>
                  <a:lnTo>
                    <a:pt x="719474" y="1019"/>
                  </a:lnTo>
                  <a:lnTo>
                    <a:pt x="719474" y="596307"/>
                  </a:lnTo>
                  <a:lnTo>
                    <a:pt x="549" y="596307"/>
                  </a:lnTo>
                  <a:close/>
                </a:path>
              </a:pathLst>
            </a:custGeom>
          </p:spPr>
        </p:pic>
        <p:pic>
          <p:nvPicPr>
            <p:cNvPr id="2442" name="Picture 2441">
              <a:extLst>
                <a:ext uri="{FF2B5EF4-FFF2-40B4-BE49-F238E27FC236}">
                  <a16:creationId xmlns:a16="http://schemas.microsoft.com/office/drawing/2014/main" id="{7A2DC4A3-38A9-4216-8D19-6285FF4E9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8272833" y="3481251"/>
              <a:ext cx="760137" cy="544917"/>
            </a:xfrm>
            <a:custGeom>
              <a:avLst/>
              <a:gdLst>
                <a:gd name="connsiteX0" fmla="*/ 588 w 760137"/>
                <a:gd name="connsiteY0" fmla="*/ 1018 h 544917"/>
                <a:gd name="connsiteX1" fmla="*/ 760726 w 760137"/>
                <a:gd name="connsiteY1" fmla="*/ 1018 h 544917"/>
                <a:gd name="connsiteX2" fmla="*/ 760726 w 760137"/>
                <a:gd name="connsiteY2" fmla="*/ 545936 h 544917"/>
                <a:gd name="connsiteX3" fmla="*/ 588 w 760137"/>
                <a:gd name="connsiteY3" fmla="*/ 545936 h 54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137" h="544917">
                  <a:moveTo>
                    <a:pt x="588" y="1018"/>
                  </a:moveTo>
                  <a:lnTo>
                    <a:pt x="760726" y="1018"/>
                  </a:lnTo>
                  <a:lnTo>
                    <a:pt x="760726" y="545936"/>
                  </a:lnTo>
                  <a:lnTo>
                    <a:pt x="588" y="545936"/>
                  </a:lnTo>
                  <a:close/>
                </a:path>
              </a:pathLst>
            </a:custGeom>
          </p:spPr>
        </p:pic>
        <p:pic>
          <p:nvPicPr>
            <p:cNvPr id="2443" name="Picture 2442">
              <a:extLst>
                <a:ext uri="{FF2B5EF4-FFF2-40B4-BE49-F238E27FC236}">
                  <a16:creationId xmlns:a16="http://schemas.microsoft.com/office/drawing/2014/main" id="{68EB0D86-49BF-484B-93A9-5CEC6197C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8506369" y="3426301"/>
              <a:ext cx="613604" cy="531180"/>
            </a:xfrm>
            <a:custGeom>
              <a:avLst/>
              <a:gdLst>
                <a:gd name="connsiteX0" fmla="*/ 639 w 613604"/>
                <a:gd name="connsiteY0" fmla="*/ 1006 h 531180"/>
                <a:gd name="connsiteX1" fmla="*/ 614244 w 613604"/>
                <a:gd name="connsiteY1" fmla="*/ 1006 h 531180"/>
                <a:gd name="connsiteX2" fmla="*/ 614244 w 613604"/>
                <a:gd name="connsiteY2" fmla="*/ 532186 h 531180"/>
                <a:gd name="connsiteX3" fmla="*/ 639 w 613604"/>
                <a:gd name="connsiteY3" fmla="*/ 532186 h 53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604" h="531180">
                  <a:moveTo>
                    <a:pt x="639" y="1006"/>
                  </a:moveTo>
                  <a:lnTo>
                    <a:pt x="614244" y="1006"/>
                  </a:lnTo>
                  <a:lnTo>
                    <a:pt x="614244" y="532186"/>
                  </a:lnTo>
                  <a:lnTo>
                    <a:pt x="639" y="532186"/>
                  </a:lnTo>
                  <a:close/>
                </a:path>
              </a:pathLst>
            </a:custGeom>
          </p:spPr>
        </p:pic>
        <p:grpSp>
          <p:nvGrpSpPr>
            <p:cNvPr id="2444" name="Graphic 4">
              <a:extLst>
                <a:ext uri="{FF2B5EF4-FFF2-40B4-BE49-F238E27FC236}">
                  <a16:creationId xmlns:a16="http://schemas.microsoft.com/office/drawing/2014/main" id="{74984819-3262-4F87-9368-27E1233D8E2D}"/>
                </a:ext>
              </a:extLst>
            </p:cNvPr>
            <p:cNvGrpSpPr/>
            <p:nvPr/>
          </p:nvGrpSpPr>
          <p:grpSpPr>
            <a:xfrm>
              <a:off x="8945966" y="3252294"/>
              <a:ext cx="406296" cy="636500"/>
              <a:chOff x="8945966" y="3252294"/>
              <a:chExt cx="406296" cy="636500"/>
            </a:xfrm>
            <a:solidFill>
              <a:srgbClr val="EDCBC3">
                <a:alpha val="26000"/>
              </a:srgbClr>
            </a:solidFill>
          </p:grpSpPr>
          <p:pic>
            <p:nvPicPr>
              <p:cNvPr id="2445" name="Picture 2444">
                <a:extLst>
                  <a:ext uri="{FF2B5EF4-FFF2-40B4-BE49-F238E27FC236}">
                    <a16:creationId xmlns:a16="http://schemas.microsoft.com/office/drawing/2014/main" id="{2E387D0F-CE01-4853-9C7F-4763CAFF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45966" y="3252294"/>
                <a:ext cx="402964" cy="636500"/>
              </a:xfrm>
              <a:custGeom>
                <a:avLst/>
                <a:gdLst>
                  <a:gd name="connsiteX0" fmla="*/ 735 w 402964"/>
                  <a:gd name="connsiteY0" fmla="*/ 968 h 636500"/>
                  <a:gd name="connsiteX1" fmla="*/ 403700 w 402964"/>
                  <a:gd name="connsiteY1" fmla="*/ 968 h 636500"/>
                  <a:gd name="connsiteX2" fmla="*/ 403700 w 402964"/>
                  <a:gd name="connsiteY2" fmla="*/ 637469 h 636500"/>
                  <a:gd name="connsiteX3" fmla="*/ 735 w 402964"/>
                  <a:gd name="connsiteY3" fmla="*/ 637469 h 63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2964" h="636500">
                    <a:moveTo>
                      <a:pt x="735" y="968"/>
                    </a:moveTo>
                    <a:lnTo>
                      <a:pt x="403700" y="968"/>
                    </a:lnTo>
                    <a:lnTo>
                      <a:pt x="403700" y="637469"/>
                    </a:lnTo>
                    <a:lnTo>
                      <a:pt x="735" y="637469"/>
                    </a:lnTo>
                    <a:close/>
                  </a:path>
                </a:pathLst>
              </a:custGeom>
            </p:spPr>
          </p:pic>
          <p:sp>
            <p:nvSpPr>
              <p:cNvPr id="2446" name="Freeform: Shape 2445">
                <a:extLst>
                  <a:ext uri="{FF2B5EF4-FFF2-40B4-BE49-F238E27FC236}">
                    <a16:creationId xmlns:a16="http://schemas.microsoft.com/office/drawing/2014/main" id="{A6BB5515-B9AB-4DFF-975C-21F544095D8C}"/>
                  </a:ext>
                </a:extLst>
              </p:cNvPr>
              <p:cNvSpPr/>
              <p:nvPr/>
            </p:nvSpPr>
            <p:spPr>
              <a:xfrm>
                <a:off x="8952863" y="3307629"/>
                <a:ext cx="243940" cy="472399"/>
              </a:xfrm>
              <a:custGeom>
                <a:avLst/>
                <a:gdLst>
                  <a:gd name="connsiteX0" fmla="*/ 157728 w 243940"/>
                  <a:gd name="connsiteY0" fmla="*/ 31844 h 472399"/>
                  <a:gd name="connsiteX1" fmla="*/ 131902 w 243940"/>
                  <a:gd name="connsiteY1" fmla="*/ 19 h 472399"/>
                  <a:gd name="connsiteX2" fmla="*/ 110609 w 243940"/>
                  <a:gd name="connsiteY2" fmla="*/ 9681 h 472399"/>
                  <a:gd name="connsiteX3" fmla="*/ 23 w 243940"/>
                  <a:gd name="connsiteY3" fmla="*/ 245003 h 472399"/>
                  <a:gd name="connsiteX4" fmla="*/ 67153 w 243940"/>
                  <a:gd name="connsiteY4" fmla="*/ 166471 h 472399"/>
                  <a:gd name="connsiteX5" fmla="*/ 97238 w 243940"/>
                  <a:gd name="connsiteY5" fmla="*/ 149253 h 472399"/>
                  <a:gd name="connsiteX6" fmla="*/ 135703 w 243940"/>
                  <a:gd name="connsiteY6" fmla="*/ 176453 h 472399"/>
                  <a:gd name="connsiteX7" fmla="*/ 208878 w 243940"/>
                  <a:gd name="connsiteY7" fmla="*/ 331091 h 472399"/>
                  <a:gd name="connsiteX8" fmla="*/ 201001 w 243940"/>
                  <a:gd name="connsiteY8" fmla="*/ 471395 h 472399"/>
                  <a:gd name="connsiteX9" fmla="*/ 157728 w 243940"/>
                  <a:gd name="connsiteY9" fmla="*/ 31844 h 472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940" h="472399">
                    <a:moveTo>
                      <a:pt x="157728" y="31844"/>
                    </a:moveTo>
                    <a:cubicBezTo>
                      <a:pt x="153836" y="17694"/>
                      <a:pt x="146555" y="660"/>
                      <a:pt x="131902" y="19"/>
                    </a:cubicBezTo>
                    <a:cubicBezTo>
                      <a:pt x="123934" y="-347"/>
                      <a:pt x="116837" y="4644"/>
                      <a:pt x="110609" y="9681"/>
                    </a:cubicBezTo>
                    <a:cubicBezTo>
                      <a:pt x="40823" y="66050"/>
                      <a:pt x="-1122" y="155343"/>
                      <a:pt x="23" y="245003"/>
                    </a:cubicBezTo>
                    <a:cubicBezTo>
                      <a:pt x="19942" y="216841"/>
                      <a:pt x="42472" y="190557"/>
                      <a:pt x="67153" y="166471"/>
                    </a:cubicBezTo>
                    <a:cubicBezTo>
                      <a:pt x="75625" y="158228"/>
                      <a:pt x="85424" y="149757"/>
                      <a:pt x="97238" y="149253"/>
                    </a:cubicBezTo>
                    <a:cubicBezTo>
                      <a:pt x="113631" y="148520"/>
                      <a:pt x="126224" y="163036"/>
                      <a:pt x="135703" y="176453"/>
                    </a:cubicBezTo>
                    <a:cubicBezTo>
                      <a:pt x="168535" y="223023"/>
                      <a:pt x="197475" y="274676"/>
                      <a:pt x="208878" y="331091"/>
                    </a:cubicBezTo>
                    <a:cubicBezTo>
                      <a:pt x="219181" y="381874"/>
                      <a:pt x="203154" y="423635"/>
                      <a:pt x="201001" y="471395"/>
                    </a:cubicBezTo>
                    <a:cubicBezTo>
                      <a:pt x="313419" y="495436"/>
                      <a:pt x="171100" y="80475"/>
                      <a:pt x="157728" y="31844"/>
                    </a:cubicBezTo>
                    <a:close/>
                  </a:path>
                </a:pathLst>
              </a:custGeom>
              <a:solidFill>
                <a:srgbClr val="EDCBC3">
                  <a:alpha val="26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7" name="Freeform: Shape 2446">
                <a:extLst>
                  <a:ext uri="{FF2B5EF4-FFF2-40B4-BE49-F238E27FC236}">
                    <a16:creationId xmlns:a16="http://schemas.microsoft.com/office/drawing/2014/main" id="{7223C76E-6089-4816-B62F-51D49A96490A}"/>
                  </a:ext>
                </a:extLst>
              </p:cNvPr>
              <p:cNvSpPr/>
              <p:nvPr/>
            </p:nvSpPr>
            <p:spPr>
              <a:xfrm>
                <a:off x="8957877" y="3312461"/>
                <a:ext cx="253390" cy="560299"/>
              </a:xfrm>
              <a:custGeom>
                <a:avLst/>
                <a:gdLst>
                  <a:gd name="connsiteX0" fmla="*/ 9982 w 253390"/>
                  <a:gd name="connsiteY0" fmla="*/ 127937 h 560299"/>
                  <a:gd name="connsiteX1" fmla="*/ 23582 w 253390"/>
                  <a:gd name="connsiteY1" fmla="*/ 74132 h 560299"/>
                  <a:gd name="connsiteX2" fmla="*/ 105732 w 253390"/>
                  <a:gd name="connsiteY2" fmla="*/ 5994 h 560299"/>
                  <a:gd name="connsiteX3" fmla="*/ 131330 w 253390"/>
                  <a:gd name="connsiteY3" fmla="*/ 1736 h 560299"/>
                  <a:gd name="connsiteX4" fmla="*/ 142365 w 253390"/>
                  <a:gd name="connsiteY4" fmla="*/ 17396 h 560299"/>
                  <a:gd name="connsiteX5" fmla="*/ 244435 w 253390"/>
                  <a:gd name="connsiteY5" fmla="*/ 362388 h 560299"/>
                  <a:gd name="connsiteX6" fmla="*/ 251441 w 253390"/>
                  <a:gd name="connsiteY6" fmla="*/ 437029 h 560299"/>
                  <a:gd name="connsiteX7" fmla="*/ 219158 w 253390"/>
                  <a:gd name="connsiteY7" fmla="*/ 494497 h 560299"/>
                  <a:gd name="connsiteX8" fmla="*/ 132383 w 253390"/>
                  <a:gd name="connsiteY8" fmla="*/ 560299 h 560299"/>
                  <a:gd name="connsiteX9" fmla="*/ 220028 w 253390"/>
                  <a:gd name="connsiteY9" fmla="*/ 422146 h 560299"/>
                  <a:gd name="connsiteX10" fmla="*/ 198506 w 253390"/>
                  <a:gd name="connsiteY10" fmla="*/ 263159 h 560299"/>
                  <a:gd name="connsiteX11" fmla="*/ 109808 w 253390"/>
                  <a:gd name="connsiteY11" fmla="*/ 64928 h 560299"/>
                  <a:gd name="connsiteX12" fmla="*/ 96208 w 253390"/>
                  <a:gd name="connsiteY12" fmla="*/ 51969 h 560299"/>
                  <a:gd name="connsiteX13" fmla="*/ 69832 w 253390"/>
                  <a:gd name="connsiteY13" fmla="*/ 64928 h 560299"/>
                  <a:gd name="connsiteX14" fmla="*/ 0 w 253390"/>
                  <a:gd name="connsiteY14" fmla="*/ 197723 h 560299"/>
                  <a:gd name="connsiteX15" fmla="*/ 9982 w 253390"/>
                  <a:gd name="connsiteY15" fmla="*/ 127937 h 56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390" h="560299">
                    <a:moveTo>
                      <a:pt x="9982" y="127937"/>
                    </a:moveTo>
                    <a:cubicBezTo>
                      <a:pt x="12593" y="109528"/>
                      <a:pt x="15294" y="90754"/>
                      <a:pt x="23582" y="74132"/>
                    </a:cubicBezTo>
                    <a:cubicBezTo>
                      <a:pt x="39701" y="41711"/>
                      <a:pt x="73724" y="22845"/>
                      <a:pt x="105732" y="5994"/>
                    </a:cubicBezTo>
                    <a:cubicBezTo>
                      <a:pt x="113700" y="1781"/>
                      <a:pt x="123362" y="-2477"/>
                      <a:pt x="131330" y="1736"/>
                    </a:cubicBezTo>
                    <a:cubicBezTo>
                      <a:pt x="137099" y="4758"/>
                      <a:pt x="139984" y="11306"/>
                      <a:pt x="142365" y="17396"/>
                    </a:cubicBezTo>
                    <a:cubicBezTo>
                      <a:pt x="186554" y="128990"/>
                      <a:pt x="215540" y="245895"/>
                      <a:pt x="244435" y="362388"/>
                    </a:cubicBezTo>
                    <a:cubicBezTo>
                      <a:pt x="250525" y="386887"/>
                      <a:pt x="256615" y="412347"/>
                      <a:pt x="251441" y="437029"/>
                    </a:cubicBezTo>
                    <a:cubicBezTo>
                      <a:pt x="246861" y="458779"/>
                      <a:pt x="233903" y="477829"/>
                      <a:pt x="219158" y="494497"/>
                    </a:cubicBezTo>
                    <a:cubicBezTo>
                      <a:pt x="194934" y="521880"/>
                      <a:pt x="165261" y="544363"/>
                      <a:pt x="132383" y="560299"/>
                    </a:cubicBezTo>
                    <a:cubicBezTo>
                      <a:pt x="169565" y="519499"/>
                      <a:pt x="208122" y="476043"/>
                      <a:pt x="220028" y="422146"/>
                    </a:cubicBezTo>
                    <a:cubicBezTo>
                      <a:pt x="231704" y="369257"/>
                      <a:pt x="215815" y="314491"/>
                      <a:pt x="198506" y="263159"/>
                    </a:cubicBezTo>
                    <a:cubicBezTo>
                      <a:pt x="175335" y="194380"/>
                      <a:pt x="149051" y="126013"/>
                      <a:pt x="109808" y="64928"/>
                    </a:cubicBezTo>
                    <a:cubicBezTo>
                      <a:pt x="106328" y="59524"/>
                      <a:pt x="102298" y="53846"/>
                      <a:pt x="96208" y="51969"/>
                    </a:cubicBezTo>
                    <a:cubicBezTo>
                      <a:pt x="86271" y="48901"/>
                      <a:pt x="76655" y="57097"/>
                      <a:pt x="69832" y="64928"/>
                    </a:cubicBezTo>
                    <a:cubicBezTo>
                      <a:pt x="37686" y="101652"/>
                      <a:pt x="8380" y="149046"/>
                      <a:pt x="0" y="197723"/>
                    </a:cubicBezTo>
                    <a:cubicBezTo>
                      <a:pt x="3480" y="174461"/>
                      <a:pt x="6686" y="151199"/>
                      <a:pt x="9982" y="127937"/>
                    </a:cubicBezTo>
                    <a:close/>
                  </a:path>
                </a:pathLst>
              </a:custGeom>
              <a:solidFill>
                <a:srgbClr val="EDCBC3">
                  <a:alpha val="26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8" name="Freeform: Shape 2447">
                <a:extLst>
                  <a:ext uri="{FF2B5EF4-FFF2-40B4-BE49-F238E27FC236}">
                    <a16:creationId xmlns:a16="http://schemas.microsoft.com/office/drawing/2014/main" id="{D4D75A28-6052-477D-8381-2C00E969A35D}"/>
                  </a:ext>
                </a:extLst>
              </p:cNvPr>
              <p:cNvSpPr/>
              <p:nvPr/>
            </p:nvSpPr>
            <p:spPr>
              <a:xfrm>
                <a:off x="8956889" y="3356966"/>
                <a:ext cx="197931" cy="516263"/>
              </a:xfrm>
              <a:custGeom>
                <a:avLst/>
                <a:gdLst>
                  <a:gd name="connsiteX0" fmla="*/ 15687 w 197931"/>
                  <a:gd name="connsiteY0" fmla="*/ 303597 h 516263"/>
                  <a:gd name="connsiteX1" fmla="*/ 86252 w 197931"/>
                  <a:gd name="connsiteY1" fmla="*/ 468355 h 516263"/>
                  <a:gd name="connsiteX2" fmla="*/ 110704 w 197931"/>
                  <a:gd name="connsiteY2" fmla="*/ 510391 h 516263"/>
                  <a:gd name="connsiteX3" fmla="*/ 180582 w 197931"/>
                  <a:gd name="connsiteY3" fmla="*/ 494180 h 516263"/>
                  <a:gd name="connsiteX4" fmla="*/ 196838 w 197931"/>
                  <a:gd name="connsiteY4" fmla="*/ 473071 h 516263"/>
                  <a:gd name="connsiteX5" fmla="*/ 177193 w 197931"/>
                  <a:gd name="connsiteY5" fmla="*/ 431676 h 516263"/>
                  <a:gd name="connsiteX6" fmla="*/ 135111 w 197931"/>
                  <a:gd name="connsiteY6" fmla="*/ 406765 h 516263"/>
                  <a:gd name="connsiteX7" fmla="*/ 95868 w 197931"/>
                  <a:gd name="connsiteY7" fmla="*/ 339268 h 516263"/>
                  <a:gd name="connsiteX8" fmla="*/ 71690 w 197931"/>
                  <a:gd name="connsiteY8" fmla="*/ 247365 h 516263"/>
                  <a:gd name="connsiteX9" fmla="*/ 72697 w 197931"/>
                  <a:gd name="connsiteY9" fmla="*/ 183853 h 516263"/>
                  <a:gd name="connsiteX10" fmla="*/ 85610 w 197931"/>
                  <a:gd name="connsiteY10" fmla="*/ 0 h 516263"/>
                  <a:gd name="connsiteX11" fmla="*/ 13672 w 197931"/>
                  <a:gd name="connsiteY11" fmla="*/ 141908 h 516263"/>
                  <a:gd name="connsiteX12" fmla="*/ 15687 w 197931"/>
                  <a:gd name="connsiteY12" fmla="*/ 303597 h 51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7931" h="516263">
                    <a:moveTo>
                      <a:pt x="15687" y="303597"/>
                    </a:moveTo>
                    <a:cubicBezTo>
                      <a:pt x="35377" y="360058"/>
                      <a:pt x="67019" y="411756"/>
                      <a:pt x="86252" y="468355"/>
                    </a:cubicBezTo>
                    <a:cubicBezTo>
                      <a:pt x="91563" y="484015"/>
                      <a:pt x="96875" y="501324"/>
                      <a:pt x="110704" y="510391"/>
                    </a:cubicBezTo>
                    <a:cubicBezTo>
                      <a:pt x="132226" y="524494"/>
                      <a:pt x="161029" y="510849"/>
                      <a:pt x="180582" y="494180"/>
                    </a:cubicBezTo>
                    <a:cubicBezTo>
                      <a:pt x="187450" y="488365"/>
                      <a:pt x="194228" y="481725"/>
                      <a:pt x="196838" y="473071"/>
                    </a:cubicBezTo>
                    <a:cubicBezTo>
                      <a:pt x="201508" y="457410"/>
                      <a:pt x="190519" y="441108"/>
                      <a:pt x="177193" y="431676"/>
                    </a:cubicBezTo>
                    <a:cubicBezTo>
                      <a:pt x="163868" y="422242"/>
                      <a:pt x="147932" y="416885"/>
                      <a:pt x="135111" y="406765"/>
                    </a:cubicBezTo>
                    <a:cubicBezTo>
                      <a:pt x="114368" y="390418"/>
                      <a:pt x="104660" y="364179"/>
                      <a:pt x="95868" y="339268"/>
                    </a:cubicBezTo>
                    <a:cubicBezTo>
                      <a:pt x="85290" y="309321"/>
                      <a:pt x="74666" y="278961"/>
                      <a:pt x="71690" y="247365"/>
                    </a:cubicBezTo>
                    <a:cubicBezTo>
                      <a:pt x="69721" y="226255"/>
                      <a:pt x="71186" y="205008"/>
                      <a:pt x="72697" y="183853"/>
                    </a:cubicBezTo>
                    <a:cubicBezTo>
                      <a:pt x="77002" y="122583"/>
                      <a:pt x="81306" y="61269"/>
                      <a:pt x="85610" y="0"/>
                    </a:cubicBezTo>
                    <a:cubicBezTo>
                      <a:pt x="82954" y="37503"/>
                      <a:pt x="28280" y="102847"/>
                      <a:pt x="13672" y="141908"/>
                    </a:cubicBezTo>
                    <a:cubicBezTo>
                      <a:pt x="-6430" y="195804"/>
                      <a:pt x="-3179" y="249426"/>
                      <a:pt x="15687" y="303597"/>
                    </a:cubicBezTo>
                    <a:close/>
                  </a:path>
                </a:pathLst>
              </a:custGeom>
              <a:solidFill>
                <a:srgbClr val="EDCBC3">
                  <a:alpha val="26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9" name="Freeform: Shape 2448">
                <a:extLst>
                  <a:ext uri="{FF2B5EF4-FFF2-40B4-BE49-F238E27FC236}">
                    <a16:creationId xmlns:a16="http://schemas.microsoft.com/office/drawing/2014/main" id="{CB60A36D-BA5E-4FCE-B386-B704BDD3B9D3}"/>
                  </a:ext>
                </a:extLst>
              </p:cNvPr>
              <p:cNvSpPr/>
              <p:nvPr/>
            </p:nvSpPr>
            <p:spPr>
              <a:xfrm>
                <a:off x="9125748" y="3267214"/>
                <a:ext cx="226514" cy="575094"/>
              </a:xfrm>
              <a:custGeom>
                <a:avLst/>
                <a:gdLst>
                  <a:gd name="connsiteX0" fmla="*/ 129498 w 226514"/>
                  <a:gd name="connsiteY0" fmla="*/ 469133 h 575094"/>
                  <a:gd name="connsiteX1" fmla="*/ 167551 w 226514"/>
                  <a:gd name="connsiteY1" fmla="*/ 400629 h 575094"/>
                  <a:gd name="connsiteX2" fmla="*/ 161232 w 226514"/>
                  <a:gd name="connsiteY2" fmla="*/ 324798 h 575094"/>
                  <a:gd name="connsiteX3" fmla="*/ 122401 w 226514"/>
                  <a:gd name="connsiteY3" fmla="*/ 272596 h 575094"/>
                  <a:gd name="connsiteX4" fmla="*/ 121759 w 226514"/>
                  <a:gd name="connsiteY4" fmla="*/ 235414 h 575094"/>
                  <a:gd name="connsiteX5" fmla="*/ 113975 w 226514"/>
                  <a:gd name="connsiteY5" fmla="*/ 171626 h 575094"/>
                  <a:gd name="connsiteX6" fmla="*/ 81371 w 226514"/>
                  <a:gd name="connsiteY6" fmla="*/ 67817 h 575094"/>
                  <a:gd name="connsiteX7" fmla="*/ 0 w 226514"/>
                  <a:gd name="connsiteY7" fmla="*/ 0 h 575094"/>
                  <a:gd name="connsiteX8" fmla="*/ 125377 w 226514"/>
                  <a:gd name="connsiteY8" fmla="*/ 78898 h 575094"/>
                  <a:gd name="connsiteX9" fmla="*/ 169566 w 226514"/>
                  <a:gd name="connsiteY9" fmla="*/ 175793 h 575094"/>
                  <a:gd name="connsiteX10" fmla="*/ 211969 w 226514"/>
                  <a:gd name="connsiteY10" fmla="*/ 297599 h 575094"/>
                  <a:gd name="connsiteX11" fmla="*/ 226072 w 226514"/>
                  <a:gd name="connsiteY11" fmla="*/ 370681 h 575094"/>
                  <a:gd name="connsiteX12" fmla="*/ 193973 w 226514"/>
                  <a:gd name="connsiteY12" fmla="*/ 441154 h 575094"/>
                  <a:gd name="connsiteX13" fmla="*/ 42311 w 226514"/>
                  <a:gd name="connsiteY13" fmla="*/ 575094 h 575094"/>
                  <a:gd name="connsiteX14" fmla="*/ 129498 w 226514"/>
                  <a:gd name="connsiteY14" fmla="*/ 469133 h 57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514" h="575094">
                    <a:moveTo>
                      <a:pt x="129498" y="469133"/>
                    </a:moveTo>
                    <a:cubicBezTo>
                      <a:pt x="144426" y="447565"/>
                      <a:pt x="159537" y="425585"/>
                      <a:pt x="167551" y="400629"/>
                    </a:cubicBezTo>
                    <a:cubicBezTo>
                      <a:pt x="175564" y="375673"/>
                      <a:pt x="175519" y="346778"/>
                      <a:pt x="161232" y="324798"/>
                    </a:cubicBezTo>
                    <a:cubicBezTo>
                      <a:pt x="149326" y="306436"/>
                      <a:pt x="128308" y="293661"/>
                      <a:pt x="122401" y="272596"/>
                    </a:cubicBezTo>
                    <a:cubicBezTo>
                      <a:pt x="119058" y="260599"/>
                      <a:pt x="121256" y="247869"/>
                      <a:pt x="121759" y="235414"/>
                    </a:cubicBezTo>
                    <a:cubicBezTo>
                      <a:pt x="122630" y="213938"/>
                      <a:pt x="118325" y="192644"/>
                      <a:pt x="113975" y="171626"/>
                    </a:cubicBezTo>
                    <a:cubicBezTo>
                      <a:pt x="106603" y="135955"/>
                      <a:pt x="98772" y="99825"/>
                      <a:pt x="81371" y="67817"/>
                    </a:cubicBezTo>
                    <a:cubicBezTo>
                      <a:pt x="64017" y="35809"/>
                      <a:pt x="35488" y="8013"/>
                      <a:pt x="0" y="0"/>
                    </a:cubicBezTo>
                    <a:cubicBezTo>
                      <a:pt x="50004" y="8380"/>
                      <a:pt x="96208" y="37457"/>
                      <a:pt x="125377" y="78898"/>
                    </a:cubicBezTo>
                    <a:cubicBezTo>
                      <a:pt x="145892" y="108022"/>
                      <a:pt x="157843" y="142182"/>
                      <a:pt x="169566" y="175793"/>
                    </a:cubicBezTo>
                    <a:cubicBezTo>
                      <a:pt x="183715" y="216410"/>
                      <a:pt x="197819" y="257027"/>
                      <a:pt x="211969" y="297599"/>
                    </a:cubicBezTo>
                    <a:cubicBezTo>
                      <a:pt x="220211" y="321227"/>
                      <a:pt x="228545" y="345771"/>
                      <a:pt x="226072" y="370681"/>
                    </a:cubicBezTo>
                    <a:cubicBezTo>
                      <a:pt x="223508" y="396691"/>
                      <a:pt x="209404" y="420045"/>
                      <a:pt x="193973" y="441154"/>
                    </a:cubicBezTo>
                    <a:cubicBezTo>
                      <a:pt x="156378" y="492578"/>
                      <a:pt x="102435" y="550916"/>
                      <a:pt x="42311" y="575094"/>
                    </a:cubicBezTo>
                    <a:cubicBezTo>
                      <a:pt x="75419" y="542765"/>
                      <a:pt x="103168" y="507231"/>
                      <a:pt x="129498" y="469133"/>
                    </a:cubicBezTo>
                    <a:close/>
                  </a:path>
                </a:pathLst>
              </a:custGeom>
              <a:solidFill>
                <a:srgbClr val="EDCBC3">
                  <a:alpha val="26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6A9A12-7625-4F50-2131-6A404B57D665}"/>
              </a:ext>
            </a:extLst>
      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6157700" y="1748270"/>
            <a:ext cx="5616223" cy="389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F7874-6E44-A4CA-1380-F6735BD8DF64}"/>
              </a:ext>
            </a:extLst>
      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519327" y="1812105"/>
            <a:ext cx="5724046" cy="37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6D3797-ED1E-437A-8625-AFB3FCA8752A}"/>
              </a:ext>
            </a:extLst>
          </p:cNvPr>
          <p:cNvSpPr/>
          <p:nvPr/>
        </p:nvSpPr>
        <p:spPr>
          <a:xfrm>
            <a:off x="938137" y="-71801"/>
            <a:ext cx="5372536" cy="1039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28D86">
                    <a:lumMod val="75000"/>
                  </a:srgbClr>
                </a:solidFill>
                <a:effectLst/>
                <a:uLnTx/>
                <a:uFillTx/>
                <a:latin typeface="Signatura Monoline Script" panose="02000506000000020004" pitchFamily="2" charset="0"/>
                <a:ea typeface="+mn-ea"/>
                <a:cs typeface="DB Helvethaica X" panose="02000506090000020004" pitchFamily="2" charset="-34"/>
              </a:rPr>
              <a:t>Taxi rank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728D86">
                  <a:lumMod val="75000"/>
                </a:srgbClr>
              </a:solidFill>
              <a:effectLst/>
              <a:uLnTx/>
              <a:uFillTx/>
              <a:latin typeface="Signatura Monoline Script" panose="02000506000000020004" pitchFamily="2" charset="0"/>
              <a:ea typeface="+mn-ea"/>
              <a:cs typeface="DB Helvethaica X" panose="02000506090000020004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8BE9FA-81D0-EB39-CD2E-A3CBDE8D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184" y="1640228"/>
            <a:ext cx="5247860" cy="4454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FA873-3E22-E66F-EB4F-D9FB33E5C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228"/>
            <a:ext cx="6828183" cy="44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202B2-4668-4F65-A73E-557F84E76AEE}"/>
              </a:ext>
            </a:extLst>
          </p:cNvPr>
          <p:cNvSpPr/>
          <p:nvPr/>
        </p:nvSpPr>
        <p:spPr>
          <a:xfrm>
            <a:off x="1963644" y="85819"/>
            <a:ext cx="4223657" cy="4484914"/>
          </a:xfrm>
          <a:prstGeom prst="rect">
            <a:avLst/>
          </a:prstGeom>
          <a:solidFill>
            <a:srgbClr val="728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E5D14-9AC2-47AE-BB64-E2BC6520C5CF}"/>
              </a:ext>
            </a:extLst>
          </p:cNvPr>
          <p:cNvSpPr/>
          <p:nvPr/>
        </p:nvSpPr>
        <p:spPr>
          <a:xfrm>
            <a:off x="5834743" y="2373086"/>
            <a:ext cx="4223657" cy="4484914"/>
          </a:xfrm>
          <a:prstGeom prst="rect">
            <a:avLst/>
          </a:prstGeom>
          <a:solidFill>
            <a:srgbClr val="CE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63E66-2232-4FEC-842F-C4F6F2302F81}"/>
              </a:ext>
            </a:extLst>
          </p:cNvPr>
          <p:cNvSpPr/>
          <p:nvPr/>
        </p:nvSpPr>
        <p:spPr>
          <a:xfrm>
            <a:off x="1639957" y="54355"/>
            <a:ext cx="4871031" cy="146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tura Monoline Script" panose="02000506000000020004" pitchFamily="2" charset="0"/>
                <a:ea typeface="+mn-ea"/>
                <a:cs typeface="DB Helvethaica X" panose="02000506090000020004" pitchFamily="2" charset="-34"/>
              </a:rPr>
              <a:t>Wheelchair access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atura Monoline Script" panose="02000506000000020004" pitchFamily="2" charset="0"/>
              <a:ea typeface="+mn-ea"/>
              <a:cs typeface="DB Helvethaica X" panose="02000506090000020004" pitchFamily="2" charset="-34"/>
            </a:endParaRPr>
          </a:p>
        </p:txBody>
      </p:sp>
      <p:grpSp>
        <p:nvGrpSpPr>
          <p:cNvPr id="1614" name="Group 1613">
            <a:extLst>
              <a:ext uri="{FF2B5EF4-FFF2-40B4-BE49-F238E27FC236}">
                <a16:creationId xmlns:a16="http://schemas.microsoft.com/office/drawing/2014/main" id="{198E08DD-73C5-4277-BE52-BFE06A0FAA44}"/>
              </a:ext>
            </a:extLst>
          </p:cNvPr>
          <p:cNvGrpSpPr/>
          <p:nvPr/>
        </p:nvGrpSpPr>
        <p:grpSpPr>
          <a:xfrm rot="873607">
            <a:off x="8565890" y="1356000"/>
            <a:ext cx="4773736" cy="4433009"/>
            <a:chOff x="-4156" y="2773363"/>
            <a:chExt cx="5250664" cy="3882598"/>
          </a:xfrm>
        </p:grpSpPr>
        <p:grpSp>
          <p:nvGrpSpPr>
            <p:cNvPr id="1615" name="Graphic 3339">
              <a:extLst>
                <a:ext uri="{FF2B5EF4-FFF2-40B4-BE49-F238E27FC236}">
                  <a16:creationId xmlns:a16="http://schemas.microsoft.com/office/drawing/2014/main" id="{1C48EE97-3D9B-45B2-BA4F-1450EDE662B2}"/>
                </a:ext>
              </a:extLst>
            </p:cNvPr>
            <p:cNvGrpSpPr/>
            <p:nvPr/>
          </p:nvGrpSpPr>
          <p:grpSpPr>
            <a:xfrm rot="16200000">
              <a:off x="3571864" y="4981318"/>
              <a:ext cx="1150845" cy="2198442"/>
              <a:chOff x="4830056" y="4928236"/>
              <a:chExt cx="1150845" cy="2198442"/>
            </a:xfrm>
          </p:grpSpPr>
          <p:pic>
            <p:nvPicPr>
              <p:cNvPr id="2257" name="Picture 2256">
                <a:extLst>
                  <a:ext uri="{FF2B5EF4-FFF2-40B4-BE49-F238E27FC236}">
                    <a16:creationId xmlns:a16="http://schemas.microsoft.com/office/drawing/2014/main" id="{E36A4A35-D9FD-4F13-BDFF-6CB80922F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5778" y="4928236"/>
                <a:ext cx="349813" cy="1565265"/>
              </a:xfrm>
              <a:custGeom>
                <a:avLst/>
                <a:gdLst>
                  <a:gd name="connsiteX0" fmla="*/ 150 w 349813"/>
                  <a:gd name="connsiteY0" fmla="*/ -1 h 1565265"/>
                  <a:gd name="connsiteX1" fmla="*/ 349964 w 349813"/>
                  <a:gd name="connsiteY1" fmla="*/ -1 h 1565265"/>
                  <a:gd name="connsiteX2" fmla="*/ 349964 w 349813"/>
                  <a:gd name="connsiteY2" fmla="*/ 1565265 h 1565265"/>
                  <a:gd name="connsiteX3" fmla="*/ 150 w 349813"/>
                  <a:gd name="connsiteY3" fmla="*/ 1565265 h 156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813" h="1565265">
                    <a:moveTo>
                      <a:pt x="150" y="-1"/>
                    </a:moveTo>
                    <a:lnTo>
                      <a:pt x="349964" y="-1"/>
                    </a:lnTo>
                    <a:lnTo>
                      <a:pt x="349964" y="1565265"/>
                    </a:lnTo>
                    <a:lnTo>
                      <a:pt x="150" y="1565265"/>
                    </a:lnTo>
                    <a:close/>
                  </a:path>
                </a:pathLst>
              </a:custGeom>
            </p:spPr>
          </p:pic>
          <p:grpSp>
            <p:nvGrpSpPr>
              <p:cNvPr id="2258" name="Graphic 3339">
                <a:extLst>
                  <a:ext uri="{FF2B5EF4-FFF2-40B4-BE49-F238E27FC236}">
                    <a16:creationId xmlns:a16="http://schemas.microsoft.com/office/drawing/2014/main" id="{C018C2A6-8AC7-42CE-B650-F1DAA42B9E8B}"/>
                  </a:ext>
                </a:extLst>
              </p:cNvPr>
              <p:cNvGrpSpPr/>
              <p:nvPr/>
            </p:nvGrpSpPr>
            <p:grpSpPr>
              <a:xfrm>
                <a:off x="5406217" y="5705856"/>
                <a:ext cx="463040" cy="395485"/>
                <a:chOff x="5406217" y="5705856"/>
                <a:chExt cx="463040" cy="395485"/>
              </a:xfrm>
            </p:grpSpPr>
            <p:sp>
              <p:nvSpPr>
                <p:cNvPr id="2415" name="Freeform: Shape 2414">
                  <a:extLst>
                    <a:ext uri="{FF2B5EF4-FFF2-40B4-BE49-F238E27FC236}">
                      <a16:creationId xmlns:a16="http://schemas.microsoft.com/office/drawing/2014/main" id="{CB65E999-6E18-4F48-88D9-F1DA08A6F5EE}"/>
                    </a:ext>
                  </a:extLst>
                </p:cNvPr>
                <p:cNvSpPr/>
                <p:nvPr/>
              </p:nvSpPr>
              <p:spPr>
                <a:xfrm>
                  <a:off x="5418710" y="5705856"/>
                  <a:ext cx="450547" cy="395485"/>
                </a:xfrm>
                <a:custGeom>
                  <a:avLst/>
                  <a:gdLst>
                    <a:gd name="connsiteX0" fmla="*/ 4566 w 450547"/>
                    <a:gd name="connsiteY0" fmla="*/ 272931 h 395485"/>
                    <a:gd name="connsiteX1" fmla="*/ 140133 w 450547"/>
                    <a:gd name="connsiteY1" fmla="*/ 44367 h 395485"/>
                    <a:gd name="connsiteX2" fmla="*/ 394400 w 450547"/>
                    <a:gd name="connsiteY2" fmla="*/ 87086 h 395485"/>
                    <a:gd name="connsiteX3" fmla="*/ 450548 w 450547"/>
                    <a:gd name="connsiteY3" fmla="*/ 126040 h 395485"/>
                    <a:gd name="connsiteX4" fmla="*/ 392888 w 450547"/>
                    <a:gd name="connsiteY4" fmla="*/ 199500 h 395485"/>
                    <a:gd name="connsiteX5" fmla="*/ 107701 w 450547"/>
                    <a:gd name="connsiteY5" fmla="*/ 395485 h 395485"/>
                    <a:gd name="connsiteX6" fmla="*/ 13252 w 450547"/>
                    <a:gd name="connsiteY6" fmla="*/ 320304 h 395485"/>
                    <a:gd name="connsiteX7" fmla="*/ 4566 w 450547"/>
                    <a:gd name="connsiteY7" fmla="*/ 272931 h 395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0547" h="395485">
                      <a:moveTo>
                        <a:pt x="4566" y="272931"/>
                      </a:moveTo>
                      <a:cubicBezTo>
                        <a:pt x="4566" y="272931"/>
                        <a:pt x="-38538" y="172256"/>
                        <a:pt x="140133" y="44367"/>
                      </a:cubicBezTo>
                      <a:cubicBezTo>
                        <a:pt x="302441" y="-71812"/>
                        <a:pt x="383461" y="75583"/>
                        <a:pt x="394400" y="87086"/>
                      </a:cubicBezTo>
                      <a:cubicBezTo>
                        <a:pt x="405339" y="98588"/>
                        <a:pt x="405250" y="130931"/>
                        <a:pt x="450548" y="126040"/>
                      </a:cubicBezTo>
                      <a:cubicBezTo>
                        <a:pt x="450548" y="126040"/>
                        <a:pt x="424431" y="136830"/>
                        <a:pt x="392888" y="199500"/>
                      </a:cubicBezTo>
                      <a:cubicBezTo>
                        <a:pt x="306117" y="371887"/>
                        <a:pt x="200669" y="395277"/>
                        <a:pt x="107701" y="395485"/>
                      </a:cubicBezTo>
                      <a:cubicBezTo>
                        <a:pt x="14734" y="395692"/>
                        <a:pt x="12718" y="342657"/>
                        <a:pt x="13252" y="320304"/>
                      </a:cubicBezTo>
                      <a:cubicBezTo>
                        <a:pt x="13785" y="297952"/>
                        <a:pt x="4566" y="272931"/>
                        <a:pt x="4566" y="272931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2416" name="Picture 2415">
                  <a:extLst>
                    <a:ext uri="{FF2B5EF4-FFF2-40B4-BE49-F238E27FC236}">
                      <a16:creationId xmlns:a16="http://schemas.microsoft.com/office/drawing/2014/main" id="{3BBC9112-2893-46BE-AD69-7F3AA5E903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06217" y="5710869"/>
                  <a:ext cx="462464" cy="275700"/>
                </a:xfrm>
                <a:custGeom>
                  <a:avLst/>
                  <a:gdLst>
                    <a:gd name="connsiteX0" fmla="*/ 194 w 462464"/>
                    <a:gd name="connsiteY0" fmla="*/ 263 h 275700"/>
                    <a:gd name="connsiteX1" fmla="*/ 462659 w 462464"/>
                    <a:gd name="connsiteY1" fmla="*/ 263 h 275700"/>
                    <a:gd name="connsiteX2" fmla="*/ 462659 w 462464"/>
                    <a:gd name="connsiteY2" fmla="*/ 275964 h 275700"/>
                    <a:gd name="connsiteX3" fmla="*/ 194 w 462464"/>
                    <a:gd name="connsiteY3" fmla="*/ 275964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64" h="275700">
                      <a:moveTo>
                        <a:pt x="194" y="263"/>
                      </a:moveTo>
                      <a:lnTo>
                        <a:pt x="462659" y="263"/>
                      </a:lnTo>
                      <a:lnTo>
                        <a:pt x="462659" y="275964"/>
                      </a:lnTo>
                      <a:lnTo>
                        <a:pt x="194" y="27596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417" name="Picture 2416">
                  <a:extLst>
                    <a:ext uri="{FF2B5EF4-FFF2-40B4-BE49-F238E27FC236}">
                      <a16:creationId xmlns:a16="http://schemas.microsoft.com/office/drawing/2014/main" id="{23AFAD04-589B-479B-8A62-61D1480819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9933" y="5832414"/>
                  <a:ext cx="423926" cy="266806"/>
                </a:xfrm>
                <a:custGeom>
                  <a:avLst/>
                  <a:gdLst>
                    <a:gd name="connsiteX0" fmla="*/ 202 w 423926"/>
                    <a:gd name="connsiteY0" fmla="*/ 304 h 266806"/>
                    <a:gd name="connsiteX1" fmla="*/ 424128 w 423926"/>
                    <a:gd name="connsiteY1" fmla="*/ 304 h 266806"/>
                    <a:gd name="connsiteX2" fmla="*/ 424128 w 423926"/>
                    <a:gd name="connsiteY2" fmla="*/ 267111 h 266806"/>
                    <a:gd name="connsiteX3" fmla="*/ 202 w 423926"/>
                    <a:gd name="connsiteY3" fmla="*/ 267111 h 26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926" h="266806">
                      <a:moveTo>
                        <a:pt x="202" y="304"/>
                      </a:moveTo>
                      <a:lnTo>
                        <a:pt x="424128" y="304"/>
                      </a:lnTo>
                      <a:lnTo>
                        <a:pt x="424128" y="267111"/>
                      </a:lnTo>
                      <a:lnTo>
                        <a:pt x="202" y="267111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418" name="Graphic 3339">
                  <a:extLst>
                    <a:ext uri="{FF2B5EF4-FFF2-40B4-BE49-F238E27FC236}">
                      <a16:creationId xmlns:a16="http://schemas.microsoft.com/office/drawing/2014/main" id="{85CD246D-FFC1-469B-8100-4717EF16BFEA}"/>
                    </a:ext>
                  </a:extLst>
                </p:cNvPr>
                <p:cNvGrpSpPr/>
                <p:nvPr/>
              </p:nvGrpSpPr>
              <p:grpSpPr>
                <a:xfrm>
                  <a:off x="5461192" y="5756597"/>
                  <a:ext cx="350643" cy="318893"/>
                  <a:chOff x="5461192" y="5756597"/>
                  <a:chExt cx="350643" cy="318893"/>
                </a:xfrm>
              </p:grpSpPr>
              <p:sp>
                <p:nvSpPr>
                  <p:cNvPr id="2419" name="Freeform: Shape 2418">
                    <a:extLst>
                      <a:ext uri="{FF2B5EF4-FFF2-40B4-BE49-F238E27FC236}">
                        <a16:creationId xmlns:a16="http://schemas.microsoft.com/office/drawing/2014/main" id="{78F565E2-90A1-4272-84A1-F14853EDB52F}"/>
                      </a:ext>
                    </a:extLst>
                  </p:cNvPr>
                  <p:cNvSpPr/>
                  <p:nvPr/>
                </p:nvSpPr>
                <p:spPr>
                  <a:xfrm>
                    <a:off x="5462793" y="5763771"/>
                    <a:ext cx="113363" cy="206004"/>
                  </a:xfrm>
                  <a:custGeom>
                    <a:avLst/>
                    <a:gdLst>
                      <a:gd name="connsiteX0" fmla="*/ 1779 w 113363"/>
                      <a:gd name="connsiteY0" fmla="*/ 206004 h 206004"/>
                      <a:gd name="connsiteX1" fmla="*/ 3972 w 113363"/>
                      <a:gd name="connsiteY1" fmla="*/ 191389 h 206004"/>
                      <a:gd name="connsiteX2" fmla="*/ 7737 w 113363"/>
                      <a:gd name="connsiteY2" fmla="*/ 177071 h 206004"/>
                      <a:gd name="connsiteX3" fmla="*/ 18350 w 113363"/>
                      <a:gd name="connsiteY3" fmla="*/ 149323 h 206004"/>
                      <a:gd name="connsiteX4" fmla="*/ 30653 w 113363"/>
                      <a:gd name="connsiteY4" fmla="*/ 122197 h 206004"/>
                      <a:gd name="connsiteX5" fmla="*/ 43489 w 113363"/>
                      <a:gd name="connsiteY5" fmla="*/ 95309 h 206004"/>
                      <a:gd name="connsiteX6" fmla="*/ 57482 w 113363"/>
                      <a:gd name="connsiteY6" fmla="*/ 69044 h 206004"/>
                      <a:gd name="connsiteX7" fmla="*/ 73372 w 113363"/>
                      <a:gd name="connsiteY7" fmla="*/ 43875 h 206004"/>
                      <a:gd name="connsiteX8" fmla="*/ 91841 w 113363"/>
                      <a:gd name="connsiteY8" fmla="*/ 20544 h 206004"/>
                      <a:gd name="connsiteX9" fmla="*/ 113363 w 113363"/>
                      <a:gd name="connsiteY9" fmla="*/ 0 h 206004"/>
                      <a:gd name="connsiteX10" fmla="*/ 91663 w 113363"/>
                      <a:gd name="connsiteY10" fmla="*/ 20396 h 206004"/>
                      <a:gd name="connsiteX11" fmla="*/ 72986 w 113363"/>
                      <a:gd name="connsiteY11" fmla="*/ 43608 h 206004"/>
                      <a:gd name="connsiteX12" fmla="*/ 56889 w 113363"/>
                      <a:gd name="connsiteY12" fmla="*/ 68688 h 206004"/>
                      <a:gd name="connsiteX13" fmla="*/ 42689 w 113363"/>
                      <a:gd name="connsiteY13" fmla="*/ 94894 h 206004"/>
                      <a:gd name="connsiteX14" fmla="*/ 29645 w 113363"/>
                      <a:gd name="connsiteY14" fmla="*/ 121693 h 206004"/>
                      <a:gd name="connsiteX15" fmla="*/ 17135 w 113363"/>
                      <a:gd name="connsiteY15" fmla="*/ 148760 h 206004"/>
                      <a:gd name="connsiteX16" fmla="*/ 6255 w 113363"/>
                      <a:gd name="connsiteY16" fmla="*/ 176567 h 206004"/>
                      <a:gd name="connsiteX17" fmla="*/ 2342 w 113363"/>
                      <a:gd name="connsiteY17" fmla="*/ 191034 h 206004"/>
                      <a:gd name="connsiteX18" fmla="*/ 0 w 113363"/>
                      <a:gd name="connsiteY18" fmla="*/ 205856 h 206004"/>
                      <a:gd name="connsiteX19" fmla="*/ 1779 w 113363"/>
                      <a:gd name="connsiteY19" fmla="*/ 206004 h 20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363" h="206004">
                        <a:moveTo>
                          <a:pt x="1779" y="206004"/>
                        </a:moveTo>
                        <a:cubicBezTo>
                          <a:pt x="2223" y="201083"/>
                          <a:pt x="2994" y="196221"/>
                          <a:pt x="3972" y="191389"/>
                        </a:cubicBezTo>
                        <a:cubicBezTo>
                          <a:pt x="4980" y="186557"/>
                          <a:pt x="6285" y="181784"/>
                          <a:pt x="7737" y="177071"/>
                        </a:cubicBezTo>
                        <a:cubicBezTo>
                          <a:pt x="10672" y="167614"/>
                          <a:pt x="14378" y="158424"/>
                          <a:pt x="18350" y="149323"/>
                        </a:cubicBezTo>
                        <a:cubicBezTo>
                          <a:pt x="22323" y="140222"/>
                          <a:pt x="26503" y="131210"/>
                          <a:pt x="30653" y="122197"/>
                        </a:cubicBezTo>
                        <a:cubicBezTo>
                          <a:pt x="34803" y="113185"/>
                          <a:pt x="39072" y="104203"/>
                          <a:pt x="43489" y="95309"/>
                        </a:cubicBezTo>
                        <a:cubicBezTo>
                          <a:pt x="47877" y="86416"/>
                          <a:pt x="52591" y="77670"/>
                          <a:pt x="57482" y="69044"/>
                        </a:cubicBezTo>
                        <a:cubicBezTo>
                          <a:pt x="62403" y="60417"/>
                          <a:pt x="67739" y="52057"/>
                          <a:pt x="73372" y="43875"/>
                        </a:cubicBezTo>
                        <a:cubicBezTo>
                          <a:pt x="79064" y="35752"/>
                          <a:pt x="85260" y="27955"/>
                          <a:pt x="91841" y="20544"/>
                        </a:cubicBezTo>
                        <a:cubicBezTo>
                          <a:pt x="98541" y="13192"/>
                          <a:pt x="105744" y="6344"/>
                          <a:pt x="113363" y="0"/>
                        </a:cubicBezTo>
                        <a:cubicBezTo>
                          <a:pt x="105655" y="6285"/>
                          <a:pt x="98422" y="13103"/>
                          <a:pt x="91663" y="20396"/>
                        </a:cubicBezTo>
                        <a:cubicBezTo>
                          <a:pt x="85022" y="27778"/>
                          <a:pt x="78767" y="35545"/>
                          <a:pt x="72986" y="43608"/>
                        </a:cubicBezTo>
                        <a:cubicBezTo>
                          <a:pt x="67295" y="51760"/>
                          <a:pt x="61899" y="60120"/>
                          <a:pt x="56889" y="68688"/>
                        </a:cubicBezTo>
                        <a:cubicBezTo>
                          <a:pt x="51909" y="77285"/>
                          <a:pt x="47165" y="86030"/>
                          <a:pt x="42689" y="94894"/>
                        </a:cubicBezTo>
                        <a:cubicBezTo>
                          <a:pt x="38213" y="103758"/>
                          <a:pt x="33855" y="112711"/>
                          <a:pt x="29645" y="121693"/>
                        </a:cubicBezTo>
                        <a:cubicBezTo>
                          <a:pt x="25436" y="130706"/>
                          <a:pt x="21167" y="139659"/>
                          <a:pt x="17135" y="148760"/>
                        </a:cubicBezTo>
                        <a:cubicBezTo>
                          <a:pt x="13074" y="157831"/>
                          <a:pt x="9309" y="167080"/>
                          <a:pt x="6255" y="176567"/>
                        </a:cubicBezTo>
                        <a:cubicBezTo>
                          <a:pt x="4743" y="181310"/>
                          <a:pt x="3380" y="186142"/>
                          <a:pt x="2342" y="191034"/>
                        </a:cubicBezTo>
                        <a:cubicBezTo>
                          <a:pt x="1304" y="195925"/>
                          <a:pt x="504" y="200876"/>
                          <a:pt x="0" y="205856"/>
                        </a:cubicBezTo>
                        <a:lnTo>
                          <a:pt x="1779" y="20600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0" name="Freeform: Shape 2419">
                    <a:extLst>
                      <a:ext uri="{FF2B5EF4-FFF2-40B4-BE49-F238E27FC236}">
                        <a16:creationId xmlns:a16="http://schemas.microsoft.com/office/drawing/2014/main" id="{4FB419C6-E83C-493A-BB9C-F9E8533A2ED6}"/>
                      </a:ext>
                    </a:extLst>
                  </p:cNvPr>
                  <p:cNvSpPr/>
                  <p:nvPr/>
                </p:nvSpPr>
                <p:spPr>
                  <a:xfrm>
                    <a:off x="5524307" y="5759769"/>
                    <a:ext cx="103609" cy="190677"/>
                  </a:xfrm>
                  <a:custGeom>
                    <a:avLst/>
                    <a:gdLst>
                      <a:gd name="connsiteX0" fmla="*/ 1838 w 103609"/>
                      <a:gd name="connsiteY0" fmla="*/ 190678 h 190677"/>
                      <a:gd name="connsiteX1" fmla="*/ 3291 w 103609"/>
                      <a:gd name="connsiteY1" fmla="*/ 177071 h 190677"/>
                      <a:gd name="connsiteX2" fmla="*/ 6314 w 103609"/>
                      <a:gd name="connsiteY2" fmla="*/ 163701 h 190677"/>
                      <a:gd name="connsiteX3" fmla="*/ 15534 w 103609"/>
                      <a:gd name="connsiteY3" fmla="*/ 137791 h 190677"/>
                      <a:gd name="connsiteX4" fmla="*/ 26562 w 103609"/>
                      <a:gd name="connsiteY4" fmla="*/ 112504 h 190677"/>
                      <a:gd name="connsiteX5" fmla="*/ 38124 w 103609"/>
                      <a:gd name="connsiteY5" fmla="*/ 87453 h 190677"/>
                      <a:gd name="connsiteX6" fmla="*/ 50901 w 103609"/>
                      <a:gd name="connsiteY6" fmla="*/ 63026 h 190677"/>
                      <a:gd name="connsiteX7" fmla="*/ 65664 w 103609"/>
                      <a:gd name="connsiteY7" fmla="*/ 39754 h 190677"/>
                      <a:gd name="connsiteX8" fmla="*/ 83095 w 103609"/>
                      <a:gd name="connsiteY8" fmla="*/ 18410 h 190677"/>
                      <a:gd name="connsiteX9" fmla="*/ 103610 w 103609"/>
                      <a:gd name="connsiteY9" fmla="*/ 0 h 190677"/>
                      <a:gd name="connsiteX10" fmla="*/ 82918 w 103609"/>
                      <a:gd name="connsiteY10" fmla="*/ 18261 h 190677"/>
                      <a:gd name="connsiteX11" fmla="*/ 65279 w 103609"/>
                      <a:gd name="connsiteY11" fmla="*/ 39487 h 190677"/>
                      <a:gd name="connsiteX12" fmla="*/ 50308 w 103609"/>
                      <a:gd name="connsiteY12" fmla="*/ 62670 h 190677"/>
                      <a:gd name="connsiteX13" fmla="*/ 37294 w 103609"/>
                      <a:gd name="connsiteY13" fmla="*/ 87038 h 190677"/>
                      <a:gd name="connsiteX14" fmla="*/ 25495 w 103609"/>
                      <a:gd name="connsiteY14" fmla="*/ 111999 h 190677"/>
                      <a:gd name="connsiteX15" fmla="*/ 14259 w 103609"/>
                      <a:gd name="connsiteY15" fmla="*/ 137228 h 190677"/>
                      <a:gd name="connsiteX16" fmla="*/ 4743 w 103609"/>
                      <a:gd name="connsiteY16" fmla="*/ 163226 h 190677"/>
                      <a:gd name="connsiteX17" fmla="*/ 1571 w 103609"/>
                      <a:gd name="connsiteY17" fmla="*/ 176745 h 190677"/>
                      <a:gd name="connsiteX18" fmla="*/ 0 w 103609"/>
                      <a:gd name="connsiteY18" fmla="*/ 190559 h 190677"/>
                      <a:gd name="connsiteX19" fmla="*/ 1838 w 103609"/>
                      <a:gd name="connsiteY19" fmla="*/ 190678 h 19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3609" h="190677">
                        <a:moveTo>
                          <a:pt x="1838" y="190678"/>
                        </a:moveTo>
                        <a:cubicBezTo>
                          <a:pt x="2046" y="186112"/>
                          <a:pt x="2549" y="181577"/>
                          <a:pt x="3291" y="177071"/>
                        </a:cubicBezTo>
                        <a:cubicBezTo>
                          <a:pt x="4061" y="172565"/>
                          <a:pt x="5099" y="168118"/>
                          <a:pt x="6314" y="163701"/>
                        </a:cubicBezTo>
                        <a:cubicBezTo>
                          <a:pt x="8775" y="154867"/>
                          <a:pt x="12006" y="146269"/>
                          <a:pt x="15534" y="137791"/>
                        </a:cubicBezTo>
                        <a:cubicBezTo>
                          <a:pt x="19062" y="129312"/>
                          <a:pt x="22827" y="120923"/>
                          <a:pt x="26562" y="112504"/>
                        </a:cubicBezTo>
                        <a:cubicBezTo>
                          <a:pt x="30297" y="104084"/>
                          <a:pt x="34151" y="95754"/>
                          <a:pt x="38124" y="87453"/>
                        </a:cubicBezTo>
                        <a:cubicBezTo>
                          <a:pt x="42126" y="79182"/>
                          <a:pt x="46395" y="71030"/>
                          <a:pt x="50901" y="63026"/>
                        </a:cubicBezTo>
                        <a:cubicBezTo>
                          <a:pt x="55436" y="55021"/>
                          <a:pt x="60387" y="47284"/>
                          <a:pt x="65664" y="39754"/>
                        </a:cubicBezTo>
                        <a:cubicBezTo>
                          <a:pt x="71000" y="32284"/>
                          <a:pt x="76840" y="25169"/>
                          <a:pt x="83095" y="18410"/>
                        </a:cubicBezTo>
                        <a:cubicBezTo>
                          <a:pt x="89440" y="11740"/>
                          <a:pt x="96317" y="5633"/>
                          <a:pt x="103610" y="0"/>
                        </a:cubicBezTo>
                        <a:cubicBezTo>
                          <a:pt x="96258" y="5573"/>
                          <a:pt x="89321" y="11621"/>
                          <a:pt x="82918" y="18261"/>
                        </a:cubicBezTo>
                        <a:cubicBezTo>
                          <a:pt x="76603" y="24961"/>
                          <a:pt x="70704" y="32046"/>
                          <a:pt x="65279" y="39487"/>
                        </a:cubicBezTo>
                        <a:cubicBezTo>
                          <a:pt x="59943" y="46988"/>
                          <a:pt x="54903" y="54725"/>
                          <a:pt x="50308" y="62670"/>
                        </a:cubicBezTo>
                        <a:cubicBezTo>
                          <a:pt x="45713" y="70645"/>
                          <a:pt x="41355" y="78767"/>
                          <a:pt x="37294" y="87038"/>
                        </a:cubicBezTo>
                        <a:cubicBezTo>
                          <a:pt x="33232" y="95309"/>
                          <a:pt x="29289" y="103610"/>
                          <a:pt x="25495" y="111999"/>
                        </a:cubicBezTo>
                        <a:cubicBezTo>
                          <a:pt x="21700" y="120389"/>
                          <a:pt x="17876" y="128749"/>
                          <a:pt x="14259" y="137228"/>
                        </a:cubicBezTo>
                        <a:cubicBezTo>
                          <a:pt x="10643" y="145706"/>
                          <a:pt x="7322" y="154333"/>
                          <a:pt x="4743" y="163226"/>
                        </a:cubicBezTo>
                        <a:cubicBezTo>
                          <a:pt x="3498" y="167673"/>
                          <a:pt x="2372" y="172179"/>
                          <a:pt x="1571" y="176745"/>
                        </a:cubicBezTo>
                        <a:cubicBezTo>
                          <a:pt x="771" y="181310"/>
                          <a:pt x="237" y="185935"/>
                          <a:pt x="0" y="190559"/>
                        </a:cubicBezTo>
                        <a:lnTo>
                          <a:pt x="1838" y="190678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1" name="Freeform: Shape 2420">
                    <a:extLst>
                      <a:ext uri="{FF2B5EF4-FFF2-40B4-BE49-F238E27FC236}">
                        <a16:creationId xmlns:a16="http://schemas.microsoft.com/office/drawing/2014/main" id="{2EBFC9BF-E033-4761-938C-C12521867744}"/>
                      </a:ext>
                    </a:extLst>
                  </p:cNvPr>
                  <p:cNvSpPr/>
                  <p:nvPr/>
                </p:nvSpPr>
                <p:spPr>
                  <a:xfrm>
                    <a:off x="5578735" y="5756597"/>
                    <a:ext cx="112236" cy="171260"/>
                  </a:xfrm>
                  <a:custGeom>
                    <a:avLst/>
                    <a:gdLst>
                      <a:gd name="connsiteX0" fmla="*/ 1897 w 112236"/>
                      <a:gd name="connsiteY0" fmla="*/ 171260 h 171260"/>
                      <a:gd name="connsiteX1" fmla="*/ 3291 w 112236"/>
                      <a:gd name="connsiteY1" fmla="*/ 158305 h 171260"/>
                      <a:gd name="connsiteX2" fmla="*/ 6374 w 112236"/>
                      <a:gd name="connsiteY2" fmla="*/ 145647 h 171260"/>
                      <a:gd name="connsiteX3" fmla="*/ 16216 w 112236"/>
                      <a:gd name="connsiteY3" fmla="*/ 121427 h 171260"/>
                      <a:gd name="connsiteX4" fmla="*/ 28193 w 112236"/>
                      <a:gd name="connsiteY4" fmla="*/ 98037 h 171260"/>
                      <a:gd name="connsiteX5" fmla="*/ 40792 w 112236"/>
                      <a:gd name="connsiteY5" fmla="*/ 74973 h 171260"/>
                      <a:gd name="connsiteX6" fmla="*/ 54755 w 112236"/>
                      <a:gd name="connsiteY6" fmla="*/ 52739 h 171260"/>
                      <a:gd name="connsiteX7" fmla="*/ 70971 w 112236"/>
                      <a:gd name="connsiteY7" fmla="*/ 32106 h 171260"/>
                      <a:gd name="connsiteX8" fmla="*/ 90092 w 112236"/>
                      <a:gd name="connsiteY8" fmla="*/ 14141 h 171260"/>
                      <a:gd name="connsiteX9" fmla="*/ 112237 w 112236"/>
                      <a:gd name="connsiteY9" fmla="*/ 0 h 171260"/>
                      <a:gd name="connsiteX10" fmla="*/ 89943 w 112236"/>
                      <a:gd name="connsiteY10" fmla="*/ 13963 h 171260"/>
                      <a:gd name="connsiteX11" fmla="*/ 70615 w 112236"/>
                      <a:gd name="connsiteY11" fmla="*/ 31809 h 171260"/>
                      <a:gd name="connsiteX12" fmla="*/ 54162 w 112236"/>
                      <a:gd name="connsiteY12" fmla="*/ 52353 h 171260"/>
                      <a:gd name="connsiteX13" fmla="*/ 39962 w 112236"/>
                      <a:gd name="connsiteY13" fmla="*/ 74498 h 171260"/>
                      <a:gd name="connsiteX14" fmla="*/ 27125 w 112236"/>
                      <a:gd name="connsiteY14" fmla="*/ 97473 h 171260"/>
                      <a:gd name="connsiteX15" fmla="*/ 14941 w 112236"/>
                      <a:gd name="connsiteY15" fmla="*/ 120775 h 171260"/>
                      <a:gd name="connsiteX16" fmla="*/ 4803 w 112236"/>
                      <a:gd name="connsiteY16" fmla="*/ 145143 h 171260"/>
                      <a:gd name="connsiteX17" fmla="*/ 1542 w 112236"/>
                      <a:gd name="connsiteY17" fmla="*/ 157979 h 171260"/>
                      <a:gd name="connsiteX18" fmla="*/ 0 w 112236"/>
                      <a:gd name="connsiteY18" fmla="*/ 171171 h 171260"/>
                      <a:gd name="connsiteX19" fmla="*/ 1897 w 112236"/>
                      <a:gd name="connsiteY19" fmla="*/ 171260 h 17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2236" h="171260">
                        <a:moveTo>
                          <a:pt x="1897" y="171260"/>
                        </a:moveTo>
                        <a:cubicBezTo>
                          <a:pt x="2105" y="166932"/>
                          <a:pt x="2549" y="162604"/>
                          <a:pt x="3291" y="158305"/>
                        </a:cubicBezTo>
                        <a:cubicBezTo>
                          <a:pt x="4091" y="154036"/>
                          <a:pt x="5129" y="149797"/>
                          <a:pt x="6374" y="145647"/>
                        </a:cubicBezTo>
                        <a:cubicBezTo>
                          <a:pt x="8953" y="137317"/>
                          <a:pt x="12392" y="129283"/>
                          <a:pt x="16216" y="121427"/>
                        </a:cubicBezTo>
                        <a:cubicBezTo>
                          <a:pt x="20040" y="113571"/>
                          <a:pt x="24131" y="105804"/>
                          <a:pt x="28193" y="98037"/>
                        </a:cubicBezTo>
                        <a:cubicBezTo>
                          <a:pt x="32254" y="90270"/>
                          <a:pt x="36434" y="82592"/>
                          <a:pt x="40792" y="74973"/>
                        </a:cubicBezTo>
                        <a:cubicBezTo>
                          <a:pt x="45150" y="67384"/>
                          <a:pt x="49834" y="59972"/>
                          <a:pt x="54755" y="52739"/>
                        </a:cubicBezTo>
                        <a:cubicBezTo>
                          <a:pt x="59735" y="45535"/>
                          <a:pt x="65160" y="38657"/>
                          <a:pt x="70971" y="32106"/>
                        </a:cubicBezTo>
                        <a:cubicBezTo>
                          <a:pt x="76840" y="25584"/>
                          <a:pt x="83244" y="19625"/>
                          <a:pt x="90092" y="14141"/>
                        </a:cubicBezTo>
                        <a:cubicBezTo>
                          <a:pt x="96999" y="8745"/>
                          <a:pt x="104470" y="4091"/>
                          <a:pt x="112237" y="0"/>
                        </a:cubicBezTo>
                        <a:cubicBezTo>
                          <a:pt x="104440" y="4002"/>
                          <a:pt x="96910" y="8597"/>
                          <a:pt x="89943" y="13963"/>
                        </a:cubicBezTo>
                        <a:cubicBezTo>
                          <a:pt x="83066" y="19388"/>
                          <a:pt x="76544" y="25347"/>
                          <a:pt x="70615" y="31809"/>
                        </a:cubicBezTo>
                        <a:cubicBezTo>
                          <a:pt x="64745" y="38331"/>
                          <a:pt x="59231" y="45179"/>
                          <a:pt x="54162" y="52353"/>
                        </a:cubicBezTo>
                        <a:cubicBezTo>
                          <a:pt x="49152" y="59557"/>
                          <a:pt x="44409" y="66939"/>
                          <a:pt x="39962" y="74498"/>
                        </a:cubicBezTo>
                        <a:cubicBezTo>
                          <a:pt x="35545" y="82058"/>
                          <a:pt x="31276" y="89736"/>
                          <a:pt x="27125" y="97473"/>
                        </a:cubicBezTo>
                        <a:cubicBezTo>
                          <a:pt x="23005" y="105211"/>
                          <a:pt x="18825" y="112919"/>
                          <a:pt x="14941" y="120775"/>
                        </a:cubicBezTo>
                        <a:cubicBezTo>
                          <a:pt x="11028" y="128630"/>
                          <a:pt x="7500" y="136724"/>
                          <a:pt x="4803" y="145143"/>
                        </a:cubicBezTo>
                        <a:cubicBezTo>
                          <a:pt x="3498" y="149352"/>
                          <a:pt x="2401" y="153651"/>
                          <a:pt x="1542" y="157979"/>
                        </a:cubicBezTo>
                        <a:cubicBezTo>
                          <a:pt x="741" y="162337"/>
                          <a:pt x="237" y="166725"/>
                          <a:pt x="0" y="171171"/>
                        </a:cubicBezTo>
                        <a:lnTo>
                          <a:pt x="1897" y="171260"/>
                        </a:lnTo>
                        <a:close/>
                      </a:path>
                    </a:pathLst>
                  </a:custGeom>
                  <a:solidFill>
                    <a:srgbClr val="324B37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2" name="Freeform: Shape 2421">
                    <a:extLst>
                      <a:ext uri="{FF2B5EF4-FFF2-40B4-BE49-F238E27FC236}">
                        <a16:creationId xmlns:a16="http://schemas.microsoft.com/office/drawing/2014/main" id="{85D3E0ED-3463-4F4B-A15D-685790071055}"/>
                      </a:ext>
                    </a:extLst>
                  </p:cNvPr>
                  <p:cNvSpPr/>
                  <p:nvPr/>
                </p:nvSpPr>
                <p:spPr>
                  <a:xfrm>
                    <a:off x="5632126" y="5763801"/>
                    <a:ext cx="100971" cy="146209"/>
                  </a:xfrm>
                  <a:custGeom>
                    <a:avLst/>
                    <a:gdLst>
                      <a:gd name="connsiteX0" fmla="*/ 1838 w 100971"/>
                      <a:gd name="connsiteY0" fmla="*/ 146210 h 146209"/>
                      <a:gd name="connsiteX1" fmla="*/ 7471 w 100971"/>
                      <a:gd name="connsiteY1" fmla="*/ 124806 h 146209"/>
                      <a:gd name="connsiteX2" fmla="*/ 17550 w 100971"/>
                      <a:gd name="connsiteY2" fmla="*/ 105003 h 146209"/>
                      <a:gd name="connsiteX3" fmla="*/ 30001 w 100971"/>
                      <a:gd name="connsiteY3" fmla="*/ 86445 h 146209"/>
                      <a:gd name="connsiteX4" fmla="*/ 43282 w 100971"/>
                      <a:gd name="connsiteY4" fmla="*/ 68451 h 146209"/>
                      <a:gd name="connsiteX5" fmla="*/ 71741 w 100971"/>
                      <a:gd name="connsiteY5" fmla="*/ 33914 h 146209"/>
                      <a:gd name="connsiteX6" fmla="*/ 86505 w 100971"/>
                      <a:gd name="connsiteY6" fmla="*/ 17076 h 146209"/>
                      <a:gd name="connsiteX7" fmla="*/ 100971 w 100971"/>
                      <a:gd name="connsiteY7" fmla="*/ 0 h 146209"/>
                      <a:gd name="connsiteX8" fmla="*/ 86297 w 100971"/>
                      <a:gd name="connsiteY8" fmla="*/ 16927 h 146209"/>
                      <a:gd name="connsiteX9" fmla="*/ 71356 w 100971"/>
                      <a:gd name="connsiteY9" fmla="*/ 33618 h 146209"/>
                      <a:gd name="connsiteX10" fmla="*/ 42482 w 100971"/>
                      <a:gd name="connsiteY10" fmla="*/ 67887 h 146209"/>
                      <a:gd name="connsiteX11" fmla="*/ 28963 w 100971"/>
                      <a:gd name="connsiteY11" fmla="*/ 85793 h 146209"/>
                      <a:gd name="connsiteX12" fmla="*/ 16305 w 100971"/>
                      <a:gd name="connsiteY12" fmla="*/ 104321 h 146209"/>
                      <a:gd name="connsiteX13" fmla="*/ 5929 w 100971"/>
                      <a:gd name="connsiteY13" fmla="*/ 124273 h 146209"/>
                      <a:gd name="connsiteX14" fmla="*/ 0 w 100971"/>
                      <a:gd name="connsiteY14" fmla="*/ 146032 h 146209"/>
                      <a:gd name="connsiteX15" fmla="*/ 1838 w 100971"/>
                      <a:gd name="connsiteY15" fmla="*/ 146210 h 146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971" h="146209">
                        <a:moveTo>
                          <a:pt x="1838" y="146210"/>
                        </a:moveTo>
                        <a:cubicBezTo>
                          <a:pt x="2816" y="138888"/>
                          <a:pt x="4743" y="131684"/>
                          <a:pt x="7471" y="124806"/>
                        </a:cubicBezTo>
                        <a:cubicBezTo>
                          <a:pt x="10168" y="117899"/>
                          <a:pt x="13666" y="111347"/>
                          <a:pt x="17550" y="105003"/>
                        </a:cubicBezTo>
                        <a:cubicBezTo>
                          <a:pt x="21433" y="98659"/>
                          <a:pt x="25702" y="92552"/>
                          <a:pt x="30001" y="86445"/>
                        </a:cubicBezTo>
                        <a:cubicBezTo>
                          <a:pt x="34329" y="80368"/>
                          <a:pt x="38687" y="74320"/>
                          <a:pt x="43282" y="68451"/>
                        </a:cubicBezTo>
                        <a:cubicBezTo>
                          <a:pt x="52353" y="56622"/>
                          <a:pt x="61988" y="45179"/>
                          <a:pt x="71741" y="33914"/>
                        </a:cubicBezTo>
                        <a:lnTo>
                          <a:pt x="86505" y="17076"/>
                        </a:lnTo>
                        <a:cubicBezTo>
                          <a:pt x="91426" y="11443"/>
                          <a:pt x="96347" y="5840"/>
                          <a:pt x="100971" y="0"/>
                        </a:cubicBezTo>
                        <a:cubicBezTo>
                          <a:pt x="96258" y="5810"/>
                          <a:pt x="91277" y="11354"/>
                          <a:pt x="86297" y="16927"/>
                        </a:cubicBezTo>
                        <a:lnTo>
                          <a:pt x="71356" y="33618"/>
                        </a:lnTo>
                        <a:cubicBezTo>
                          <a:pt x="61454" y="44794"/>
                          <a:pt x="51701" y="56118"/>
                          <a:pt x="42482" y="67887"/>
                        </a:cubicBezTo>
                        <a:cubicBezTo>
                          <a:pt x="37827" y="73728"/>
                          <a:pt x="33380" y="79746"/>
                          <a:pt x="28963" y="85793"/>
                        </a:cubicBezTo>
                        <a:cubicBezTo>
                          <a:pt x="24605" y="91870"/>
                          <a:pt x="20277" y="97948"/>
                          <a:pt x="16305" y="104321"/>
                        </a:cubicBezTo>
                        <a:cubicBezTo>
                          <a:pt x="12332" y="110665"/>
                          <a:pt x="8745" y="117306"/>
                          <a:pt x="5929" y="124273"/>
                        </a:cubicBezTo>
                        <a:cubicBezTo>
                          <a:pt x="3083" y="131239"/>
                          <a:pt x="1067" y="138562"/>
                          <a:pt x="0" y="146032"/>
                        </a:cubicBezTo>
                        <a:lnTo>
                          <a:pt x="1838" y="14621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3" name="Freeform: Shape 2422">
                    <a:extLst>
                      <a:ext uri="{FF2B5EF4-FFF2-40B4-BE49-F238E27FC236}">
                        <a16:creationId xmlns:a16="http://schemas.microsoft.com/office/drawing/2014/main" id="{E4E97E43-05A6-4810-A025-9B412B270D51}"/>
                      </a:ext>
                    </a:extLst>
                  </p:cNvPr>
                  <p:cNvSpPr/>
                  <p:nvPr/>
                </p:nvSpPr>
                <p:spPr>
                  <a:xfrm>
                    <a:off x="5677839" y="5790215"/>
                    <a:ext cx="98629" cy="109331"/>
                  </a:xfrm>
                  <a:custGeom>
                    <a:avLst/>
                    <a:gdLst>
                      <a:gd name="connsiteX0" fmla="*/ 1542 w 98629"/>
                      <a:gd name="connsiteY0" fmla="*/ 109331 h 109331"/>
                      <a:gd name="connsiteX1" fmla="*/ 23064 w 98629"/>
                      <a:gd name="connsiteY1" fmla="*/ 79834 h 109331"/>
                      <a:gd name="connsiteX2" fmla="*/ 35545 w 98629"/>
                      <a:gd name="connsiteY2" fmla="*/ 66346 h 109331"/>
                      <a:gd name="connsiteX3" fmla="*/ 47729 w 98629"/>
                      <a:gd name="connsiteY3" fmla="*/ 52591 h 109331"/>
                      <a:gd name="connsiteX4" fmla="*/ 59557 w 98629"/>
                      <a:gd name="connsiteY4" fmla="*/ 38539 h 109331"/>
                      <a:gd name="connsiteX5" fmla="*/ 71386 w 98629"/>
                      <a:gd name="connsiteY5" fmla="*/ 24487 h 109331"/>
                      <a:gd name="connsiteX6" fmla="*/ 84252 w 98629"/>
                      <a:gd name="connsiteY6" fmla="*/ 11413 h 109331"/>
                      <a:gd name="connsiteX7" fmla="*/ 98630 w 98629"/>
                      <a:gd name="connsiteY7" fmla="*/ 0 h 109331"/>
                      <a:gd name="connsiteX8" fmla="*/ 84074 w 98629"/>
                      <a:gd name="connsiteY8" fmla="*/ 11235 h 109331"/>
                      <a:gd name="connsiteX9" fmla="*/ 71000 w 98629"/>
                      <a:gd name="connsiteY9" fmla="*/ 24161 h 109331"/>
                      <a:gd name="connsiteX10" fmla="*/ 58994 w 98629"/>
                      <a:gd name="connsiteY10" fmla="*/ 38064 h 109331"/>
                      <a:gd name="connsiteX11" fmla="*/ 46988 w 98629"/>
                      <a:gd name="connsiteY11" fmla="*/ 51938 h 109331"/>
                      <a:gd name="connsiteX12" fmla="*/ 34655 w 98629"/>
                      <a:gd name="connsiteY12" fmla="*/ 65516 h 109331"/>
                      <a:gd name="connsiteX13" fmla="*/ 22026 w 98629"/>
                      <a:gd name="connsiteY13" fmla="*/ 78856 h 109331"/>
                      <a:gd name="connsiteX14" fmla="*/ 0 w 98629"/>
                      <a:gd name="connsiteY14" fmla="*/ 108353 h 109331"/>
                      <a:gd name="connsiteX15" fmla="*/ 1542 w 98629"/>
                      <a:gd name="connsiteY15" fmla="*/ 109331 h 10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629" h="109331">
                        <a:moveTo>
                          <a:pt x="1542" y="109331"/>
                        </a:moveTo>
                        <a:cubicBezTo>
                          <a:pt x="7797" y="98867"/>
                          <a:pt x="14852" y="88876"/>
                          <a:pt x="23064" y="79834"/>
                        </a:cubicBezTo>
                        <a:cubicBezTo>
                          <a:pt x="27125" y="75299"/>
                          <a:pt x="31424" y="70911"/>
                          <a:pt x="35545" y="66346"/>
                        </a:cubicBezTo>
                        <a:cubicBezTo>
                          <a:pt x="39665" y="61810"/>
                          <a:pt x="43727" y="57215"/>
                          <a:pt x="47729" y="52591"/>
                        </a:cubicBezTo>
                        <a:cubicBezTo>
                          <a:pt x="51731" y="47966"/>
                          <a:pt x="55644" y="43252"/>
                          <a:pt x="59557" y="38539"/>
                        </a:cubicBezTo>
                        <a:cubicBezTo>
                          <a:pt x="63470" y="33825"/>
                          <a:pt x="67324" y="29082"/>
                          <a:pt x="71386" y="24487"/>
                        </a:cubicBezTo>
                        <a:cubicBezTo>
                          <a:pt x="75417" y="19892"/>
                          <a:pt x="79686" y="15504"/>
                          <a:pt x="84252" y="11413"/>
                        </a:cubicBezTo>
                        <a:cubicBezTo>
                          <a:pt x="88817" y="7352"/>
                          <a:pt x="93679" y="3587"/>
                          <a:pt x="98630" y="0"/>
                        </a:cubicBezTo>
                        <a:cubicBezTo>
                          <a:pt x="93620" y="3528"/>
                          <a:pt x="88728" y="7204"/>
                          <a:pt x="84074" y="11235"/>
                        </a:cubicBezTo>
                        <a:cubicBezTo>
                          <a:pt x="79449" y="15238"/>
                          <a:pt x="75121" y="19595"/>
                          <a:pt x="71000" y="24161"/>
                        </a:cubicBezTo>
                        <a:cubicBezTo>
                          <a:pt x="66880" y="28697"/>
                          <a:pt x="62937" y="33380"/>
                          <a:pt x="58994" y="38064"/>
                        </a:cubicBezTo>
                        <a:cubicBezTo>
                          <a:pt x="55021" y="42719"/>
                          <a:pt x="51049" y="47373"/>
                          <a:pt x="46988" y="51938"/>
                        </a:cubicBezTo>
                        <a:cubicBezTo>
                          <a:pt x="42926" y="56533"/>
                          <a:pt x="38806" y="61039"/>
                          <a:pt x="34655" y="65516"/>
                        </a:cubicBezTo>
                        <a:cubicBezTo>
                          <a:pt x="30505" y="69992"/>
                          <a:pt x="26177" y="74320"/>
                          <a:pt x="22026" y="78856"/>
                        </a:cubicBezTo>
                        <a:cubicBezTo>
                          <a:pt x="13666" y="87868"/>
                          <a:pt x="6403" y="97888"/>
                          <a:pt x="0" y="108353"/>
                        </a:cubicBezTo>
                        <a:lnTo>
                          <a:pt x="1542" y="10933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4" name="Freeform: Shape 2423">
                    <a:extLst>
                      <a:ext uri="{FF2B5EF4-FFF2-40B4-BE49-F238E27FC236}">
                        <a16:creationId xmlns:a16="http://schemas.microsoft.com/office/drawing/2014/main" id="{C8786C66-7BD8-43F8-B7A8-356FAE698E6D}"/>
                      </a:ext>
                    </a:extLst>
                  </p:cNvPr>
                  <p:cNvSpPr/>
                  <p:nvPr/>
                </p:nvSpPr>
                <p:spPr>
                  <a:xfrm>
                    <a:off x="5758296" y="5807646"/>
                    <a:ext cx="53539" cy="62847"/>
                  </a:xfrm>
                  <a:custGeom>
                    <a:avLst/>
                    <a:gdLst>
                      <a:gd name="connsiteX0" fmla="*/ 52176 w 53539"/>
                      <a:gd name="connsiteY0" fmla="*/ 4061 h 62847"/>
                      <a:gd name="connsiteX1" fmla="*/ 53539 w 53539"/>
                      <a:gd name="connsiteY1" fmla="*/ 89 h 62847"/>
                      <a:gd name="connsiteX2" fmla="*/ 52620 w 53539"/>
                      <a:gd name="connsiteY2" fmla="*/ 0 h 62847"/>
                      <a:gd name="connsiteX3" fmla="*/ 44853 w 53539"/>
                      <a:gd name="connsiteY3" fmla="*/ 9961 h 62847"/>
                      <a:gd name="connsiteX4" fmla="*/ 44142 w 53539"/>
                      <a:gd name="connsiteY4" fmla="*/ 10524 h 62847"/>
                      <a:gd name="connsiteX5" fmla="*/ 19210 w 53539"/>
                      <a:gd name="connsiteY5" fmla="*/ 38835 h 62847"/>
                      <a:gd name="connsiteX6" fmla="*/ 0 w 53539"/>
                      <a:gd name="connsiteY6" fmla="*/ 62166 h 62847"/>
                      <a:gd name="connsiteX7" fmla="*/ 652 w 53539"/>
                      <a:gd name="connsiteY7" fmla="*/ 62848 h 62847"/>
                      <a:gd name="connsiteX8" fmla="*/ 19951 w 53539"/>
                      <a:gd name="connsiteY8" fmla="*/ 39369 h 62847"/>
                      <a:gd name="connsiteX9" fmla="*/ 44705 w 53539"/>
                      <a:gd name="connsiteY9" fmla="*/ 11236 h 62847"/>
                      <a:gd name="connsiteX10" fmla="*/ 45416 w 53539"/>
                      <a:gd name="connsiteY10" fmla="*/ 10672 h 62847"/>
                      <a:gd name="connsiteX11" fmla="*/ 52176 w 53539"/>
                      <a:gd name="connsiteY11" fmla="*/ 4061 h 62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539" h="62847">
                        <a:moveTo>
                          <a:pt x="52176" y="4061"/>
                        </a:moveTo>
                        <a:cubicBezTo>
                          <a:pt x="52917" y="2846"/>
                          <a:pt x="53421" y="1542"/>
                          <a:pt x="53539" y="89"/>
                        </a:cubicBezTo>
                        <a:lnTo>
                          <a:pt x="52620" y="0"/>
                        </a:lnTo>
                        <a:cubicBezTo>
                          <a:pt x="52205" y="4239"/>
                          <a:pt x="48470" y="7145"/>
                          <a:pt x="44853" y="9961"/>
                        </a:cubicBezTo>
                        <a:lnTo>
                          <a:pt x="44142" y="10524"/>
                        </a:lnTo>
                        <a:cubicBezTo>
                          <a:pt x="34181" y="18350"/>
                          <a:pt x="26562" y="28756"/>
                          <a:pt x="19210" y="38835"/>
                        </a:cubicBezTo>
                        <a:cubicBezTo>
                          <a:pt x="13340" y="46899"/>
                          <a:pt x="7263" y="55229"/>
                          <a:pt x="0" y="62166"/>
                        </a:cubicBezTo>
                        <a:lnTo>
                          <a:pt x="652" y="62848"/>
                        </a:lnTo>
                        <a:cubicBezTo>
                          <a:pt x="7975" y="55822"/>
                          <a:pt x="14052" y="47462"/>
                          <a:pt x="19951" y="39369"/>
                        </a:cubicBezTo>
                        <a:cubicBezTo>
                          <a:pt x="27274" y="29349"/>
                          <a:pt x="34833" y="18973"/>
                          <a:pt x="44705" y="11236"/>
                        </a:cubicBezTo>
                        <a:lnTo>
                          <a:pt x="45416" y="10672"/>
                        </a:lnTo>
                        <a:cubicBezTo>
                          <a:pt x="47907" y="8775"/>
                          <a:pt x="50575" y="6670"/>
                          <a:pt x="52176" y="40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5" name="Freeform: Shape 2424">
                    <a:extLst>
                      <a:ext uri="{FF2B5EF4-FFF2-40B4-BE49-F238E27FC236}">
                        <a16:creationId xmlns:a16="http://schemas.microsoft.com/office/drawing/2014/main" id="{A0412743-A135-4CC9-A2C9-F7DFD7391532}"/>
                      </a:ext>
                    </a:extLst>
                  </p:cNvPr>
                  <p:cNvSpPr/>
                  <p:nvPr/>
                </p:nvSpPr>
                <p:spPr>
                  <a:xfrm>
                    <a:off x="5461192" y="5967523"/>
                    <a:ext cx="77966" cy="107967"/>
                  </a:xfrm>
                  <a:custGeom>
                    <a:avLst/>
                    <a:gdLst>
                      <a:gd name="connsiteX0" fmla="*/ 77967 w 77966"/>
                      <a:gd name="connsiteY0" fmla="*/ 107493 h 107967"/>
                      <a:gd name="connsiteX1" fmla="*/ 53954 w 77966"/>
                      <a:gd name="connsiteY1" fmla="*/ 82147 h 107967"/>
                      <a:gd name="connsiteX2" fmla="*/ 39487 w 77966"/>
                      <a:gd name="connsiteY2" fmla="*/ 69251 h 107967"/>
                      <a:gd name="connsiteX3" fmla="*/ 8597 w 77966"/>
                      <a:gd name="connsiteY3" fmla="*/ 18054 h 107967"/>
                      <a:gd name="connsiteX4" fmla="*/ 860 w 77966"/>
                      <a:gd name="connsiteY4" fmla="*/ 0 h 107967"/>
                      <a:gd name="connsiteX5" fmla="*/ 0 w 77966"/>
                      <a:gd name="connsiteY5" fmla="*/ 326 h 107967"/>
                      <a:gd name="connsiteX6" fmla="*/ 7767 w 77966"/>
                      <a:gd name="connsiteY6" fmla="*/ 18439 h 107967"/>
                      <a:gd name="connsiteX7" fmla="*/ 38835 w 77966"/>
                      <a:gd name="connsiteY7" fmla="*/ 69874 h 107967"/>
                      <a:gd name="connsiteX8" fmla="*/ 53361 w 77966"/>
                      <a:gd name="connsiteY8" fmla="*/ 82858 h 107967"/>
                      <a:gd name="connsiteX9" fmla="*/ 77166 w 77966"/>
                      <a:gd name="connsiteY9" fmla="*/ 107968 h 107967"/>
                      <a:gd name="connsiteX10" fmla="*/ 77967 w 77966"/>
                      <a:gd name="connsiteY10" fmla="*/ 107493 h 10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966" h="107967">
                        <a:moveTo>
                          <a:pt x="77967" y="107493"/>
                        </a:moveTo>
                        <a:cubicBezTo>
                          <a:pt x="72156" y="97266"/>
                          <a:pt x="62907" y="89588"/>
                          <a:pt x="53954" y="82147"/>
                        </a:cubicBezTo>
                        <a:cubicBezTo>
                          <a:pt x="49033" y="78056"/>
                          <a:pt x="43964" y="73846"/>
                          <a:pt x="39487" y="69251"/>
                        </a:cubicBezTo>
                        <a:cubicBezTo>
                          <a:pt x="25376" y="54725"/>
                          <a:pt x="16838" y="36078"/>
                          <a:pt x="8597" y="18054"/>
                        </a:cubicBezTo>
                        <a:cubicBezTo>
                          <a:pt x="5929" y="12184"/>
                          <a:pt x="3142" y="6136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2312" y="6492"/>
                          <a:pt x="5069" y="12540"/>
                          <a:pt x="7767" y="18439"/>
                        </a:cubicBezTo>
                        <a:cubicBezTo>
                          <a:pt x="16038" y="36523"/>
                          <a:pt x="24606" y="55229"/>
                          <a:pt x="38835" y="69874"/>
                        </a:cubicBezTo>
                        <a:cubicBezTo>
                          <a:pt x="43341" y="74498"/>
                          <a:pt x="48440" y="78738"/>
                          <a:pt x="53361" y="82858"/>
                        </a:cubicBezTo>
                        <a:cubicBezTo>
                          <a:pt x="62255" y="90240"/>
                          <a:pt x="71445" y="97859"/>
                          <a:pt x="77166" y="107968"/>
                        </a:cubicBezTo>
                        <a:lnTo>
                          <a:pt x="77967" y="107493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6" name="Freeform: Shape 2425">
                    <a:extLst>
                      <a:ext uri="{FF2B5EF4-FFF2-40B4-BE49-F238E27FC236}">
                        <a16:creationId xmlns:a16="http://schemas.microsoft.com/office/drawing/2014/main" id="{25A7E97B-6746-422D-A8EA-F7EF174851F0}"/>
                      </a:ext>
                    </a:extLst>
                  </p:cNvPr>
                  <p:cNvSpPr/>
                  <p:nvPr/>
                </p:nvSpPr>
                <p:spPr>
                  <a:xfrm>
                    <a:off x="5523536" y="5947571"/>
                    <a:ext cx="96228" cy="84310"/>
                  </a:xfrm>
                  <a:custGeom>
                    <a:avLst/>
                    <a:gdLst>
                      <a:gd name="connsiteX0" fmla="*/ 96228 w 96228"/>
                      <a:gd name="connsiteY0" fmla="*/ 83511 h 84310"/>
                      <a:gd name="connsiteX1" fmla="*/ 80872 w 96228"/>
                      <a:gd name="connsiteY1" fmla="*/ 74380 h 84310"/>
                      <a:gd name="connsiteX2" fmla="*/ 41414 w 96228"/>
                      <a:gd name="connsiteY2" fmla="*/ 49122 h 84310"/>
                      <a:gd name="connsiteX3" fmla="*/ 860 w 96228"/>
                      <a:gd name="connsiteY3" fmla="*/ 0 h 84310"/>
                      <a:gd name="connsiteX4" fmla="*/ 0 w 96228"/>
                      <a:gd name="connsiteY4" fmla="*/ 326 h 84310"/>
                      <a:gd name="connsiteX5" fmla="*/ 40851 w 96228"/>
                      <a:gd name="connsiteY5" fmla="*/ 49863 h 84310"/>
                      <a:gd name="connsiteX6" fmla="*/ 80398 w 96228"/>
                      <a:gd name="connsiteY6" fmla="*/ 75180 h 84310"/>
                      <a:gd name="connsiteX7" fmla="*/ 95754 w 96228"/>
                      <a:gd name="connsiteY7" fmla="*/ 84311 h 84310"/>
                      <a:gd name="connsiteX8" fmla="*/ 96228 w 96228"/>
                      <a:gd name="connsiteY8" fmla="*/ 83511 h 84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28" h="84310">
                        <a:moveTo>
                          <a:pt x="96228" y="83511"/>
                        </a:moveTo>
                        <a:cubicBezTo>
                          <a:pt x="91159" y="80398"/>
                          <a:pt x="85912" y="77344"/>
                          <a:pt x="80872" y="74380"/>
                        </a:cubicBezTo>
                        <a:cubicBezTo>
                          <a:pt x="67591" y="66583"/>
                          <a:pt x="53865" y="58549"/>
                          <a:pt x="41414" y="49122"/>
                        </a:cubicBezTo>
                        <a:cubicBezTo>
                          <a:pt x="21552" y="34122"/>
                          <a:pt x="7915" y="17609"/>
                          <a:pt x="860" y="0"/>
                        </a:cubicBezTo>
                        <a:lnTo>
                          <a:pt x="0" y="326"/>
                        </a:lnTo>
                        <a:cubicBezTo>
                          <a:pt x="7115" y="18084"/>
                          <a:pt x="20870" y="34744"/>
                          <a:pt x="40851" y="49863"/>
                        </a:cubicBezTo>
                        <a:cubicBezTo>
                          <a:pt x="53361" y="59320"/>
                          <a:pt x="67117" y="67384"/>
                          <a:pt x="80398" y="75180"/>
                        </a:cubicBezTo>
                        <a:cubicBezTo>
                          <a:pt x="85437" y="78145"/>
                          <a:pt x="90655" y="81198"/>
                          <a:pt x="95754" y="84311"/>
                        </a:cubicBezTo>
                        <a:lnTo>
                          <a:pt x="96228" y="8351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7" name="Freeform: Shape 2426">
                    <a:extLst>
                      <a:ext uri="{FF2B5EF4-FFF2-40B4-BE49-F238E27FC236}">
                        <a16:creationId xmlns:a16="http://schemas.microsoft.com/office/drawing/2014/main" id="{BAC341AA-EAD4-4A85-9B79-268F7D1008D0}"/>
                      </a:ext>
                    </a:extLst>
                  </p:cNvPr>
                  <p:cNvSpPr/>
                  <p:nvPr/>
                </p:nvSpPr>
                <p:spPr>
                  <a:xfrm>
                    <a:off x="5579773" y="5928836"/>
                    <a:ext cx="108027" cy="76662"/>
                  </a:xfrm>
                  <a:custGeom>
                    <a:avLst/>
                    <a:gdLst>
                      <a:gd name="connsiteX0" fmla="*/ 108027 w 108027"/>
                      <a:gd name="connsiteY0" fmla="*/ 75921 h 76662"/>
                      <a:gd name="connsiteX1" fmla="*/ 76633 w 108027"/>
                      <a:gd name="connsiteY1" fmla="*/ 61395 h 76662"/>
                      <a:gd name="connsiteX2" fmla="*/ 63678 w 108027"/>
                      <a:gd name="connsiteY2" fmla="*/ 56978 h 76662"/>
                      <a:gd name="connsiteX3" fmla="*/ 830 w 108027"/>
                      <a:gd name="connsiteY3" fmla="*/ 0 h 76662"/>
                      <a:gd name="connsiteX4" fmla="*/ 0 w 108027"/>
                      <a:gd name="connsiteY4" fmla="*/ 415 h 76662"/>
                      <a:gd name="connsiteX5" fmla="*/ 63352 w 108027"/>
                      <a:gd name="connsiteY5" fmla="*/ 57838 h 76662"/>
                      <a:gd name="connsiteX6" fmla="*/ 76366 w 108027"/>
                      <a:gd name="connsiteY6" fmla="*/ 62285 h 76662"/>
                      <a:gd name="connsiteX7" fmla="*/ 107464 w 108027"/>
                      <a:gd name="connsiteY7" fmla="*/ 76662 h 76662"/>
                      <a:gd name="connsiteX8" fmla="*/ 108027 w 108027"/>
                      <a:gd name="connsiteY8" fmla="*/ 75921 h 76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27" h="76662">
                        <a:moveTo>
                          <a:pt x="108027" y="75921"/>
                        </a:moveTo>
                        <a:cubicBezTo>
                          <a:pt x="98985" y="68540"/>
                          <a:pt x="87601" y="64923"/>
                          <a:pt x="76633" y="61395"/>
                        </a:cubicBezTo>
                        <a:cubicBezTo>
                          <a:pt x="72334" y="60031"/>
                          <a:pt x="67887" y="58609"/>
                          <a:pt x="63678" y="56978"/>
                        </a:cubicBezTo>
                        <a:cubicBezTo>
                          <a:pt x="36671" y="46602"/>
                          <a:pt x="13755" y="25851"/>
                          <a:pt x="830" y="0"/>
                        </a:cubicBezTo>
                        <a:lnTo>
                          <a:pt x="0" y="415"/>
                        </a:lnTo>
                        <a:cubicBezTo>
                          <a:pt x="13014" y="26473"/>
                          <a:pt x="36108" y="47403"/>
                          <a:pt x="63352" y="57838"/>
                        </a:cubicBezTo>
                        <a:cubicBezTo>
                          <a:pt x="67621" y="59468"/>
                          <a:pt x="72067" y="60891"/>
                          <a:pt x="76366" y="62285"/>
                        </a:cubicBezTo>
                        <a:cubicBezTo>
                          <a:pt x="87275" y="65783"/>
                          <a:pt x="98541" y="69399"/>
                          <a:pt x="107464" y="76662"/>
                        </a:cubicBezTo>
                        <a:lnTo>
                          <a:pt x="108027" y="75921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8" name="Freeform: Shape 2427">
                    <a:extLst>
                      <a:ext uri="{FF2B5EF4-FFF2-40B4-BE49-F238E27FC236}">
                        <a16:creationId xmlns:a16="http://schemas.microsoft.com/office/drawing/2014/main" id="{3C550642-2EBC-4AEE-85A3-D13B9966FB24}"/>
                      </a:ext>
                    </a:extLst>
                  </p:cNvPr>
                  <p:cNvSpPr/>
                  <p:nvPr/>
                </p:nvSpPr>
                <p:spPr>
                  <a:xfrm>
                    <a:off x="5630851" y="5907343"/>
                    <a:ext cx="92552" cy="74350"/>
                  </a:xfrm>
                  <a:custGeom>
                    <a:avLst/>
                    <a:gdLst>
                      <a:gd name="connsiteX0" fmla="*/ 92552 w 92552"/>
                      <a:gd name="connsiteY0" fmla="*/ 73609 h 74350"/>
                      <a:gd name="connsiteX1" fmla="*/ 67383 w 92552"/>
                      <a:gd name="connsiteY1" fmla="*/ 60476 h 74350"/>
                      <a:gd name="connsiteX2" fmla="*/ 49774 w 92552"/>
                      <a:gd name="connsiteY2" fmla="*/ 52413 h 74350"/>
                      <a:gd name="connsiteX3" fmla="*/ 12866 w 92552"/>
                      <a:gd name="connsiteY3" fmla="*/ 18054 h 74350"/>
                      <a:gd name="connsiteX4" fmla="*/ 860 w 92552"/>
                      <a:gd name="connsiteY4" fmla="*/ 0 h 74350"/>
                      <a:gd name="connsiteX5" fmla="*/ 0 w 92552"/>
                      <a:gd name="connsiteY5" fmla="*/ 296 h 74350"/>
                      <a:gd name="connsiteX6" fmla="*/ 12154 w 92552"/>
                      <a:gd name="connsiteY6" fmla="*/ 18647 h 74350"/>
                      <a:gd name="connsiteX7" fmla="*/ 49300 w 92552"/>
                      <a:gd name="connsiteY7" fmla="*/ 53213 h 74350"/>
                      <a:gd name="connsiteX8" fmla="*/ 66998 w 92552"/>
                      <a:gd name="connsiteY8" fmla="*/ 61336 h 74350"/>
                      <a:gd name="connsiteX9" fmla="*/ 91930 w 92552"/>
                      <a:gd name="connsiteY9" fmla="*/ 74350 h 74350"/>
                      <a:gd name="connsiteX10" fmla="*/ 92552 w 92552"/>
                      <a:gd name="connsiteY10" fmla="*/ 73609 h 7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552" h="74350">
                        <a:moveTo>
                          <a:pt x="92552" y="73609"/>
                        </a:moveTo>
                        <a:cubicBezTo>
                          <a:pt x="85082" y="67650"/>
                          <a:pt x="76099" y="64004"/>
                          <a:pt x="67383" y="60476"/>
                        </a:cubicBezTo>
                        <a:cubicBezTo>
                          <a:pt x="61484" y="58075"/>
                          <a:pt x="55377" y="55585"/>
                          <a:pt x="49774" y="52413"/>
                        </a:cubicBezTo>
                        <a:cubicBezTo>
                          <a:pt x="34922" y="43964"/>
                          <a:pt x="23716" y="30801"/>
                          <a:pt x="12866" y="18054"/>
                        </a:cubicBezTo>
                        <a:cubicBezTo>
                          <a:pt x="8182" y="12570"/>
                          <a:pt x="3350" y="6878"/>
                          <a:pt x="860" y="0"/>
                        </a:cubicBezTo>
                        <a:lnTo>
                          <a:pt x="0" y="296"/>
                        </a:lnTo>
                        <a:cubicBezTo>
                          <a:pt x="2549" y="7352"/>
                          <a:pt x="7648" y="13340"/>
                          <a:pt x="12154" y="18647"/>
                        </a:cubicBezTo>
                        <a:cubicBezTo>
                          <a:pt x="23064" y="31454"/>
                          <a:pt x="34329" y="44675"/>
                          <a:pt x="49300" y="53213"/>
                        </a:cubicBezTo>
                        <a:cubicBezTo>
                          <a:pt x="54933" y="56415"/>
                          <a:pt x="61069" y="58935"/>
                          <a:pt x="66998" y="61336"/>
                        </a:cubicBezTo>
                        <a:cubicBezTo>
                          <a:pt x="75625" y="64864"/>
                          <a:pt x="84578" y="68480"/>
                          <a:pt x="91930" y="74350"/>
                        </a:cubicBezTo>
                        <a:lnTo>
                          <a:pt x="92552" y="73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29" name="Freeform: Shape 2428">
                    <a:extLst>
                      <a:ext uri="{FF2B5EF4-FFF2-40B4-BE49-F238E27FC236}">
                        <a16:creationId xmlns:a16="http://schemas.microsoft.com/office/drawing/2014/main" id="{FA9F6550-FA15-4E55-A786-1EFDC1C17733}"/>
                      </a:ext>
                    </a:extLst>
                  </p:cNvPr>
                  <p:cNvSpPr/>
                  <p:nvPr/>
                </p:nvSpPr>
                <p:spPr>
                  <a:xfrm>
                    <a:off x="5680003" y="5896167"/>
                    <a:ext cx="78826" cy="45861"/>
                  </a:xfrm>
                  <a:custGeom>
                    <a:avLst/>
                    <a:gdLst>
                      <a:gd name="connsiteX0" fmla="*/ 78767 w 78826"/>
                      <a:gd name="connsiteY0" fmla="*/ 45861 h 45861"/>
                      <a:gd name="connsiteX1" fmla="*/ 78827 w 78826"/>
                      <a:gd name="connsiteY1" fmla="*/ 44942 h 45861"/>
                      <a:gd name="connsiteX2" fmla="*/ 42096 w 78826"/>
                      <a:gd name="connsiteY2" fmla="*/ 37412 h 45861"/>
                      <a:gd name="connsiteX3" fmla="*/ 20455 w 78826"/>
                      <a:gd name="connsiteY3" fmla="*/ 19803 h 45861"/>
                      <a:gd name="connsiteX4" fmla="*/ 652 w 78826"/>
                      <a:gd name="connsiteY4" fmla="*/ 0 h 45861"/>
                      <a:gd name="connsiteX5" fmla="*/ 0 w 78826"/>
                      <a:gd name="connsiteY5" fmla="*/ 652 h 45861"/>
                      <a:gd name="connsiteX6" fmla="*/ 19803 w 78826"/>
                      <a:gd name="connsiteY6" fmla="*/ 20455 h 45861"/>
                      <a:gd name="connsiteX7" fmla="*/ 41681 w 78826"/>
                      <a:gd name="connsiteY7" fmla="*/ 38242 h 45861"/>
                      <a:gd name="connsiteX8" fmla="*/ 78767 w 78826"/>
                      <a:gd name="connsiteY8" fmla="*/ 45861 h 4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826" h="45861">
                        <a:moveTo>
                          <a:pt x="78767" y="45861"/>
                        </a:moveTo>
                        <a:lnTo>
                          <a:pt x="78827" y="44942"/>
                        </a:lnTo>
                        <a:cubicBezTo>
                          <a:pt x="66939" y="44171"/>
                          <a:pt x="53450" y="43312"/>
                          <a:pt x="42096" y="37412"/>
                        </a:cubicBezTo>
                        <a:cubicBezTo>
                          <a:pt x="33736" y="33084"/>
                          <a:pt x="27007" y="26325"/>
                          <a:pt x="20455" y="19803"/>
                        </a:cubicBezTo>
                        <a:lnTo>
                          <a:pt x="652" y="0"/>
                        </a:lnTo>
                        <a:lnTo>
                          <a:pt x="0" y="652"/>
                        </a:lnTo>
                        <a:lnTo>
                          <a:pt x="19803" y="20455"/>
                        </a:lnTo>
                        <a:cubicBezTo>
                          <a:pt x="26384" y="27036"/>
                          <a:pt x="33203" y="33855"/>
                          <a:pt x="41681" y="38242"/>
                        </a:cubicBezTo>
                        <a:cubicBezTo>
                          <a:pt x="53183" y="44201"/>
                          <a:pt x="66791" y="45090"/>
                          <a:pt x="78767" y="45861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30" name="Freeform: Shape 2429">
                    <a:extLst>
                      <a:ext uri="{FF2B5EF4-FFF2-40B4-BE49-F238E27FC236}">
                        <a16:creationId xmlns:a16="http://schemas.microsoft.com/office/drawing/2014/main" id="{53F1BAD2-1B32-4546-89B6-DCDDF5BC89C4}"/>
                      </a:ext>
                    </a:extLst>
                  </p:cNvPr>
                  <p:cNvSpPr/>
                  <p:nvPr/>
                </p:nvSpPr>
                <p:spPr>
                  <a:xfrm>
                    <a:off x="5756636" y="5871709"/>
                    <a:ext cx="49714" cy="18195"/>
                  </a:xfrm>
                  <a:custGeom>
                    <a:avLst/>
                    <a:gdLst>
                      <a:gd name="connsiteX0" fmla="*/ 49715 w 49714"/>
                      <a:gd name="connsiteY0" fmla="*/ 16364 h 18195"/>
                      <a:gd name="connsiteX1" fmla="*/ 49448 w 49714"/>
                      <a:gd name="connsiteY1" fmla="*/ 15475 h 18195"/>
                      <a:gd name="connsiteX2" fmla="*/ 741 w 49714"/>
                      <a:gd name="connsiteY2" fmla="*/ 0 h 18195"/>
                      <a:gd name="connsiteX3" fmla="*/ 0 w 49714"/>
                      <a:gd name="connsiteY3" fmla="*/ 563 h 18195"/>
                      <a:gd name="connsiteX4" fmla="*/ 49715 w 49714"/>
                      <a:gd name="connsiteY4" fmla="*/ 16364 h 18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714" h="18195">
                        <a:moveTo>
                          <a:pt x="49715" y="16364"/>
                        </a:moveTo>
                        <a:lnTo>
                          <a:pt x="49448" y="15475"/>
                        </a:lnTo>
                        <a:cubicBezTo>
                          <a:pt x="32284" y="20692"/>
                          <a:pt x="11799" y="14200"/>
                          <a:pt x="741" y="0"/>
                        </a:cubicBezTo>
                        <a:lnTo>
                          <a:pt x="0" y="563"/>
                        </a:lnTo>
                        <a:cubicBezTo>
                          <a:pt x="11295" y="15060"/>
                          <a:pt x="32195" y="21700"/>
                          <a:pt x="49715" y="16364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59" name="Graphic 3339">
                <a:extLst>
                  <a:ext uri="{FF2B5EF4-FFF2-40B4-BE49-F238E27FC236}">
                    <a16:creationId xmlns:a16="http://schemas.microsoft.com/office/drawing/2014/main" id="{18903330-74F9-4B7F-B758-0C1E121C55D9}"/>
                  </a:ext>
                </a:extLst>
              </p:cNvPr>
              <p:cNvGrpSpPr/>
              <p:nvPr/>
            </p:nvGrpSpPr>
            <p:grpSpPr>
              <a:xfrm>
                <a:off x="5318954" y="5399734"/>
                <a:ext cx="476606" cy="414474"/>
                <a:chOff x="5318954" y="5399734"/>
                <a:chExt cx="476606" cy="414474"/>
              </a:xfrm>
            </p:grpSpPr>
            <p:sp>
              <p:nvSpPr>
                <p:cNvPr id="2399" name="Freeform: Shape 2398">
                  <a:extLst>
                    <a:ext uri="{FF2B5EF4-FFF2-40B4-BE49-F238E27FC236}">
                      <a16:creationId xmlns:a16="http://schemas.microsoft.com/office/drawing/2014/main" id="{1B29CC74-6684-4EAC-A540-14D36312BA6C}"/>
                    </a:ext>
                  </a:extLst>
                </p:cNvPr>
                <p:cNvSpPr/>
                <p:nvPr/>
              </p:nvSpPr>
              <p:spPr>
                <a:xfrm>
                  <a:off x="5318954" y="5399734"/>
                  <a:ext cx="476606" cy="414474"/>
                </a:xfrm>
                <a:custGeom>
                  <a:avLst/>
                  <a:gdLst>
                    <a:gd name="connsiteX0" fmla="*/ 5100 w 476606"/>
                    <a:gd name="connsiteY0" fmla="*/ 284737 h 414474"/>
                    <a:gd name="connsiteX1" fmla="*/ 146863 w 476606"/>
                    <a:gd name="connsiteY1" fmla="*/ 45648 h 414474"/>
                    <a:gd name="connsiteX2" fmla="*/ 416753 w 476606"/>
                    <a:gd name="connsiteY2" fmla="*/ 92695 h 414474"/>
                    <a:gd name="connsiteX3" fmla="*/ 476606 w 476606"/>
                    <a:gd name="connsiteY3" fmla="*/ 134139 h 414474"/>
                    <a:gd name="connsiteX4" fmla="*/ 416101 w 476606"/>
                    <a:gd name="connsiteY4" fmla="*/ 210890 h 414474"/>
                    <a:gd name="connsiteX5" fmla="*/ 115439 w 476606"/>
                    <a:gd name="connsiteY5" fmla="*/ 414464 h 414474"/>
                    <a:gd name="connsiteX6" fmla="*/ 14675 w 476606"/>
                    <a:gd name="connsiteY6" fmla="*/ 334629 h 414474"/>
                    <a:gd name="connsiteX7" fmla="*/ 5100 w 476606"/>
                    <a:gd name="connsiteY7" fmla="*/ 284737 h 41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6" h="414474">
                      <a:moveTo>
                        <a:pt x="5100" y="284737"/>
                      </a:moveTo>
                      <a:cubicBezTo>
                        <a:pt x="5100" y="284737"/>
                        <a:pt x="-41473" y="178548"/>
                        <a:pt x="146863" y="45648"/>
                      </a:cubicBezTo>
                      <a:cubicBezTo>
                        <a:pt x="317916" y="-75097"/>
                        <a:pt x="405073" y="80511"/>
                        <a:pt x="416753" y="92695"/>
                      </a:cubicBezTo>
                      <a:cubicBezTo>
                        <a:pt x="428433" y="104879"/>
                        <a:pt x="428611" y="138853"/>
                        <a:pt x="476606" y="134139"/>
                      </a:cubicBezTo>
                      <a:cubicBezTo>
                        <a:pt x="476606" y="134139"/>
                        <a:pt x="449036" y="145256"/>
                        <a:pt x="416101" y="210890"/>
                      </a:cubicBezTo>
                      <a:cubicBezTo>
                        <a:pt x="325594" y="391341"/>
                        <a:pt x="214009" y="415057"/>
                        <a:pt x="115439" y="414464"/>
                      </a:cubicBezTo>
                      <a:cubicBezTo>
                        <a:pt x="16869" y="413871"/>
                        <a:pt x="14290" y="358108"/>
                        <a:pt x="14675" y="334629"/>
                      </a:cubicBezTo>
                      <a:cubicBezTo>
                        <a:pt x="15090" y="311121"/>
                        <a:pt x="5100" y="284737"/>
                        <a:pt x="5100" y="284737"/>
                      </a:cubicBezTo>
                      <a:close/>
                    </a:path>
                  </a:pathLst>
                </a:custGeom>
                <a:solidFill>
                  <a:srgbClr val="FBFFFF"/>
                </a:solidFill>
                <a:ln w="29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2400" name="Picture 2399">
                  <a:extLst>
                    <a:ext uri="{FF2B5EF4-FFF2-40B4-BE49-F238E27FC236}">
                      <a16:creationId xmlns:a16="http://schemas.microsoft.com/office/drawing/2014/main" id="{542E3C42-4473-49FE-9CEE-85A9D9F410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0246" y="5402559"/>
                  <a:ext cx="474322" cy="287558"/>
                </a:xfrm>
                <a:custGeom>
                  <a:avLst/>
                  <a:gdLst>
                    <a:gd name="connsiteX0" fmla="*/ 165 w 474322"/>
                    <a:gd name="connsiteY0" fmla="*/ 159 h 287558"/>
                    <a:gd name="connsiteX1" fmla="*/ 474488 w 474322"/>
                    <a:gd name="connsiteY1" fmla="*/ 159 h 287558"/>
                    <a:gd name="connsiteX2" fmla="*/ 474488 w 474322"/>
                    <a:gd name="connsiteY2" fmla="*/ 287718 h 287558"/>
                    <a:gd name="connsiteX3" fmla="*/ 165 w 474322"/>
                    <a:gd name="connsiteY3" fmla="*/ 287718 h 287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322" h="287558">
                      <a:moveTo>
                        <a:pt x="165" y="159"/>
                      </a:moveTo>
                      <a:lnTo>
                        <a:pt x="474488" y="159"/>
                      </a:lnTo>
                      <a:lnTo>
                        <a:pt x="474488" y="287718"/>
                      </a:lnTo>
                      <a:lnTo>
                        <a:pt x="165" y="2877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401" name="Picture 2400">
                  <a:extLst>
                    <a:ext uri="{FF2B5EF4-FFF2-40B4-BE49-F238E27FC236}">
                      <a16:creationId xmlns:a16="http://schemas.microsoft.com/office/drawing/2014/main" id="{C78CA078-3913-4761-8E98-CF240C42E6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140" y="5535962"/>
                  <a:ext cx="447642" cy="275700"/>
                </a:xfrm>
                <a:custGeom>
                  <a:avLst/>
                  <a:gdLst>
                    <a:gd name="connsiteX0" fmla="*/ 168 w 447642"/>
                    <a:gd name="connsiteY0" fmla="*/ 204 h 275700"/>
                    <a:gd name="connsiteX1" fmla="*/ 447811 w 447642"/>
                    <a:gd name="connsiteY1" fmla="*/ 204 h 275700"/>
                    <a:gd name="connsiteX2" fmla="*/ 447811 w 447642"/>
                    <a:gd name="connsiteY2" fmla="*/ 275905 h 275700"/>
                    <a:gd name="connsiteX3" fmla="*/ 168 w 447642"/>
                    <a:gd name="connsiteY3" fmla="*/ 275905 h 27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7642" h="275700">
                      <a:moveTo>
                        <a:pt x="168" y="204"/>
                      </a:moveTo>
                      <a:lnTo>
                        <a:pt x="447811" y="204"/>
                      </a:lnTo>
                      <a:lnTo>
                        <a:pt x="447811" y="275905"/>
                      </a:lnTo>
                      <a:lnTo>
                        <a:pt x="168" y="275905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402" name="Graphic 3339">
                  <a:extLst>
                    <a:ext uri="{FF2B5EF4-FFF2-40B4-BE49-F238E27FC236}">
                      <a16:creationId xmlns:a16="http://schemas.microsoft.com/office/drawing/2014/main" id="{E8BE6117-912B-4B2E-971A-334434008039}"/>
                    </a:ext>
                  </a:extLst>
                </p:cNvPr>
                <p:cNvGrpSpPr/>
                <p:nvPr/>
              </p:nvGrpSpPr>
              <p:grpSpPr>
                <a:xfrm>
                  <a:off x="5364163" y="5453208"/>
                  <a:ext cx="370327" cy="333864"/>
                  <a:chOff x="5364163" y="5453208"/>
                  <a:chExt cx="370327" cy="333864"/>
                </a:xfrm>
                <a:solidFill>
                  <a:srgbClr val="A0A58F"/>
                </a:solidFill>
              </p:grpSpPr>
              <p:sp>
                <p:nvSpPr>
                  <p:cNvPr id="2403" name="Freeform: Shape 2402">
                    <a:extLst>
                      <a:ext uri="{FF2B5EF4-FFF2-40B4-BE49-F238E27FC236}">
                        <a16:creationId xmlns:a16="http://schemas.microsoft.com/office/drawing/2014/main" id="{02C699DC-CECC-45B4-B16F-BA80E4AE6FA2}"/>
                      </a:ext>
                    </a:extLst>
                  </p:cNvPr>
                  <p:cNvSpPr/>
                  <p:nvPr/>
                </p:nvSpPr>
                <p:spPr>
                  <a:xfrm>
                    <a:off x="5365764" y="5459701"/>
                    <a:ext cx="118462" cy="215639"/>
                  </a:xfrm>
                  <a:custGeom>
                    <a:avLst/>
                    <a:gdLst>
                      <a:gd name="connsiteX0" fmla="*/ 1986 w 118462"/>
                      <a:gd name="connsiteY0" fmla="*/ 215639 h 215639"/>
                      <a:gd name="connsiteX1" fmla="*/ 4210 w 118462"/>
                      <a:gd name="connsiteY1" fmla="*/ 200283 h 215639"/>
                      <a:gd name="connsiteX2" fmla="*/ 8093 w 118462"/>
                      <a:gd name="connsiteY2" fmla="*/ 185253 h 215639"/>
                      <a:gd name="connsiteX3" fmla="*/ 19092 w 118462"/>
                      <a:gd name="connsiteY3" fmla="*/ 156171 h 215639"/>
                      <a:gd name="connsiteX4" fmla="*/ 31898 w 118462"/>
                      <a:gd name="connsiteY4" fmla="*/ 127771 h 215639"/>
                      <a:gd name="connsiteX5" fmla="*/ 45268 w 118462"/>
                      <a:gd name="connsiteY5" fmla="*/ 99637 h 215639"/>
                      <a:gd name="connsiteX6" fmla="*/ 59854 w 118462"/>
                      <a:gd name="connsiteY6" fmla="*/ 72127 h 215639"/>
                      <a:gd name="connsiteX7" fmla="*/ 76455 w 118462"/>
                      <a:gd name="connsiteY7" fmla="*/ 45802 h 215639"/>
                      <a:gd name="connsiteX8" fmla="*/ 95813 w 118462"/>
                      <a:gd name="connsiteY8" fmla="*/ 21433 h 215639"/>
                      <a:gd name="connsiteX9" fmla="*/ 118462 w 118462"/>
                      <a:gd name="connsiteY9" fmla="*/ 0 h 215639"/>
                      <a:gd name="connsiteX10" fmla="*/ 95635 w 118462"/>
                      <a:gd name="connsiteY10" fmla="*/ 21256 h 215639"/>
                      <a:gd name="connsiteX11" fmla="*/ 76040 w 118462"/>
                      <a:gd name="connsiteY11" fmla="*/ 45505 h 215639"/>
                      <a:gd name="connsiteX12" fmla="*/ 59201 w 118462"/>
                      <a:gd name="connsiteY12" fmla="*/ 71741 h 215639"/>
                      <a:gd name="connsiteX13" fmla="*/ 44349 w 118462"/>
                      <a:gd name="connsiteY13" fmla="*/ 99163 h 215639"/>
                      <a:gd name="connsiteX14" fmla="*/ 30742 w 118462"/>
                      <a:gd name="connsiteY14" fmla="*/ 127237 h 215639"/>
                      <a:gd name="connsiteX15" fmla="*/ 17698 w 118462"/>
                      <a:gd name="connsiteY15" fmla="*/ 155578 h 215639"/>
                      <a:gd name="connsiteX16" fmla="*/ 6403 w 118462"/>
                      <a:gd name="connsiteY16" fmla="*/ 184719 h 215639"/>
                      <a:gd name="connsiteX17" fmla="*/ 2372 w 118462"/>
                      <a:gd name="connsiteY17" fmla="*/ 199868 h 215639"/>
                      <a:gd name="connsiteX18" fmla="*/ 0 w 118462"/>
                      <a:gd name="connsiteY18" fmla="*/ 215432 h 215639"/>
                      <a:gd name="connsiteX19" fmla="*/ 1986 w 118462"/>
                      <a:gd name="connsiteY19" fmla="*/ 215639 h 215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462" h="215639">
                        <a:moveTo>
                          <a:pt x="1986" y="215639"/>
                        </a:moveTo>
                        <a:cubicBezTo>
                          <a:pt x="2431" y="210481"/>
                          <a:pt x="3172" y="205352"/>
                          <a:pt x="4210" y="200283"/>
                        </a:cubicBezTo>
                        <a:cubicBezTo>
                          <a:pt x="5247" y="195214"/>
                          <a:pt x="6581" y="190203"/>
                          <a:pt x="8093" y="185253"/>
                        </a:cubicBezTo>
                        <a:cubicBezTo>
                          <a:pt x="11117" y="175351"/>
                          <a:pt x="14971" y="165687"/>
                          <a:pt x="19092" y="156171"/>
                        </a:cubicBezTo>
                        <a:cubicBezTo>
                          <a:pt x="23212" y="146655"/>
                          <a:pt x="27600" y="137228"/>
                          <a:pt x="31898" y="127771"/>
                        </a:cubicBezTo>
                        <a:cubicBezTo>
                          <a:pt x="36226" y="118314"/>
                          <a:pt x="40673" y="108946"/>
                          <a:pt x="45268" y="99637"/>
                        </a:cubicBezTo>
                        <a:cubicBezTo>
                          <a:pt x="49863" y="90329"/>
                          <a:pt x="54755" y="81168"/>
                          <a:pt x="59854" y="72127"/>
                        </a:cubicBezTo>
                        <a:cubicBezTo>
                          <a:pt x="65012" y="63115"/>
                          <a:pt x="70556" y="54340"/>
                          <a:pt x="76455" y="45802"/>
                        </a:cubicBezTo>
                        <a:cubicBezTo>
                          <a:pt x="82443" y="37323"/>
                          <a:pt x="88906" y="29171"/>
                          <a:pt x="95813" y="21433"/>
                        </a:cubicBezTo>
                        <a:cubicBezTo>
                          <a:pt x="102839" y="13785"/>
                          <a:pt x="110428" y="6611"/>
                          <a:pt x="118462" y="0"/>
                        </a:cubicBezTo>
                        <a:cubicBezTo>
                          <a:pt x="110369" y="6552"/>
                          <a:pt x="102721" y="13637"/>
                          <a:pt x="95635" y="21256"/>
                        </a:cubicBezTo>
                        <a:cubicBezTo>
                          <a:pt x="88639" y="28963"/>
                          <a:pt x="82088" y="37056"/>
                          <a:pt x="76040" y="45505"/>
                        </a:cubicBezTo>
                        <a:cubicBezTo>
                          <a:pt x="70052" y="54013"/>
                          <a:pt x="64419" y="62759"/>
                          <a:pt x="59201" y="71741"/>
                        </a:cubicBezTo>
                        <a:cubicBezTo>
                          <a:pt x="54014" y="80753"/>
                          <a:pt x="49033" y="89884"/>
                          <a:pt x="44349" y="99163"/>
                        </a:cubicBezTo>
                        <a:cubicBezTo>
                          <a:pt x="39665" y="108442"/>
                          <a:pt x="35130" y="117810"/>
                          <a:pt x="30742" y="127237"/>
                        </a:cubicBezTo>
                        <a:cubicBezTo>
                          <a:pt x="26355" y="136664"/>
                          <a:pt x="21908" y="146062"/>
                          <a:pt x="17698" y="155578"/>
                        </a:cubicBezTo>
                        <a:cubicBezTo>
                          <a:pt x="13489" y="165094"/>
                          <a:pt x="9546" y="174758"/>
                          <a:pt x="6403" y="184719"/>
                        </a:cubicBezTo>
                        <a:cubicBezTo>
                          <a:pt x="4862" y="189699"/>
                          <a:pt x="3439" y="194739"/>
                          <a:pt x="2372" y="199868"/>
                        </a:cubicBezTo>
                        <a:cubicBezTo>
                          <a:pt x="1304" y="204996"/>
                          <a:pt x="504" y="210184"/>
                          <a:pt x="0" y="215432"/>
                        </a:cubicBezTo>
                        <a:lnTo>
                          <a:pt x="1986" y="21563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4" name="Freeform: Shape 2403">
                    <a:extLst>
                      <a:ext uri="{FF2B5EF4-FFF2-40B4-BE49-F238E27FC236}">
                        <a16:creationId xmlns:a16="http://schemas.microsoft.com/office/drawing/2014/main" id="{4EC5577D-4451-4E9B-9E91-55F01F3C82D0}"/>
                      </a:ext>
                    </a:extLst>
                  </p:cNvPr>
                  <p:cNvSpPr/>
                  <p:nvPr/>
                </p:nvSpPr>
                <p:spPr>
                  <a:xfrm>
                    <a:off x="5430895" y="5456054"/>
                    <a:ext cx="108234" cy="199512"/>
                  </a:xfrm>
                  <a:custGeom>
                    <a:avLst/>
                    <a:gdLst>
                      <a:gd name="connsiteX0" fmla="*/ 1957 w 108234"/>
                      <a:gd name="connsiteY0" fmla="*/ 199512 h 199512"/>
                      <a:gd name="connsiteX1" fmla="*/ 3380 w 108234"/>
                      <a:gd name="connsiteY1" fmla="*/ 185223 h 199512"/>
                      <a:gd name="connsiteX2" fmla="*/ 6463 w 108234"/>
                      <a:gd name="connsiteY2" fmla="*/ 171201 h 199512"/>
                      <a:gd name="connsiteX3" fmla="*/ 16008 w 108234"/>
                      <a:gd name="connsiteY3" fmla="*/ 144046 h 199512"/>
                      <a:gd name="connsiteX4" fmla="*/ 27481 w 108234"/>
                      <a:gd name="connsiteY4" fmla="*/ 117573 h 199512"/>
                      <a:gd name="connsiteX5" fmla="*/ 39547 w 108234"/>
                      <a:gd name="connsiteY5" fmla="*/ 91366 h 199512"/>
                      <a:gd name="connsiteX6" fmla="*/ 52887 w 108234"/>
                      <a:gd name="connsiteY6" fmla="*/ 65812 h 199512"/>
                      <a:gd name="connsiteX7" fmla="*/ 68332 w 108234"/>
                      <a:gd name="connsiteY7" fmla="*/ 41474 h 199512"/>
                      <a:gd name="connsiteX8" fmla="*/ 86623 w 108234"/>
                      <a:gd name="connsiteY8" fmla="*/ 19180 h 199512"/>
                      <a:gd name="connsiteX9" fmla="*/ 108235 w 108234"/>
                      <a:gd name="connsiteY9" fmla="*/ 0 h 199512"/>
                      <a:gd name="connsiteX10" fmla="*/ 86445 w 108234"/>
                      <a:gd name="connsiteY10" fmla="*/ 19003 h 199512"/>
                      <a:gd name="connsiteX11" fmla="*/ 67917 w 108234"/>
                      <a:gd name="connsiteY11" fmla="*/ 41177 h 199512"/>
                      <a:gd name="connsiteX12" fmla="*/ 52235 w 108234"/>
                      <a:gd name="connsiteY12" fmla="*/ 65427 h 199512"/>
                      <a:gd name="connsiteX13" fmla="*/ 38657 w 108234"/>
                      <a:gd name="connsiteY13" fmla="*/ 90922 h 199512"/>
                      <a:gd name="connsiteX14" fmla="*/ 26355 w 108234"/>
                      <a:gd name="connsiteY14" fmla="*/ 117069 h 199512"/>
                      <a:gd name="connsiteX15" fmla="*/ 14645 w 108234"/>
                      <a:gd name="connsiteY15" fmla="*/ 143483 h 199512"/>
                      <a:gd name="connsiteX16" fmla="*/ 4803 w 108234"/>
                      <a:gd name="connsiteY16" fmla="*/ 170727 h 199512"/>
                      <a:gd name="connsiteX17" fmla="*/ 1571 w 108234"/>
                      <a:gd name="connsiteY17" fmla="*/ 184897 h 199512"/>
                      <a:gd name="connsiteX18" fmla="*/ 0 w 108234"/>
                      <a:gd name="connsiteY18" fmla="*/ 199423 h 199512"/>
                      <a:gd name="connsiteX19" fmla="*/ 1957 w 108234"/>
                      <a:gd name="connsiteY19" fmla="*/ 199512 h 199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8234" h="199512">
                        <a:moveTo>
                          <a:pt x="1957" y="199512"/>
                        </a:moveTo>
                        <a:cubicBezTo>
                          <a:pt x="2134" y="194710"/>
                          <a:pt x="2609" y="189937"/>
                          <a:pt x="3380" y="185223"/>
                        </a:cubicBezTo>
                        <a:cubicBezTo>
                          <a:pt x="4150" y="180480"/>
                          <a:pt x="5218" y="175826"/>
                          <a:pt x="6463" y="171201"/>
                        </a:cubicBezTo>
                        <a:cubicBezTo>
                          <a:pt x="8982" y="161952"/>
                          <a:pt x="12362" y="152940"/>
                          <a:pt x="16008" y="144046"/>
                        </a:cubicBezTo>
                        <a:cubicBezTo>
                          <a:pt x="19684" y="135152"/>
                          <a:pt x="23598" y="126377"/>
                          <a:pt x="27481" y="117573"/>
                        </a:cubicBezTo>
                        <a:cubicBezTo>
                          <a:pt x="31365" y="108768"/>
                          <a:pt x="35367" y="100023"/>
                          <a:pt x="39547" y="91366"/>
                        </a:cubicBezTo>
                        <a:cubicBezTo>
                          <a:pt x="43697" y="82710"/>
                          <a:pt x="48173" y="74172"/>
                          <a:pt x="52887" y="65812"/>
                        </a:cubicBezTo>
                        <a:cubicBezTo>
                          <a:pt x="57630" y="57452"/>
                          <a:pt x="62818" y="49330"/>
                          <a:pt x="68332" y="41474"/>
                        </a:cubicBezTo>
                        <a:cubicBezTo>
                          <a:pt x="73935" y="33647"/>
                          <a:pt x="80072" y="26236"/>
                          <a:pt x="86623" y="19180"/>
                        </a:cubicBezTo>
                        <a:cubicBezTo>
                          <a:pt x="93293" y="12243"/>
                          <a:pt x="100527" y="5840"/>
                          <a:pt x="108235" y="0"/>
                        </a:cubicBezTo>
                        <a:cubicBezTo>
                          <a:pt x="100497" y="5781"/>
                          <a:pt x="93204" y="12095"/>
                          <a:pt x="86445" y="19003"/>
                        </a:cubicBezTo>
                        <a:cubicBezTo>
                          <a:pt x="79805" y="25999"/>
                          <a:pt x="73609" y="33381"/>
                          <a:pt x="67917" y="41177"/>
                        </a:cubicBezTo>
                        <a:cubicBezTo>
                          <a:pt x="62314" y="49003"/>
                          <a:pt x="57067" y="57097"/>
                          <a:pt x="52235" y="65427"/>
                        </a:cubicBezTo>
                        <a:cubicBezTo>
                          <a:pt x="47432" y="73787"/>
                          <a:pt x="42897" y="82265"/>
                          <a:pt x="38657" y="90922"/>
                        </a:cubicBezTo>
                        <a:cubicBezTo>
                          <a:pt x="34418" y="99578"/>
                          <a:pt x="30327" y="108294"/>
                          <a:pt x="26355" y="117069"/>
                        </a:cubicBezTo>
                        <a:cubicBezTo>
                          <a:pt x="22412" y="125844"/>
                          <a:pt x="18410" y="134619"/>
                          <a:pt x="14645" y="143483"/>
                        </a:cubicBezTo>
                        <a:cubicBezTo>
                          <a:pt x="10880" y="152347"/>
                          <a:pt x="7441" y="161388"/>
                          <a:pt x="4803" y="170727"/>
                        </a:cubicBezTo>
                        <a:cubicBezTo>
                          <a:pt x="3498" y="175381"/>
                          <a:pt x="2372" y="180124"/>
                          <a:pt x="1571" y="184897"/>
                        </a:cubicBezTo>
                        <a:cubicBezTo>
                          <a:pt x="771" y="189700"/>
                          <a:pt x="237" y="194532"/>
                          <a:pt x="0" y="199423"/>
                        </a:cubicBezTo>
                        <a:lnTo>
                          <a:pt x="1957" y="199512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5" name="Freeform: Shape 2404">
                    <a:extLst>
                      <a:ext uri="{FF2B5EF4-FFF2-40B4-BE49-F238E27FC236}">
                        <a16:creationId xmlns:a16="http://schemas.microsoft.com/office/drawing/2014/main" id="{E366EECF-A8B5-4796-90B8-82BB2D79C70D}"/>
                      </a:ext>
                    </a:extLst>
                  </p:cNvPr>
                  <p:cNvSpPr/>
                  <p:nvPr/>
                </p:nvSpPr>
                <p:spPr>
                  <a:xfrm>
                    <a:off x="5488436" y="5453208"/>
                    <a:ext cx="117483" cy="179086"/>
                  </a:xfrm>
                  <a:custGeom>
                    <a:avLst/>
                    <a:gdLst>
                      <a:gd name="connsiteX0" fmla="*/ 1986 w 117483"/>
                      <a:gd name="connsiteY0" fmla="*/ 179087 h 179086"/>
                      <a:gd name="connsiteX1" fmla="*/ 3350 w 117483"/>
                      <a:gd name="connsiteY1" fmla="*/ 165479 h 179086"/>
                      <a:gd name="connsiteX2" fmla="*/ 6522 w 117483"/>
                      <a:gd name="connsiteY2" fmla="*/ 152198 h 179086"/>
                      <a:gd name="connsiteX3" fmla="*/ 16750 w 117483"/>
                      <a:gd name="connsiteY3" fmla="*/ 126822 h 179086"/>
                      <a:gd name="connsiteX4" fmla="*/ 29230 w 117483"/>
                      <a:gd name="connsiteY4" fmla="*/ 102335 h 179086"/>
                      <a:gd name="connsiteX5" fmla="*/ 42393 w 117483"/>
                      <a:gd name="connsiteY5" fmla="*/ 78204 h 179086"/>
                      <a:gd name="connsiteX6" fmla="*/ 57008 w 117483"/>
                      <a:gd name="connsiteY6" fmla="*/ 54962 h 179086"/>
                      <a:gd name="connsiteX7" fmla="*/ 74024 w 117483"/>
                      <a:gd name="connsiteY7" fmla="*/ 33410 h 179086"/>
                      <a:gd name="connsiteX8" fmla="*/ 94123 w 117483"/>
                      <a:gd name="connsiteY8" fmla="*/ 14674 h 179086"/>
                      <a:gd name="connsiteX9" fmla="*/ 117484 w 117483"/>
                      <a:gd name="connsiteY9" fmla="*/ 0 h 179086"/>
                      <a:gd name="connsiteX10" fmla="*/ 93975 w 117483"/>
                      <a:gd name="connsiteY10" fmla="*/ 14467 h 179086"/>
                      <a:gd name="connsiteX11" fmla="*/ 73639 w 117483"/>
                      <a:gd name="connsiteY11" fmla="*/ 33054 h 179086"/>
                      <a:gd name="connsiteX12" fmla="*/ 56385 w 117483"/>
                      <a:gd name="connsiteY12" fmla="*/ 54517 h 179086"/>
                      <a:gd name="connsiteX13" fmla="*/ 41503 w 117483"/>
                      <a:gd name="connsiteY13" fmla="*/ 77670 h 179086"/>
                      <a:gd name="connsiteX14" fmla="*/ 28104 w 117483"/>
                      <a:gd name="connsiteY14" fmla="*/ 101713 h 179086"/>
                      <a:gd name="connsiteX15" fmla="*/ 15386 w 117483"/>
                      <a:gd name="connsiteY15" fmla="*/ 126111 h 179086"/>
                      <a:gd name="connsiteX16" fmla="*/ 4862 w 117483"/>
                      <a:gd name="connsiteY16" fmla="*/ 151635 h 179086"/>
                      <a:gd name="connsiteX17" fmla="*/ 1512 w 117483"/>
                      <a:gd name="connsiteY17" fmla="*/ 165094 h 179086"/>
                      <a:gd name="connsiteX18" fmla="*/ 0 w 117483"/>
                      <a:gd name="connsiteY18" fmla="*/ 178938 h 179086"/>
                      <a:gd name="connsiteX19" fmla="*/ 1986 w 117483"/>
                      <a:gd name="connsiteY19" fmla="*/ 179087 h 17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483" h="179086">
                        <a:moveTo>
                          <a:pt x="1986" y="179087"/>
                        </a:moveTo>
                        <a:cubicBezTo>
                          <a:pt x="2164" y="174521"/>
                          <a:pt x="2609" y="169985"/>
                          <a:pt x="3350" y="165479"/>
                        </a:cubicBezTo>
                        <a:cubicBezTo>
                          <a:pt x="4150" y="161003"/>
                          <a:pt x="5218" y="156556"/>
                          <a:pt x="6522" y="152198"/>
                        </a:cubicBezTo>
                        <a:cubicBezTo>
                          <a:pt x="9190" y="143483"/>
                          <a:pt x="12777" y="135034"/>
                          <a:pt x="16750" y="126822"/>
                        </a:cubicBezTo>
                        <a:cubicBezTo>
                          <a:pt x="20722" y="118581"/>
                          <a:pt x="25020" y="110488"/>
                          <a:pt x="29230" y="102335"/>
                        </a:cubicBezTo>
                        <a:cubicBezTo>
                          <a:pt x="33469" y="94212"/>
                          <a:pt x="37827" y="86149"/>
                          <a:pt x="42393" y="78204"/>
                        </a:cubicBezTo>
                        <a:cubicBezTo>
                          <a:pt x="46958" y="70259"/>
                          <a:pt x="51849" y="62522"/>
                          <a:pt x="57008" y="54962"/>
                        </a:cubicBezTo>
                        <a:cubicBezTo>
                          <a:pt x="62225" y="47432"/>
                          <a:pt x="67917" y="40258"/>
                          <a:pt x="74024" y="33410"/>
                        </a:cubicBezTo>
                        <a:cubicBezTo>
                          <a:pt x="80190" y="26621"/>
                          <a:pt x="86949" y="20396"/>
                          <a:pt x="94123" y="14674"/>
                        </a:cubicBezTo>
                        <a:cubicBezTo>
                          <a:pt x="101386" y="9042"/>
                          <a:pt x="109272" y="4239"/>
                          <a:pt x="117484" y="0"/>
                        </a:cubicBezTo>
                        <a:cubicBezTo>
                          <a:pt x="109243" y="4150"/>
                          <a:pt x="101327" y="8894"/>
                          <a:pt x="93975" y="14467"/>
                        </a:cubicBezTo>
                        <a:cubicBezTo>
                          <a:pt x="86712" y="20129"/>
                          <a:pt x="79894" y="26295"/>
                          <a:pt x="73639" y="33054"/>
                        </a:cubicBezTo>
                        <a:cubicBezTo>
                          <a:pt x="67472" y="39843"/>
                          <a:pt x="61692" y="47017"/>
                          <a:pt x="56385" y="54517"/>
                        </a:cubicBezTo>
                        <a:cubicBezTo>
                          <a:pt x="51138" y="62047"/>
                          <a:pt x="46158" y="69755"/>
                          <a:pt x="41503" y="77670"/>
                        </a:cubicBezTo>
                        <a:cubicBezTo>
                          <a:pt x="36879" y="85586"/>
                          <a:pt x="32402" y="93619"/>
                          <a:pt x="28104" y="101713"/>
                        </a:cubicBezTo>
                        <a:cubicBezTo>
                          <a:pt x="23805" y="109806"/>
                          <a:pt x="19447" y="117869"/>
                          <a:pt x="15386" y="126111"/>
                        </a:cubicBezTo>
                        <a:cubicBezTo>
                          <a:pt x="11324" y="134352"/>
                          <a:pt x="7619" y="142801"/>
                          <a:pt x="4862" y="151635"/>
                        </a:cubicBezTo>
                        <a:cubicBezTo>
                          <a:pt x="3498" y="156052"/>
                          <a:pt x="2372" y="160558"/>
                          <a:pt x="1512" y="165094"/>
                        </a:cubicBezTo>
                        <a:cubicBezTo>
                          <a:pt x="711" y="169659"/>
                          <a:pt x="207" y="174284"/>
                          <a:pt x="0" y="178938"/>
                        </a:cubicBezTo>
                        <a:lnTo>
                          <a:pt x="1986" y="179087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6" name="Freeform: Shape 2405">
                    <a:extLst>
                      <a:ext uri="{FF2B5EF4-FFF2-40B4-BE49-F238E27FC236}">
                        <a16:creationId xmlns:a16="http://schemas.microsoft.com/office/drawing/2014/main" id="{CEF7EB3C-8F32-468A-A141-66D2D50DA6F1}"/>
                      </a:ext>
                    </a:extLst>
                  </p:cNvPr>
                  <p:cNvSpPr/>
                  <p:nvPr/>
                </p:nvSpPr>
                <p:spPr>
                  <a:xfrm>
                    <a:off x="5544851" y="5461005"/>
                    <a:ext cx="105773" cy="152969"/>
                  </a:xfrm>
                  <a:custGeom>
                    <a:avLst/>
                    <a:gdLst>
                      <a:gd name="connsiteX0" fmla="*/ 1957 w 105773"/>
                      <a:gd name="connsiteY0" fmla="*/ 152969 h 152969"/>
                      <a:gd name="connsiteX1" fmla="*/ 7737 w 105773"/>
                      <a:gd name="connsiteY1" fmla="*/ 130498 h 152969"/>
                      <a:gd name="connsiteX2" fmla="*/ 18261 w 105773"/>
                      <a:gd name="connsiteY2" fmla="*/ 109746 h 152969"/>
                      <a:gd name="connsiteX3" fmla="*/ 31276 w 105773"/>
                      <a:gd name="connsiteY3" fmla="*/ 90329 h 152969"/>
                      <a:gd name="connsiteX4" fmla="*/ 45179 w 105773"/>
                      <a:gd name="connsiteY4" fmla="*/ 71504 h 152969"/>
                      <a:gd name="connsiteX5" fmla="*/ 75062 w 105773"/>
                      <a:gd name="connsiteY5" fmla="*/ 35426 h 152969"/>
                      <a:gd name="connsiteX6" fmla="*/ 90566 w 105773"/>
                      <a:gd name="connsiteY6" fmla="*/ 17846 h 152969"/>
                      <a:gd name="connsiteX7" fmla="*/ 105774 w 105773"/>
                      <a:gd name="connsiteY7" fmla="*/ 0 h 152969"/>
                      <a:gd name="connsiteX8" fmla="*/ 90358 w 105773"/>
                      <a:gd name="connsiteY8" fmla="*/ 17669 h 152969"/>
                      <a:gd name="connsiteX9" fmla="*/ 74647 w 105773"/>
                      <a:gd name="connsiteY9" fmla="*/ 35070 h 152969"/>
                      <a:gd name="connsiteX10" fmla="*/ 44319 w 105773"/>
                      <a:gd name="connsiteY10" fmla="*/ 70822 h 152969"/>
                      <a:gd name="connsiteX11" fmla="*/ 30149 w 105773"/>
                      <a:gd name="connsiteY11" fmla="*/ 89528 h 152969"/>
                      <a:gd name="connsiteX12" fmla="*/ 16898 w 105773"/>
                      <a:gd name="connsiteY12" fmla="*/ 108887 h 152969"/>
                      <a:gd name="connsiteX13" fmla="*/ 6077 w 105773"/>
                      <a:gd name="connsiteY13" fmla="*/ 129787 h 152969"/>
                      <a:gd name="connsiteX14" fmla="*/ 0 w 105773"/>
                      <a:gd name="connsiteY14" fmla="*/ 152613 h 152969"/>
                      <a:gd name="connsiteX15" fmla="*/ 1957 w 105773"/>
                      <a:gd name="connsiteY15" fmla="*/ 152969 h 152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5773" h="152969">
                        <a:moveTo>
                          <a:pt x="1957" y="152969"/>
                        </a:moveTo>
                        <a:cubicBezTo>
                          <a:pt x="2935" y="145261"/>
                          <a:pt x="4891" y="137732"/>
                          <a:pt x="7737" y="130498"/>
                        </a:cubicBezTo>
                        <a:cubicBezTo>
                          <a:pt x="10554" y="123265"/>
                          <a:pt x="14200" y="116387"/>
                          <a:pt x="18261" y="109746"/>
                        </a:cubicBezTo>
                        <a:cubicBezTo>
                          <a:pt x="22323" y="103106"/>
                          <a:pt x="26799" y="96732"/>
                          <a:pt x="31276" y="90329"/>
                        </a:cubicBezTo>
                        <a:cubicBezTo>
                          <a:pt x="35811" y="83985"/>
                          <a:pt x="40377" y="77670"/>
                          <a:pt x="45179" y="71504"/>
                        </a:cubicBezTo>
                        <a:cubicBezTo>
                          <a:pt x="54695" y="59142"/>
                          <a:pt x="64804" y="47195"/>
                          <a:pt x="75062" y="35426"/>
                        </a:cubicBezTo>
                        <a:lnTo>
                          <a:pt x="90566" y="17846"/>
                        </a:lnTo>
                        <a:cubicBezTo>
                          <a:pt x="95724" y="11977"/>
                          <a:pt x="100912" y="6107"/>
                          <a:pt x="105774" y="0"/>
                        </a:cubicBezTo>
                        <a:cubicBezTo>
                          <a:pt x="100823" y="6048"/>
                          <a:pt x="95606" y="11858"/>
                          <a:pt x="90358" y="17669"/>
                        </a:cubicBezTo>
                        <a:lnTo>
                          <a:pt x="74647" y="35070"/>
                        </a:lnTo>
                        <a:cubicBezTo>
                          <a:pt x="64241" y="46721"/>
                          <a:pt x="54014" y="58549"/>
                          <a:pt x="44319" y="70822"/>
                        </a:cubicBezTo>
                        <a:cubicBezTo>
                          <a:pt x="39428" y="76929"/>
                          <a:pt x="34774" y="83214"/>
                          <a:pt x="30149" y="89528"/>
                        </a:cubicBezTo>
                        <a:cubicBezTo>
                          <a:pt x="25584" y="95873"/>
                          <a:pt x="21048" y="102246"/>
                          <a:pt x="16898" y="108887"/>
                        </a:cubicBezTo>
                        <a:cubicBezTo>
                          <a:pt x="12747" y="115527"/>
                          <a:pt x="8982" y="122464"/>
                          <a:pt x="6077" y="129787"/>
                        </a:cubicBezTo>
                        <a:cubicBezTo>
                          <a:pt x="3142" y="137079"/>
                          <a:pt x="1038" y="144757"/>
                          <a:pt x="0" y="152613"/>
                        </a:cubicBezTo>
                        <a:lnTo>
                          <a:pt x="1957" y="15296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7" name="Freeform: Shape 2406">
                    <a:extLst>
                      <a:ext uri="{FF2B5EF4-FFF2-40B4-BE49-F238E27FC236}">
                        <a16:creationId xmlns:a16="http://schemas.microsoft.com/office/drawing/2014/main" id="{23CB1269-4103-4CAA-A9BB-B35198A1564A}"/>
                      </a:ext>
                    </a:extLst>
                  </p:cNvPr>
                  <p:cNvSpPr/>
                  <p:nvPr/>
                </p:nvSpPr>
                <p:spPr>
                  <a:xfrm>
                    <a:off x="5593172" y="5489286"/>
                    <a:ext cx="103639" cy="114074"/>
                  </a:xfrm>
                  <a:custGeom>
                    <a:avLst/>
                    <a:gdLst>
                      <a:gd name="connsiteX0" fmla="*/ 1690 w 103639"/>
                      <a:gd name="connsiteY0" fmla="*/ 114075 h 114074"/>
                      <a:gd name="connsiteX1" fmla="*/ 24250 w 103639"/>
                      <a:gd name="connsiteY1" fmla="*/ 83244 h 114074"/>
                      <a:gd name="connsiteX2" fmla="*/ 37353 w 103639"/>
                      <a:gd name="connsiteY2" fmla="*/ 69192 h 114074"/>
                      <a:gd name="connsiteX3" fmla="*/ 50130 w 103639"/>
                      <a:gd name="connsiteY3" fmla="*/ 54814 h 114074"/>
                      <a:gd name="connsiteX4" fmla="*/ 62551 w 103639"/>
                      <a:gd name="connsiteY4" fmla="*/ 40140 h 114074"/>
                      <a:gd name="connsiteX5" fmla="*/ 74973 w 103639"/>
                      <a:gd name="connsiteY5" fmla="*/ 25495 h 114074"/>
                      <a:gd name="connsiteX6" fmla="*/ 88491 w 103639"/>
                      <a:gd name="connsiteY6" fmla="*/ 11888 h 114074"/>
                      <a:gd name="connsiteX7" fmla="*/ 103640 w 103639"/>
                      <a:gd name="connsiteY7" fmla="*/ 0 h 114074"/>
                      <a:gd name="connsiteX8" fmla="*/ 88313 w 103639"/>
                      <a:gd name="connsiteY8" fmla="*/ 11680 h 114074"/>
                      <a:gd name="connsiteX9" fmla="*/ 74558 w 103639"/>
                      <a:gd name="connsiteY9" fmla="*/ 25139 h 114074"/>
                      <a:gd name="connsiteX10" fmla="*/ 61929 w 103639"/>
                      <a:gd name="connsiteY10" fmla="*/ 39636 h 114074"/>
                      <a:gd name="connsiteX11" fmla="*/ 49330 w 103639"/>
                      <a:gd name="connsiteY11" fmla="*/ 54132 h 114074"/>
                      <a:gd name="connsiteX12" fmla="*/ 36375 w 103639"/>
                      <a:gd name="connsiteY12" fmla="*/ 68302 h 114074"/>
                      <a:gd name="connsiteX13" fmla="*/ 23094 w 103639"/>
                      <a:gd name="connsiteY13" fmla="*/ 82206 h 114074"/>
                      <a:gd name="connsiteX14" fmla="*/ 0 w 103639"/>
                      <a:gd name="connsiteY14" fmla="*/ 113037 h 114074"/>
                      <a:gd name="connsiteX15" fmla="*/ 1690 w 103639"/>
                      <a:gd name="connsiteY15" fmla="*/ 114075 h 114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3639" h="114074">
                        <a:moveTo>
                          <a:pt x="1690" y="114075"/>
                        </a:moveTo>
                        <a:cubicBezTo>
                          <a:pt x="8212" y="103106"/>
                          <a:pt x="15623" y="92671"/>
                          <a:pt x="24250" y="83244"/>
                        </a:cubicBezTo>
                        <a:cubicBezTo>
                          <a:pt x="28519" y="78500"/>
                          <a:pt x="33025" y="73935"/>
                          <a:pt x="37353" y="69192"/>
                        </a:cubicBezTo>
                        <a:cubicBezTo>
                          <a:pt x="41681" y="64449"/>
                          <a:pt x="45950" y="59676"/>
                          <a:pt x="50130" y="54814"/>
                        </a:cubicBezTo>
                        <a:cubicBezTo>
                          <a:pt x="54340" y="49982"/>
                          <a:pt x="58460" y="45061"/>
                          <a:pt x="62551" y="40140"/>
                        </a:cubicBezTo>
                        <a:cubicBezTo>
                          <a:pt x="66642" y="35218"/>
                          <a:pt x="70733" y="30268"/>
                          <a:pt x="74973" y="25495"/>
                        </a:cubicBezTo>
                        <a:cubicBezTo>
                          <a:pt x="79212" y="20692"/>
                          <a:pt x="83688" y="16097"/>
                          <a:pt x="88491" y="11888"/>
                        </a:cubicBezTo>
                        <a:cubicBezTo>
                          <a:pt x="93293" y="7648"/>
                          <a:pt x="98392" y="3735"/>
                          <a:pt x="103640" y="0"/>
                        </a:cubicBezTo>
                        <a:cubicBezTo>
                          <a:pt x="98363" y="3646"/>
                          <a:pt x="93204" y="7500"/>
                          <a:pt x="88313" y="11680"/>
                        </a:cubicBezTo>
                        <a:cubicBezTo>
                          <a:pt x="83422" y="15860"/>
                          <a:pt x="78886" y="20396"/>
                          <a:pt x="74558" y="25139"/>
                        </a:cubicBezTo>
                        <a:cubicBezTo>
                          <a:pt x="70229" y="29882"/>
                          <a:pt x="66109" y="34774"/>
                          <a:pt x="61929" y="39636"/>
                        </a:cubicBezTo>
                        <a:cubicBezTo>
                          <a:pt x="57749" y="44497"/>
                          <a:pt x="53569" y="49359"/>
                          <a:pt x="49330" y="54132"/>
                        </a:cubicBezTo>
                        <a:cubicBezTo>
                          <a:pt x="45090" y="58905"/>
                          <a:pt x="40733" y="63619"/>
                          <a:pt x="36375" y="68302"/>
                        </a:cubicBezTo>
                        <a:cubicBezTo>
                          <a:pt x="32017" y="72986"/>
                          <a:pt x="27451" y="77493"/>
                          <a:pt x="23094" y="82206"/>
                        </a:cubicBezTo>
                        <a:cubicBezTo>
                          <a:pt x="14319" y="91604"/>
                          <a:pt x="6700" y="102068"/>
                          <a:pt x="0" y="113037"/>
                        </a:cubicBezTo>
                        <a:lnTo>
                          <a:pt x="1690" y="114075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8" name="Freeform: Shape 2407">
                    <a:extLst>
                      <a:ext uri="{FF2B5EF4-FFF2-40B4-BE49-F238E27FC236}">
                        <a16:creationId xmlns:a16="http://schemas.microsoft.com/office/drawing/2014/main" id="{E2EFD936-D638-46D9-A589-998EE18A122A}"/>
                      </a:ext>
                    </a:extLst>
                  </p:cNvPr>
                  <p:cNvSpPr/>
                  <p:nvPr/>
                </p:nvSpPr>
                <p:spPr>
                  <a:xfrm>
                    <a:off x="5678313" y="5507844"/>
                    <a:ext cx="56177" cy="65604"/>
                  </a:xfrm>
                  <a:custGeom>
                    <a:avLst/>
                    <a:gdLst>
                      <a:gd name="connsiteX0" fmla="*/ 54755 w 56177"/>
                      <a:gd name="connsiteY0" fmla="*/ 4299 h 65604"/>
                      <a:gd name="connsiteX1" fmla="*/ 56178 w 56177"/>
                      <a:gd name="connsiteY1" fmla="*/ 119 h 65604"/>
                      <a:gd name="connsiteX2" fmla="*/ 55199 w 56177"/>
                      <a:gd name="connsiteY2" fmla="*/ 0 h 65604"/>
                      <a:gd name="connsiteX3" fmla="*/ 47077 w 56177"/>
                      <a:gd name="connsiteY3" fmla="*/ 10405 h 65604"/>
                      <a:gd name="connsiteX4" fmla="*/ 46335 w 56177"/>
                      <a:gd name="connsiteY4" fmla="*/ 10969 h 65604"/>
                      <a:gd name="connsiteX5" fmla="*/ 20159 w 56177"/>
                      <a:gd name="connsiteY5" fmla="*/ 40525 h 65604"/>
                      <a:gd name="connsiteX6" fmla="*/ 0 w 56177"/>
                      <a:gd name="connsiteY6" fmla="*/ 64893 h 65604"/>
                      <a:gd name="connsiteX7" fmla="*/ 682 w 56177"/>
                      <a:gd name="connsiteY7" fmla="*/ 65605 h 65604"/>
                      <a:gd name="connsiteX8" fmla="*/ 20959 w 56177"/>
                      <a:gd name="connsiteY8" fmla="*/ 41088 h 65604"/>
                      <a:gd name="connsiteX9" fmla="*/ 46958 w 56177"/>
                      <a:gd name="connsiteY9" fmla="*/ 11740 h 65604"/>
                      <a:gd name="connsiteX10" fmla="*/ 47699 w 56177"/>
                      <a:gd name="connsiteY10" fmla="*/ 11176 h 65604"/>
                      <a:gd name="connsiteX11" fmla="*/ 54755 w 56177"/>
                      <a:gd name="connsiteY11" fmla="*/ 4299 h 65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177" h="65604">
                        <a:moveTo>
                          <a:pt x="54755" y="4299"/>
                        </a:moveTo>
                        <a:cubicBezTo>
                          <a:pt x="55525" y="3053"/>
                          <a:pt x="56029" y="1660"/>
                          <a:pt x="56178" y="119"/>
                        </a:cubicBezTo>
                        <a:lnTo>
                          <a:pt x="55199" y="0"/>
                        </a:lnTo>
                        <a:cubicBezTo>
                          <a:pt x="54784" y="4476"/>
                          <a:pt x="50871" y="7500"/>
                          <a:pt x="47077" y="10405"/>
                        </a:cubicBezTo>
                        <a:lnTo>
                          <a:pt x="46335" y="10969"/>
                        </a:lnTo>
                        <a:cubicBezTo>
                          <a:pt x="35841" y="19092"/>
                          <a:pt x="27866" y="30001"/>
                          <a:pt x="20159" y="40525"/>
                        </a:cubicBezTo>
                        <a:cubicBezTo>
                          <a:pt x="13993" y="48944"/>
                          <a:pt x="7619" y="57630"/>
                          <a:pt x="0" y="64893"/>
                        </a:cubicBezTo>
                        <a:lnTo>
                          <a:pt x="682" y="65605"/>
                        </a:lnTo>
                        <a:cubicBezTo>
                          <a:pt x="8360" y="58282"/>
                          <a:pt x="14763" y="49537"/>
                          <a:pt x="20959" y="41088"/>
                        </a:cubicBezTo>
                        <a:cubicBezTo>
                          <a:pt x="28637" y="30623"/>
                          <a:pt x="36553" y="19773"/>
                          <a:pt x="46958" y="11740"/>
                        </a:cubicBezTo>
                        <a:lnTo>
                          <a:pt x="47699" y="11176"/>
                        </a:lnTo>
                        <a:cubicBezTo>
                          <a:pt x="50249" y="9220"/>
                          <a:pt x="53095" y="7056"/>
                          <a:pt x="54755" y="429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09" name="Freeform: Shape 2408">
                    <a:extLst>
                      <a:ext uri="{FF2B5EF4-FFF2-40B4-BE49-F238E27FC236}">
                        <a16:creationId xmlns:a16="http://schemas.microsoft.com/office/drawing/2014/main" id="{A152F153-4C5B-45ED-9BD1-5F4C50485726}"/>
                      </a:ext>
                    </a:extLst>
                  </p:cNvPr>
                  <p:cNvSpPr/>
                  <p:nvPr/>
                </p:nvSpPr>
                <p:spPr>
                  <a:xfrm>
                    <a:off x="5364163" y="5672968"/>
                    <a:ext cx="83569" cy="114104"/>
                  </a:xfrm>
                  <a:custGeom>
                    <a:avLst/>
                    <a:gdLst>
                      <a:gd name="connsiteX0" fmla="*/ 83570 w 83569"/>
                      <a:gd name="connsiteY0" fmla="*/ 113660 h 114104"/>
                      <a:gd name="connsiteX1" fmla="*/ 57897 w 83569"/>
                      <a:gd name="connsiteY1" fmla="*/ 86801 h 114104"/>
                      <a:gd name="connsiteX2" fmla="*/ 42452 w 83569"/>
                      <a:gd name="connsiteY2" fmla="*/ 73105 h 114104"/>
                      <a:gd name="connsiteX3" fmla="*/ 9279 w 83569"/>
                      <a:gd name="connsiteY3" fmla="*/ 19032 h 114104"/>
                      <a:gd name="connsiteX4" fmla="*/ 919 w 83569"/>
                      <a:gd name="connsiteY4" fmla="*/ 0 h 114104"/>
                      <a:gd name="connsiteX5" fmla="*/ 0 w 83569"/>
                      <a:gd name="connsiteY5" fmla="*/ 326 h 114104"/>
                      <a:gd name="connsiteX6" fmla="*/ 8390 w 83569"/>
                      <a:gd name="connsiteY6" fmla="*/ 19418 h 114104"/>
                      <a:gd name="connsiteX7" fmla="*/ 41770 w 83569"/>
                      <a:gd name="connsiteY7" fmla="*/ 73757 h 114104"/>
                      <a:gd name="connsiteX8" fmla="*/ 57304 w 83569"/>
                      <a:gd name="connsiteY8" fmla="*/ 87513 h 114104"/>
                      <a:gd name="connsiteX9" fmla="*/ 82740 w 83569"/>
                      <a:gd name="connsiteY9" fmla="*/ 114104 h 114104"/>
                      <a:gd name="connsiteX10" fmla="*/ 83570 w 83569"/>
                      <a:gd name="connsiteY10" fmla="*/ 113660 h 11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569" h="114104">
                        <a:moveTo>
                          <a:pt x="83570" y="113660"/>
                        </a:moveTo>
                        <a:cubicBezTo>
                          <a:pt x="77315" y="102839"/>
                          <a:pt x="67443" y="94687"/>
                          <a:pt x="57897" y="86801"/>
                        </a:cubicBezTo>
                        <a:cubicBezTo>
                          <a:pt x="52650" y="82473"/>
                          <a:pt x="47225" y="77996"/>
                          <a:pt x="42452" y="73105"/>
                        </a:cubicBezTo>
                        <a:cubicBezTo>
                          <a:pt x="27363" y="57719"/>
                          <a:pt x="18173" y="38064"/>
                          <a:pt x="9279" y="19032"/>
                        </a:cubicBezTo>
                        <a:cubicBezTo>
                          <a:pt x="6374" y="12836"/>
                          <a:pt x="3409" y="64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490" y="6818"/>
                          <a:pt x="5484" y="13222"/>
                          <a:pt x="8390" y="19418"/>
                        </a:cubicBezTo>
                        <a:cubicBezTo>
                          <a:pt x="17313" y="38509"/>
                          <a:pt x="26562" y="58253"/>
                          <a:pt x="41770" y="73757"/>
                        </a:cubicBezTo>
                        <a:cubicBezTo>
                          <a:pt x="46573" y="78678"/>
                          <a:pt x="52027" y="83155"/>
                          <a:pt x="57304" y="87513"/>
                        </a:cubicBezTo>
                        <a:cubicBezTo>
                          <a:pt x="66791" y="95339"/>
                          <a:pt x="76603" y="103432"/>
                          <a:pt x="82740" y="114104"/>
                        </a:cubicBezTo>
                        <a:lnTo>
                          <a:pt x="83570" y="113660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0" name="Freeform: Shape 2409">
                    <a:extLst>
                      <a:ext uri="{FF2B5EF4-FFF2-40B4-BE49-F238E27FC236}">
                        <a16:creationId xmlns:a16="http://schemas.microsoft.com/office/drawing/2014/main" id="{E11A0ADD-D2C6-4B38-B576-6870DA6077B0}"/>
                      </a:ext>
                    </a:extLst>
                  </p:cNvPr>
                  <p:cNvSpPr/>
                  <p:nvPr/>
                </p:nvSpPr>
                <p:spPr>
                  <a:xfrm>
                    <a:off x="5430065" y="5652513"/>
                    <a:ext cx="102720" cy="89439"/>
                  </a:xfrm>
                  <a:custGeom>
                    <a:avLst/>
                    <a:gdLst>
                      <a:gd name="connsiteX0" fmla="*/ 102721 w 102720"/>
                      <a:gd name="connsiteY0" fmla="*/ 88609 h 89439"/>
                      <a:gd name="connsiteX1" fmla="*/ 86356 w 102720"/>
                      <a:gd name="connsiteY1" fmla="*/ 78886 h 89439"/>
                      <a:gd name="connsiteX2" fmla="*/ 44320 w 102720"/>
                      <a:gd name="connsiteY2" fmla="*/ 51998 h 89439"/>
                      <a:gd name="connsiteX3" fmla="*/ 919 w 102720"/>
                      <a:gd name="connsiteY3" fmla="*/ 0 h 89439"/>
                      <a:gd name="connsiteX4" fmla="*/ 0 w 102720"/>
                      <a:gd name="connsiteY4" fmla="*/ 356 h 89439"/>
                      <a:gd name="connsiteX5" fmla="*/ 43727 w 102720"/>
                      <a:gd name="connsiteY5" fmla="*/ 52768 h 89439"/>
                      <a:gd name="connsiteX6" fmla="*/ 85882 w 102720"/>
                      <a:gd name="connsiteY6" fmla="*/ 79716 h 89439"/>
                      <a:gd name="connsiteX7" fmla="*/ 102217 w 102720"/>
                      <a:gd name="connsiteY7" fmla="*/ 89440 h 89439"/>
                      <a:gd name="connsiteX8" fmla="*/ 102721 w 102720"/>
                      <a:gd name="connsiteY8" fmla="*/ 88609 h 89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720" h="89439">
                        <a:moveTo>
                          <a:pt x="102721" y="88609"/>
                        </a:moveTo>
                        <a:cubicBezTo>
                          <a:pt x="97295" y="85319"/>
                          <a:pt x="91752" y="82028"/>
                          <a:pt x="86356" y="78886"/>
                        </a:cubicBezTo>
                        <a:cubicBezTo>
                          <a:pt x="72216" y="70585"/>
                          <a:pt x="57601" y="61988"/>
                          <a:pt x="44320" y="51998"/>
                        </a:cubicBezTo>
                        <a:cubicBezTo>
                          <a:pt x="23153" y="36078"/>
                          <a:pt x="8538" y="18558"/>
                          <a:pt x="919" y="0"/>
                        </a:cubicBezTo>
                        <a:lnTo>
                          <a:pt x="0" y="356"/>
                        </a:lnTo>
                        <a:cubicBezTo>
                          <a:pt x="7678" y="19092"/>
                          <a:pt x="22412" y="36730"/>
                          <a:pt x="43727" y="52768"/>
                        </a:cubicBezTo>
                        <a:cubicBezTo>
                          <a:pt x="57067" y="62818"/>
                          <a:pt x="71712" y="71415"/>
                          <a:pt x="85882" y="79716"/>
                        </a:cubicBezTo>
                        <a:cubicBezTo>
                          <a:pt x="91248" y="82888"/>
                          <a:pt x="96821" y="86149"/>
                          <a:pt x="102217" y="89440"/>
                        </a:cubicBezTo>
                        <a:lnTo>
                          <a:pt x="102721" y="88609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1" name="Freeform: Shape 2410">
                    <a:extLst>
                      <a:ext uri="{FF2B5EF4-FFF2-40B4-BE49-F238E27FC236}">
                        <a16:creationId xmlns:a16="http://schemas.microsoft.com/office/drawing/2014/main" id="{6D045A99-23A9-414D-B30B-76B813F6C908}"/>
                      </a:ext>
                    </a:extLst>
                  </p:cNvPr>
                  <p:cNvSpPr/>
                  <p:nvPr/>
                </p:nvSpPr>
                <p:spPr>
                  <a:xfrm>
                    <a:off x="5489474" y="5633303"/>
                    <a:ext cx="115201" cy="81464"/>
                  </a:xfrm>
                  <a:custGeom>
                    <a:avLst/>
                    <a:gdLst>
                      <a:gd name="connsiteX0" fmla="*/ 115201 w 115201"/>
                      <a:gd name="connsiteY0" fmla="*/ 80724 h 81464"/>
                      <a:gd name="connsiteX1" fmla="*/ 81791 w 115201"/>
                      <a:gd name="connsiteY1" fmla="*/ 65190 h 81464"/>
                      <a:gd name="connsiteX2" fmla="*/ 68006 w 115201"/>
                      <a:gd name="connsiteY2" fmla="*/ 60417 h 81464"/>
                      <a:gd name="connsiteX3" fmla="*/ 889 w 115201"/>
                      <a:gd name="connsiteY3" fmla="*/ 0 h 81464"/>
                      <a:gd name="connsiteX4" fmla="*/ 0 w 115201"/>
                      <a:gd name="connsiteY4" fmla="*/ 415 h 81464"/>
                      <a:gd name="connsiteX5" fmla="*/ 67650 w 115201"/>
                      <a:gd name="connsiteY5" fmla="*/ 61336 h 81464"/>
                      <a:gd name="connsiteX6" fmla="*/ 81495 w 115201"/>
                      <a:gd name="connsiteY6" fmla="*/ 66109 h 81464"/>
                      <a:gd name="connsiteX7" fmla="*/ 114579 w 115201"/>
                      <a:gd name="connsiteY7" fmla="*/ 81465 h 81464"/>
                      <a:gd name="connsiteX8" fmla="*/ 115201 w 115201"/>
                      <a:gd name="connsiteY8" fmla="*/ 80724 h 8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01" h="81464">
                        <a:moveTo>
                          <a:pt x="115201" y="80724"/>
                        </a:moveTo>
                        <a:cubicBezTo>
                          <a:pt x="105537" y="72897"/>
                          <a:pt x="93471" y="68984"/>
                          <a:pt x="81791" y="65190"/>
                        </a:cubicBezTo>
                        <a:cubicBezTo>
                          <a:pt x="77226" y="63708"/>
                          <a:pt x="72512" y="62166"/>
                          <a:pt x="68006" y="60417"/>
                        </a:cubicBezTo>
                        <a:cubicBezTo>
                          <a:pt x="39280" y="49300"/>
                          <a:pt x="14823" y="27274"/>
                          <a:pt x="889" y="0"/>
                        </a:cubicBezTo>
                        <a:lnTo>
                          <a:pt x="0" y="415"/>
                        </a:lnTo>
                        <a:cubicBezTo>
                          <a:pt x="14022" y="27896"/>
                          <a:pt x="38687" y="50100"/>
                          <a:pt x="67650" y="61336"/>
                        </a:cubicBezTo>
                        <a:cubicBezTo>
                          <a:pt x="72186" y="63085"/>
                          <a:pt x="76900" y="64627"/>
                          <a:pt x="81495" y="66109"/>
                        </a:cubicBezTo>
                        <a:cubicBezTo>
                          <a:pt x="93086" y="69874"/>
                          <a:pt x="105063" y="73757"/>
                          <a:pt x="114579" y="81465"/>
                        </a:cubicBezTo>
                        <a:lnTo>
                          <a:pt x="115201" y="8072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2" name="Freeform: Shape 2411">
                    <a:extLst>
                      <a:ext uri="{FF2B5EF4-FFF2-40B4-BE49-F238E27FC236}">
                        <a16:creationId xmlns:a16="http://schemas.microsoft.com/office/drawing/2014/main" id="{8D9571BB-D96A-47CF-BBD2-77997FF887A2}"/>
                      </a:ext>
                    </a:extLst>
                  </p:cNvPr>
                  <p:cNvSpPr/>
                  <p:nvPr/>
                </p:nvSpPr>
                <p:spPr>
                  <a:xfrm>
                    <a:off x="5543487" y="5611128"/>
                    <a:ext cx="98748" cy="78945"/>
                  </a:xfrm>
                  <a:custGeom>
                    <a:avLst/>
                    <a:gdLst>
                      <a:gd name="connsiteX0" fmla="*/ 98748 w 98748"/>
                      <a:gd name="connsiteY0" fmla="*/ 78174 h 78945"/>
                      <a:gd name="connsiteX1" fmla="*/ 71949 w 98748"/>
                      <a:gd name="connsiteY1" fmla="*/ 64152 h 78945"/>
                      <a:gd name="connsiteX2" fmla="*/ 53213 w 98748"/>
                      <a:gd name="connsiteY2" fmla="*/ 55525 h 78945"/>
                      <a:gd name="connsiteX3" fmla="*/ 13785 w 98748"/>
                      <a:gd name="connsiteY3" fmla="*/ 19092 h 78945"/>
                      <a:gd name="connsiteX4" fmla="*/ 919 w 98748"/>
                      <a:gd name="connsiteY4" fmla="*/ 0 h 78945"/>
                      <a:gd name="connsiteX5" fmla="*/ 0 w 98748"/>
                      <a:gd name="connsiteY5" fmla="*/ 326 h 78945"/>
                      <a:gd name="connsiteX6" fmla="*/ 13044 w 98748"/>
                      <a:gd name="connsiteY6" fmla="*/ 19714 h 78945"/>
                      <a:gd name="connsiteX7" fmla="*/ 52739 w 98748"/>
                      <a:gd name="connsiteY7" fmla="*/ 56356 h 78945"/>
                      <a:gd name="connsiteX8" fmla="*/ 71593 w 98748"/>
                      <a:gd name="connsiteY8" fmla="*/ 65042 h 78945"/>
                      <a:gd name="connsiteX9" fmla="*/ 98126 w 98748"/>
                      <a:gd name="connsiteY9" fmla="*/ 78945 h 78945"/>
                      <a:gd name="connsiteX10" fmla="*/ 98748 w 98748"/>
                      <a:gd name="connsiteY10" fmla="*/ 78174 h 7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748" h="78945">
                        <a:moveTo>
                          <a:pt x="98748" y="78174"/>
                        </a:moveTo>
                        <a:cubicBezTo>
                          <a:pt x="90774" y="71860"/>
                          <a:pt x="81198" y="67947"/>
                          <a:pt x="71949" y="64152"/>
                        </a:cubicBezTo>
                        <a:cubicBezTo>
                          <a:pt x="65664" y="61573"/>
                          <a:pt x="59172" y="58905"/>
                          <a:pt x="53213" y="55525"/>
                        </a:cubicBezTo>
                        <a:cubicBezTo>
                          <a:pt x="37412" y="46513"/>
                          <a:pt x="25406" y="32580"/>
                          <a:pt x="13785" y="19092"/>
                        </a:cubicBezTo>
                        <a:cubicBezTo>
                          <a:pt x="8775" y="13281"/>
                          <a:pt x="3587" y="7263"/>
                          <a:pt x="919" y="0"/>
                        </a:cubicBezTo>
                        <a:lnTo>
                          <a:pt x="0" y="326"/>
                        </a:lnTo>
                        <a:cubicBezTo>
                          <a:pt x="2757" y="7767"/>
                          <a:pt x="8212" y="14111"/>
                          <a:pt x="13044" y="19714"/>
                        </a:cubicBezTo>
                        <a:cubicBezTo>
                          <a:pt x="24724" y="33262"/>
                          <a:pt x="36760" y="47284"/>
                          <a:pt x="52739" y="56356"/>
                        </a:cubicBezTo>
                        <a:cubicBezTo>
                          <a:pt x="58757" y="59765"/>
                          <a:pt x="65279" y="62462"/>
                          <a:pt x="71593" y="65042"/>
                        </a:cubicBezTo>
                        <a:cubicBezTo>
                          <a:pt x="80783" y="68806"/>
                          <a:pt x="90299" y="72720"/>
                          <a:pt x="98126" y="78945"/>
                        </a:cubicBezTo>
                        <a:lnTo>
                          <a:pt x="98748" y="78174"/>
                        </a:ln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3" name="Freeform: Shape 2412">
                    <a:extLst>
                      <a:ext uri="{FF2B5EF4-FFF2-40B4-BE49-F238E27FC236}">
                        <a16:creationId xmlns:a16="http://schemas.microsoft.com/office/drawing/2014/main" id="{A293E73D-8B8C-41C9-9DDD-E0A9FD92780E}"/>
                      </a:ext>
                    </a:extLst>
                  </p:cNvPr>
                  <p:cNvSpPr/>
                  <p:nvPr/>
                </p:nvSpPr>
                <p:spPr>
                  <a:xfrm>
                    <a:off x="5595514" y="5599804"/>
                    <a:ext cx="83925" cy="48884"/>
                  </a:xfrm>
                  <a:custGeom>
                    <a:avLst/>
                    <a:gdLst>
                      <a:gd name="connsiteX0" fmla="*/ 83866 w 83925"/>
                      <a:gd name="connsiteY0" fmla="*/ 48885 h 48884"/>
                      <a:gd name="connsiteX1" fmla="*/ 83926 w 83925"/>
                      <a:gd name="connsiteY1" fmla="*/ 47907 h 48884"/>
                      <a:gd name="connsiteX2" fmla="*/ 44942 w 83925"/>
                      <a:gd name="connsiteY2" fmla="*/ 39695 h 48884"/>
                      <a:gd name="connsiteX3" fmla="*/ 21848 w 83925"/>
                      <a:gd name="connsiteY3" fmla="*/ 20989 h 48884"/>
                      <a:gd name="connsiteX4" fmla="*/ 682 w 83925"/>
                      <a:gd name="connsiteY4" fmla="*/ 0 h 48884"/>
                      <a:gd name="connsiteX5" fmla="*/ 0 w 83925"/>
                      <a:gd name="connsiteY5" fmla="*/ 682 h 48884"/>
                      <a:gd name="connsiteX6" fmla="*/ 21167 w 83925"/>
                      <a:gd name="connsiteY6" fmla="*/ 21671 h 48884"/>
                      <a:gd name="connsiteX7" fmla="*/ 44497 w 83925"/>
                      <a:gd name="connsiteY7" fmla="*/ 40555 h 48884"/>
                      <a:gd name="connsiteX8" fmla="*/ 83866 w 83925"/>
                      <a:gd name="connsiteY8" fmla="*/ 48885 h 4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5" h="48884">
                        <a:moveTo>
                          <a:pt x="83866" y="48885"/>
                        </a:moveTo>
                        <a:lnTo>
                          <a:pt x="83926" y="47907"/>
                        </a:lnTo>
                        <a:cubicBezTo>
                          <a:pt x="71297" y="46988"/>
                          <a:pt x="57008" y="45980"/>
                          <a:pt x="44942" y="39695"/>
                        </a:cubicBezTo>
                        <a:cubicBezTo>
                          <a:pt x="36049" y="35070"/>
                          <a:pt x="28845" y="27896"/>
                          <a:pt x="21848" y="20989"/>
                        </a:cubicBezTo>
                        <a:lnTo>
                          <a:pt x="682" y="0"/>
                        </a:lnTo>
                        <a:lnTo>
                          <a:pt x="0" y="682"/>
                        </a:lnTo>
                        <a:lnTo>
                          <a:pt x="21167" y="21671"/>
                        </a:lnTo>
                        <a:cubicBezTo>
                          <a:pt x="28193" y="28637"/>
                          <a:pt x="35485" y="35871"/>
                          <a:pt x="44497" y="40555"/>
                        </a:cubicBezTo>
                        <a:cubicBezTo>
                          <a:pt x="56741" y="46958"/>
                          <a:pt x="71148" y="47996"/>
                          <a:pt x="83866" y="48885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14" name="Freeform: Shape 2413">
                    <a:extLst>
                      <a:ext uri="{FF2B5EF4-FFF2-40B4-BE49-F238E27FC236}">
                        <a16:creationId xmlns:a16="http://schemas.microsoft.com/office/drawing/2014/main" id="{03235226-FBB4-4897-828F-B2F43140915B}"/>
                      </a:ext>
                    </a:extLst>
                  </p:cNvPr>
                  <p:cNvSpPr/>
                  <p:nvPr/>
                </p:nvSpPr>
                <p:spPr>
                  <a:xfrm>
                    <a:off x="5676535" y="5574783"/>
                    <a:ext cx="52827" cy="19427"/>
                  </a:xfrm>
                  <a:custGeom>
                    <a:avLst/>
                    <a:gdLst>
                      <a:gd name="connsiteX0" fmla="*/ 52828 w 52827"/>
                      <a:gd name="connsiteY0" fmla="*/ 17609 h 19427"/>
                      <a:gd name="connsiteX1" fmla="*/ 52531 w 52827"/>
                      <a:gd name="connsiteY1" fmla="*/ 16690 h 19427"/>
                      <a:gd name="connsiteX2" fmla="*/ 771 w 52827"/>
                      <a:gd name="connsiteY2" fmla="*/ 0 h 19427"/>
                      <a:gd name="connsiteX3" fmla="*/ 0 w 52827"/>
                      <a:gd name="connsiteY3" fmla="*/ 593 h 19427"/>
                      <a:gd name="connsiteX4" fmla="*/ 52828 w 52827"/>
                      <a:gd name="connsiteY4" fmla="*/ 17609 h 1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7" h="19427">
                        <a:moveTo>
                          <a:pt x="52828" y="17609"/>
                        </a:moveTo>
                        <a:lnTo>
                          <a:pt x="52531" y="16690"/>
                        </a:lnTo>
                        <a:cubicBezTo>
                          <a:pt x="34388" y="22026"/>
                          <a:pt x="12599" y="15030"/>
                          <a:pt x="771" y="0"/>
                        </a:cubicBezTo>
                        <a:lnTo>
                          <a:pt x="0" y="593"/>
                        </a:lnTo>
                        <a:cubicBezTo>
                          <a:pt x="12066" y="15919"/>
                          <a:pt x="34299" y="23064"/>
                          <a:pt x="52828" y="17609"/>
                        </a:cubicBezTo>
                        <a:close/>
                      </a:path>
                    </a:pathLst>
                  </a:custGeom>
                  <a:solidFill>
                    <a:srgbClr val="A0A58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60" name="Graphic 3339">
                <a:extLst>
                  <a:ext uri="{FF2B5EF4-FFF2-40B4-BE49-F238E27FC236}">
                    <a16:creationId xmlns:a16="http://schemas.microsoft.com/office/drawing/2014/main" id="{2A598474-B6CE-4A6B-926B-90BBCB23B534}"/>
                  </a:ext>
                </a:extLst>
              </p:cNvPr>
              <p:cNvGrpSpPr/>
              <p:nvPr/>
            </p:nvGrpSpPr>
            <p:grpSpPr>
              <a:xfrm>
                <a:off x="5130193" y="6290496"/>
                <a:ext cx="438869" cy="517201"/>
                <a:chOff x="5130193" y="6290496"/>
                <a:chExt cx="438869" cy="517201"/>
              </a:xfrm>
            </p:grpSpPr>
            <p:grpSp>
              <p:nvGrpSpPr>
                <p:cNvPr id="2381" name="Graphic 3339">
                  <a:extLst>
                    <a:ext uri="{FF2B5EF4-FFF2-40B4-BE49-F238E27FC236}">
                      <a16:creationId xmlns:a16="http://schemas.microsoft.com/office/drawing/2014/main" id="{704895DA-E614-424E-B1E1-7C8B5EEC3CEB}"/>
                    </a:ext>
                  </a:extLst>
                </p:cNvPr>
                <p:cNvGrpSpPr/>
                <p:nvPr/>
              </p:nvGrpSpPr>
              <p:grpSpPr>
                <a:xfrm>
                  <a:off x="5130193" y="6290496"/>
                  <a:ext cx="438869" cy="517201"/>
                  <a:chOff x="5130193" y="6290496"/>
                  <a:chExt cx="438869" cy="517201"/>
                </a:xfrm>
                <a:solidFill>
                  <a:srgbClr val="FBFFFF"/>
                </a:solidFill>
              </p:grpSpPr>
              <p:sp>
                <p:nvSpPr>
                  <p:cNvPr id="2397" name="Freeform: Shape 2396">
                    <a:extLst>
                      <a:ext uri="{FF2B5EF4-FFF2-40B4-BE49-F238E27FC236}">
                        <a16:creationId xmlns:a16="http://schemas.microsoft.com/office/drawing/2014/main" id="{169B306C-9812-4A7B-895C-E445F1879104}"/>
                      </a:ext>
                    </a:extLst>
                  </p:cNvPr>
                  <p:cNvSpPr/>
                  <p:nvPr/>
                </p:nvSpPr>
                <p:spPr>
                  <a:xfrm>
                    <a:off x="5130193" y="6290496"/>
                    <a:ext cx="390615" cy="516400"/>
                  </a:xfrm>
                  <a:custGeom>
                    <a:avLst/>
                    <a:gdLst>
                      <a:gd name="connsiteX0" fmla="*/ 390616 w 390615"/>
                      <a:gd name="connsiteY0" fmla="*/ 29241 h 516400"/>
                      <a:gd name="connsiteX1" fmla="*/ 369123 w 390615"/>
                      <a:gd name="connsiteY1" fmla="*/ 9883 h 516400"/>
                      <a:gd name="connsiteX2" fmla="*/ 186271 w 390615"/>
                      <a:gd name="connsiteY2" fmla="*/ 62918 h 516400"/>
                      <a:gd name="connsiteX3" fmla="*/ 28025 w 390615"/>
                      <a:gd name="connsiteY3" fmla="*/ 242924 h 516400"/>
                      <a:gd name="connsiteX4" fmla="*/ 3034 w 390615"/>
                      <a:gd name="connsiteY4" fmla="*/ 387118 h 516400"/>
                      <a:gd name="connsiteX5" fmla="*/ 26247 w 390615"/>
                      <a:gd name="connsiteY5" fmla="*/ 516401 h 516400"/>
                      <a:gd name="connsiteX6" fmla="*/ 390616 w 390615"/>
                      <a:gd name="connsiteY6" fmla="*/ 29241 h 51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0615" h="516400">
                        <a:moveTo>
                          <a:pt x="390616" y="29241"/>
                        </a:moveTo>
                        <a:cubicBezTo>
                          <a:pt x="390616" y="29241"/>
                          <a:pt x="389044" y="12521"/>
                          <a:pt x="369123" y="9883"/>
                        </a:cubicBezTo>
                        <a:cubicBezTo>
                          <a:pt x="349201" y="7244"/>
                          <a:pt x="301947" y="-30909"/>
                          <a:pt x="186271" y="62918"/>
                        </a:cubicBezTo>
                        <a:cubicBezTo>
                          <a:pt x="70596" y="156745"/>
                          <a:pt x="45575" y="217281"/>
                          <a:pt x="28025" y="242924"/>
                        </a:cubicBezTo>
                        <a:cubicBezTo>
                          <a:pt x="10505" y="268567"/>
                          <a:pt x="-7252" y="349320"/>
                          <a:pt x="3034" y="387118"/>
                        </a:cubicBezTo>
                        <a:cubicBezTo>
                          <a:pt x="13321" y="424915"/>
                          <a:pt x="41632" y="491024"/>
                          <a:pt x="26247" y="516401"/>
                        </a:cubicBezTo>
                        <a:cubicBezTo>
                          <a:pt x="26276" y="516401"/>
                          <a:pt x="338381" y="144264"/>
                          <a:pt x="390616" y="292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8" name="Freeform: Shape 2397">
                    <a:extLst>
                      <a:ext uri="{FF2B5EF4-FFF2-40B4-BE49-F238E27FC236}">
                        <a16:creationId xmlns:a16="http://schemas.microsoft.com/office/drawing/2014/main" id="{8D5F8C6F-FEE4-45FB-AD65-FD9BF9C7C4A6}"/>
                      </a:ext>
                    </a:extLst>
                  </p:cNvPr>
                  <p:cNvSpPr/>
                  <p:nvPr/>
                </p:nvSpPr>
                <p:spPr>
                  <a:xfrm>
                    <a:off x="5156469" y="6318864"/>
                    <a:ext cx="412593" cy="488833"/>
                  </a:xfrm>
                  <a:custGeom>
                    <a:avLst/>
                    <a:gdLst>
                      <a:gd name="connsiteX0" fmla="*/ 353697 w 412593"/>
                      <a:gd name="connsiteY0" fmla="*/ 2296 h 488833"/>
                      <a:gd name="connsiteX1" fmla="*/ 400773 w 412593"/>
                      <a:gd name="connsiteY1" fmla="*/ 21417 h 488833"/>
                      <a:gd name="connsiteX2" fmla="*/ 321650 w 412593"/>
                      <a:gd name="connsiteY2" fmla="*/ 306278 h 488833"/>
                      <a:gd name="connsiteX3" fmla="*/ 72482 w 412593"/>
                      <a:gd name="connsiteY3" fmla="*/ 487855 h 488833"/>
                      <a:gd name="connsiteX4" fmla="*/ 0 w 412593"/>
                      <a:gd name="connsiteY4" fmla="*/ 488003 h 488833"/>
                      <a:gd name="connsiteX5" fmla="*/ 353697 w 412593"/>
                      <a:gd name="connsiteY5" fmla="*/ 2296 h 48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93" h="488833">
                        <a:moveTo>
                          <a:pt x="353697" y="2296"/>
                        </a:moveTo>
                        <a:cubicBezTo>
                          <a:pt x="353697" y="2296"/>
                          <a:pt x="380585" y="-9770"/>
                          <a:pt x="400773" y="21417"/>
                        </a:cubicBezTo>
                        <a:cubicBezTo>
                          <a:pt x="420962" y="52604"/>
                          <a:pt x="426772" y="146075"/>
                          <a:pt x="321650" y="306278"/>
                        </a:cubicBezTo>
                        <a:cubicBezTo>
                          <a:pt x="216528" y="466480"/>
                          <a:pt x="162070" y="494940"/>
                          <a:pt x="72482" y="487855"/>
                        </a:cubicBezTo>
                        <a:cubicBezTo>
                          <a:pt x="72482" y="487855"/>
                          <a:pt x="17580" y="465532"/>
                          <a:pt x="0" y="488003"/>
                        </a:cubicBezTo>
                        <a:cubicBezTo>
                          <a:pt x="0" y="488032"/>
                          <a:pt x="183800" y="149988"/>
                          <a:pt x="353697" y="229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2382" name="Picture 2381">
                  <a:extLst>
                    <a:ext uri="{FF2B5EF4-FFF2-40B4-BE49-F238E27FC236}">
                      <a16:creationId xmlns:a16="http://schemas.microsoft.com/office/drawing/2014/main" id="{47A5F040-49AD-4AD0-8242-2D6B49213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81" y="6294879"/>
                  <a:ext cx="385387" cy="509897"/>
                </a:xfrm>
                <a:custGeom>
                  <a:avLst/>
                  <a:gdLst>
                    <a:gd name="connsiteX0" fmla="*/ 102 w 385387"/>
                    <a:gd name="connsiteY0" fmla="*/ 460 h 509897"/>
                    <a:gd name="connsiteX1" fmla="*/ 385490 w 385387"/>
                    <a:gd name="connsiteY1" fmla="*/ 460 h 509897"/>
                    <a:gd name="connsiteX2" fmla="*/ 385490 w 385387"/>
                    <a:gd name="connsiteY2" fmla="*/ 510358 h 509897"/>
                    <a:gd name="connsiteX3" fmla="*/ 102 w 385387"/>
                    <a:gd name="connsiteY3" fmla="*/ 510358 h 509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387" h="509897">
                      <a:moveTo>
                        <a:pt x="102" y="460"/>
                      </a:moveTo>
                      <a:lnTo>
                        <a:pt x="385490" y="460"/>
                      </a:lnTo>
                      <a:lnTo>
                        <a:pt x="385490" y="510358"/>
                      </a:lnTo>
                      <a:lnTo>
                        <a:pt x="102" y="51035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383" name="Picture 2382">
                  <a:extLst>
                    <a:ext uri="{FF2B5EF4-FFF2-40B4-BE49-F238E27FC236}">
                      <a16:creationId xmlns:a16="http://schemas.microsoft.com/office/drawing/2014/main" id="{35C36E0F-5EA6-4954-9EFD-3D7D19E21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57198" y="6321560"/>
                  <a:ext cx="406138" cy="483216"/>
                </a:xfrm>
                <a:custGeom>
                  <a:avLst/>
                  <a:gdLst>
                    <a:gd name="connsiteX0" fmla="*/ 110 w 406138"/>
                    <a:gd name="connsiteY0" fmla="*/ 469 h 483216"/>
                    <a:gd name="connsiteX1" fmla="*/ 406249 w 406138"/>
                    <a:gd name="connsiteY1" fmla="*/ 469 h 483216"/>
                    <a:gd name="connsiteX2" fmla="*/ 406249 w 406138"/>
                    <a:gd name="connsiteY2" fmla="*/ 483686 h 483216"/>
                    <a:gd name="connsiteX3" fmla="*/ 110 w 406138"/>
                    <a:gd name="connsiteY3" fmla="*/ 483686 h 483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138" h="483216">
                      <a:moveTo>
                        <a:pt x="110" y="469"/>
                      </a:moveTo>
                      <a:lnTo>
                        <a:pt x="406249" y="469"/>
                      </a:lnTo>
                      <a:lnTo>
                        <a:pt x="406249" y="483686"/>
                      </a:lnTo>
                      <a:lnTo>
                        <a:pt x="110" y="4836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384" name="Graphic 3339">
                  <a:extLst>
                    <a:ext uri="{FF2B5EF4-FFF2-40B4-BE49-F238E27FC236}">
                      <a16:creationId xmlns:a16="http://schemas.microsoft.com/office/drawing/2014/main" id="{D13843E9-A3E8-4851-BD3D-16684CEB7D3C}"/>
                    </a:ext>
                  </a:extLst>
                </p:cNvPr>
                <p:cNvGrpSpPr/>
                <p:nvPr/>
              </p:nvGrpSpPr>
              <p:grpSpPr>
                <a:xfrm>
                  <a:off x="5195275" y="6340385"/>
                  <a:ext cx="298443" cy="367021"/>
                  <a:chOff x="5195275" y="6340385"/>
                  <a:chExt cx="298443" cy="367021"/>
                </a:xfrm>
                <a:solidFill>
                  <a:srgbClr val="A0BDAB"/>
                </a:solidFill>
              </p:grpSpPr>
              <p:sp>
                <p:nvSpPr>
                  <p:cNvPr id="2385" name="Freeform: Shape 2384">
                    <a:extLst>
                      <a:ext uri="{FF2B5EF4-FFF2-40B4-BE49-F238E27FC236}">
                        <a16:creationId xmlns:a16="http://schemas.microsoft.com/office/drawing/2014/main" id="{855EC3A9-10B3-48A7-AF53-41E27B2ADDF9}"/>
                      </a:ext>
                    </a:extLst>
                  </p:cNvPr>
                  <p:cNvSpPr/>
                  <p:nvPr/>
                </p:nvSpPr>
                <p:spPr>
                  <a:xfrm>
                    <a:off x="5322808" y="6340385"/>
                    <a:ext cx="159550" cy="43236"/>
                  </a:xfrm>
                  <a:custGeom>
                    <a:avLst/>
                    <a:gdLst>
                      <a:gd name="connsiteX0" fmla="*/ 155845 w 159550"/>
                      <a:gd name="connsiteY0" fmla="*/ 73 h 43236"/>
                      <a:gd name="connsiteX1" fmla="*/ 0 w 159550"/>
                      <a:gd name="connsiteY1" fmla="*/ 43237 h 43236"/>
                      <a:gd name="connsiteX2" fmla="*/ 159550 w 159550"/>
                      <a:gd name="connsiteY2" fmla="*/ 1141 h 43236"/>
                      <a:gd name="connsiteX3" fmla="*/ 155845 w 159550"/>
                      <a:gd name="connsiteY3" fmla="*/ 73 h 4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550" h="43236">
                        <a:moveTo>
                          <a:pt x="155845" y="73"/>
                        </a:moveTo>
                        <a:cubicBezTo>
                          <a:pt x="97236" y="-1142"/>
                          <a:pt x="42185" y="12702"/>
                          <a:pt x="0" y="43237"/>
                        </a:cubicBezTo>
                        <a:cubicBezTo>
                          <a:pt x="42570" y="13117"/>
                          <a:pt x="101238" y="-579"/>
                          <a:pt x="159550" y="1141"/>
                        </a:cubicBezTo>
                        <a:lnTo>
                          <a:pt x="155845" y="7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6" name="Freeform: Shape 2385">
                    <a:extLst>
                      <a:ext uri="{FF2B5EF4-FFF2-40B4-BE49-F238E27FC236}">
                        <a16:creationId xmlns:a16="http://schemas.microsoft.com/office/drawing/2014/main" id="{67D203D8-60E6-484F-839B-A52FF6F36429}"/>
                      </a:ext>
                    </a:extLst>
                  </p:cNvPr>
                  <p:cNvSpPr/>
                  <p:nvPr/>
                </p:nvSpPr>
                <p:spPr>
                  <a:xfrm>
                    <a:off x="5276829" y="6392071"/>
                    <a:ext cx="157149" cy="41562"/>
                  </a:xfrm>
                  <a:custGeom>
                    <a:avLst/>
                    <a:gdLst>
                      <a:gd name="connsiteX0" fmla="*/ 144105 w 157149"/>
                      <a:gd name="connsiteY0" fmla="*/ 1897 h 41562"/>
                      <a:gd name="connsiteX1" fmla="*/ 107286 w 157149"/>
                      <a:gd name="connsiteY1" fmla="*/ 10257 h 41562"/>
                      <a:gd name="connsiteX2" fmla="*/ 70941 w 157149"/>
                      <a:gd name="connsiteY2" fmla="*/ 19595 h 41562"/>
                      <a:gd name="connsiteX3" fmla="*/ 34803 w 157149"/>
                      <a:gd name="connsiteY3" fmla="*/ 29349 h 41562"/>
                      <a:gd name="connsiteX4" fmla="*/ 0 w 157149"/>
                      <a:gd name="connsiteY4" fmla="*/ 41563 h 41562"/>
                      <a:gd name="connsiteX5" fmla="*/ 35011 w 157149"/>
                      <a:gd name="connsiteY5" fmla="*/ 29734 h 41562"/>
                      <a:gd name="connsiteX6" fmla="*/ 71326 w 157149"/>
                      <a:gd name="connsiteY6" fmla="*/ 20366 h 41562"/>
                      <a:gd name="connsiteX7" fmla="*/ 107820 w 157149"/>
                      <a:gd name="connsiteY7" fmla="*/ 11413 h 41562"/>
                      <a:gd name="connsiteX8" fmla="*/ 157149 w 157149"/>
                      <a:gd name="connsiteY8" fmla="*/ 0 h 41562"/>
                      <a:gd name="connsiteX9" fmla="*/ 144105 w 157149"/>
                      <a:gd name="connsiteY9" fmla="*/ 1897 h 4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149" h="41562">
                        <a:moveTo>
                          <a:pt x="144105" y="1897"/>
                        </a:moveTo>
                        <a:cubicBezTo>
                          <a:pt x="131684" y="4328"/>
                          <a:pt x="119440" y="7204"/>
                          <a:pt x="107286" y="10257"/>
                        </a:cubicBezTo>
                        <a:cubicBezTo>
                          <a:pt x="95131" y="13311"/>
                          <a:pt x="83066" y="16483"/>
                          <a:pt x="70941" y="19595"/>
                        </a:cubicBezTo>
                        <a:cubicBezTo>
                          <a:pt x="58846" y="22708"/>
                          <a:pt x="46721" y="25821"/>
                          <a:pt x="34803" y="29349"/>
                        </a:cubicBezTo>
                        <a:cubicBezTo>
                          <a:pt x="22886" y="32876"/>
                          <a:pt x="11176" y="36790"/>
                          <a:pt x="0" y="41563"/>
                        </a:cubicBezTo>
                        <a:cubicBezTo>
                          <a:pt x="11265" y="36938"/>
                          <a:pt x="23034" y="33114"/>
                          <a:pt x="35011" y="29734"/>
                        </a:cubicBezTo>
                        <a:cubicBezTo>
                          <a:pt x="46988" y="26355"/>
                          <a:pt x="59142" y="23360"/>
                          <a:pt x="71326" y="20366"/>
                        </a:cubicBezTo>
                        <a:cubicBezTo>
                          <a:pt x="83481" y="17372"/>
                          <a:pt x="95635" y="14348"/>
                          <a:pt x="107820" y="11413"/>
                        </a:cubicBezTo>
                        <a:cubicBezTo>
                          <a:pt x="120004" y="8508"/>
                          <a:pt x="144728" y="2312"/>
                          <a:pt x="157149" y="0"/>
                        </a:cubicBezTo>
                        <a:lnTo>
                          <a:pt x="144105" y="1897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7" name="Freeform: Shape 2386">
                    <a:extLst>
                      <a:ext uri="{FF2B5EF4-FFF2-40B4-BE49-F238E27FC236}">
                        <a16:creationId xmlns:a16="http://schemas.microsoft.com/office/drawing/2014/main" id="{3CFEE144-38D9-4656-96B9-1364961F1169}"/>
                      </a:ext>
                    </a:extLst>
                  </p:cNvPr>
                  <p:cNvSpPr/>
                  <p:nvPr/>
                </p:nvSpPr>
                <p:spPr>
                  <a:xfrm>
                    <a:off x="5229663" y="6455551"/>
                    <a:ext cx="142089" cy="41612"/>
                  </a:xfrm>
                  <a:custGeom>
                    <a:avLst/>
                    <a:gdLst>
                      <a:gd name="connsiteX0" fmla="*/ 142089 w 142089"/>
                      <a:gd name="connsiteY0" fmla="*/ 7461 h 41612"/>
                      <a:gd name="connsiteX1" fmla="*/ 121960 w 142089"/>
                      <a:gd name="connsiteY1" fmla="*/ 2570 h 41612"/>
                      <a:gd name="connsiteX2" fmla="*/ 101713 w 142089"/>
                      <a:gd name="connsiteY2" fmla="*/ 20 h 41612"/>
                      <a:gd name="connsiteX3" fmla="*/ 82384 w 142089"/>
                      <a:gd name="connsiteY3" fmla="*/ 2451 h 41612"/>
                      <a:gd name="connsiteX4" fmla="*/ 65545 w 142089"/>
                      <a:gd name="connsiteY4" fmla="*/ 9833 h 41612"/>
                      <a:gd name="connsiteX5" fmla="*/ 0 w 142089"/>
                      <a:gd name="connsiteY5" fmla="*/ 41612 h 41612"/>
                      <a:gd name="connsiteX6" fmla="*/ 66049 w 142089"/>
                      <a:gd name="connsiteY6" fmla="*/ 10544 h 41612"/>
                      <a:gd name="connsiteX7" fmla="*/ 82888 w 142089"/>
                      <a:gd name="connsiteY7" fmla="*/ 3400 h 41612"/>
                      <a:gd name="connsiteX8" fmla="*/ 101890 w 142089"/>
                      <a:gd name="connsiteY8" fmla="*/ 1236 h 41612"/>
                      <a:gd name="connsiteX9" fmla="*/ 121871 w 142089"/>
                      <a:gd name="connsiteY9" fmla="*/ 3933 h 41612"/>
                      <a:gd name="connsiteX10" fmla="*/ 141852 w 142089"/>
                      <a:gd name="connsiteY10" fmla="*/ 8973 h 41612"/>
                      <a:gd name="connsiteX11" fmla="*/ 142089 w 142089"/>
                      <a:gd name="connsiteY11" fmla="*/ 7461 h 4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2089" h="41612">
                        <a:moveTo>
                          <a:pt x="142089" y="7461"/>
                        </a:moveTo>
                        <a:cubicBezTo>
                          <a:pt x="135419" y="5682"/>
                          <a:pt x="128719" y="3933"/>
                          <a:pt x="121960" y="2570"/>
                        </a:cubicBezTo>
                        <a:cubicBezTo>
                          <a:pt x="115231" y="1176"/>
                          <a:pt x="108412" y="228"/>
                          <a:pt x="101713" y="20"/>
                        </a:cubicBezTo>
                        <a:cubicBezTo>
                          <a:pt x="95013" y="-128"/>
                          <a:pt x="88402" y="524"/>
                          <a:pt x="82384" y="2451"/>
                        </a:cubicBezTo>
                        <a:cubicBezTo>
                          <a:pt x="76366" y="4348"/>
                          <a:pt x="71030" y="7224"/>
                          <a:pt x="65545" y="9833"/>
                        </a:cubicBezTo>
                        <a:lnTo>
                          <a:pt x="0" y="41612"/>
                        </a:lnTo>
                        <a:lnTo>
                          <a:pt x="66049" y="10544"/>
                        </a:lnTo>
                        <a:cubicBezTo>
                          <a:pt x="71563" y="7995"/>
                          <a:pt x="76959" y="5178"/>
                          <a:pt x="82888" y="3400"/>
                        </a:cubicBezTo>
                        <a:cubicBezTo>
                          <a:pt x="88817" y="1591"/>
                          <a:pt x="95309" y="998"/>
                          <a:pt x="101890" y="1236"/>
                        </a:cubicBezTo>
                        <a:cubicBezTo>
                          <a:pt x="108501" y="1502"/>
                          <a:pt x="115201" y="2510"/>
                          <a:pt x="121871" y="3933"/>
                        </a:cubicBezTo>
                        <a:cubicBezTo>
                          <a:pt x="128542" y="5327"/>
                          <a:pt x="135212" y="7165"/>
                          <a:pt x="141852" y="8973"/>
                        </a:cubicBezTo>
                        <a:lnTo>
                          <a:pt x="142089" y="746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8" name="Freeform: Shape 2387">
                    <a:extLst>
                      <a:ext uri="{FF2B5EF4-FFF2-40B4-BE49-F238E27FC236}">
                        <a16:creationId xmlns:a16="http://schemas.microsoft.com/office/drawing/2014/main" id="{D6D13DDF-D49D-4111-B29D-301DFAA29A58}"/>
                      </a:ext>
                    </a:extLst>
                  </p:cNvPr>
                  <p:cNvSpPr/>
                  <p:nvPr/>
                </p:nvSpPr>
                <p:spPr>
                  <a:xfrm>
                    <a:off x="5202301" y="6509318"/>
                    <a:ext cx="136101" cy="32164"/>
                  </a:xfrm>
                  <a:custGeom>
                    <a:avLst/>
                    <a:gdLst>
                      <a:gd name="connsiteX0" fmla="*/ 135805 w 136101"/>
                      <a:gd name="connsiteY0" fmla="*/ 0 h 32164"/>
                      <a:gd name="connsiteX1" fmla="*/ 100556 w 136101"/>
                      <a:gd name="connsiteY1" fmla="*/ 5129 h 32164"/>
                      <a:gd name="connsiteX2" fmla="*/ 66761 w 136101"/>
                      <a:gd name="connsiteY2" fmla="*/ 13577 h 32164"/>
                      <a:gd name="connsiteX3" fmla="*/ 0 w 136101"/>
                      <a:gd name="connsiteY3" fmla="*/ 32165 h 32164"/>
                      <a:gd name="connsiteX4" fmla="*/ 67117 w 136101"/>
                      <a:gd name="connsiteY4" fmla="*/ 14348 h 32164"/>
                      <a:gd name="connsiteX5" fmla="*/ 101060 w 136101"/>
                      <a:gd name="connsiteY5" fmla="*/ 6285 h 32164"/>
                      <a:gd name="connsiteX6" fmla="*/ 136101 w 136101"/>
                      <a:gd name="connsiteY6" fmla="*/ 1571 h 32164"/>
                      <a:gd name="connsiteX7" fmla="*/ 135805 w 136101"/>
                      <a:gd name="connsiteY7" fmla="*/ 0 h 3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101" h="32164">
                        <a:moveTo>
                          <a:pt x="135805" y="0"/>
                        </a:moveTo>
                        <a:cubicBezTo>
                          <a:pt x="123531" y="178"/>
                          <a:pt x="111881" y="2460"/>
                          <a:pt x="100556" y="5129"/>
                        </a:cubicBezTo>
                        <a:cubicBezTo>
                          <a:pt x="89232" y="7826"/>
                          <a:pt x="77996" y="10672"/>
                          <a:pt x="66761" y="13577"/>
                        </a:cubicBezTo>
                        <a:cubicBezTo>
                          <a:pt x="44320" y="19418"/>
                          <a:pt x="22086" y="25613"/>
                          <a:pt x="0" y="32165"/>
                        </a:cubicBezTo>
                        <a:cubicBezTo>
                          <a:pt x="22204" y="25851"/>
                          <a:pt x="44557" y="19921"/>
                          <a:pt x="67117" y="14348"/>
                        </a:cubicBezTo>
                        <a:cubicBezTo>
                          <a:pt x="78382" y="11562"/>
                          <a:pt x="89706" y="8864"/>
                          <a:pt x="101060" y="6285"/>
                        </a:cubicBezTo>
                        <a:cubicBezTo>
                          <a:pt x="112415" y="3735"/>
                          <a:pt x="124006" y="1601"/>
                          <a:pt x="136101" y="1571"/>
                        </a:cubicBezTo>
                        <a:lnTo>
                          <a:pt x="135805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9" name="Freeform: Shape 2388">
                    <a:extLst>
                      <a:ext uri="{FF2B5EF4-FFF2-40B4-BE49-F238E27FC236}">
                        <a16:creationId xmlns:a16="http://schemas.microsoft.com/office/drawing/2014/main" id="{16F939AB-1BBB-4296-8D40-96356A894DF0}"/>
                      </a:ext>
                    </a:extLst>
                  </p:cNvPr>
                  <p:cNvSpPr/>
                  <p:nvPr/>
                </p:nvSpPr>
                <p:spPr>
                  <a:xfrm>
                    <a:off x="5195275" y="6567126"/>
                    <a:ext cx="101149" cy="31927"/>
                  </a:xfrm>
                  <a:custGeom>
                    <a:avLst/>
                    <a:gdLst>
                      <a:gd name="connsiteX0" fmla="*/ 100023 w 101149"/>
                      <a:gd name="connsiteY0" fmla="*/ 0 h 31927"/>
                      <a:gd name="connsiteX1" fmla="*/ 88254 w 101149"/>
                      <a:gd name="connsiteY1" fmla="*/ 5188 h 31927"/>
                      <a:gd name="connsiteX2" fmla="*/ 75062 w 101149"/>
                      <a:gd name="connsiteY2" fmla="*/ 7767 h 31927"/>
                      <a:gd name="connsiteX3" fmla="*/ 61247 w 101149"/>
                      <a:gd name="connsiteY3" fmla="*/ 8982 h 31927"/>
                      <a:gd name="connsiteX4" fmla="*/ 54369 w 101149"/>
                      <a:gd name="connsiteY4" fmla="*/ 9753 h 31927"/>
                      <a:gd name="connsiteX5" fmla="*/ 47640 w 101149"/>
                      <a:gd name="connsiteY5" fmla="*/ 10969 h 31927"/>
                      <a:gd name="connsiteX6" fmla="*/ 22679 w 101149"/>
                      <a:gd name="connsiteY6" fmla="*/ 19744 h 31927"/>
                      <a:gd name="connsiteX7" fmla="*/ 0 w 101149"/>
                      <a:gd name="connsiteY7" fmla="*/ 31928 h 31927"/>
                      <a:gd name="connsiteX8" fmla="*/ 22945 w 101149"/>
                      <a:gd name="connsiteY8" fmla="*/ 20129 h 31927"/>
                      <a:gd name="connsiteX9" fmla="*/ 47966 w 101149"/>
                      <a:gd name="connsiteY9" fmla="*/ 11769 h 31927"/>
                      <a:gd name="connsiteX10" fmla="*/ 75447 w 101149"/>
                      <a:gd name="connsiteY10" fmla="*/ 8953 h 31927"/>
                      <a:gd name="connsiteX11" fmla="*/ 88965 w 101149"/>
                      <a:gd name="connsiteY11" fmla="*/ 6522 h 31927"/>
                      <a:gd name="connsiteX12" fmla="*/ 101149 w 101149"/>
                      <a:gd name="connsiteY12" fmla="*/ 1393 h 31927"/>
                      <a:gd name="connsiteX13" fmla="*/ 100023 w 101149"/>
                      <a:gd name="connsiteY13" fmla="*/ 0 h 3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149" h="31927">
                        <a:moveTo>
                          <a:pt x="100023" y="0"/>
                        </a:moveTo>
                        <a:cubicBezTo>
                          <a:pt x="96406" y="2164"/>
                          <a:pt x="92463" y="3884"/>
                          <a:pt x="88254" y="5188"/>
                        </a:cubicBezTo>
                        <a:cubicBezTo>
                          <a:pt x="84074" y="6492"/>
                          <a:pt x="79597" y="7263"/>
                          <a:pt x="75062" y="7767"/>
                        </a:cubicBezTo>
                        <a:cubicBezTo>
                          <a:pt x="70496" y="8271"/>
                          <a:pt x="65872" y="8567"/>
                          <a:pt x="61247" y="8982"/>
                        </a:cubicBezTo>
                        <a:cubicBezTo>
                          <a:pt x="58935" y="9190"/>
                          <a:pt x="56622" y="9427"/>
                          <a:pt x="54369" y="9753"/>
                        </a:cubicBezTo>
                        <a:cubicBezTo>
                          <a:pt x="52116" y="10109"/>
                          <a:pt x="49834" y="10465"/>
                          <a:pt x="47640" y="10969"/>
                        </a:cubicBezTo>
                        <a:cubicBezTo>
                          <a:pt x="38776" y="12925"/>
                          <a:pt x="30505" y="16038"/>
                          <a:pt x="22679" y="19744"/>
                        </a:cubicBezTo>
                        <a:cubicBezTo>
                          <a:pt x="14852" y="23449"/>
                          <a:pt x="7411" y="27659"/>
                          <a:pt x="0" y="31928"/>
                        </a:cubicBezTo>
                        <a:cubicBezTo>
                          <a:pt x="7500" y="27807"/>
                          <a:pt x="15030" y="23686"/>
                          <a:pt x="22945" y="20129"/>
                        </a:cubicBezTo>
                        <a:cubicBezTo>
                          <a:pt x="30831" y="16542"/>
                          <a:pt x="39132" y="13548"/>
                          <a:pt x="47966" y="11769"/>
                        </a:cubicBezTo>
                        <a:cubicBezTo>
                          <a:pt x="56771" y="9842"/>
                          <a:pt x="66198" y="9842"/>
                          <a:pt x="75447" y="8953"/>
                        </a:cubicBezTo>
                        <a:cubicBezTo>
                          <a:pt x="80072" y="8508"/>
                          <a:pt x="84637" y="7797"/>
                          <a:pt x="88965" y="6522"/>
                        </a:cubicBezTo>
                        <a:cubicBezTo>
                          <a:pt x="93293" y="5277"/>
                          <a:pt x="97384" y="3557"/>
                          <a:pt x="101149" y="1393"/>
                        </a:cubicBezTo>
                        <a:lnTo>
                          <a:pt x="100023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0" name="Freeform: Shape 2389">
                    <a:extLst>
                      <a:ext uri="{FF2B5EF4-FFF2-40B4-BE49-F238E27FC236}">
                        <a16:creationId xmlns:a16="http://schemas.microsoft.com/office/drawing/2014/main" id="{52CCB4CE-C2F2-4ECA-BDF7-1D3085353233}"/>
                      </a:ext>
                    </a:extLst>
                  </p:cNvPr>
                  <p:cNvSpPr/>
                  <p:nvPr/>
                </p:nvSpPr>
                <p:spPr>
                  <a:xfrm>
                    <a:off x="5196253" y="6629083"/>
                    <a:ext cx="60535" cy="16365"/>
                  </a:xfrm>
                  <a:custGeom>
                    <a:avLst/>
                    <a:gdLst>
                      <a:gd name="connsiteX0" fmla="*/ 60535 w 60535"/>
                      <a:gd name="connsiteY0" fmla="*/ 3885 h 16365"/>
                      <a:gd name="connsiteX1" fmla="*/ 54903 w 60535"/>
                      <a:gd name="connsiteY1" fmla="*/ 653 h 16365"/>
                      <a:gd name="connsiteX2" fmla="*/ 50575 w 60535"/>
                      <a:gd name="connsiteY2" fmla="*/ 1 h 16365"/>
                      <a:gd name="connsiteX3" fmla="*/ 42659 w 60535"/>
                      <a:gd name="connsiteY3" fmla="*/ 1128 h 16365"/>
                      <a:gd name="connsiteX4" fmla="*/ 27896 w 60535"/>
                      <a:gd name="connsiteY4" fmla="*/ 5278 h 16365"/>
                      <a:gd name="connsiteX5" fmla="*/ 0 w 60535"/>
                      <a:gd name="connsiteY5" fmla="*/ 16365 h 16365"/>
                      <a:gd name="connsiteX6" fmla="*/ 28282 w 60535"/>
                      <a:gd name="connsiteY6" fmla="*/ 6019 h 16365"/>
                      <a:gd name="connsiteX7" fmla="*/ 43163 w 60535"/>
                      <a:gd name="connsiteY7" fmla="*/ 2254 h 16365"/>
                      <a:gd name="connsiteX8" fmla="*/ 50782 w 60535"/>
                      <a:gd name="connsiteY8" fmla="*/ 1365 h 16365"/>
                      <a:gd name="connsiteX9" fmla="*/ 58668 w 60535"/>
                      <a:gd name="connsiteY9" fmla="*/ 4418 h 16365"/>
                      <a:gd name="connsiteX10" fmla="*/ 60535 w 60535"/>
                      <a:gd name="connsiteY10" fmla="*/ 3885 h 16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535" h="16365">
                        <a:moveTo>
                          <a:pt x="60535" y="3885"/>
                        </a:moveTo>
                        <a:cubicBezTo>
                          <a:pt x="59350" y="2818"/>
                          <a:pt x="56355" y="1098"/>
                          <a:pt x="54903" y="653"/>
                        </a:cubicBezTo>
                        <a:cubicBezTo>
                          <a:pt x="53450" y="209"/>
                          <a:pt x="51968" y="31"/>
                          <a:pt x="50575" y="1"/>
                        </a:cubicBezTo>
                        <a:cubicBezTo>
                          <a:pt x="47758" y="-28"/>
                          <a:pt x="45150" y="505"/>
                          <a:pt x="42659" y="1128"/>
                        </a:cubicBezTo>
                        <a:cubicBezTo>
                          <a:pt x="37649" y="2343"/>
                          <a:pt x="32728" y="3737"/>
                          <a:pt x="27896" y="5278"/>
                        </a:cubicBezTo>
                        <a:cubicBezTo>
                          <a:pt x="18232" y="8361"/>
                          <a:pt x="8923" y="12067"/>
                          <a:pt x="0" y="16365"/>
                        </a:cubicBezTo>
                        <a:cubicBezTo>
                          <a:pt x="9071" y="12304"/>
                          <a:pt x="18499" y="8836"/>
                          <a:pt x="28282" y="6019"/>
                        </a:cubicBezTo>
                        <a:cubicBezTo>
                          <a:pt x="33173" y="4596"/>
                          <a:pt x="38124" y="3351"/>
                          <a:pt x="43163" y="2254"/>
                        </a:cubicBezTo>
                        <a:cubicBezTo>
                          <a:pt x="45654" y="1691"/>
                          <a:pt x="48203" y="1276"/>
                          <a:pt x="50782" y="1365"/>
                        </a:cubicBezTo>
                        <a:cubicBezTo>
                          <a:pt x="53361" y="1454"/>
                          <a:pt x="56800" y="2669"/>
                          <a:pt x="58668" y="4418"/>
                        </a:cubicBezTo>
                        <a:lnTo>
                          <a:pt x="60535" y="38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1" name="Freeform: Shape 2390">
                    <a:extLst>
                      <a:ext uri="{FF2B5EF4-FFF2-40B4-BE49-F238E27FC236}">
                        <a16:creationId xmlns:a16="http://schemas.microsoft.com/office/drawing/2014/main" id="{38B996FE-A316-46FE-8C88-B03D0934652A}"/>
                      </a:ext>
                    </a:extLst>
                  </p:cNvPr>
                  <p:cNvSpPr/>
                  <p:nvPr/>
                </p:nvSpPr>
                <p:spPr>
                  <a:xfrm>
                    <a:off x="5484493" y="6343720"/>
                    <a:ext cx="9224" cy="122612"/>
                  </a:xfrm>
                  <a:custGeom>
                    <a:avLst/>
                    <a:gdLst>
                      <a:gd name="connsiteX0" fmla="*/ 0 w 9224"/>
                      <a:gd name="connsiteY0" fmla="*/ 504 h 122612"/>
                      <a:gd name="connsiteX1" fmla="*/ 5099 w 9224"/>
                      <a:gd name="connsiteY1" fmla="*/ 15623 h 122612"/>
                      <a:gd name="connsiteX2" fmla="*/ 6463 w 9224"/>
                      <a:gd name="connsiteY2" fmla="*/ 31068 h 122612"/>
                      <a:gd name="connsiteX3" fmla="*/ 7648 w 9224"/>
                      <a:gd name="connsiteY3" fmla="*/ 61958 h 122612"/>
                      <a:gd name="connsiteX4" fmla="*/ 8805 w 9224"/>
                      <a:gd name="connsiteY4" fmla="*/ 92849 h 122612"/>
                      <a:gd name="connsiteX5" fmla="*/ 8360 w 9224"/>
                      <a:gd name="connsiteY5" fmla="*/ 108116 h 122612"/>
                      <a:gd name="connsiteX6" fmla="*/ 5069 w 9224"/>
                      <a:gd name="connsiteY6" fmla="*/ 122613 h 122612"/>
                      <a:gd name="connsiteX7" fmla="*/ 8567 w 9224"/>
                      <a:gd name="connsiteY7" fmla="*/ 108146 h 122612"/>
                      <a:gd name="connsiteX8" fmla="*/ 9220 w 9224"/>
                      <a:gd name="connsiteY8" fmla="*/ 92908 h 122612"/>
                      <a:gd name="connsiteX9" fmla="*/ 8508 w 9224"/>
                      <a:gd name="connsiteY9" fmla="*/ 62077 h 122612"/>
                      <a:gd name="connsiteX10" fmla="*/ 7737 w 9224"/>
                      <a:gd name="connsiteY10" fmla="*/ 31246 h 122612"/>
                      <a:gd name="connsiteX11" fmla="*/ 6581 w 9224"/>
                      <a:gd name="connsiteY11" fmla="*/ 15653 h 122612"/>
                      <a:gd name="connsiteX12" fmla="*/ 1482 w 9224"/>
                      <a:gd name="connsiteY12" fmla="*/ 0 h 122612"/>
                      <a:gd name="connsiteX13" fmla="*/ 0 w 9224"/>
                      <a:gd name="connsiteY13" fmla="*/ 504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224" h="122612">
                        <a:moveTo>
                          <a:pt x="0" y="504"/>
                        </a:moveTo>
                        <a:cubicBezTo>
                          <a:pt x="2698" y="5336"/>
                          <a:pt x="4239" y="10494"/>
                          <a:pt x="5099" y="15623"/>
                        </a:cubicBezTo>
                        <a:cubicBezTo>
                          <a:pt x="5988" y="20781"/>
                          <a:pt x="6255" y="25910"/>
                          <a:pt x="6463" y="31068"/>
                        </a:cubicBezTo>
                        <a:lnTo>
                          <a:pt x="7648" y="61958"/>
                        </a:lnTo>
                        <a:cubicBezTo>
                          <a:pt x="8034" y="72245"/>
                          <a:pt x="8479" y="82562"/>
                          <a:pt x="8805" y="92849"/>
                        </a:cubicBezTo>
                        <a:cubicBezTo>
                          <a:pt x="8923" y="97977"/>
                          <a:pt x="8894" y="103106"/>
                          <a:pt x="8360" y="108116"/>
                        </a:cubicBezTo>
                        <a:cubicBezTo>
                          <a:pt x="7856" y="113126"/>
                          <a:pt x="6818" y="118017"/>
                          <a:pt x="5069" y="122613"/>
                        </a:cubicBezTo>
                        <a:cubicBezTo>
                          <a:pt x="6878" y="118047"/>
                          <a:pt x="8004" y="113156"/>
                          <a:pt x="8567" y="108146"/>
                        </a:cubicBezTo>
                        <a:cubicBezTo>
                          <a:pt x="9160" y="103136"/>
                          <a:pt x="9249" y="98037"/>
                          <a:pt x="9220" y="92908"/>
                        </a:cubicBezTo>
                        <a:cubicBezTo>
                          <a:pt x="9042" y="82651"/>
                          <a:pt x="8745" y="72364"/>
                          <a:pt x="8508" y="62077"/>
                        </a:cubicBezTo>
                        <a:lnTo>
                          <a:pt x="7737" y="31246"/>
                        </a:lnTo>
                        <a:cubicBezTo>
                          <a:pt x="7589" y="26117"/>
                          <a:pt x="7411" y="20929"/>
                          <a:pt x="6581" y="15653"/>
                        </a:cubicBezTo>
                        <a:cubicBezTo>
                          <a:pt x="5751" y="10405"/>
                          <a:pt x="4239" y="5069"/>
                          <a:pt x="1482" y="0"/>
                        </a:cubicBez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2" name="Freeform: Shape 2391">
                    <a:extLst>
                      <a:ext uri="{FF2B5EF4-FFF2-40B4-BE49-F238E27FC236}">
                        <a16:creationId xmlns:a16="http://schemas.microsoft.com/office/drawing/2014/main" id="{C580FDAA-5867-4BE4-8AE0-2377E1FD2D80}"/>
                      </a:ext>
                    </a:extLst>
                  </p:cNvPr>
                  <p:cNvSpPr/>
                  <p:nvPr/>
                </p:nvSpPr>
                <p:spPr>
                  <a:xfrm>
                    <a:off x="5433148" y="6393850"/>
                    <a:ext cx="12276" cy="157890"/>
                  </a:xfrm>
                  <a:custGeom>
                    <a:avLst/>
                    <a:gdLst>
                      <a:gd name="connsiteX0" fmla="*/ 0 w 12276"/>
                      <a:gd name="connsiteY0" fmla="*/ 89 h 157890"/>
                      <a:gd name="connsiteX1" fmla="*/ 9368 w 12276"/>
                      <a:gd name="connsiteY1" fmla="*/ 40110 h 157890"/>
                      <a:gd name="connsiteX2" fmla="*/ 11206 w 12276"/>
                      <a:gd name="connsiteY2" fmla="*/ 60002 h 157890"/>
                      <a:gd name="connsiteX3" fmla="*/ 9694 w 12276"/>
                      <a:gd name="connsiteY3" fmla="*/ 79390 h 157890"/>
                      <a:gd name="connsiteX4" fmla="*/ 8152 w 12276"/>
                      <a:gd name="connsiteY4" fmla="*/ 88936 h 157890"/>
                      <a:gd name="connsiteX5" fmla="*/ 7174 w 12276"/>
                      <a:gd name="connsiteY5" fmla="*/ 98630 h 157890"/>
                      <a:gd name="connsiteX6" fmla="*/ 6818 w 12276"/>
                      <a:gd name="connsiteY6" fmla="*/ 118344 h 157890"/>
                      <a:gd name="connsiteX7" fmla="*/ 6996 w 12276"/>
                      <a:gd name="connsiteY7" fmla="*/ 157890 h 157890"/>
                      <a:gd name="connsiteX8" fmla="*/ 7263 w 12276"/>
                      <a:gd name="connsiteY8" fmla="*/ 118433 h 157890"/>
                      <a:gd name="connsiteX9" fmla="*/ 7826 w 12276"/>
                      <a:gd name="connsiteY9" fmla="*/ 98778 h 157890"/>
                      <a:gd name="connsiteX10" fmla="*/ 8923 w 12276"/>
                      <a:gd name="connsiteY10" fmla="*/ 89143 h 157890"/>
                      <a:gd name="connsiteX11" fmla="*/ 10554 w 12276"/>
                      <a:gd name="connsiteY11" fmla="*/ 79657 h 157890"/>
                      <a:gd name="connsiteX12" fmla="*/ 12273 w 12276"/>
                      <a:gd name="connsiteY12" fmla="*/ 60180 h 157890"/>
                      <a:gd name="connsiteX13" fmla="*/ 10613 w 12276"/>
                      <a:gd name="connsiteY13" fmla="*/ 40169 h 157890"/>
                      <a:gd name="connsiteX14" fmla="*/ 1630 w 12276"/>
                      <a:gd name="connsiteY14" fmla="*/ 0 h 157890"/>
                      <a:gd name="connsiteX15" fmla="*/ 0 w 12276"/>
                      <a:gd name="connsiteY15" fmla="*/ 89 h 15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276" h="157890">
                        <a:moveTo>
                          <a:pt x="0" y="89"/>
                        </a:moveTo>
                        <a:cubicBezTo>
                          <a:pt x="3617" y="13429"/>
                          <a:pt x="7233" y="26770"/>
                          <a:pt x="9368" y="40110"/>
                        </a:cubicBezTo>
                        <a:cubicBezTo>
                          <a:pt x="10435" y="46780"/>
                          <a:pt x="11117" y="53421"/>
                          <a:pt x="11206" y="60002"/>
                        </a:cubicBezTo>
                        <a:cubicBezTo>
                          <a:pt x="11324" y="66583"/>
                          <a:pt x="10791" y="73046"/>
                          <a:pt x="9694" y="79390"/>
                        </a:cubicBezTo>
                        <a:cubicBezTo>
                          <a:pt x="9190" y="82562"/>
                          <a:pt x="8627" y="85734"/>
                          <a:pt x="8152" y="88936"/>
                        </a:cubicBezTo>
                        <a:cubicBezTo>
                          <a:pt x="7678" y="92137"/>
                          <a:pt x="7382" y="95369"/>
                          <a:pt x="7174" y="98630"/>
                        </a:cubicBezTo>
                        <a:cubicBezTo>
                          <a:pt x="6759" y="105151"/>
                          <a:pt x="6789" y="111762"/>
                          <a:pt x="6818" y="118344"/>
                        </a:cubicBezTo>
                        <a:lnTo>
                          <a:pt x="6996" y="157890"/>
                        </a:lnTo>
                        <a:lnTo>
                          <a:pt x="7263" y="118433"/>
                        </a:lnTo>
                        <a:cubicBezTo>
                          <a:pt x="7293" y="111851"/>
                          <a:pt x="7352" y="105270"/>
                          <a:pt x="7826" y="98778"/>
                        </a:cubicBezTo>
                        <a:cubicBezTo>
                          <a:pt x="8063" y="95546"/>
                          <a:pt x="8419" y="92315"/>
                          <a:pt x="8923" y="89143"/>
                        </a:cubicBezTo>
                        <a:cubicBezTo>
                          <a:pt x="9427" y="85971"/>
                          <a:pt x="10020" y="82829"/>
                          <a:pt x="10554" y="79657"/>
                        </a:cubicBezTo>
                        <a:cubicBezTo>
                          <a:pt x="11710" y="73342"/>
                          <a:pt x="12332" y="66791"/>
                          <a:pt x="12273" y="60180"/>
                        </a:cubicBezTo>
                        <a:cubicBezTo>
                          <a:pt x="12243" y="53569"/>
                          <a:pt x="11651" y="46869"/>
                          <a:pt x="10613" y="40169"/>
                        </a:cubicBezTo>
                        <a:cubicBezTo>
                          <a:pt x="8597" y="26740"/>
                          <a:pt x="5129" y="13340"/>
                          <a:pt x="163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3" name="Freeform: Shape 2392">
                    <a:extLst>
                      <a:ext uri="{FF2B5EF4-FFF2-40B4-BE49-F238E27FC236}">
                        <a16:creationId xmlns:a16="http://schemas.microsoft.com/office/drawing/2014/main" id="{D94E7555-6929-4249-B9AA-C4631AFB0687}"/>
                      </a:ext>
                    </a:extLst>
                  </p:cNvPr>
                  <p:cNvSpPr/>
                  <p:nvPr/>
                </p:nvSpPr>
                <p:spPr>
                  <a:xfrm>
                    <a:off x="5376140" y="6459899"/>
                    <a:ext cx="18528" cy="142949"/>
                  </a:xfrm>
                  <a:custGeom>
                    <a:avLst/>
                    <a:gdLst>
                      <a:gd name="connsiteX0" fmla="*/ 0 w 18528"/>
                      <a:gd name="connsiteY0" fmla="*/ 385 h 142949"/>
                      <a:gd name="connsiteX1" fmla="*/ 6996 w 18528"/>
                      <a:gd name="connsiteY1" fmla="*/ 17965 h 142949"/>
                      <a:gd name="connsiteX2" fmla="*/ 8360 w 18528"/>
                      <a:gd name="connsiteY2" fmla="*/ 22412 h 142949"/>
                      <a:gd name="connsiteX3" fmla="*/ 9605 w 18528"/>
                      <a:gd name="connsiteY3" fmla="*/ 26888 h 142949"/>
                      <a:gd name="connsiteX4" fmla="*/ 10732 w 18528"/>
                      <a:gd name="connsiteY4" fmla="*/ 31365 h 142949"/>
                      <a:gd name="connsiteX5" fmla="*/ 11710 w 18528"/>
                      <a:gd name="connsiteY5" fmla="*/ 35841 h 142949"/>
                      <a:gd name="connsiteX6" fmla="*/ 14645 w 18528"/>
                      <a:gd name="connsiteY6" fmla="*/ 53806 h 142949"/>
                      <a:gd name="connsiteX7" fmla="*/ 15623 w 18528"/>
                      <a:gd name="connsiteY7" fmla="*/ 62759 h 142949"/>
                      <a:gd name="connsiteX8" fmla="*/ 16305 w 18528"/>
                      <a:gd name="connsiteY8" fmla="*/ 71712 h 142949"/>
                      <a:gd name="connsiteX9" fmla="*/ 17609 w 18528"/>
                      <a:gd name="connsiteY9" fmla="*/ 107345 h 142949"/>
                      <a:gd name="connsiteX10" fmla="*/ 18528 w 18528"/>
                      <a:gd name="connsiteY10" fmla="*/ 142949 h 142949"/>
                      <a:gd name="connsiteX11" fmla="*/ 18054 w 18528"/>
                      <a:gd name="connsiteY11" fmla="*/ 107405 h 142949"/>
                      <a:gd name="connsiteX12" fmla="*/ 17165 w 18528"/>
                      <a:gd name="connsiteY12" fmla="*/ 71801 h 142949"/>
                      <a:gd name="connsiteX13" fmla="*/ 16601 w 18528"/>
                      <a:gd name="connsiteY13" fmla="*/ 62848 h 142949"/>
                      <a:gd name="connsiteX14" fmla="*/ 15742 w 18528"/>
                      <a:gd name="connsiteY14" fmla="*/ 53865 h 142949"/>
                      <a:gd name="connsiteX15" fmla="*/ 13014 w 18528"/>
                      <a:gd name="connsiteY15" fmla="*/ 35841 h 142949"/>
                      <a:gd name="connsiteX16" fmla="*/ 12095 w 18528"/>
                      <a:gd name="connsiteY16" fmla="*/ 31335 h 142949"/>
                      <a:gd name="connsiteX17" fmla="*/ 10998 w 18528"/>
                      <a:gd name="connsiteY17" fmla="*/ 26829 h 142949"/>
                      <a:gd name="connsiteX18" fmla="*/ 9783 w 18528"/>
                      <a:gd name="connsiteY18" fmla="*/ 22323 h 142949"/>
                      <a:gd name="connsiteX19" fmla="*/ 8449 w 18528"/>
                      <a:gd name="connsiteY19" fmla="*/ 17817 h 142949"/>
                      <a:gd name="connsiteX20" fmla="*/ 1601 w 18528"/>
                      <a:gd name="connsiteY20" fmla="*/ 0 h 142949"/>
                      <a:gd name="connsiteX21" fmla="*/ 0 w 18528"/>
                      <a:gd name="connsiteY21" fmla="*/ 385 h 14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528" h="142949">
                        <a:moveTo>
                          <a:pt x="0" y="385"/>
                        </a:moveTo>
                        <a:cubicBezTo>
                          <a:pt x="2668" y="6166"/>
                          <a:pt x="5069" y="12036"/>
                          <a:pt x="6996" y="17965"/>
                        </a:cubicBezTo>
                        <a:cubicBezTo>
                          <a:pt x="7500" y="19447"/>
                          <a:pt x="7915" y="20929"/>
                          <a:pt x="8360" y="22412"/>
                        </a:cubicBezTo>
                        <a:cubicBezTo>
                          <a:pt x="8805" y="23894"/>
                          <a:pt x="9249" y="25376"/>
                          <a:pt x="9605" y="26888"/>
                        </a:cubicBezTo>
                        <a:lnTo>
                          <a:pt x="10732" y="31365"/>
                        </a:lnTo>
                        <a:lnTo>
                          <a:pt x="11710" y="35841"/>
                        </a:lnTo>
                        <a:cubicBezTo>
                          <a:pt x="12955" y="41829"/>
                          <a:pt x="13933" y="47818"/>
                          <a:pt x="14645" y="53806"/>
                        </a:cubicBezTo>
                        <a:cubicBezTo>
                          <a:pt x="15060" y="56800"/>
                          <a:pt x="15297" y="59794"/>
                          <a:pt x="15623" y="62759"/>
                        </a:cubicBezTo>
                        <a:cubicBezTo>
                          <a:pt x="15860" y="65753"/>
                          <a:pt x="16127" y="68718"/>
                          <a:pt x="16305" y="71712"/>
                        </a:cubicBezTo>
                        <a:cubicBezTo>
                          <a:pt x="17076" y="83629"/>
                          <a:pt x="17313" y="95487"/>
                          <a:pt x="17609" y="107345"/>
                        </a:cubicBezTo>
                        <a:lnTo>
                          <a:pt x="18528" y="142949"/>
                        </a:lnTo>
                        <a:lnTo>
                          <a:pt x="18054" y="107405"/>
                        </a:lnTo>
                        <a:cubicBezTo>
                          <a:pt x="17876" y="95547"/>
                          <a:pt x="17817" y="83718"/>
                          <a:pt x="17165" y="71801"/>
                        </a:cubicBezTo>
                        <a:cubicBezTo>
                          <a:pt x="17046" y="68836"/>
                          <a:pt x="16779" y="65842"/>
                          <a:pt x="16601" y="62848"/>
                        </a:cubicBezTo>
                        <a:cubicBezTo>
                          <a:pt x="16334" y="59854"/>
                          <a:pt x="16127" y="56860"/>
                          <a:pt x="15742" y="53865"/>
                        </a:cubicBezTo>
                        <a:cubicBezTo>
                          <a:pt x="15119" y="47877"/>
                          <a:pt x="14170" y="41859"/>
                          <a:pt x="13014" y="35841"/>
                        </a:cubicBezTo>
                        <a:lnTo>
                          <a:pt x="12095" y="31335"/>
                        </a:lnTo>
                        <a:lnTo>
                          <a:pt x="10998" y="26829"/>
                        </a:lnTo>
                        <a:cubicBezTo>
                          <a:pt x="10643" y="25317"/>
                          <a:pt x="10228" y="23835"/>
                          <a:pt x="9783" y="22323"/>
                        </a:cubicBezTo>
                        <a:cubicBezTo>
                          <a:pt x="9338" y="20811"/>
                          <a:pt x="8953" y="19329"/>
                          <a:pt x="8449" y="17817"/>
                        </a:cubicBezTo>
                        <a:cubicBezTo>
                          <a:pt x="6581" y="11829"/>
                          <a:pt x="4239" y="5870"/>
                          <a:pt x="1601" y="0"/>
                        </a:cubicBez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4" name="Freeform: Shape 2393">
                    <a:extLst>
                      <a:ext uri="{FF2B5EF4-FFF2-40B4-BE49-F238E27FC236}">
                        <a16:creationId xmlns:a16="http://schemas.microsoft.com/office/drawing/2014/main" id="{0F776468-013A-4520-84B6-A53199A24D37}"/>
                      </a:ext>
                    </a:extLst>
                  </p:cNvPr>
                  <p:cNvSpPr/>
                  <p:nvPr/>
                </p:nvSpPr>
                <p:spPr>
                  <a:xfrm>
                    <a:off x="5341307" y="6505049"/>
                    <a:ext cx="13192" cy="137612"/>
                  </a:xfrm>
                  <a:custGeom>
                    <a:avLst/>
                    <a:gdLst>
                      <a:gd name="connsiteX0" fmla="*/ 0 w 13192"/>
                      <a:gd name="connsiteY0" fmla="*/ 0 h 137612"/>
                      <a:gd name="connsiteX1" fmla="*/ 4387 w 13192"/>
                      <a:gd name="connsiteY1" fmla="*/ 34448 h 137612"/>
                      <a:gd name="connsiteX2" fmla="*/ 7382 w 13192"/>
                      <a:gd name="connsiteY2" fmla="*/ 68836 h 137612"/>
                      <a:gd name="connsiteX3" fmla="*/ 13192 w 13192"/>
                      <a:gd name="connsiteY3" fmla="*/ 137613 h 137612"/>
                      <a:gd name="connsiteX4" fmla="*/ 8241 w 13192"/>
                      <a:gd name="connsiteY4" fmla="*/ 68925 h 137612"/>
                      <a:gd name="connsiteX5" fmla="*/ 5692 w 13192"/>
                      <a:gd name="connsiteY5" fmla="*/ 34566 h 137612"/>
                      <a:gd name="connsiteX6" fmla="*/ 1719 w 13192"/>
                      <a:gd name="connsiteY6" fmla="*/ 59 h 137612"/>
                      <a:gd name="connsiteX7" fmla="*/ 0 w 13192"/>
                      <a:gd name="connsiteY7" fmla="*/ 0 h 137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92" h="137612">
                        <a:moveTo>
                          <a:pt x="0" y="0"/>
                        </a:moveTo>
                        <a:cubicBezTo>
                          <a:pt x="1957" y="11502"/>
                          <a:pt x="3291" y="22975"/>
                          <a:pt x="4387" y="34448"/>
                        </a:cubicBezTo>
                        <a:cubicBezTo>
                          <a:pt x="5484" y="45920"/>
                          <a:pt x="6374" y="57363"/>
                          <a:pt x="7382" y="68836"/>
                        </a:cubicBezTo>
                        <a:lnTo>
                          <a:pt x="13192" y="137613"/>
                        </a:lnTo>
                        <a:lnTo>
                          <a:pt x="8241" y="68925"/>
                        </a:lnTo>
                        <a:cubicBezTo>
                          <a:pt x="7411" y="57482"/>
                          <a:pt x="6641" y="46039"/>
                          <a:pt x="5692" y="34566"/>
                        </a:cubicBezTo>
                        <a:cubicBezTo>
                          <a:pt x="4743" y="23094"/>
                          <a:pt x="3528" y="11591"/>
                          <a:pt x="1719" y="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5" name="Freeform: Shape 2394">
                    <a:extLst>
                      <a:ext uri="{FF2B5EF4-FFF2-40B4-BE49-F238E27FC236}">
                        <a16:creationId xmlns:a16="http://schemas.microsoft.com/office/drawing/2014/main" id="{FF1D4E04-36AD-4E63-8586-15681BB09294}"/>
                      </a:ext>
                    </a:extLst>
                  </p:cNvPr>
                  <p:cNvSpPr/>
                  <p:nvPr/>
                </p:nvSpPr>
                <p:spPr>
                  <a:xfrm>
                    <a:off x="5302857" y="6563657"/>
                    <a:ext cx="16196" cy="108797"/>
                  </a:xfrm>
                  <a:custGeom>
                    <a:avLst/>
                    <a:gdLst>
                      <a:gd name="connsiteX0" fmla="*/ 0 w 16196"/>
                      <a:gd name="connsiteY0" fmla="*/ 148 h 108797"/>
                      <a:gd name="connsiteX1" fmla="*/ 16157 w 16196"/>
                      <a:gd name="connsiteY1" fmla="*/ 108798 h 108797"/>
                      <a:gd name="connsiteX2" fmla="*/ 1660 w 16196"/>
                      <a:gd name="connsiteY2" fmla="*/ 0 h 108797"/>
                      <a:gd name="connsiteX3" fmla="*/ 0 w 16196"/>
                      <a:gd name="connsiteY3" fmla="*/ 148 h 10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6" h="108797">
                        <a:moveTo>
                          <a:pt x="0" y="148"/>
                        </a:moveTo>
                        <a:cubicBezTo>
                          <a:pt x="10643" y="36286"/>
                          <a:pt x="16097" y="72957"/>
                          <a:pt x="16157" y="108798"/>
                        </a:cubicBezTo>
                        <a:cubicBezTo>
                          <a:pt x="16690" y="73046"/>
                          <a:pt x="11799" y="36345"/>
                          <a:pt x="1660" y="0"/>
                        </a:cubicBez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96" name="Freeform: Shape 2395">
                    <a:extLst>
                      <a:ext uri="{FF2B5EF4-FFF2-40B4-BE49-F238E27FC236}">
                        <a16:creationId xmlns:a16="http://schemas.microsoft.com/office/drawing/2014/main" id="{D4F7B8AA-CC27-4A2B-87EF-3039C5BFB541}"/>
                      </a:ext>
                    </a:extLst>
                  </p:cNvPr>
                  <p:cNvSpPr/>
                  <p:nvPr/>
                </p:nvSpPr>
                <p:spPr>
                  <a:xfrm>
                    <a:off x="5263725" y="6625823"/>
                    <a:ext cx="6572" cy="81583"/>
                  </a:xfrm>
                  <a:custGeom>
                    <a:avLst/>
                    <a:gdLst>
                      <a:gd name="connsiteX0" fmla="*/ 0 w 6572"/>
                      <a:gd name="connsiteY0" fmla="*/ 89 h 81583"/>
                      <a:gd name="connsiteX1" fmla="*/ 771 w 6572"/>
                      <a:gd name="connsiteY1" fmla="*/ 81584 h 81583"/>
                      <a:gd name="connsiteX2" fmla="*/ 1660 w 6572"/>
                      <a:gd name="connsiteY2" fmla="*/ 0 h 81583"/>
                      <a:gd name="connsiteX3" fmla="*/ 0 w 6572"/>
                      <a:gd name="connsiteY3" fmla="*/ 89 h 8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" h="81583">
                        <a:moveTo>
                          <a:pt x="0" y="89"/>
                        </a:moveTo>
                        <a:cubicBezTo>
                          <a:pt x="7322" y="27748"/>
                          <a:pt x="7619" y="55940"/>
                          <a:pt x="771" y="81584"/>
                        </a:cubicBezTo>
                        <a:cubicBezTo>
                          <a:pt x="8182" y="56148"/>
                          <a:pt x="8508" y="27955"/>
                          <a:pt x="1660" y="0"/>
                        </a:cubicBez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pic>
            <p:nvPicPr>
              <p:cNvPr id="2261" name="Picture 2260">
                <a:extLst>
                  <a:ext uri="{FF2B5EF4-FFF2-40B4-BE49-F238E27FC236}">
                    <a16:creationId xmlns:a16="http://schemas.microsoft.com/office/drawing/2014/main" id="{CA260038-A471-410B-8D9A-BE52A0D67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7991" y="5731620"/>
                <a:ext cx="50396" cy="59290"/>
              </a:xfrm>
              <a:custGeom>
                <a:avLst/>
                <a:gdLst>
                  <a:gd name="connsiteX0" fmla="*/ 144 w 50396"/>
                  <a:gd name="connsiteY0" fmla="*/ 270 h 59290"/>
                  <a:gd name="connsiteX1" fmla="*/ 50541 w 50396"/>
                  <a:gd name="connsiteY1" fmla="*/ 270 h 59290"/>
                  <a:gd name="connsiteX2" fmla="*/ 50541 w 50396"/>
                  <a:gd name="connsiteY2" fmla="*/ 59561 h 59290"/>
                  <a:gd name="connsiteX3" fmla="*/ 144 w 50396"/>
                  <a:gd name="connsiteY3" fmla="*/ 59561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144" y="270"/>
                    </a:moveTo>
                    <a:lnTo>
                      <a:pt x="50541" y="270"/>
                    </a:lnTo>
                    <a:lnTo>
                      <a:pt x="50541" y="59561"/>
                    </a:lnTo>
                    <a:lnTo>
                      <a:pt x="144" y="59561"/>
                    </a:lnTo>
                    <a:close/>
                  </a:path>
                </a:pathLst>
              </a:custGeom>
            </p:spPr>
          </p:pic>
          <p:pic>
            <p:nvPicPr>
              <p:cNvPr id="2262" name="Picture 2261">
                <a:extLst>
                  <a:ext uri="{FF2B5EF4-FFF2-40B4-BE49-F238E27FC236}">
                    <a16:creationId xmlns:a16="http://schemas.microsoft.com/office/drawing/2014/main" id="{90E98262-EB92-44C5-AA2D-53ADC1CDD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1749" y="6007321"/>
                <a:ext cx="50396" cy="56325"/>
              </a:xfrm>
              <a:custGeom>
                <a:avLst/>
                <a:gdLst>
                  <a:gd name="connsiteX0" fmla="*/ 179 w 50396"/>
                  <a:gd name="connsiteY0" fmla="*/ 363 h 56325"/>
                  <a:gd name="connsiteX1" fmla="*/ 50576 w 50396"/>
                  <a:gd name="connsiteY1" fmla="*/ 363 h 56325"/>
                  <a:gd name="connsiteX2" fmla="*/ 50576 w 50396"/>
                  <a:gd name="connsiteY2" fmla="*/ 56689 h 56325"/>
                  <a:gd name="connsiteX3" fmla="*/ 179 w 50396"/>
                  <a:gd name="connsiteY3" fmla="*/ 56689 h 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6325">
                    <a:moveTo>
                      <a:pt x="179" y="363"/>
                    </a:moveTo>
                    <a:lnTo>
                      <a:pt x="50576" y="363"/>
                    </a:lnTo>
                    <a:lnTo>
                      <a:pt x="50576" y="56689"/>
                    </a:lnTo>
                    <a:lnTo>
                      <a:pt x="179" y="56689"/>
                    </a:lnTo>
                    <a:close/>
                  </a:path>
                </a:pathLst>
              </a:custGeom>
            </p:spPr>
          </p:pic>
          <p:pic>
            <p:nvPicPr>
              <p:cNvPr id="2263" name="Picture 2262">
                <a:extLst>
                  <a:ext uri="{FF2B5EF4-FFF2-40B4-BE49-F238E27FC236}">
                    <a16:creationId xmlns:a16="http://schemas.microsoft.com/office/drawing/2014/main" id="{0ED022C1-C51A-4ADF-9858-83706B803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1082" y="6277092"/>
                <a:ext cx="50396" cy="59290"/>
              </a:xfrm>
              <a:custGeom>
                <a:avLst/>
                <a:gdLst>
                  <a:gd name="connsiteX0" fmla="*/ 226 w 50396"/>
                  <a:gd name="connsiteY0" fmla="*/ 454 h 59290"/>
                  <a:gd name="connsiteX1" fmla="*/ 50623 w 50396"/>
                  <a:gd name="connsiteY1" fmla="*/ 454 h 59290"/>
                  <a:gd name="connsiteX2" fmla="*/ 50623 w 50396"/>
                  <a:gd name="connsiteY2" fmla="*/ 59745 h 59290"/>
                  <a:gd name="connsiteX3" fmla="*/ 226 w 50396"/>
                  <a:gd name="connsiteY3" fmla="*/ 59745 h 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96" h="59290">
                    <a:moveTo>
                      <a:pt x="226" y="454"/>
                    </a:moveTo>
                    <a:lnTo>
                      <a:pt x="50623" y="454"/>
                    </a:lnTo>
                    <a:lnTo>
                      <a:pt x="50623" y="59745"/>
                    </a:lnTo>
                    <a:lnTo>
                      <a:pt x="226" y="59745"/>
                    </a:lnTo>
                    <a:close/>
                  </a:path>
                </a:pathLst>
              </a:custGeom>
            </p:spPr>
          </p:pic>
          <p:pic>
            <p:nvPicPr>
              <p:cNvPr id="2264" name="Picture 2263">
                <a:extLst>
                  <a:ext uri="{FF2B5EF4-FFF2-40B4-BE49-F238E27FC236}">
                    <a16:creationId xmlns:a16="http://schemas.microsoft.com/office/drawing/2014/main" id="{040409D1-2DEE-482E-9B48-CAB9EBEA2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2982" y="6395672"/>
                <a:ext cx="35574" cy="68183"/>
              </a:xfrm>
              <a:custGeom>
                <a:avLst/>
                <a:gdLst>
                  <a:gd name="connsiteX0" fmla="*/ 257 w 35574"/>
                  <a:gd name="connsiteY0" fmla="*/ 494 h 68183"/>
                  <a:gd name="connsiteX1" fmla="*/ 35832 w 35574"/>
                  <a:gd name="connsiteY1" fmla="*/ 494 h 68183"/>
                  <a:gd name="connsiteX2" fmla="*/ 35832 w 35574"/>
                  <a:gd name="connsiteY2" fmla="*/ 68678 h 68183"/>
                  <a:gd name="connsiteX3" fmla="*/ 257 w 35574"/>
                  <a:gd name="connsiteY3" fmla="*/ 68678 h 6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74" h="68183">
                    <a:moveTo>
                      <a:pt x="257" y="494"/>
                    </a:moveTo>
                    <a:lnTo>
                      <a:pt x="35832" y="494"/>
                    </a:lnTo>
                    <a:lnTo>
                      <a:pt x="35832" y="68678"/>
                    </a:lnTo>
                    <a:lnTo>
                      <a:pt x="257" y="68678"/>
                    </a:lnTo>
                    <a:close/>
                  </a:path>
                </a:pathLst>
              </a:custGeom>
            </p:spPr>
          </p:pic>
          <p:grpSp>
            <p:nvGrpSpPr>
              <p:cNvPr id="2265" name="Graphic 3339">
                <a:extLst>
                  <a:ext uri="{FF2B5EF4-FFF2-40B4-BE49-F238E27FC236}">
                    <a16:creationId xmlns:a16="http://schemas.microsoft.com/office/drawing/2014/main" id="{0F3FB304-7A24-4A2C-ADC8-2FA7086C0D45}"/>
                  </a:ext>
                </a:extLst>
              </p:cNvPr>
              <p:cNvGrpSpPr/>
              <p:nvPr/>
            </p:nvGrpSpPr>
            <p:grpSpPr>
              <a:xfrm>
                <a:off x="4955894" y="6032381"/>
                <a:ext cx="457741" cy="586476"/>
                <a:chOff x="4955894" y="6032381"/>
                <a:chExt cx="457741" cy="586476"/>
              </a:xfrm>
            </p:grpSpPr>
            <p:grpSp>
              <p:nvGrpSpPr>
                <p:cNvPr id="2362" name="Graphic 3339">
                  <a:extLst>
                    <a:ext uri="{FF2B5EF4-FFF2-40B4-BE49-F238E27FC236}">
                      <a16:creationId xmlns:a16="http://schemas.microsoft.com/office/drawing/2014/main" id="{4C8FE3CB-8F4E-44C5-AB63-14B8122AE127}"/>
                    </a:ext>
                  </a:extLst>
                </p:cNvPr>
                <p:cNvGrpSpPr/>
                <p:nvPr/>
              </p:nvGrpSpPr>
              <p:grpSpPr>
                <a:xfrm>
                  <a:off x="4955894" y="6032381"/>
                  <a:ext cx="457741" cy="586476"/>
                  <a:chOff x="4955894" y="6032381"/>
                  <a:chExt cx="457741" cy="586476"/>
                </a:xfrm>
                <a:solidFill>
                  <a:srgbClr val="FBFFFF"/>
                </a:solidFill>
              </p:grpSpPr>
              <p:sp>
                <p:nvSpPr>
                  <p:cNvPr id="2379" name="Freeform: Shape 2378">
                    <a:extLst>
                      <a:ext uri="{FF2B5EF4-FFF2-40B4-BE49-F238E27FC236}">
                        <a16:creationId xmlns:a16="http://schemas.microsoft.com/office/drawing/2014/main" id="{6F39B7CB-ADBF-4A19-B5A9-F5E608C1F46F}"/>
                      </a:ext>
                    </a:extLst>
                  </p:cNvPr>
                  <p:cNvSpPr/>
                  <p:nvPr/>
                </p:nvSpPr>
                <p:spPr>
                  <a:xfrm>
                    <a:off x="4955894" y="6032381"/>
                    <a:ext cx="416214" cy="586476"/>
                  </a:xfrm>
                  <a:custGeom>
                    <a:avLst/>
                    <a:gdLst>
                      <a:gd name="connsiteX0" fmla="*/ 416214 w 416214"/>
                      <a:gd name="connsiteY0" fmla="*/ 25530 h 586476"/>
                      <a:gd name="connsiteX1" fmla="*/ 396826 w 416214"/>
                      <a:gd name="connsiteY1" fmla="*/ 6587 h 586476"/>
                      <a:gd name="connsiteX2" fmla="*/ 211751 w 416214"/>
                      <a:gd name="connsiteY2" fmla="*/ 80966 h 586476"/>
                      <a:gd name="connsiteX3" fmla="*/ 39098 w 416214"/>
                      <a:gd name="connsiteY3" fmla="*/ 290439 h 586476"/>
                      <a:gd name="connsiteX4" fmla="*/ 1093 w 416214"/>
                      <a:gd name="connsiteY4" fmla="*/ 448774 h 586476"/>
                      <a:gd name="connsiteX5" fmla="*/ 11943 w 416214"/>
                      <a:gd name="connsiteY5" fmla="*/ 586476 h 586476"/>
                      <a:gd name="connsiteX6" fmla="*/ 416214 w 416214"/>
                      <a:gd name="connsiteY6" fmla="*/ 25530 h 58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6214" h="586476">
                        <a:moveTo>
                          <a:pt x="416214" y="25530"/>
                        </a:moveTo>
                        <a:cubicBezTo>
                          <a:pt x="416214" y="25530"/>
                          <a:pt x="416214" y="7565"/>
                          <a:pt x="396826" y="6587"/>
                        </a:cubicBezTo>
                        <a:cubicBezTo>
                          <a:pt x="377438" y="5579"/>
                          <a:pt x="334453" y="-31300"/>
                          <a:pt x="211751" y="80966"/>
                        </a:cubicBezTo>
                        <a:cubicBezTo>
                          <a:pt x="89050" y="193233"/>
                          <a:pt x="58753" y="261061"/>
                          <a:pt x="39098" y="290439"/>
                        </a:cubicBezTo>
                        <a:cubicBezTo>
                          <a:pt x="19443" y="319818"/>
                          <a:pt x="-5548" y="408813"/>
                          <a:pt x="1093" y="448774"/>
                        </a:cubicBezTo>
                        <a:cubicBezTo>
                          <a:pt x="7733" y="488736"/>
                          <a:pt x="29463" y="557602"/>
                          <a:pt x="11943" y="586476"/>
                        </a:cubicBezTo>
                        <a:cubicBezTo>
                          <a:pt x="11943" y="586447"/>
                          <a:pt x="354048" y="154813"/>
                          <a:pt x="416214" y="2553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80" name="Freeform: Shape 2379">
                    <a:extLst>
                      <a:ext uri="{FF2B5EF4-FFF2-40B4-BE49-F238E27FC236}">
                        <a16:creationId xmlns:a16="http://schemas.microsoft.com/office/drawing/2014/main" id="{0238EF36-C0E8-44D0-BCEE-0BA9CF6E039C}"/>
                      </a:ext>
                    </a:extLst>
                  </p:cNvPr>
                  <p:cNvSpPr/>
                  <p:nvPr/>
                </p:nvSpPr>
                <p:spPr>
                  <a:xfrm>
                    <a:off x="4967867" y="6056631"/>
                    <a:ext cx="445769" cy="562166"/>
                  </a:xfrm>
                  <a:custGeom>
                    <a:avLst/>
                    <a:gdLst>
                      <a:gd name="connsiteX0" fmla="*/ 393629 w 445769"/>
                      <a:gd name="connsiteY0" fmla="*/ 3800 h 562166"/>
                      <a:gd name="connsiteX1" fmla="*/ 438245 w 445769"/>
                      <a:gd name="connsiteY1" fmla="*/ 20105 h 562166"/>
                      <a:gd name="connsiteX2" fmla="*/ 333805 w 445769"/>
                      <a:gd name="connsiteY2" fmla="*/ 335648 h 562166"/>
                      <a:gd name="connsiteX3" fmla="*/ 71415 w 445769"/>
                      <a:gd name="connsiteY3" fmla="*/ 555260 h 562166"/>
                      <a:gd name="connsiteX4" fmla="*/ 0 w 445769"/>
                      <a:gd name="connsiteY4" fmla="*/ 562167 h 562166"/>
                      <a:gd name="connsiteX5" fmla="*/ 393629 w 445769"/>
                      <a:gd name="connsiteY5" fmla="*/ 3800 h 56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769" h="562166">
                        <a:moveTo>
                          <a:pt x="393629" y="3800"/>
                        </a:moveTo>
                        <a:cubicBezTo>
                          <a:pt x="393629" y="3800"/>
                          <a:pt x="421258" y="-11764"/>
                          <a:pt x="438245" y="20105"/>
                        </a:cubicBezTo>
                        <a:cubicBezTo>
                          <a:pt x="455231" y="51973"/>
                          <a:pt x="452267" y="152559"/>
                          <a:pt x="333805" y="335648"/>
                        </a:cubicBezTo>
                        <a:cubicBezTo>
                          <a:pt x="215343" y="518737"/>
                          <a:pt x="159017" y="554607"/>
                          <a:pt x="71415" y="555260"/>
                        </a:cubicBezTo>
                        <a:cubicBezTo>
                          <a:pt x="71415" y="555260"/>
                          <a:pt x="19388" y="536227"/>
                          <a:pt x="0" y="562167"/>
                        </a:cubicBezTo>
                        <a:cubicBezTo>
                          <a:pt x="-30" y="562197"/>
                          <a:pt x="212497" y="179388"/>
                          <a:pt x="393629" y="3800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363" name="Graphic 3339">
                  <a:extLst>
                    <a:ext uri="{FF2B5EF4-FFF2-40B4-BE49-F238E27FC236}">
                      <a16:creationId xmlns:a16="http://schemas.microsoft.com/office/drawing/2014/main" id="{6AAE3B2E-3BED-4DAA-8CEB-50BFDED00F5C}"/>
                    </a:ext>
                  </a:extLst>
                </p:cNvPr>
                <p:cNvGrpSpPr/>
                <p:nvPr/>
              </p:nvGrpSpPr>
              <p:grpSpPr>
                <a:xfrm>
                  <a:off x="4958575" y="6036966"/>
                  <a:ext cx="450606" cy="578081"/>
                  <a:chOff x="4958575" y="6036966"/>
                  <a:chExt cx="450606" cy="578081"/>
                </a:xfrm>
                <a:solidFill>
                  <a:srgbClr val="A0BDAB"/>
                </a:solidFill>
              </p:grpSpPr>
              <p:pic>
                <p:nvPicPr>
                  <p:cNvPr id="2364" name="Picture 2363">
                    <a:extLst>
                      <a:ext uri="{FF2B5EF4-FFF2-40B4-BE49-F238E27FC236}">
                        <a16:creationId xmlns:a16="http://schemas.microsoft.com/office/drawing/2014/main" id="{91A65628-3E65-4863-A4E0-2EA22F8B1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58575" y="6036966"/>
                    <a:ext cx="409103" cy="578081"/>
                  </a:xfrm>
                  <a:custGeom>
                    <a:avLst/>
                    <a:gdLst>
                      <a:gd name="connsiteX0" fmla="*/ 43 w 409103"/>
                      <a:gd name="connsiteY0" fmla="*/ 373 h 578081"/>
                      <a:gd name="connsiteX1" fmla="*/ 409147 w 409103"/>
                      <a:gd name="connsiteY1" fmla="*/ 373 h 578081"/>
                      <a:gd name="connsiteX2" fmla="*/ 409147 w 409103"/>
                      <a:gd name="connsiteY2" fmla="*/ 578455 h 578081"/>
                      <a:gd name="connsiteX3" fmla="*/ 43 w 409103"/>
                      <a:gd name="connsiteY3" fmla="*/ 578455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43" y="373"/>
                        </a:moveTo>
                        <a:lnTo>
                          <a:pt x="409147" y="373"/>
                        </a:lnTo>
                        <a:lnTo>
                          <a:pt x="409147" y="578455"/>
                        </a:lnTo>
                        <a:lnTo>
                          <a:pt x="43" y="57845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365" name="Picture 2364">
                    <a:extLst>
                      <a:ext uri="{FF2B5EF4-FFF2-40B4-BE49-F238E27FC236}">
                        <a16:creationId xmlns:a16="http://schemas.microsoft.com/office/drawing/2014/main" id="{3BD3AF9D-C18F-4E48-82A7-8BA05A561B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67468" y="6060682"/>
                    <a:ext cx="441713" cy="554364"/>
                  </a:xfrm>
                  <a:custGeom>
                    <a:avLst/>
                    <a:gdLst>
                      <a:gd name="connsiteX0" fmla="*/ 46 w 441713"/>
                      <a:gd name="connsiteY0" fmla="*/ 381 h 554364"/>
                      <a:gd name="connsiteX1" fmla="*/ 441760 w 441713"/>
                      <a:gd name="connsiteY1" fmla="*/ 381 h 554364"/>
                      <a:gd name="connsiteX2" fmla="*/ 441760 w 441713"/>
                      <a:gd name="connsiteY2" fmla="*/ 554746 h 554364"/>
                      <a:gd name="connsiteX3" fmla="*/ 46 w 441713"/>
                      <a:gd name="connsiteY3" fmla="*/ 554746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713" h="554364">
                        <a:moveTo>
                          <a:pt x="46" y="381"/>
                        </a:moveTo>
                        <a:lnTo>
                          <a:pt x="441760" y="381"/>
                        </a:lnTo>
                        <a:lnTo>
                          <a:pt x="441760" y="554746"/>
                        </a:lnTo>
                        <a:lnTo>
                          <a:pt x="46" y="5547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366" name="Graphic 3339">
                    <a:extLst>
                      <a:ext uri="{FF2B5EF4-FFF2-40B4-BE49-F238E27FC236}">
                        <a16:creationId xmlns:a16="http://schemas.microsoft.com/office/drawing/2014/main" id="{7996FDE8-E076-4D1A-9350-46CD775F648D}"/>
                      </a:ext>
                    </a:extLst>
                  </p:cNvPr>
                  <p:cNvGrpSpPr/>
                  <p:nvPr/>
                </p:nvGrpSpPr>
                <p:grpSpPr>
                  <a:xfrm>
                    <a:off x="4980229" y="6072822"/>
                    <a:ext cx="378118" cy="496971"/>
                    <a:chOff x="4980229" y="6072822"/>
                    <a:chExt cx="378118" cy="496971"/>
                  </a:xfrm>
                  <a:solidFill>
                    <a:srgbClr val="A0BDAB"/>
                  </a:solidFill>
                </p:grpSpPr>
                <p:sp>
                  <p:nvSpPr>
                    <p:cNvPr id="2367" name="Freeform: Shape 2366">
                      <a:extLst>
                        <a:ext uri="{FF2B5EF4-FFF2-40B4-BE49-F238E27FC236}">
                          <a16:creationId xmlns:a16="http://schemas.microsoft.com/office/drawing/2014/main" id="{8C9B6407-F566-4891-A6BD-FB4A6FB1C9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7863" y="6072822"/>
                      <a:ext cx="192071" cy="72956"/>
                    </a:xfrm>
                    <a:custGeom>
                      <a:avLst/>
                      <a:gdLst>
                        <a:gd name="connsiteX0" fmla="*/ 187802 w 192071"/>
                        <a:gd name="connsiteY0" fmla="*/ 0 h 72956"/>
                        <a:gd name="connsiteX1" fmla="*/ 0 w 192071"/>
                        <a:gd name="connsiteY1" fmla="*/ 72957 h 72956"/>
                        <a:gd name="connsiteX2" fmla="*/ 192071 w 192071"/>
                        <a:gd name="connsiteY2" fmla="*/ 1008 h 72956"/>
                        <a:gd name="connsiteX3" fmla="*/ 187802 w 192071"/>
                        <a:gd name="connsiteY3" fmla="*/ 0 h 7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2071" h="72956">
                          <a:moveTo>
                            <a:pt x="187802" y="0"/>
                          </a:moveTo>
                          <a:cubicBezTo>
                            <a:pt x="119114" y="4951"/>
                            <a:pt x="52917" y="28874"/>
                            <a:pt x="0" y="72957"/>
                          </a:cubicBezTo>
                          <a:cubicBezTo>
                            <a:pt x="53332" y="29408"/>
                            <a:pt x="123769" y="5247"/>
                            <a:pt x="192071" y="1008"/>
                          </a:cubicBezTo>
                          <a:lnTo>
                            <a:pt x="18780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68" name="Freeform: Shape 2367">
                      <a:extLst>
                        <a:ext uri="{FF2B5EF4-FFF2-40B4-BE49-F238E27FC236}">
                          <a16:creationId xmlns:a16="http://schemas.microsoft.com/office/drawing/2014/main" id="{6FFB0C1D-9333-482E-89EF-975464AB0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8305" y="6144326"/>
                      <a:ext cx="189165" cy="70970"/>
                    </a:xfrm>
                    <a:custGeom>
                      <a:avLst/>
                      <a:gdLst>
                        <a:gd name="connsiteX0" fmla="*/ 173632 w 189165"/>
                        <a:gd name="connsiteY0" fmla="*/ 3884 h 70970"/>
                        <a:gd name="connsiteX1" fmla="*/ 129461 w 189165"/>
                        <a:gd name="connsiteY1" fmla="*/ 18736 h 70970"/>
                        <a:gd name="connsiteX2" fmla="*/ 85764 w 189165"/>
                        <a:gd name="connsiteY2" fmla="*/ 34804 h 70970"/>
                        <a:gd name="connsiteX3" fmla="*/ 42244 w 189165"/>
                        <a:gd name="connsiteY3" fmla="*/ 51375 h 70970"/>
                        <a:gd name="connsiteX4" fmla="*/ 0 w 189165"/>
                        <a:gd name="connsiteY4" fmla="*/ 70971 h 70970"/>
                        <a:gd name="connsiteX5" fmla="*/ 42422 w 189165"/>
                        <a:gd name="connsiteY5" fmla="*/ 51849 h 70970"/>
                        <a:gd name="connsiteX6" fmla="*/ 86090 w 189165"/>
                        <a:gd name="connsiteY6" fmla="*/ 35752 h 70970"/>
                        <a:gd name="connsiteX7" fmla="*/ 129964 w 189165"/>
                        <a:gd name="connsiteY7" fmla="*/ 20188 h 70970"/>
                        <a:gd name="connsiteX8" fmla="*/ 189166 w 189165"/>
                        <a:gd name="connsiteY8" fmla="*/ 0 h 70970"/>
                        <a:gd name="connsiteX9" fmla="*/ 173632 w 189165"/>
                        <a:gd name="connsiteY9" fmla="*/ 3884 h 709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9165" h="70970">
                          <a:moveTo>
                            <a:pt x="173632" y="3884"/>
                          </a:moveTo>
                          <a:cubicBezTo>
                            <a:pt x="158750" y="8390"/>
                            <a:pt x="144076" y="13489"/>
                            <a:pt x="129461" y="18736"/>
                          </a:cubicBezTo>
                          <a:cubicBezTo>
                            <a:pt x="114845" y="24013"/>
                            <a:pt x="100319" y="29438"/>
                            <a:pt x="85764" y="34804"/>
                          </a:cubicBezTo>
                          <a:cubicBezTo>
                            <a:pt x="71208" y="40169"/>
                            <a:pt x="56622" y="45535"/>
                            <a:pt x="42244" y="51375"/>
                          </a:cubicBezTo>
                          <a:cubicBezTo>
                            <a:pt x="27866" y="57215"/>
                            <a:pt x="13666" y="63589"/>
                            <a:pt x="0" y="70971"/>
                          </a:cubicBezTo>
                          <a:cubicBezTo>
                            <a:pt x="13755" y="63737"/>
                            <a:pt x="27985" y="57541"/>
                            <a:pt x="42422" y="51849"/>
                          </a:cubicBezTo>
                          <a:cubicBezTo>
                            <a:pt x="56859" y="46158"/>
                            <a:pt x="71475" y="40970"/>
                            <a:pt x="86090" y="35752"/>
                          </a:cubicBezTo>
                          <a:cubicBezTo>
                            <a:pt x="100705" y="30564"/>
                            <a:pt x="115320" y="25287"/>
                            <a:pt x="129964" y="20188"/>
                          </a:cubicBezTo>
                          <a:cubicBezTo>
                            <a:pt x="144609" y="15089"/>
                            <a:pt x="174314" y="4358"/>
                            <a:pt x="189166" y="0"/>
                          </a:cubicBezTo>
                          <a:lnTo>
                            <a:pt x="173632" y="388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69" name="Freeform: Shape 2368">
                      <a:extLst>
                        <a:ext uri="{FF2B5EF4-FFF2-40B4-BE49-F238E27FC236}">
                          <a16:creationId xmlns:a16="http://schemas.microsoft.com/office/drawing/2014/main" id="{418BF7DB-4B75-4ECD-BE56-0E732D1077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5902" y="6237452"/>
                      <a:ext cx="170637" cy="65120"/>
                    </a:xfrm>
                    <a:custGeom>
                      <a:avLst/>
                      <a:gdLst>
                        <a:gd name="connsiteX0" fmla="*/ 170638 w 170637"/>
                        <a:gd name="connsiteY0" fmla="*/ 5296 h 65120"/>
                        <a:gd name="connsiteX1" fmla="*/ 147544 w 170637"/>
                        <a:gd name="connsiteY1" fmla="*/ 1235 h 65120"/>
                        <a:gd name="connsiteX2" fmla="*/ 124035 w 170637"/>
                        <a:gd name="connsiteY2" fmla="*/ 197 h 65120"/>
                        <a:gd name="connsiteX3" fmla="*/ 101090 w 170637"/>
                        <a:gd name="connsiteY3" fmla="*/ 5474 h 65120"/>
                        <a:gd name="connsiteX4" fmla="*/ 80516 w 170637"/>
                        <a:gd name="connsiteY4" fmla="*/ 16858 h 65120"/>
                        <a:gd name="connsiteX5" fmla="*/ 0 w 170637"/>
                        <a:gd name="connsiteY5" fmla="*/ 65120 h 65120"/>
                        <a:gd name="connsiteX6" fmla="*/ 81020 w 170637"/>
                        <a:gd name="connsiteY6" fmla="*/ 17717 h 65120"/>
                        <a:gd name="connsiteX7" fmla="*/ 101594 w 170637"/>
                        <a:gd name="connsiteY7" fmla="*/ 6630 h 65120"/>
                        <a:gd name="connsiteX8" fmla="*/ 124154 w 170637"/>
                        <a:gd name="connsiteY8" fmla="*/ 1709 h 65120"/>
                        <a:gd name="connsiteX9" fmla="*/ 147307 w 170637"/>
                        <a:gd name="connsiteY9" fmla="*/ 2984 h 65120"/>
                        <a:gd name="connsiteX10" fmla="*/ 170223 w 170637"/>
                        <a:gd name="connsiteY10" fmla="*/ 7282 h 65120"/>
                        <a:gd name="connsiteX11" fmla="*/ 170638 w 170637"/>
                        <a:gd name="connsiteY11" fmla="*/ 5296 h 6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0637" h="65120">
                          <a:moveTo>
                            <a:pt x="170638" y="5296"/>
                          </a:moveTo>
                          <a:cubicBezTo>
                            <a:pt x="162989" y="3755"/>
                            <a:pt x="155311" y="2243"/>
                            <a:pt x="147544" y="1235"/>
                          </a:cubicBezTo>
                          <a:cubicBezTo>
                            <a:pt x="139777" y="197"/>
                            <a:pt x="131921" y="-307"/>
                            <a:pt x="124035" y="197"/>
                          </a:cubicBezTo>
                          <a:cubicBezTo>
                            <a:pt x="116209" y="760"/>
                            <a:pt x="108353" y="2332"/>
                            <a:pt x="101090" y="5474"/>
                          </a:cubicBezTo>
                          <a:cubicBezTo>
                            <a:pt x="93827" y="8587"/>
                            <a:pt x="87216" y="12885"/>
                            <a:pt x="80516" y="16858"/>
                          </a:cubicBezTo>
                          <a:lnTo>
                            <a:pt x="0" y="65120"/>
                          </a:lnTo>
                          <a:lnTo>
                            <a:pt x="81020" y="17717"/>
                          </a:lnTo>
                          <a:cubicBezTo>
                            <a:pt x="87809" y="13804"/>
                            <a:pt x="94420" y="9595"/>
                            <a:pt x="101594" y="6630"/>
                          </a:cubicBezTo>
                          <a:cubicBezTo>
                            <a:pt x="108739" y="3636"/>
                            <a:pt x="116446" y="2183"/>
                            <a:pt x="124154" y="1709"/>
                          </a:cubicBezTo>
                          <a:cubicBezTo>
                            <a:pt x="131891" y="1324"/>
                            <a:pt x="139629" y="1887"/>
                            <a:pt x="147307" y="2984"/>
                          </a:cubicBezTo>
                          <a:cubicBezTo>
                            <a:pt x="154985" y="4051"/>
                            <a:pt x="162604" y="5652"/>
                            <a:pt x="170223" y="7282"/>
                          </a:cubicBezTo>
                          <a:lnTo>
                            <a:pt x="170638" y="5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0" name="Freeform: Shape 2369">
                      <a:extLst>
                        <a:ext uri="{FF2B5EF4-FFF2-40B4-BE49-F238E27FC236}">
                          <a16:creationId xmlns:a16="http://schemas.microsoft.com/office/drawing/2014/main" id="{B6FF206B-6801-4977-B760-0DE0995EB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875" y="6306189"/>
                      <a:ext cx="163256" cy="56533"/>
                    </a:xfrm>
                    <a:custGeom>
                      <a:avLst/>
                      <a:gdLst>
                        <a:gd name="connsiteX0" fmla="*/ 163019 w 163256"/>
                        <a:gd name="connsiteY0" fmla="*/ 0 h 56533"/>
                        <a:gd name="connsiteX1" fmla="*/ 121071 w 163256"/>
                        <a:gd name="connsiteY1" fmla="*/ 10524 h 56533"/>
                        <a:gd name="connsiteX2" fmla="*/ 80457 w 163256"/>
                        <a:gd name="connsiteY2" fmla="*/ 25169 h 56533"/>
                        <a:gd name="connsiteX3" fmla="*/ 0 w 163256"/>
                        <a:gd name="connsiteY3" fmla="*/ 56533 h 56533"/>
                        <a:gd name="connsiteX4" fmla="*/ 80813 w 163256"/>
                        <a:gd name="connsiteY4" fmla="*/ 26117 h 56533"/>
                        <a:gd name="connsiteX5" fmla="*/ 121575 w 163256"/>
                        <a:gd name="connsiteY5" fmla="*/ 11947 h 56533"/>
                        <a:gd name="connsiteX6" fmla="*/ 163256 w 163256"/>
                        <a:gd name="connsiteY6" fmla="*/ 1986 h 56533"/>
                        <a:gd name="connsiteX7" fmla="*/ 163019 w 163256"/>
                        <a:gd name="connsiteY7" fmla="*/ 0 h 56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3256" h="56533">
                          <a:moveTo>
                            <a:pt x="163019" y="0"/>
                          </a:moveTo>
                          <a:cubicBezTo>
                            <a:pt x="148582" y="1571"/>
                            <a:pt x="134648" y="5840"/>
                            <a:pt x="121071" y="10524"/>
                          </a:cubicBezTo>
                          <a:cubicBezTo>
                            <a:pt x="107464" y="15267"/>
                            <a:pt x="93946" y="20188"/>
                            <a:pt x="80457" y="25169"/>
                          </a:cubicBezTo>
                          <a:cubicBezTo>
                            <a:pt x="53450" y="35159"/>
                            <a:pt x="26651" y="45624"/>
                            <a:pt x="0" y="56533"/>
                          </a:cubicBezTo>
                          <a:cubicBezTo>
                            <a:pt x="26770" y="45920"/>
                            <a:pt x="53687" y="35782"/>
                            <a:pt x="80813" y="26117"/>
                          </a:cubicBezTo>
                          <a:cubicBezTo>
                            <a:pt x="94361" y="21285"/>
                            <a:pt x="107938" y="16542"/>
                            <a:pt x="121575" y="11947"/>
                          </a:cubicBezTo>
                          <a:cubicBezTo>
                            <a:pt x="135182" y="7411"/>
                            <a:pt x="149056" y="3380"/>
                            <a:pt x="163256" y="1986"/>
                          </a:cubicBezTo>
                          <a:lnTo>
                            <a:pt x="163019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1" name="Freeform: Shape 2370">
                      <a:extLst>
                        <a:ext uri="{FF2B5EF4-FFF2-40B4-BE49-F238E27FC236}">
                          <a16:creationId xmlns:a16="http://schemas.microsoft.com/office/drawing/2014/main" id="{1748BE4A-D61F-490C-963B-A1277E012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4171" y="6385490"/>
                      <a:ext cx="122167" cy="52234"/>
                    </a:xfrm>
                    <a:custGeom>
                      <a:avLst/>
                      <a:gdLst>
                        <a:gd name="connsiteX0" fmla="*/ 121012 w 122167"/>
                        <a:gd name="connsiteY0" fmla="*/ 0 h 52234"/>
                        <a:gd name="connsiteX1" fmla="*/ 106634 w 122167"/>
                        <a:gd name="connsiteY1" fmla="*/ 7975 h 52234"/>
                        <a:gd name="connsiteX2" fmla="*/ 90833 w 122167"/>
                        <a:gd name="connsiteY2" fmla="*/ 12747 h 52234"/>
                        <a:gd name="connsiteX3" fmla="*/ 74469 w 122167"/>
                        <a:gd name="connsiteY3" fmla="*/ 15831 h 52234"/>
                        <a:gd name="connsiteX4" fmla="*/ 66287 w 122167"/>
                        <a:gd name="connsiteY4" fmla="*/ 17609 h 52234"/>
                        <a:gd name="connsiteX5" fmla="*/ 58253 w 122167"/>
                        <a:gd name="connsiteY5" fmla="*/ 19951 h 52234"/>
                        <a:gd name="connsiteX6" fmla="*/ 27985 w 122167"/>
                        <a:gd name="connsiteY6" fmla="*/ 34033 h 52234"/>
                        <a:gd name="connsiteX7" fmla="*/ 0 w 122167"/>
                        <a:gd name="connsiteY7" fmla="*/ 52235 h 52234"/>
                        <a:gd name="connsiteX8" fmla="*/ 28252 w 122167"/>
                        <a:gd name="connsiteY8" fmla="*/ 34448 h 52234"/>
                        <a:gd name="connsiteX9" fmla="*/ 58579 w 122167"/>
                        <a:gd name="connsiteY9" fmla="*/ 20870 h 52234"/>
                        <a:gd name="connsiteX10" fmla="*/ 91159 w 122167"/>
                        <a:gd name="connsiteY10" fmla="*/ 14200 h 52234"/>
                        <a:gd name="connsiteX11" fmla="*/ 107316 w 122167"/>
                        <a:gd name="connsiteY11" fmla="*/ 9575 h 52234"/>
                        <a:gd name="connsiteX12" fmla="*/ 122168 w 122167"/>
                        <a:gd name="connsiteY12" fmla="*/ 1601 h 52234"/>
                        <a:gd name="connsiteX13" fmla="*/ 121012 w 122167"/>
                        <a:gd name="connsiteY13" fmla="*/ 0 h 52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2167" h="52234">
                          <a:moveTo>
                            <a:pt x="121012" y="0"/>
                          </a:moveTo>
                          <a:cubicBezTo>
                            <a:pt x="116535" y="3172"/>
                            <a:pt x="111703" y="5870"/>
                            <a:pt x="106634" y="7975"/>
                          </a:cubicBezTo>
                          <a:cubicBezTo>
                            <a:pt x="101564" y="10109"/>
                            <a:pt x="96258" y="11591"/>
                            <a:pt x="90833" y="12747"/>
                          </a:cubicBezTo>
                          <a:cubicBezTo>
                            <a:pt x="85437" y="13904"/>
                            <a:pt x="79953" y="14793"/>
                            <a:pt x="74469" y="15831"/>
                          </a:cubicBezTo>
                          <a:cubicBezTo>
                            <a:pt x="71741" y="16364"/>
                            <a:pt x="69014" y="16927"/>
                            <a:pt x="66287" y="17609"/>
                          </a:cubicBezTo>
                          <a:cubicBezTo>
                            <a:pt x="63589" y="18321"/>
                            <a:pt x="60891" y="19032"/>
                            <a:pt x="58253" y="19951"/>
                          </a:cubicBezTo>
                          <a:cubicBezTo>
                            <a:pt x="47640" y="23449"/>
                            <a:pt x="37590" y="28400"/>
                            <a:pt x="27985" y="34033"/>
                          </a:cubicBezTo>
                          <a:cubicBezTo>
                            <a:pt x="18380" y="39665"/>
                            <a:pt x="9160" y="45950"/>
                            <a:pt x="0" y="52235"/>
                          </a:cubicBezTo>
                          <a:cubicBezTo>
                            <a:pt x="9279" y="46069"/>
                            <a:pt x="18588" y="39932"/>
                            <a:pt x="28252" y="34448"/>
                          </a:cubicBezTo>
                          <a:cubicBezTo>
                            <a:pt x="37916" y="28963"/>
                            <a:pt x="47996" y="24190"/>
                            <a:pt x="58579" y="20870"/>
                          </a:cubicBezTo>
                          <a:cubicBezTo>
                            <a:pt x="69133" y="17431"/>
                            <a:pt x="80220" y="16364"/>
                            <a:pt x="91159" y="14200"/>
                          </a:cubicBezTo>
                          <a:cubicBezTo>
                            <a:pt x="96643" y="13133"/>
                            <a:pt x="102098" y="11680"/>
                            <a:pt x="107316" y="9575"/>
                          </a:cubicBezTo>
                          <a:cubicBezTo>
                            <a:pt x="112533" y="7471"/>
                            <a:pt x="117543" y="4803"/>
                            <a:pt x="122168" y="1601"/>
                          </a:cubicBezTo>
                          <a:lnTo>
                            <a:pt x="121012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2" name="Freeform: Shape 2371">
                      <a:extLst>
                        <a:ext uri="{FF2B5EF4-FFF2-40B4-BE49-F238E27FC236}">
                          <a16:creationId xmlns:a16="http://schemas.microsoft.com/office/drawing/2014/main" id="{68FCAD16-E2AC-4FE9-A624-C7856112E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0229" y="6470690"/>
                      <a:ext cx="72452" cy="26799"/>
                    </a:xfrm>
                    <a:custGeom>
                      <a:avLst/>
                      <a:gdLst>
                        <a:gd name="connsiteX0" fmla="*/ 72453 w 72452"/>
                        <a:gd name="connsiteY0" fmla="*/ 3943 h 26799"/>
                        <a:gd name="connsiteX1" fmla="*/ 66198 w 72452"/>
                        <a:gd name="connsiteY1" fmla="*/ 415 h 26799"/>
                        <a:gd name="connsiteX2" fmla="*/ 61188 w 72452"/>
                        <a:gd name="connsiteY2" fmla="*/ 60 h 26799"/>
                        <a:gd name="connsiteX3" fmla="*/ 51760 w 72452"/>
                        <a:gd name="connsiteY3" fmla="*/ 2402 h 26799"/>
                        <a:gd name="connsiteX4" fmla="*/ 33973 w 72452"/>
                        <a:gd name="connsiteY4" fmla="*/ 9398 h 26799"/>
                        <a:gd name="connsiteX5" fmla="*/ 0 w 72452"/>
                        <a:gd name="connsiteY5" fmla="*/ 26800 h 26799"/>
                        <a:gd name="connsiteX6" fmla="*/ 34359 w 72452"/>
                        <a:gd name="connsiteY6" fmla="*/ 10317 h 26799"/>
                        <a:gd name="connsiteX7" fmla="*/ 52235 w 72452"/>
                        <a:gd name="connsiteY7" fmla="*/ 3825 h 26799"/>
                        <a:gd name="connsiteX8" fmla="*/ 61306 w 72452"/>
                        <a:gd name="connsiteY8" fmla="*/ 1809 h 26799"/>
                        <a:gd name="connsiteX9" fmla="*/ 70229 w 72452"/>
                        <a:gd name="connsiteY9" fmla="*/ 4862 h 26799"/>
                        <a:gd name="connsiteX10" fmla="*/ 72453 w 72452"/>
                        <a:gd name="connsiteY10" fmla="*/ 3943 h 26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452" h="26799">
                          <a:moveTo>
                            <a:pt x="72453" y="3943"/>
                          </a:moveTo>
                          <a:cubicBezTo>
                            <a:pt x="71178" y="2728"/>
                            <a:pt x="67858" y="830"/>
                            <a:pt x="66198" y="415"/>
                          </a:cubicBezTo>
                          <a:cubicBezTo>
                            <a:pt x="64538" y="-29"/>
                            <a:pt x="62818" y="-59"/>
                            <a:pt x="61188" y="60"/>
                          </a:cubicBezTo>
                          <a:cubicBezTo>
                            <a:pt x="57897" y="326"/>
                            <a:pt x="54755" y="1305"/>
                            <a:pt x="51760" y="2402"/>
                          </a:cubicBezTo>
                          <a:cubicBezTo>
                            <a:pt x="45743" y="4536"/>
                            <a:pt x="39813" y="6878"/>
                            <a:pt x="33973" y="9398"/>
                          </a:cubicBezTo>
                          <a:cubicBezTo>
                            <a:pt x="22264" y="14438"/>
                            <a:pt x="10909" y="20278"/>
                            <a:pt x="0" y="26800"/>
                          </a:cubicBezTo>
                          <a:cubicBezTo>
                            <a:pt x="11087" y="20574"/>
                            <a:pt x="22590" y="15030"/>
                            <a:pt x="34359" y="10317"/>
                          </a:cubicBezTo>
                          <a:cubicBezTo>
                            <a:pt x="40258" y="7945"/>
                            <a:pt x="46217" y="5781"/>
                            <a:pt x="52235" y="3825"/>
                          </a:cubicBezTo>
                          <a:cubicBezTo>
                            <a:pt x="55229" y="2817"/>
                            <a:pt x="58253" y="1986"/>
                            <a:pt x="61306" y="1809"/>
                          </a:cubicBezTo>
                          <a:cubicBezTo>
                            <a:pt x="64330" y="1631"/>
                            <a:pt x="68243" y="2817"/>
                            <a:pt x="70229" y="4862"/>
                          </a:cubicBezTo>
                          <a:lnTo>
                            <a:pt x="72453" y="394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3" name="Freeform: Shape 2372">
                      <a:extLst>
                        <a:ext uri="{FF2B5EF4-FFF2-40B4-BE49-F238E27FC236}">
                          <a16:creationId xmlns:a16="http://schemas.microsoft.com/office/drawing/2014/main" id="{C750DD3E-9244-495D-A4C8-1BE1BC7D1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4538" y="6076231"/>
                      <a:ext cx="13808" cy="157742"/>
                    </a:xfrm>
                    <a:custGeom>
                      <a:avLst/>
                      <a:gdLst>
                        <a:gd name="connsiteX0" fmla="*/ 7560 w 13808"/>
                        <a:gd name="connsiteY0" fmla="*/ 830 h 157742"/>
                        <a:gd name="connsiteX1" fmla="*/ 11888 w 13808"/>
                        <a:gd name="connsiteY1" fmla="*/ 19773 h 157742"/>
                        <a:gd name="connsiteX2" fmla="*/ 11769 w 13808"/>
                        <a:gd name="connsiteY2" fmla="*/ 39547 h 157742"/>
                        <a:gd name="connsiteX3" fmla="*/ 9753 w 13808"/>
                        <a:gd name="connsiteY3" fmla="*/ 79242 h 157742"/>
                        <a:gd name="connsiteX4" fmla="*/ 7678 w 13808"/>
                        <a:gd name="connsiteY4" fmla="*/ 118936 h 157742"/>
                        <a:gd name="connsiteX5" fmla="*/ 5455 w 13808"/>
                        <a:gd name="connsiteY5" fmla="*/ 138680 h 157742"/>
                        <a:gd name="connsiteX6" fmla="*/ 0 w 13808"/>
                        <a:gd name="connsiteY6" fmla="*/ 157742 h 157742"/>
                        <a:gd name="connsiteX7" fmla="*/ 5722 w 13808"/>
                        <a:gd name="connsiteY7" fmla="*/ 138710 h 157742"/>
                        <a:gd name="connsiteX8" fmla="*/ 8182 w 13808"/>
                        <a:gd name="connsiteY8" fmla="*/ 118966 h 157742"/>
                        <a:gd name="connsiteX9" fmla="*/ 10761 w 13808"/>
                        <a:gd name="connsiteY9" fmla="*/ 79271 h 157742"/>
                        <a:gd name="connsiteX10" fmla="*/ 13281 w 13808"/>
                        <a:gd name="connsiteY10" fmla="*/ 39576 h 157742"/>
                        <a:gd name="connsiteX11" fmla="*/ 13637 w 13808"/>
                        <a:gd name="connsiteY11" fmla="*/ 19625 h 157742"/>
                        <a:gd name="connsiteX12" fmla="*/ 9398 w 13808"/>
                        <a:gd name="connsiteY12" fmla="*/ 0 h 157742"/>
                        <a:gd name="connsiteX13" fmla="*/ 7560 w 13808"/>
                        <a:gd name="connsiteY13" fmla="*/ 830 h 157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808" h="157742">
                          <a:moveTo>
                            <a:pt x="7560" y="830"/>
                          </a:moveTo>
                          <a:cubicBezTo>
                            <a:pt x="10168" y="6759"/>
                            <a:pt x="11413" y="13251"/>
                            <a:pt x="11888" y="19773"/>
                          </a:cubicBezTo>
                          <a:cubicBezTo>
                            <a:pt x="12362" y="26325"/>
                            <a:pt x="12095" y="32936"/>
                            <a:pt x="11769" y="39547"/>
                          </a:cubicBezTo>
                          <a:lnTo>
                            <a:pt x="9753" y="79242"/>
                          </a:lnTo>
                          <a:cubicBezTo>
                            <a:pt x="9071" y="92463"/>
                            <a:pt x="8449" y="105715"/>
                            <a:pt x="7678" y="118936"/>
                          </a:cubicBezTo>
                          <a:cubicBezTo>
                            <a:pt x="7233" y="125547"/>
                            <a:pt x="6641" y="132158"/>
                            <a:pt x="5455" y="138680"/>
                          </a:cubicBezTo>
                          <a:cubicBezTo>
                            <a:pt x="4328" y="145202"/>
                            <a:pt x="2549" y="151635"/>
                            <a:pt x="0" y="157742"/>
                          </a:cubicBezTo>
                          <a:cubicBezTo>
                            <a:pt x="2638" y="151665"/>
                            <a:pt x="4476" y="145232"/>
                            <a:pt x="5722" y="138710"/>
                          </a:cubicBezTo>
                          <a:cubicBezTo>
                            <a:pt x="6967" y="132188"/>
                            <a:pt x="7648" y="125577"/>
                            <a:pt x="8182" y="118966"/>
                          </a:cubicBezTo>
                          <a:cubicBezTo>
                            <a:pt x="9131" y="105744"/>
                            <a:pt x="9901" y="92523"/>
                            <a:pt x="10761" y="79271"/>
                          </a:cubicBezTo>
                          <a:lnTo>
                            <a:pt x="13281" y="39576"/>
                          </a:lnTo>
                          <a:cubicBezTo>
                            <a:pt x="13696" y="32965"/>
                            <a:pt x="14022" y="26295"/>
                            <a:pt x="13637" y="19625"/>
                          </a:cubicBezTo>
                          <a:cubicBezTo>
                            <a:pt x="13251" y="12955"/>
                            <a:pt x="12066" y="6226"/>
                            <a:pt x="9398" y="0"/>
                          </a:cubicBezTo>
                          <a:lnTo>
                            <a:pt x="7560" y="83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4" name="Freeform: Shape 2373">
                      <a:extLst>
                        <a:ext uri="{FF2B5EF4-FFF2-40B4-BE49-F238E27FC236}">
                          <a16:creationId xmlns:a16="http://schemas.microsoft.com/office/drawing/2014/main" id="{62CEB273-4726-464B-BFFE-7F457BAC0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066" y="6146550"/>
                      <a:ext cx="17636" cy="203010"/>
                    </a:xfrm>
                    <a:custGeom>
                      <a:avLst/>
                      <a:gdLst>
                        <a:gd name="connsiteX0" fmla="*/ 9220 w 17636"/>
                        <a:gd name="connsiteY0" fmla="*/ 296 h 203010"/>
                        <a:gd name="connsiteX1" fmla="*/ 15771 w 17636"/>
                        <a:gd name="connsiteY1" fmla="*/ 50841 h 203010"/>
                        <a:gd name="connsiteX2" fmla="*/ 15742 w 17636"/>
                        <a:gd name="connsiteY2" fmla="*/ 76307 h 203010"/>
                        <a:gd name="connsiteX3" fmla="*/ 11828 w 17636"/>
                        <a:gd name="connsiteY3" fmla="*/ 101475 h 203010"/>
                        <a:gd name="connsiteX4" fmla="*/ 8982 w 17636"/>
                        <a:gd name="connsiteY4" fmla="*/ 113956 h 203010"/>
                        <a:gd name="connsiteX5" fmla="*/ 6759 w 17636"/>
                        <a:gd name="connsiteY5" fmla="*/ 126585 h 203010"/>
                        <a:gd name="connsiteX6" fmla="*/ 4180 w 17636"/>
                        <a:gd name="connsiteY6" fmla="*/ 152050 h 203010"/>
                        <a:gd name="connsiteX7" fmla="*/ 0 w 17636"/>
                        <a:gd name="connsiteY7" fmla="*/ 203010 h 203010"/>
                        <a:gd name="connsiteX8" fmla="*/ 4684 w 17636"/>
                        <a:gd name="connsiteY8" fmla="*/ 152080 h 203010"/>
                        <a:gd name="connsiteX9" fmla="*/ 7530 w 17636"/>
                        <a:gd name="connsiteY9" fmla="*/ 126674 h 203010"/>
                        <a:gd name="connsiteX10" fmla="*/ 9872 w 17636"/>
                        <a:gd name="connsiteY10" fmla="*/ 114134 h 203010"/>
                        <a:gd name="connsiteX11" fmla="*/ 12866 w 17636"/>
                        <a:gd name="connsiteY11" fmla="*/ 101713 h 203010"/>
                        <a:gd name="connsiteX12" fmla="*/ 17046 w 17636"/>
                        <a:gd name="connsiteY12" fmla="*/ 76425 h 203010"/>
                        <a:gd name="connsiteX13" fmla="*/ 17342 w 17636"/>
                        <a:gd name="connsiteY13" fmla="*/ 50782 h 203010"/>
                        <a:gd name="connsiteX14" fmla="*/ 11265 w 17636"/>
                        <a:gd name="connsiteY14" fmla="*/ 0 h 203010"/>
                        <a:gd name="connsiteX15" fmla="*/ 9220 w 17636"/>
                        <a:gd name="connsiteY15" fmla="*/ 296 h 20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636" h="203010">
                          <a:moveTo>
                            <a:pt x="9220" y="296"/>
                          </a:moveTo>
                          <a:cubicBezTo>
                            <a:pt x="12006" y="17076"/>
                            <a:pt x="14734" y="33884"/>
                            <a:pt x="15771" y="50841"/>
                          </a:cubicBezTo>
                          <a:cubicBezTo>
                            <a:pt x="16305" y="59320"/>
                            <a:pt x="16364" y="67828"/>
                            <a:pt x="15742" y="76307"/>
                          </a:cubicBezTo>
                          <a:cubicBezTo>
                            <a:pt x="15149" y="84785"/>
                            <a:pt x="13815" y="93175"/>
                            <a:pt x="11828" y="101475"/>
                          </a:cubicBezTo>
                          <a:cubicBezTo>
                            <a:pt x="10880" y="105626"/>
                            <a:pt x="9872" y="109776"/>
                            <a:pt x="8982" y="113956"/>
                          </a:cubicBezTo>
                          <a:cubicBezTo>
                            <a:pt x="8093" y="118136"/>
                            <a:pt x="7352" y="122346"/>
                            <a:pt x="6759" y="126585"/>
                          </a:cubicBezTo>
                          <a:cubicBezTo>
                            <a:pt x="5573" y="135034"/>
                            <a:pt x="4862" y="143542"/>
                            <a:pt x="4180" y="152050"/>
                          </a:cubicBezTo>
                          <a:lnTo>
                            <a:pt x="0" y="203010"/>
                          </a:lnTo>
                          <a:lnTo>
                            <a:pt x="4684" y="152080"/>
                          </a:lnTo>
                          <a:cubicBezTo>
                            <a:pt x="5455" y="143601"/>
                            <a:pt x="6225" y="135093"/>
                            <a:pt x="7530" y="126674"/>
                          </a:cubicBezTo>
                          <a:cubicBezTo>
                            <a:pt x="8152" y="122464"/>
                            <a:pt x="8923" y="118284"/>
                            <a:pt x="9872" y="114134"/>
                          </a:cubicBezTo>
                          <a:cubicBezTo>
                            <a:pt x="10791" y="109984"/>
                            <a:pt x="11858" y="105863"/>
                            <a:pt x="12866" y="101713"/>
                          </a:cubicBezTo>
                          <a:cubicBezTo>
                            <a:pt x="14941" y="93412"/>
                            <a:pt x="16364" y="84933"/>
                            <a:pt x="17046" y="76425"/>
                          </a:cubicBezTo>
                          <a:cubicBezTo>
                            <a:pt x="17757" y="67887"/>
                            <a:pt x="17787" y="59320"/>
                            <a:pt x="17342" y="50782"/>
                          </a:cubicBezTo>
                          <a:cubicBezTo>
                            <a:pt x="16483" y="33707"/>
                            <a:pt x="13874" y="16809"/>
                            <a:pt x="11265" y="0"/>
                          </a:cubicBezTo>
                          <a:lnTo>
                            <a:pt x="9220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5" name="Freeform: Shape 2374">
                      <a:extLst>
                        <a:ext uri="{FF2B5EF4-FFF2-40B4-BE49-F238E27FC236}">
                          <a16:creationId xmlns:a16="http://schemas.microsoft.com/office/drawing/2014/main" id="{8A45512E-3B22-4742-B398-1543C98CD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1965" y="6238153"/>
                      <a:ext cx="12571" cy="182495"/>
                    </a:xfrm>
                    <a:custGeom>
                      <a:avLst/>
                      <a:gdLst>
                        <a:gd name="connsiteX0" fmla="*/ 0 w 12571"/>
                        <a:gd name="connsiteY0" fmla="*/ 593 h 182495"/>
                        <a:gd name="connsiteX1" fmla="*/ 6255 w 12571"/>
                        <a:gd name="connsiteY1" fmla="*/ 22501 h 182495"/>
                        <a:gd name="connsiteX2" fmla="*/ 7352 w 12571"/>
                        <a:gd name="connsiteY2" fmla="*/ 28104 h 182495"/>
                        <a:gd name="connsiteX3" fmla="*/ 8330 w 12571"/>
                        <a:gd name="connsiteY3" fmla="*/ 33736 h 182495"/>
                        <a:gd name="connsiteX4" fmla="*/ 9160 w 12571"/>
                        <a:gd name="connsiteY4" fmla="*/ 39398 h 182495"/>
                        <a:gd name="connsiteX5" fmla="*/ 9813 w 12571"/>
                        <a:gd name="connsiteY5" fmla="*/ 45090 h 182495"/>
                        <a:gd name="connsiteX6" fmla="*/ 11265 w 12571"/>
                        <a:gd name="connsiteY6" fmla="*/ 67917 h 182495"/>
                        <a:gd name="connsiteX7" fmla="*/ 11413 w 12571"/>
                        <a:gd name="connsiteY7" fmla="*/ 79360 h 182495"/>
                        <a:gd name="connsiteX8" fmla="*/ 11206 w 12571"/>
                        <a:gd name="connsiteY8" fmla="*/ 90833 h 182495"/>
                        <a:gd name="connsiteX9" fmla="*/ 8805 w 12571"/>
                        <a:gd name="connsiteY9" fmla="*/ 136664 h 182495"/>
                        <a:gd name="connsiteX10" fmla="*/ 5929 w 12571"/>
                        <a:gd name="connsiteY10" fmla="*/ 182496 h 182495"/>
                        <a:gd name="connsiteX11" fmla="*/ 9309 w 12571"/>
                        <a:gd name="connsiteY11" fmla="*/ 136724 h 182495"/>
                        <a:gd name="connsiteX12" fmla="*/ 12214 w 12571"/>
                        <a:gd name="connsiteY12" fmla="*/ 90892 h 182495"/>
                        <a:gd name="connsiteX13" fmla="*/ 12540 w 12571"/>
                        <a:gd name="connsiteY13" fmla="*/ 79419 h 182495"/>
                        <a:gd name="connsiteX14" fmla="*/ 12510 w 12571"/>
                        <a:gd name="connsiteY14" fmla="*/ 67917 h 182495"/>
                        <a:gd name="connsiteX15" fmla="*/ 11295 w 12571"/>
                        <a:gd name="connsiteY15" fmla="*/ 44972 h 182495"/>
                        <a:gd name="connsiteX16" fmla="*/ 10702 w 12571"/>
                        <a:gd name="connsiteY16" fmla="*/ 39250 h 182495"/>
                        <a:gd name="connsiteX17" fmla="*/ 9901 w 12571"/>
                        <a:gd name="connsiteY17" fmla="*/ 33558 h 182495"/>
                        <a:gd name="connsiteX18" fmla="*/ 8982 w 12571"/>
                        <a:gd name="connsiteY18" fmla="*/ 27867 h 182495"/>
                        <a:gd name="connsiteX19" fmla="*/ 7915 w 12571"/>
                        <a:gd name="connsiteY19" fmla="*/ 22204 h 182495"/>
                        <a:gd name="connsiteX20" fmla="*/ 1838 w 12571"/>
                        <a:gd name="connsiteY20" fmla="*/ 0 h 182495"/>
                        <a:gd name="connsiteX21" fmla="*/ 0 w 12571"/>
                        <a:gd name="connsiteY21" fmla="*/ 593 h 1824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571" h="182495">
                          <a:moveTo>
                            <a:pt x="0" y="593"/>
                          </a:moveTo>
                          <a:cubicBezTo>
                            <a:pt x="2490" y="7767"/>
                            <a:pt x="4654" y="15060"/>
                            <a:pt x="6255" y="22501"/>
                          </a:cubicBezTo>
                          <a:cubicBezTo>
                            <a:pt x="6700" y="24339"/>
                            <a:pt x="6996" y="26236"/>
                            <a:pt x="7352" y="28104"/>
                          </a:cubicBezTo>
                          <a:cubicBezTo>
                            <a:pt x="7708" y="29971"/>
                            <a:pt x="8063" y="31839"/>
                            <a:pt x="8330" y="33736"/>
                          </a:cubicBezTo>
                          <a:lnTo>
                            <a:pt x="9160" y="39398"/>
                          </a:lnTo>
                          <a:lnTo>
                            <a:pt x="9813" y="45090"/>
                          </a:lnTo>
                          <a:cubicBezTo>
                            <a:pt x="10583" y="52680"/>
                            <a:pt x="11117" y="60298"/>
                            <a:pt x="11265" y="67917"/>
                          </a:cubicBezTo>
                          <a:cubicBezTo>
                            <a:pt x="11413" y="71741"/>
                            <a:pt x="11354" y="75566"/>
                            <a:pt x="11413" y="79360"/>
                          </a:cubicBezTo>
                          <a:cubicBezTo>
                            <a:pt x="11354" y="83184"/>
                            <a:pt x="11354" y="87009"/>
                            <a:pt x="11206" y="90833"/>
                          </a:cubicBezTo>
                          <a:cubicBezTo>
                            <a:pt x="10791" y="106100"/>
                            <a:pt x="9753" y="121397"/>
                            <a:pt x="8805" y="136664"/>
                          </a:cubicBezTo>
                          <a:lnTo>
                            <a:pt x="5929" y="182496"/>
                          </a:lnTo>
                          <a:lnTo>
                            <a:pt x="9309" y="136724"/>
                          </a:lnTo>
                          <a:cubicBezTo>
                            <a:pt x="10405" y="121456"/>
                            <a:pt x="11651" y="106189"/>
                            <a:pt x="12214" y="90892"/>
                          </a:cubicBezTo>
                          <a:cubicBezTo>
                            <a:pt x="12392" y="87068"/>
                            <a:pt x="12451" y="83244"/>
                            <a:pt x="12540" y="79419"/>
                          </a:cubicBezTo>
                          <a:cubicBezTo>
                            <a:pt x="12540" y="75595"/>
                            <a:pt x="12629" y="71771"/>
                            <a:pt x="12510" y="67917"/>
                          </a:cubicBezTo>
                          <a:cubicBezTo>
                            <a:pt x="12421" y="60269"/>
                            <a:pt x="12006" y="52591"/>
                            <a:pt x="11295" y="44972"/>
                          </a:cubicBezTo>
                          <a:lnTo>
                            <a:pt x="10702" y="39250"/>
                          </a:lnTo>
                          <a:lnTo>
                            <a:pt x="9901" y="33558"/>
                          </a:lnTo>
                          <a:cubicBezTo>
                            <a:pt x="9664" y="31661"/>
                            <a:pt x="9338" y="29764"/>
                            <a:pt x="8982" y="27867"/>
                          </a:cubicBezTo>
                          <a:cubicBezTo>
                            <a:pt x="8627" y="25969"/>
                            <a:pt x="8360" y="24072"/>
                            <a:pt x="7915" y="22204"/>
                          </a:cubicBezTo>
                          <a:cubicBezTo>
                            <a:pt x="6374" y="14674"/>
                            <a:pt x="4269" y="7293"/>
                            <a:pt x="1838" y="0"/>
                          </a:cubicBezTo>
                          <a:lnTo>
                            <a:pt x="0" y="59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6" name="Freeform: Shape 2375">
                      <a:extLst>
                        <a:ext uri="{FF2B5EF4-FFF2-40B4-BE49-F238E27FC236}">
                          <a16:creationId xmlns:a16="http://schemas.microsoft.com/office/drawing/2014/main" id="{3BCB4191-3C48-40DE-8288-C9D36CB4A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6134" y="6300230"/>
                      <a:ext cx="2899" cy="176092"/>
                    </a:xfrm>
                    <a:custGeom>
                      <a:avLst/>
                      <a:gdLst>
                        <a:gd name="connsiteX0" fmla="*/ 0 w 2899"/>
                        <a:gd name="connsiteY0" fmla="*/ 89 h 176092"/>
                        <a:gd name="connsiteX1" fmla="*/ 1334 w 2899"/>
                        <a:gd name="connsiteY1" fmla="*/ 44023 h 176092"/>
                        <a:gd name="connsiteX2" fmla="*/ 1038 w 2899"/>
                        <a:gd name="connsiteY2" fmla="*/ 88046 h 176092"/>
                        <a:gd name="connsiteX3" fmla="*/ 267 w 2899"/>
                        <a:gd name="connsiteY3" fmla="*/ 176092 h 176092"/>
                        <a:gd name="connsiteX4" fmla="*/ 2046 w 2899"/>
                        <a:gd name="connsiteY4" fmla="*/ 88076 h 176092"/>
                        <a:gd name="connsiteX5" fmla="*/ 2846 w 2899"/>
                        <a:gd name="connsiteY5" fmla="*/ 44053 h 176092"/>
                        <a:gd name="connsiteX6" fmla="*/ 1986 w 2899"/>
                        <a:gd name="connsiteY6" fmla="*/ 0 h 176092"/>
                        <a:gd name="connsiteX7" fmla="*/ 0 w 2899"/>
                        <a:gd name="connsiteY7" fmla="*/ 89 h 1760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99" h="176092">
                          <a:moveTo>
                            <a:pt x="0" y="89"/>
                          </a:moveTo>
                          <a:cubicBezTo>
                            <a:pt x="1038" y="14674"/>
                            <a:pt x="1334" y="29349"/>
                            <a:pt x="1334" y="44023"/>
                          </a:cubicBezTo>
                          <a:cubicBezTo>
                            <a:pt x="1334" y="58698"/>
                            <a:pt x="1127" y="73372"/>
                            <a:pt x="1038" y="88046"/>
                          </a:cubicBezTo>
                          <a:lnTo>
                            <a:pt x="267" y="176092"/>
                          </a:lnTo>
                          <a:lnTo>
                            <a:pt x="2046" y="88076"/>
                          </a:lnTo>
                          <a:cubicBezTo>
                            <a:pt x="2312" y="73402"/>
                            <a:pt x="2698" y="58727"/>
                            <a:pt x="2846" y="44053"/>
                          </a:cubicBezTo>
                          <a:cubicBezTo>
                            <a:pt x="2994" y="29378"/>
                            <a:pt x="2876" y="14674"/>
                            <a:pt x="1986" y="0"/>
                          </a:cubicBez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7" name="Freeform: Shape 2376">
                      <a:extLst>
                        <a:ext uri="{FF2B5EF4-FFF2-40B4-BE49-F238E27FC236}">
                          <a16:creationId xmlns:a16="http://schemas.microsoft.com/office/drawing/2014/main" id="{880E682C-38E3-4786-AA6E-16FD9B6A5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14432" y="6380006"/>
                      <a:ext cx="9449" cy="138680"/>
                    </a:xfrm>
                    <a:custGeom>
                      <a:avLst/>
                      <a:gdLst>
                        <a:gd name="connsiteX0" fmla="*/ 0 w 9449"/>
                        <a:gd name="connsiteY0" fmla="*/ 356 h 138680"/>
                        <a:gd name="connsiteX1" fmla="*/ 6937 w 9449"/>
                        <a:gd name="connsiteY1" fmla="*/ 138680 h 138680"/>
                        <a:gd name="connsiteX2" fmla="*/ 1986 w 9449"/>
                        <a:gd name="connsiteY2" fmla="*/ 0 h 138680"/>
                        <a:gd name="connsiteX3" fmla="*/ 0 w 9449"/>
                        <a:gd name="connsiteY3" fmla="*/ 356 h 138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49" h="138680">
                          <a:moveTo>
                            <a:pt x="0" y="356"/>
                          </a:moveTo>
                          <a:cubicBezTo>
                            <a:pt x="8508" y="45802"/>
                            <a:pt x="10850" y="92463"/>
                            <a:pt x="6937" y="138680"/>
                          </a:cubicBezTo>
                          <a:cubicBezTo>
                            <a:pt x="11502" y="92523"/>
                            <a:pt x="9842" y="45742"/>
                            <a:pt x="1986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78" name="Freeform: Shape 2377">
                      <a:extLst>
                        <a:ext uri="{FF2B5EF4-FFF2-40B4-BE49-F238E27FC236}">
                          <a16:creationId xmlns:a16="http://schemas.microsoft.com/office/drawing/2014/main" id="{55A4E5B4-211F-4992-82D5-3AFC8C1E8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482" y="6464494"/>
                      <a:ext cx="12270" cy="105299"/>
                    </a:xfrm>
                    <a:custGeom>
                      <a:avLst/>
                      <a:gdLst>
                        <a:gd name="connsiteX0" fmla="*/ 8123 w 12270"/>
                        <a:gd name="connsiteY0" fmla="*/ 296 h 105299"/>
                        <a:gd name="connsiteX1" fmla="*/ 0 w 12270"/>
                        <a:gd name="connsiteY1" fmla="*/ 105300 h 105299"/>
                        <a:gd name="connsiteX2" fmla="*/ 10109 w 12270"/>
                        <a:gd name="connsiteY2" fmla="*/ 0 h 105299"/>
                        <a:gd name="connsiteX3" fmla="*/ 8123 w 12270"/>
                        <a:gd name="connsiteY3" fmla="*/ 296 h 105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270" h="105299">
                          <a:moveTo>
                            <a:pt x="8123" y="296"/>
                          </a:moveTo>
                          <a:cubicBezTo>
                            <a:pt x="13666" y="35159"/>
                            <a:pt x="10880" y="71474"/>
                            <a:pt x="0" y="105300"/>
                          </a:cubicBezTo>
                          <a:cubicBezTo>
                            <a:pt x="11502" y="71682"/>
                            <a:pt x="15030" y="35278"/>
                            <a:pt x="10109" y="0"/>
                          </a:cubicBezTo>
                          <a:lnTo>
                            <a:pt x="8123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2266" name="Graphic 3339">
                <a:extLst>
                  <a:ext uri="{FF2B5EF4-FFF2-40B4-BE49-F238E27FC236}">
                    <a16:creationId xmlns:a16="http://schemas.microsoft.com/office/drawing/2014/main" id="{57AB0892-C8F4-47F1-AD5E-D652BFC4CCBB}"/>
                  </a:ext>
                </a:extLst>
              </p:cNvPr>
              <p:cNvGrpSpPr/>
              <p:nvPr/>
            </p:nvGrpSpPr>
            <p:grpSpPr>
              <a:xfrm>
                <a:off x="4852700" y="5752331"/>
                <a:ext cx="455471" cy="582377"/>
                <a:chOff x="4852700" y="5752331"/>
                <a:chExt cx="455471" cy="582377"/>
              </a:xfrm>
            </p:grpSpPr>
            <p:grpSp>
              <p:nvGrpSpPr>
                <p:cNvPr id="2343" name="Graphic 3339">
                  <a:extLst>
                    <a:ext uri="{FF2B5EF4-FFF2-40B4-BE49-F238E27FC236}">
                      <a16:creationId xmlns:a16="http://schemas.microsoft.com/office/drawing/2014/main" id="{D51F7E1B-FC60-4390-8D4D-5DFCFE8749EC}"/>
                    </a:ext>
                  </a:extLst>
                </p:cNvPr>
                <p:cNvGrpSpPr/>
                <p:nvPr/>
              </p:nvGrpSpPr>
              <p:grpSpPr>
                <a:xfrm>
                  <a:off x="4852700" y="5752331"/>
                  <a:ext cx="455471" cy="582377"/>
                  <a:chOff x="4852700" y="5752331"/>
                  <a:chExt cx="455471" cy="582377"/>
                </a:xfrm>
                <a:solidFill>
                  <a:srgbClr val="FBFFFF"/>
                </a:solidFill>
              </p:grpSpPr>
              <p:sp>
                <p:nvSpPr>
                  <p:cNvPr id="2360" name="Freeform: Shape 2359">
                    <a:extLst>
                      <a:ext uri="{FF2B5EF4-FFF2-40B4-BE49-F238E27FC236}">
                        <a16:creationId xmlns:a16="http://schemas.microsoft.com/office/drawing/2014/main" id="{6844AAF2-6789-42D4-8376-17F0A5C34A81}"/>
                      </a:ext>
                    </a:extLst>
                  </p:cNvPr>
                  <p:cNvSpPr/>
                  <p:nvPr/>
                </p:nvSpPr>
                <p:spPr>
                  <a:xfrm>
                    <a:off x="4852700" y="5752331"/>
                    <a:ext cx="413960" cy="582377"/>
                  </a:xfrm>
                  <a:custGeom>
                    <a:avLst/>
                    <a:gdLst>
                      <a:gd name="connsiteX0" fmla="*/ 413960 w 413960"/>
                      <a:gd name="connsiteY0" fmla="*/ 25522 h 582377"/>
                      <a:gd name="connsiteX1" fmla="*/ 394602 w 413960"/>
                      <a:gd name="connsiteY1" fmla="*/ 6638 h 582377"/>
                      <a:gd name="connsiteX2" fmla="*/ 210268 w 413960"/>
                      <a:gd name="connsiteY2" fmla="*/ 80158 h 582377"/>
                      <a:gd name="connsiteX3" fmla="*/ 38652 w 413960"/>
                      <a:gd name="connsiteY3" fmla="*/ 288060 h 582377"/>
                      <a:gd name="connsiteX4" fmla="*/ 1121 w 413960"/>
                      <a:gd name="connsiteY4" fmla="*/ 445417 h 582377"/>
                      <a:gd name="connsiteX5" fmla="*/ 12268 w 413960"/>
                      <a:gd name="connsiteY5" fmla="*/ 582377 h 582377"/>
                      <a:gd name="connsiteX6" fmla="*/ 413960 w 413960"/>
                      <a:gd name="connsiteY6" fmla="*/ 25522 h 582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960" h="582377">
                        <a:moveTo>
                          <a:pt x="413960" y="25522"/>
                        </a:moveTo>
                        <a:cubicBezTo>
                          <a:pt x="413960" y="25522"/>
                          <a:pt x="413931" y="7676"/>
                          <a:pt x="394602" y="6638"/>
                        </a:cubicBezTo>
                        <a:cubicBezTo>
                          <a:pt x="375273" y="5601"/>
                          <a:pt x="332317" y="-31189"/>
                          <a:pt x="210268" y="80158"/>
                        </a:cubicBezTo>
                        <a:cubicBezTo>
                          <a:pt x="88219" y="191505"/>
                          <a:pt x="58188" y="258889"/>
                          <a:pt x="38652" y="288060"/>
                        </a:cubicBezTo>
                        <a:cubicBezTo>
                          <a:pt x="19116" y="317231"/>
                          <a:pt x="-5578" y="405662"/>
                          <a:pt x="1121" y="445417"/>
                        </a:cubicBezTo>
                        <a:cubicBezTo>
                          <a:pt x="7821" y="485171"/>
                          <a:pt x="29670" y="553710"/>
                          <a:pt x="12268" y="582377"/>
                        </a:cubicBezTo>
                        <a:cubicBezTo>
                          <a:pt x="12238" y="582377"/>
                          <a:pt x="352269" y="153945"/>
                          <a:pt x="413960" y="25522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61" name="Freeform: Shape 2360">
                    <a:extLst>
                      <a:ext uri="{FF2B5EF4-FFF2-40B4-BE49-F238E27FC236}">
                        <a16:creationId xmlns:a16="http://schemas.microsoft.com/office/drawing/2014/main" id="{F4153470-3420-40C2-B591-E5745A99DEF6}"/>
                      </a:ext>
                    </a:extLst>
                  </p:cNvPr>
                  <p:cNvSpPr/>
                  <p:nvPr/>
                </p:nvSpPr>
                <p:spPr>
                  <a:xfrm>
                    <a:off x="4864968" y="5776601"/>
                    <a:ext cx="443203" cy="558106"/>
                  </a:xfrm>
                  <a:custGeom>
                    <a:avLst/>
                    <a:gdLst>
                      <a:gd name="connsiteX0" fmla="*/ 391109 w 443203"/>
                      <a:gd name="connsiteY0" fmla="*/ 3741 h 558106"/>
                      <a:gd name="connsiteX1" fmla="*/ 435606 w 443203"/>
                      <a:gd name="connsiteY1" fmla="*/ 20076 h 558106"/>
                      <a:gd name="connsiteX2" fmla="*/ 332234 w 443203"/>
                      <a:gd name="connsiteY2" fmla="*/ 333633 h 558106"/>
                      <a:gd name="connsiteX3" fmla="*/ 71178 w 443203"/>
                      <a:gd name="connsiteY3" fmla="*/ 551407 h 558106"/>
                      <a:gd name="connsiteX4" fmla="*/ 0 w 443203"/>
                      <a:gd name="connsiteY4" fmla="*/ 558106 h 558106"/>
                      <a:gd name="connsiteX5" fmla="*/ 391109 w 443203"/>
                      <a:gd name="connsiteY5" fmla="*/ 3741 h 55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3203" h="558106">
                        <a:moveTo>
                          <a:pt x="391109" y="3741"/>
                        </a:moveTo>
                        <a:cubicBezTo>
                          <a:pt x="391109" y="3741"/>
                          <a:pt x="418590" y="-11674"/>
                          <a:pt x="435606" y="20076"/>
                        </a:cubicBezTo>
                        <a:cubicBezTo>
                          <a:pt x="452623" y="51796"/>
                          <a:pt x="449895" y="151819"/>
                          <a:pt x="332234" y="333633"/>
                        </a:cubicBezTo>
                        <a:cubicBezTo>
                          <a:pt x="214572" y="515417"/>
                          <a:pt x="158513" y="550962"/>
                          <a:pt x="71178" y="551407"/>
                        </a:cubicBezTo>
                        <a:cubicBezTo>
                          <a:pt x="71178" y="551407"/>
                          <a:pt x="19269" y="532345"/>
                          <a:pt x="0" y="558106"/>
                        </a:cubicBezTo>
                        <a:cubicBezTo>
                          <a:pt x="-30" y="558106"/>
                          <a:pt x="210955" y="177907"/>
                          <a:pt x="391109" y="37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344" name="Graphic 3339">
                  <a:extLst>
                    <a:ext uri="{FF2B5EF4-FFF2-40B4-BE49-F238E27FC236}">
                      <a16:creationId xmlns:a16="http://schemas.microsoft.com/office/drawing/2014/main" id="{9C954730-9617-4932-81DA-A6FD8CFF0DCA}"/>
                    </a:ext>
                  </a:extLst>
                </p:cNvPr>
                <p:cNvGrpSpPr/>
                <p:nvPr/>
              </p:nvGrpSpPr>
              <p:grpSpPr>
                <a:xfrm>
                  <a:off x="4854817" y="5755337"/>
                  <a:ext cx="447642" cy="578081"/>
                  <a:chOff x="4854817" y="5755337"/>
                  <a:chExt cx="447642" cy="578081"/>
                </a:xfrm>
                <a:solidFill>
                  <a:srgbClr val="A0BDAB"/>
                </a:solidFill>
              </p:grpSpPr>
              <p:pic>
                <p:nvPicPr>
                  <p:cNvPr id="2345" name="Picture 2344">
                    <a:extLst>
                      <a:ext uri="{FF2B5EF4-FFF2-40B4-BE49-F238E27FC236}">
                        <a16:creationId xmlns:a16="http://schemas.microsoft.com/office/drawing/2014/main" id="{9118FED4-4BC2-45BF-8CF0-7723587C45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854817" y="5755337"/>
                    <a:ext cx="409103" cy="578081"/>
                  </a:xfrm>
                  <a:custGeom>
                    <a:avLst/>
                    <a:gdLst>
                      <a:gd name="connsiteX0" fmla="*/ 8 w 409103"/>
                      <a:gd name="connsiteY0" fmla="*/ 278 h 578081"/>
                      <a:gd name="connsiteX1" fmla="*/ 409112 w 409103"/>
                      <a:gd name="connsiteY1" fmla="*/ 278 h 578081"/>
                      <a:gd name="connsiteX2" fmla="*/ 409112 w 409103"/>
                      <a:gd name="connsiteY2" fmla="*/ 578360 h 578081"/>
                      <a:gd name="connsiteX3" fmla="*/ 8 w 409103"/>
                      <a:gd name="connsiteY3" fmla="*/ 578360 h 57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03" h="578081">
                        <a:moveTo>
                          <a:pt x="8" y="278"/>
                        </a:moveTo>
                        <a:lnTo>
                          <a:pt x="409112" y="278"/>
                        </a:lnTo>
                        <a:lnTo>
                          <a:pt x="409112" y="578360"/>
                        </a:lnTo>
                        <a:lnTo>
                          <a:pt x="8" y="5783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346" name="Picture 2345">
                    <a:extLst>
                      <a:ext uri="{FF2B5EF4-FFF2-40B4-BE49-F238E27FC236}">
                        <a16:creationId xmlns:a16="http://schemas.microsoft.com/office/drawing/2014/main" id="{5395BEF5-E1B7-44CD-8DEF-593059C985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66675" y="5779053"/>
                    <a:ext cx="435784" cy="554364"/>
                  </a:xfrm>
                  <a:custGeom>
                    <a:avLst/>
                    <a:gdLst>
                      <a:gd name="connsiteX0" fmla="*/ 12 w 435784"/>
                      <a:gd name="connsiteY0" fmla="*/ 286 h 554364"/>
                      <a:gd name="connsiteX1" fmla="*/ 435797 w 435784"/>
                      <a:gd name="connsiteY1" fmla="*/ 286 h 554364"/>
                      <a:gd name="connsiteX2" fmla="*/ 435797 w 435784"/>
                      <a:gd name="connsiteY2" fmla="*/ 554651 h 554364"/>
                      <a:gd name="connsiteX3" fmla="*/ 12 w 435784"/>
                      <a:gd name="connsiteY3" fmla="*/ 554651 h 55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784" h="554364">
                        <a:moveTo>
                          <a:pt x="12" y="286"/>
                        </a:moveTo>
                        <a:lnTo>
                          <a:pt x="435797" y="286"/>
                        </a:lnTo>
                        <a:lnTo>
                          <a:pt x="435797" y="554651"/>
                        </a:lnTo>
                        <a:lnTo>
                          <a:pt x="12" y="55465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347" name="Graphic 3339">
                    <a:extLst>
                      <a:ext uri="{FF2B5EF4-FFF2-40B4-BE49-F238E27FC236}">
                        <a16:creationId xmlns:a16="http://schemas.microsoft.com/office/drawing/2014/main" id="{50C58DF9-71DF-458B-9EF2-0A0563AB7996}"/>
                      </a:ext>
                    </a:extLst>
                  </p:cNvPr>
                  <p:cNvGrpSpPr/>
                  <p:nvPr/>
                </p:nvGrpSpPr>
                <p:grpSpPr>
                  <a:xfrm>
                    <a:off x="4876974" y="5792646"/>
                    <a:ext cx="376005" cy="493503"/>
                    <a:chOff x="4876974" y="5792646"/>
                    <a:chExt cx="376005" cy="493503"/>
                  </a:xfrm>
                  <a:solidFill>
                    <a:srgbClr val="A0BDAB"/>
                  </a:solidFill>
                </p:grpSpPr>
                <p:sp>
                  <p:nvSpPr>
                    <p:cNvPr id="2348" name="Freeform: Shape 2347">
                      <a:extLst>
                        <a:ext uri="{FF2B5EF4-FFF2-40B4-BE49-F238E27FC236}">
                          <a16:creationId xmlns:a16="http://schemas.microsoft.com/office/drawing/2014/main" id="{42D37114-86BB-4AA5-A26D-9BEF70DBA8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3245" y="5792646"/>
                      <a:ext cx="191300" cy="72097"/>
                    </a:xfrm>
                    <a:custGeom>
                      <a:avLst/>
                      <a:gdLst>
                        <a:gd name="connsiteX0" fmla="*/ 187061 w 191300"/>
                        <a:gd name="connsiteY0" fmla="*/ 0 h 72097"/>
                        <a:gd name="connsiteX1" fmla="*/ 0 w 191300"/>
                        <a:gd name="connsiteY1" fmla="*/ 72097 h 72097"/>
                        <a:gd name="connsiteX2" fmla="*/ 191300 w 191300"/>
                        <a:gd name="connsiteY2" fmla="*/ 978 h 72097"/>
                        <a:gd name="connsiteX3" fmla="*/ 187061 w 191300"/>
                        <a:gd name="connsiteY3" fmla="*/ 0 h 7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1300" h="72097">
                          <a:moveTo>
                            <a:pt x="187061" y="0"/>
                          </a:moveTo>
                          <a:cubicBezTo>
                            <a:pt x="118581" y="4743"/>
                            <a:pt x="52650" y="28400"/>
                            <a:pt x="0" y="72097"/>
                          </a:cubicBezTo>
                          <a:cubicBezTo>
                            <a:pt x="53065" y="28904"/>
                            <a:pt x="123205" y="5040"/>
                            <a:pt x="191300" y="978"/>
                          </a:cubicBezTo>
                          <a:lnTo>
                            <a:pt x="187061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49" name="Freeform: Shape 2348">
                      <a:extLst>
                        <a:ext uri="{FF2B5EF4-FFF2-40B4-BE49-F238E27FC236}">
                          <a16:creationId xmlns:a16="http://schemas.microsoft.com/office/drawing/2014/main" id="{9C03B806-2487-414D-AEA5-4C80E977A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073" y="5863616"/>
                      <a:ext cx="188424" cy="70110"/>
                    </a:xfrm>
                    <a:custGeom>
                      <a:avLst/>
                      <a:gdLst>
                        <a:gd name="connsiteX0" fmla="*/ 172920 w 188424"/>
                        <a:gd name="connsiteY0" fmla="*/ 3824 h 70110"/>
                        <a:gd name="connsiteX1" fmla="*/ 128927 w 188424"/>
                        <a:gd name="connsiteY1" fmla="*/ 18499 h 70110"/>
                        <a:gd name="connsiteX2" fmla="*/ 85408 w 188424"/>
                        <a:gd name="connsiteY2" fmla="*/ 34359 h 70110"/>
                        <a:gd name="connsiteX3" fmla="*/ 42067 w 188424"/>
                        <a:gd name="connsiteY3" fmla="*/ 50723 h 70110"/>
                        <a:gd name="connsiteX4" fmla="*/ 0 w 188424"/>
                        <a:gd name="connsiteY4" fmla="*/ 70111 h 70110"/>
                        <a:gd name="connsiteX5" fmla="*/ 42244 w 188424"/>
                        <a:gd name="connsiteY5" fmla="*/ 51197 h 70110"/>
                        <a:gd name="connsiteX6" fmla="*/ 85734 w 188424"/>
                        <a:gd name="connsiteY6" fmla="*/ 35307 h 70110"/>
                        <a:gd name="connsiteX7" fmla="*/ 129431 w 188424"/>
                        <a:gd name="connsiteY7" fmla="*/ 19922 h 70110"/>
                        <a:gd name="connsiteX8" fmla="*/ 188425 w 188424"/>
                        <a:gd name="connsiteY8" fmla="*/ 0 h 70110"/>
                        <a:gd name="connsiteX9" fmla="*/ 172920 w 188424"/>
                        <a:gd name="connsiteY9" fmla="*/ 3824 h 7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8424" h="70110">
                          <a:moveTo>
                            <a:pt x="172920" y="3824"/>
                          </a:moveTo>
                          <a:cubicBezTo>
                            <a:pt x="158098" y="8271"/>
                            <a:pt x="143483" y="13281"/>
                            <a:pt x="128927" y="18499"/>
                          </a:cubicBezTo>
                          <a:cubicBezTo>
                            <a:pt x="114371" y="23716"/>
                            <a:pt x="99904" y="29082"/>
                            <a:pt x="85408" y="34359"/>
                          </a:cubicBezTo>
                          <a:cubicBezTo>
                            <a:pt x="70911" y="39665"/>
                            <a:pt x="56385" y="44942"/>
                            <a:pt x="42067" y="50723"/>
                          </a:cubicBezTo>
                          <a:cubicBezTo>
                            <a:pt x="27748" y="56504"/>
                            <a:pt x="13607" y="62818"/>
                            <a:pt x="0" y="70111"/>
                          </a:cubicBezTo>
                          <a:cubicBezTo>
                            <a:pt x="13696" y="62966"/>
                            <a:pt x="27866" y="56800"/>
                            <a:pt x="42244" y="51197"/>
                          </a:cubicBezTo>
                          <a:cubicBezTo>
                            <a:pt x="56622" y="45565"/>
                            <a:pt x="71178" y="40436"/>
                            <a:pt x="85734" y="35307"/>
                          </a:cubicBezTo>
                          <a:cubicBezTo>
                            <a:pt x="100290" y="30179"/>
                            <a:pt x="114845" y="24961"/>
                            <a:pt x="129431" y="19922"/>
                          </a:cubicBezTo>
                          <a:cubicBezTo>
                            <a:pt x="144016" y="14882"/>
                            <a:pt x="173602" y="4269"/>
                            <a:pt x="188425" y="0"/>
                          </a:cubicBezTo>
                          <a:lnTo>
                            <a:pt x="172920" y="382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0" name="Freeform: Shape 2349">
                      <a:extLst>
                        <a:ext uri="{FF2B5EF4-FFF2-40B4-BE49-F238E27FC236}">
                          <a16:creationId xmlns:a16="http://schemas.microsoft.com/office/drawing/2014/main" id="{B3BEC227-DE76-4A25-A2D7-305B56C8D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2085" y="5955905"/>
                      <a:ext cx="169926" cy="64445"/>
                    </a:xfrm>
                    <a:custGeom>
                      <a:avLst/>
                      <a:gdLst>
                        <a:gd name="connsiteX0" fmla="*/ 169926 w 169926"/>
                        <a:gd name="connsiteY0" fmla="*/ 5363 h 64445"/>
                        <a:gd name="connsiteX1" fmla="*/ 146892 w 169926"/>
                        <a:gd name="connsiteY1" fmla="*/ 1271 h 64445"/>
                        <a:gd name="connsiteX2" fmla="*/ 123472 w 169926"/>
                        <a:gd name="connsiteY2" fmla="*/ 175 h 64445"/>
                        <a:gd name="connsiteX3" fmla="*/ 100616 w 169926"/>
                        <a:gd name="connsiteY3" fmla="*/ 5363 h 64445"/>
                        <a:gd name="connsiteX4" fmla="*/ 80131 w 169926"/>
                        <a:gd name="connsiteY4" fmla="*/ 16628 h 64445"/>
                        <a:gd name="connsiteX5" fmla="*/ 0 w 169926"/>
                        <a:gd name="connsiteY5" fmla="*/ 64445 h 64445"/>
                        <a:gd name="connsiteX6" fmla="*/ 80635 w 169926"/>
                        <a:gd name="connsiteY6" fmla="*/ 17517 h 64445"/>
                        <a:gd name="connsiteX7" fmla="*/ 101090 w 169926"/>
                        <a:gd name="connsiteY7" fmla="*/ 6548 h 64445"/>
                        <a:gd name="connsiteX8" fmla="*/ 123561 w 169926"/>
                        <a:gd name="connsiteY8" fmla="*/ 1716 h 64445"/>
                        <a:gd name="connsiteX9" fmla="*/ 146655 w 169926"/>
                        <a:gd name="connsiteY9" fmla="*/ 3050 h 64445"/>
                        <a:gd name="connsiteX10" fmla="*/ 169511 w 169926"/>
                        <a:gd name="connsiteY10" fmla="*/ 7378 h 64445"/>
                        <a:gd name="connsiteX11" fmla="*/ 169926 w 169926"/>
                        <a:gd name="connsiteY11" fmla="*/ 5363 h 64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9926" h="64445">
                          <a:moveTo>
                            <a:pt x="169926" y="5363"/>
                          </a:moveTo>
                          <a:cubicBezTo>
                            <a:pt x="162307" y="3821"/>
                            <a:pt x="154659" y="2279"/>
                            <a:pt x="146892" y="1271"/>
                          </a:cubicBezTo>
                          <a:cubicBezTo>
                            <a:pt x="139154" y="234"/>
                            <a:pt x="131299" y="-300"/>
                            <a:pt x="123472" y="175"/>
                          </a:cubicBezTo>
                          <a:cubicBezTo>
                            <a:pt x="115646" y="708"/>
                            <a:pt x="107849" y="2250"/>
                            <a:pt x="100616" y="5363"/>
                          </a:cubicBezTo>
                          <a:cubicBezTo>
                            <a:pt x="93382" y="8446"/>
                            <a:pt x="86801" y="12715"/>
                            <a:pt x="80131" y="16628"/>
                          </a:cubicBezTo>
                          <a:lnTo>
                            <a:pt x="0" y="64445"/>
                          </a:lnTo>
                          <a:lnTo>
                            <a:pt x="80635" y="17517"/>
                          </a:lnTo>
                          <a:cubicBezTo>
                            <a:pt x="87364" y="13663"/>
                            <a:pt x="93975" y="9483"/>
                            <a:pt x="101090" y="6548"/>
                          </a:cubicBezTo>
                          <a:cubicBezTo>
                            <a:pt x="108205" y="3584"/>
                            <a:pt x="115883" y="2161"/>
                            <a:pt x="123561" y="1716"/>
                          </a:cubicBezTo>
                          <a:cubicBezTo>
                            <a:pt x="131269" y="1331"/>
                            <a:pt x="139006" y="1924"/>
                            <a:pt x="146655" y="3050"/>
                          </a:cubicBezTo>
                          <a:cubicBezTo>
                            <a:pt x="154333" y="4147"/>
                            <a:pt x="161922" y="5748"/>
                            <a:pt x="169511" y="7378"/>
                          </a:cubicBezTo>
                          <a:lnTo>
                            <a:pt x="169926" y="53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1" name="Freeform: Shape 2350">
                      <a:extLst>
                        <a:ext uri="{FF2B5EF4-FFF2-40B4-BE49-F238E27FC236}">
                          <a16:creationId xmlns:a16="http://schemas.microsoft.com/office/drawing/2014/main" id="{030774D8-47C3-4171-BBBA-D6F666E33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266" y="6024263"/>
                      <a:ext cx="162633" cy="55851"/>
                    </a:xfrm>
                    <a:custGeom>
                      <a:avLst/>
                      <a:gdLst>
                        <a:gd name="connsiteX0" fmla="*/ 162396 w 162633"/>
                        <a:gd name="connsiteY0" fmla="*/ 0 h 55851"/>
                        <a:gd name="connsiteX1" fmla="*/ 120597 w 162633"/>
                        <a:gd name="connsiteY1" fmla="*/ 10376 h 55851"/>
                        <a:gd name="connsiteX2" fmla="*/ 80131 w 162633"/>
                        <a:gd name="connsiteY2" fmla="*/ 24843 h 55851"/>
                        <a:gd name="connsiteX3" fmla="*/ 0 w 162633"/>
                        <a:gd name="connsiteY3" fmla="*/ 55852 h 55851"/>
                        <a:gd name="connsiteX4" fmla="*/ 80487 w 162633"/>
                        <a:gd name="connsiteY4" fmla="*/ 25791 h 55851"/>
                        <a:gd name="connsiteX5" fmla="*/ 121101 w 162633"/>
                        <a:gd name="connsiteY5" fmla="*/ 11799 h 55851"/>
                        <a:gd name="connsiteX6" fmla="*/ 162633 w 162633"/>
                        <a:gd name="connsiteY6" fmla="*/ 1986 h 55851"/>
                        <a:gd name="connsiteX7" fmla="*/ 162396 w 162633"/>
                        <a:gd name="connsiteY7" fmla="*/ 0 h 55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2633" h="55851">
                          <a:moveTo>
                            <a:pt x="162396" y="0"/>
                          </a:moveTo>
                          <a:cubicBezTo>
                            <a:pt x="147989" y="1542"/>
                            <a:pt x="134144" y="5721"/>
                            <a:pt x="120597" y="10376"/>
                          </a:cubicBezTo>
                          <a:cubicBezTo>
                            <a:pt x="107049" y="15060"/>
                            <a:pt x="93590" y="19922"/>
                            <a:pt x="80131" y="24843"/>
                          </a:cubicBezTo>
                          <a:cubicBezTo>
                            <a:pt x="53243" y="34714"/>
                            <a:pt x="26532" y="45061"/>
                            <a:pt x="0" y="55852"/>
                          </a:cubicBezTo>
                          <a:cubicBezTo>
                            <a:pt x="26651" y="45387"/>
                            <a:pt x="53480" y="35337"/>
                            <a:pt x="80487" y="25791"/>
                          </a:cubicBezTo>
                          <a:cubicBezTo>
                            <a:pt x="93975" y="21018"/>
                            <a:pt x="107523" y="16335"/>
                            <a:pt x="121101" y="11799"/>
                          </a:cubicBezTo>
                          <a:cubicBezTo>
                            <a:pt x="134648" y="7322"/>
                            <a:pt x="148463" y="3320"/>
                            <a:pt x="162633" y="1986"/>
                          </a:cubicBezTo>
                          <a:lnTo>
                            <a:pt x="162396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2" name="Freeform: Shape 2351">
                      <a:extLst>
                        <a:ext uri="{FF2B5EF4-FFF2-40B4-BE49-F238E27FC236}">
                          <a16:creationId xmlns:a16="http://schemas.microsoft.com/office/drawing/2014/main" id="{2B7D2A22-9264-4800-B944-2F7DB7F84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0799" y="6102971"/>
                      <a:ext cx="121663" cy="51701"/>
                    </a:xfrm>
                    <a:custGeom>
                      <a:avLst/>
                      <a:gdLst>
                        <a:gd name="connsiteX0" fmla="*/ 120537 w 121663"/>
                        <a:gd name="connsiteY0" fmla="*/ 0 h 51701"/>
                        <a:gd name="connsiteX1" fmla="*/ 106219 w 121663"/>
                        <a:gd name="connsiteY1" fmla="*/ 7915 h 51701"/>
                        <a:gd name="connsiteX2" fmla="*/ 90477 w 121663"/>
                        <a:gd name="connsiteY2" fmla="*/ 12629 h 51701"/>
                        <a:gd name="connsiteX3" fmla="*/ 74172 w 121663"/>
                        <a:gd name="connsiteY3" fmla="*/ 15653 h 51701"/>
                        <a:gd name="connsiteX4" fmla="*/ 66020 w 121663"/>
                        <a:gd name="connsiteY4" fmla="*/ 17402 h 51701"/>
                        <a:gd name="connsiteX5" fmla="*/ 58016 w 121663"/>
                        <a:gd name="connsiteY5" fmla="*/ 19714 h 51701"/>
                        <a:gd name="connsiteX6" fmla="*/ 27866 w 121663"/>
                        <a:gd name="connsiteY6" fmla="*/ 33647 h 51701"/>
                        <a:gd name="connsiteX7" fmla="*/ 0 w 121663"/>
                        <a:gd name="connsiteY7" fmla="*/ 51701 h 51701"/>
                        <a:gd name="connsiteX8" fmla="*/ 28104 w 121663"/>
                        <a:gd name="connsiteY8" fmla="*/ 34092 h 51701"/>
                        <a:gd name="connsiteX9" fmla="*/ 58312 w 121663"/>
                        <a:gd name="connsiteY9" fmla="*/ 20663 h 51701"/>
                        <a:gd name="connsiteX10" fmla="*/ 90774 w 121663"/>
                        <a:gd name="connsiteY10" fmla="*/ 14111 h 51701"/>
                        <a:gd name="connsiteX11" fmla="*/ 106871 w 121663"/>
                        <a:gd name="connsiteY11" fmla="*/ 9546 h 51701"/>
                        <a:gd name="connsiteX12" fmla="*/ 121664 w 121663"/>
                        <a:gd name="connsiteY12" fmla="*/ 1660 h 51701"/>
                        <a:gd name="connsiteX13" fmla="*/ 120537 w 121663"/>
                        <a:gd name="connsiteY13" fmla="*/ 0 h 51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21663" h="51701">
                          <a:moveTo>
                            <a:pt x="120537" y="0"/>
                          </a:moveTo>
                          <a:cubicBezTo>
                            <a:pt x="116091" y="3142"/>
                            <a:pt x="111258" y="5810"/>
                            <a:pt x="106219" y="7915"/>
                          </a:cubicBezTo>
                          <a:cubicBezTo>
                            <a:pt x="101179" y="10020"/>
                            <a:pt x="95873" y="11502"/>
                            <a:pt x="90477" y="12629"/>
                          </a:cubicBezTo>
                          <a:cubicBezTo>
                            <a:pt x="85082" y="13785"/>
                            <a:pt x="79627" y="14645"/>
                            <a:pt x="74172" y="15653"/>
                          </a:cubicBezTo>
                          <a:cubicBezTo>
                            <a:pt x="71445" y="16157"/>
                            <a:pt x="68718" y="16720"/>
                            <a:pt x="66020" y="17402"/>
                          </a:cubicBezTo>
                          <a:cubicBezTo>
                            <a:pt x="63322" y="18083"/>
                            <a:pt x="60654" y="18825"/>
                            <a:pt x="58016" y="19714"/>
                          </a:cubicBezTo>
                          <a:cubicBezTo>
                            <a:pt x="47432" y="23153"/>
                            <a:pt x="37412" y="28074"/>
                            <a:pt x="27866" y="33647"/>
                          </a:cubicBezTo>
                          <a:cubicBezTo>
                            <a:pt x="18291" y="39250"/>
                            <a:pt x="9131" y="45446"/>
                            <a:pt x="0" y="51701"/>
                          </a:cubicBezTo>
                          <a:cubicBezTo>
                            <a:pt x="9220" y="45594"/>
                            <a:pt x="18499" y="39517"/>
                            <a:pt x="28104" y="34092"/>
                          </a:cubicBezTo>
                          <a:cubicBezTo>
                            <a:pt x="37709" y="28667"/>
                            <a:pt x="47758" y="23924"/>
                            <a:pt x="58312" y="20663"/>
                          </a:cubicBezTo>
                          <a:cubicBezTo>
                            <a:pt x="68806" y="17253"/>
                            <a:pt x="79864" y="16246"/>
                            <a:pt x="90774" y="14111"/>
                          </a:cubicBezTo>
                          <a:cubicBezTo>
                            <a:pt x="96228" y="13044"/>
                            <a:pt x="101653" y="11651"/>
                            <a:pt x="106871" y="9546"/>
                          </a:cubicBezTo>
                          <a:cubicBezTo>
                            <a:pt x="112059" y="7471"/>
                            <a:pt x="117039" y="4832"/>
                            <a:pt x="121664" y="1660"/>
                          </a:cubicBezTo>
                          <a:lnTo>
                            <a:pt x="120537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3" name="Freeform: Shape 2352">
                      <a:extLst>
                        <a:ext uri="{FF2B5EF4-FFF2-40B4-BE49-F238E27FC236}">
                          <a16:creationId xmlns:a16="http://schemas.microsoft.com/office/drawing/2014/main" id="{CFAF62B6-4C14-40C4-9002-E262FB25D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6974" y="6187555"/>
                      <a:ext cx="72215" cy="26467"/>
                    </a:xfrm>
                    <a:custGeom>
                      <a:avLst/>
                      <a:gdLst>
                        <a:gd name="connsiteX0" fmla="*/ 72216 w 72215"/>
                        <a:gd name="connsiteY0" fmla="*/ 3966 h 26467"/>
                        <a:gd name="connsiteX1" fmla="*/ 65961 w 72215"/>
                        <a:gd name="connsiteY1" fmla="*/ 439 h 26467"/>
                        <a:gd name="connsiteX2" fmla="*/ 60950 w 72215"/>
                        <a:gd name="connsiteY2" fmla="*/ 53 h 26467"/>
                        <a:gd name="connsiteX3" fmla="*/ 51553 w 72215"/>
                        <a:gd name="connsiteY3" fmla="*/ 2336 h 26467"/>
                        <a:gd name="connsiteX4" fmla="*/ 33825 w 72215"/>
                        <a:gd name="connsiteY4" fmla="*/ 9243 h 26467"/>
                        <a:gd name="connsiteX5" fmla="*/ 0 w 72215"/>
                        <a:gd name="connsiteY5" fmla="*/ 26467 h 26467"/>
                        <a:gd name="connsiteX6" fmla="*/ 34211 w 72215"/>
                        <a:gd name="connsiteY6" fmla="*/ 10162 h 26467"/>
                        <a:gd name="connsiteX7" fmla="*/ 52027 w 72215"/>
                        <a:gd name="connsiteY7" fmla="*/ 3729 h 26467"/>
                        <a:gd name="connsiteX8" fmla="*/ 61069 w 72215"/>
                        <a:gd name="connsiteY8" fmla="*/ 1773 h 26467"/>
                        <a:gd name="connsiteX9" fmla="*/ 69963 w 72215"/>
                        <a:gd name="connsiteY9" fmla="*/ 4826 h 26467"/>
                        <a:gd name="connsiteX10" fmla="*/ 72216 w 72215"/>
                        <a:gd name="connsiteY10" fmla="*/ 3966 h 264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215" h="26467">
                          <a:moveTo>
                            <a:pt x="72216" y="3966"/>
                          </a:moveTo>
                          <a:cubicBezTo>
                            <a:pt x="70941" y="2751"/>
                            <a:pt x="67621" y="854"/>
                            <a:pt x="65961" y="439"/>
                          </a:cubicBezTo>
                          <a:cubicBezTo>
                            <a:pt x="64300" y="-6"/>
                            <a:pt x="62581" y="-65"/>
                            <a:pt x="60950" y="53"/>
                          </a:cubicBezTo>
                          <a:cubicBezTo>
                            <a:pt x="57660" y="320"/>
                            <a:pt x="54547" y="1269"/>
                            <a:pt x="51553" y="2336"/>
                          </a:cubicBezTo>
                          <a:cubicBezTo>
                            <a:pt x="45565" y="4441"/>
                            <a:pt x="39665" y="6753"/>
                            <a:pt x="33825" y="9243"/>
                          </a:cubicBezTo>
                          <a:cubicBezTo>
                            <a:pt x="22175" y="14224"/>
                            <a:pt x="10880" y="20004"/>
                            <a:pt x="0" y="26467"/>
                          </a:cubicBezTo>
                          <a:cubicBezTo>
                            <a:pt x="11058" y="20301"/>
                            <a:pt x="22471" y="14817"/>
                            <a:pt x="34211" y="10162"/>
                          </a:cubicBezTo>
                          <a:cubicBezTo>
                            <a:pt x="40080" y="7820"/>
                            <a:pt x="46009" y="5686"/>
                            <a:pt x="52027" y="3729"/>
                          </a:cubicBezTo>
                          <a:cubicBezTo>
                            <a:pt x="54992" y="2751"/>
                            <a:pt x="58016" y="1921"/>
                            <a:pt x="61069" y="1773"/>
                          </a:cubicBezTo>
                          <a:cubicBezTo>
                            <a:pt x="64063" y="1595"/>
                            <a:pt x="67976" y="2781"/>
                            <a:pt x="69963" y="4826"/>
                          </a:cubicBezTo>
                          <a:lnTo>
                            <a:pt x="72216" y="39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4" name="Freeform: Shape 2353">
                      <a:extLst>
                        <a:ext uri="{FF2B5EF4-FFF2-40B4-BE49-F238E27FC236}">
                          <a16:creationId xmlns:a16="http://schemas.microsoft.com/office/drawing/2014/main" id="{90B0AFEE-6626-4F1D-B0F6-D97790FDD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9565" y="5796055"/>
                      <a:ext cx="13415" cy="156852"/>
                    </a:xfrm>
                    <a:custGeom>
                      <a:avLst/>
                      <a:gdLst>
                        <a:gd name="connsiteX0" fmla="*/ 7144 w 13415"/>
                        <a:gd name="connsiteY0" fmla="*/ 800 h 156852"/>
                        <a:gd name="connsiteX1" fmla="*/ 11502 w 13415"/>
                        <a:gd name="connsiteY1" fmla="*/ 19655 h 156852"/>
                        <a:gd name="connsiteX2" fmla="*/ 11443 w 13415"/>
                        <a:gd name="connsiteY2" fmla="*/ 39309 h 156852"/>
                        <a:gd name="connsiteX3" fmla="*/ 9516 w 13415"/>
                        <a:gd name="connsiteY3" fmla="*/ 78797 h 156852"/>
                        <a:gd name="connsiteX4" fmla="*/ 7560 w 13415"/>
                        <a:gd name="connsiteY4" fmla="*/ 118284 h 156852"/>
                        <a:gd name="connsiteX5" fmla="*/ 5395 w 13415"/>
                        <a:gd name="connsiteY5" fmla="*/ 137909 h 156852"/>
                        <a:gd name="connsiteX6" fmla="*/ 0 w 13415"/>
                        <a:gd name="connsiteY6" fmla="*/ 156853 h 156852"/>
                        <a:gd name="connsiteX7" fmla="*/ 5662 w 13415"/>
                        <a:gd name="connsiteY7" fmla="*/ 137939 h 156852"/>
                        <a:gd name="connsiteX8" fmla="*/ 8063 w 13415"/>
                        <a:gd name="connsiteY8" fmla="*/ 118314 h 156852"/>
                        <a:gd name="connsiteX9" fmla="*/ 10524 w 13415"/>
                        <a:gd name="connsiteY9" fmla="*/ 78856 h 156852"/>
                        <a:gd name="connsiteX10" fmla="*/ 12925 w 13415"/>
                        <a:gd name="connsiteY10" fmla="*/ 39398 h 156852"/>
                        <a:gd name="connsiteX11" fmla="*/ 13222 w 13415"/>
                        <a:gd name="connsiteY11" fmla="*/ 19536 h 156852"/>
                        <a:gd name="connsiteX12" fmla="*/ 8953 w 13415"/>
                        <a:gd name="connsiteY12" fmla="*/ 0 h 156852"/>
                        <a:gd name="connsiteX13" fmla="*/ 7144 w 13415"/>
                        <a:gd name="connsiteY13" fmla="*/ 800 h 156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15" h="156852">
                          <a:moveTo>
                            <a:pt x="7144" y="800"/>
                          </a:moveTo>
                          <a:cubicBezTo>
                            <a:pt x="9783" y="6700"/>
                            <a:pt x="11028" y="13162"/>
                            <a:pt x="11502" y="19655"/>
                          </a:cubicBezTo>
                          <a:cubicBezTo>
                            <a:pt x="11977" y="26177"/>
                            <a:pt x="11740" y="32728"/>
                            <a:pt x="11443" y="39309"/>
                          </a:cubicBezTo>
                          <a:lnTo>
                            <a:pt x="9516" y="78797"/>
                          </a:lnTo>
                          <a:cubicBezTo>
                            <a:pt x="8864" y="91959"/>
                            <a:pt x="8301" y="105122"/>
                            <a:pt x="7560" y="118284"/>
                          </a:cubicBezTo>
                          <a:cubicBezTo>
                            <a:pt x="7144" y="124865"/>
                            <a:pt x="6552" y="131417"/>
                            <a:pt x="5395" y="137909"/>
                          </a:cubicBezTo>
                          <a:cubicBezTo>
                            <a:pt x="4269" y="144402"/>
                            <a:pt x="2549" y="150775"/>
                            <a:pt x="0" y="156853"/>
                          </a:cubicBezTo>
                          <a:cubicBezTo>
                            <a:pt x="2609" y="150805"/>
                            <a:pt x="4447" y="144431"/>
                            <a:pt x="5662" y="137939"/>
                          </a:cubicBezTo>
                          <a:cubicBezTo>
                            <a:pt x="6907" y="131447"/>
                            <a:pt x="7560" y="124895"/>
                            <a:pt x="8063" y="118314"/>
                          </a:cubicBezTo>
                          <a:cubicBezTo>
                            <a:pt x="8982" y="105151"/>
                            <a:pt x="9694" y="92019"/>
                            <a:pt x="10524" y="78856"/>
                          </a:cubicBezTo>
                          <a:lnTo>
                            <a:pt x="12925" y="39398"/>
                          </a:lnTo>
                          <a:cubicBezTo>
                            <a:pt x="13311" y="32817"/>
                            <a:pt x="13637" y="26206"/>
                            <a:pt x="13222" y="19536"/>
                          </a:cubicBezTo>
                          <a:cubicBezTo>
                            <a:pt x="12807" y="12896"/>
                            <a:pt x="11621" y="6225"/>
                            <a:pt x="8953" y="0"/>
                          </a:cubicBezTo>
                          <a:lnTo>
                            <a:pt x="7144" y="80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5" name="Freeform: Shape 2354">
                      <a:extLst>
                        <a:ext uri="{FF2B5EF4-FFF2-40B4-BE49-F238E27FC236}">
                          <a16:creationId xmlns:a16="http://schemas.microsoft.com/office/drawing/2014/main" id="{3989A7C2-6A85-49B7-A7C2-07726611F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2537" y="5865780"/>
                      <a:ext cx="17206" cy="201883"/>
                    </a:xfrm>
                    <a:custGeom>
                      <a:avLst/>
                      <a:gdLst>
                        <a:gd name="connsiteX0" fmla="*/ 8745 w 17206"/>
                        <a:gd name="connsiteY0" fmla="*/ 326 h 201883"/>
                        <a:gd name="connsiteX1" fmla="*/ 15415 w 17206"/>
                        <a:gd name="connsiteY1" fmla="*/ 50604 h 201883"/>
                        <a:gd name="connsiteX2" fmla="*/ 15445 w 17206"/>
                        <a:gd name="connsiteY2" fmla="*/ 75921 h 201883"/>
                        <a:gd name="connsiteX3" fmla="*/ 11591 w 17206"/>
                        <a:gd name="connsiteY3" fmla="*/ 100942 h 201883"/>
                        <a:gd name="connsiteX4" fmla="*/ 8775 w 17206"/>
                        <a:gd name="connsiteY4" fmla="*/ 113334 h 201883"/>
                        <a:gd name="connsiteX5" fmla="*/ 6581 w 17206"/>
                        <a:gd name="connsiteY5" fmla="*/ 125873 h 201883"/>
                        <a:gd name="connsiteX6" fmla="*/ 4061 w 17206"/>
                        <a:gd name="connsiteY6" fmla="*/ 151190 h 201883"/>
                        <a:gd name="connsiteX7" fmla="*/ 0 w 17206"/>
                        <a:gd name="connsiteY7" fmla="*/ 201884 h 201883"/>
                        <a:gd name="connsiteX8" fmla="*/ 4536 w 17206"/>
                        <a:gd name="connsiteY8" fmla="*/ 151250 h 201883"/>
                        <a:gd name="connsiteX9" fmla="*/ 7293 w 17206"/>
                        <a:gd name="connsiteY9" fmla="*/ 125992 h 201883"/>
                        <a:gd name="connsiteX10" fmla="*/ 9605 w 17206"/>
                        <a:gd name="connsiteY10" fmla="*/ 113511 h 201883"/>
                        <a:gd name="connsiteX11" fmla="*/ 12540 w 17206"/>
                        <a:gd name="connsiteY11" fmla="*/ 101149 h 201883"/>
                        <a:gd name="connsiteX12" fmla="*/ 16661 w 17206"/>
                        <a:gd name="connsiteY12" fmla="*/ 76010 h 201883"/>
                        <a:gd name="connsiteX13" fmla="*/ 16898 w 17206"/>
                        <a:gd name="connsiteY13" fmla="*/ 50515 h 201883"/>
                        <a:gd name="connsiteX14" fmla="*/ 10702 w 17206"/>
                        <a:gd name="connsiteY14" fmla="*/ 0 h 201883"/>
                        <a:gd name="connsiteX15" fmla="*/ 8745 w 17206"/>
                        <a:gd name="connsiteY15" fmla="*/ 326 h 20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7206" h="201883">
                          <a:moveTo>
                            <a:pt x="8745" y="326"/>
                          </a:moveTo>
                          <a:cubicBezTo>
                            <a:pt x="11562" y="17016"/>
                            <a:pt x="14348" y="33736"/>
                            <a:pt x="15415" y="50604"/>
                          </a:cubicBezTo>
                          <a:cubicBezTo>
                            <a:pt x="15949" y="59024"/>
                            <a:pt x="16038" y="67502"/>
                            <a:pt x="15445" y="75921"/>
                          </a:cubicBezTo>
                          <a:cubicBezTo>
                            <a:pt x="14852" y="84341"/>
                            <a:pt x="13548" y="92700"/>
                            <a:pt x="11591" y="100942"/>
                          </a:cubicBezTo>
                          <a:cubicBezTo>
                            <a:pt x="10643" y="105063"/>
                            <a:pt x="9664" y="109183"/>
                            <a:pt x="8775" y="113334"/>
                          </a:cubicBezTo>
                          <a:cubicBezTo>
                            <a:pt x="7886" y="117484"/>
                            <a:pt x="7174" y="121664"/>
                            <a:pt x="6581" y="125873"/>
                          </a:cubicBezTo>
                          <a:cubicBezTo>
                            <a:pt x="5395" y="134293"/>
                            <a:pt x="4743" y="142742"/>
                            <a:pt x="4061" y="151190"/>
                          </a:cubicBezTo>
                          <a:lnTo>
                            <a:pt x="0" y="201884"/>
                          </a:lnTo>
                          <a:lnTo>
                            <a:pt x="4536" y="151250"/>
                          </a:lnTo>
                          <a:cubicBezTo>
                            <a:pt x="5306" y="142801"/>
                            <a:pt x="6048" y="134382"/>
                            <a:pt x="7293" y="125992"/>
                          </a:cubicBezTo>
                          <a:cubicBezTo>
                            <a:pt x="7915" y="121812"/>
                            <a:pt x="8686" y="117662"/>
                            <a:pt x="9605" y="113511"/>
                          </a:cubicBezTo>
                          <a:cubicBezTo>
                            <a:pt x="10524" y="109391"/>
                            <a:pt x="11562" y="105270"/>
                            <a:pt x="12540" y="101149"/>
                          </a:cubicBezTo>
                          <a:cubicBezTo>
                            <a:pt x="14585" y="92908"/>
                            <a:pt x="15979" y="84489"/>
                            <a:pt x="16661" y="76010"/>
                          </a:cubicBezTo>
                          <a:cubicBezTo>
                            <a:pt x="17342" y="67532"/>
                            <a:pt x="17342" y="58994"/>
                            <a:pt x="16898" y="50515"/>
                          </a:cubicBezTo>
                          <a:cubicBezTo>
                            <a:pt x="15979" y="33529"/>
                            <a:pt x="13370" y="16720"/>
                            <a:pt x="10702" y="0"/>
                          </a:cubicBezTo>
                          <a:lnTo>
                            <a:pt x="8745" y="3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6" name="Freeform: Shape 2355">
                      <a:extLst>
                        <a:ext uri="{FF2B5EF4-FFF2-40B4-BE49-F238E27FC236}">
                          <a16:creationId xmlns:a16="http://schemas.microsoft.com/office/drawing/2014/main" id="{C888B1E5-AE2C-472E-9542-89B49AF38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7406" y="5956672"/>
                      <a:ext cx="12737" cy="181487"/>
                    </a:xfrm>
                    <a:custGeom>
                      <a:avLst/>
                      <a:gdLst>
                        <a:gd name="connsiteX0" fmla="*/ 0 w 12737"/>
                        <a:gd name="connsiteY0" fmla="*/ 623 h 181487"/>
                        <a:gd name="connsiteX1" fmla="*/ 6285 w 12737"/>
                        <a:gd name="connsiteY1" fmla="*/ 22412 h 181487"/>
                        <a:gd name="connsiteX2" fmla="*/ 7411 w 12737"/>
                        <a:gd name="connsiteY2" fmla="*/ 27985 h 181487"/>
                        <a:gd name="connsiteX3" fmla="*/ 8390 w 12737"/>
                        <a:gd name="connsiteY3" fmla="*/ 33588 h 181487"/>
                        <a:gd name="connsiteX4" fmla="*/ 9249 w 12737"/>
                        <a:gd name="connsiteY4" fmla="*/ 39221 h 181487"/>
                        <a:gd name="connsiteX5" fmla="*/ 9902 w 12737"/>
                        <a:gd name="connsiteY5" fmla="*/ 44883 h 181487"/>
                        <a:gd name="connsiteX6" fmla="*/ 11413 w 12737"/>
                        <a:gd name="connsiteY6" fmla="*/ 67591 h 181487"/>
                        <a:gd name="connsiteX7" fmla="*/ 11591 w 12737"/>
                        <a:gd name="connsiteY7" fmla="*/ 78975 h 181487"/>
                        <a:gd name="connsiteX8" fmla="*/ 11413 w 12737"/>
                        <a:gd name="connsiteY8" fmla="*/ 90358 h 181487"/>
                        <a:gd name="connsiteX9" fmla="*/ 9131 w 12737"/>
                        <a:gd name="connsiteY9" fmla="*/ 135923 h 181487"/>
                        <a:gd name="connsiteX10" fmla="*/ 6374 w 12737"/>
                        <a:gd name="connsiteY10" fmla="*/ 181488 h 181487"/>
                        <a:gd name="connsiteX11" fmla="*/ 9635 w 12737"/>
                        <a:gd name="connsiteY11" fmla="*/ 135953 h 181487"/>
                        <a:gd name="connsiteX12" fmla="*/ 12421 w 12737"/>
                        <a:gd name="connsiteY12" fmla="*/ 90388 h 181487"/>
                        <a:gd name="connsiteX13" fmla="*/ 12718 w 12737"/>
                        <a:gd name="connsiteY13" fmla="*/ 78975 h 181487"/>
                        <a:gd name="connsiteX14" fmla="*/ 12688 w 12737"/>
                        <a:gd name="connsiteY14" fmla="*/ 67561 h 181487"/>
                        <a:gd name="connsiteX15" fmla="*/ 11413 w 12737"/>
                        <a:gd name="connsiteY15" fmla="*/ 44735 h 181487"/>
                        <a:gd name="connsiteX16" fmla="*/ 10820 w 12737"/>
                        <a:gd name="connsiteY16" fmla="*/ 39043 h 181487"/>
                        <a:gd name="connsiteX17" fmla="*/ 10020 w 12737"/>
                        <a:gd name="connsiteY17" fmla="*/ 33380 h 181487"/>
                        <a:gd name="connsiteX18" fmla="*/ 9101 w 12737"/>
                        <a:gd name="connsiteY18" fmla="*/ 27718 h 181487"/>
                        <a:gd name="connsiteX19" fmla="*/ 8034 w 12737"/>
                        <a:gd name="connsiteY19" fmla="*/ 22086 h 181487"/>
                        <a:gd name="connsiteX20" fmla="*/ 1927 w 12737"/>
                        <a:gd name="connsiteY20" fmla="*/ 0 h 181487"/>
                        <a:gd name="connsiteX21" fmla="*/ 0 w 12737"/>
                        <a:gd name="connsiteY21" fmla="*/ 623 h 181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737" h="181487">
                          <a:moveTo>
                            <a:pt x="0" y="623"/>
                          </a:moveTo>
                          <a:cubicBezTo>
                            <a:pt x="2520" y="7767"/>
                            <a:pt x="4684" y="15000"/>
                            <a:pt x="6285" y="22412"/>
                          </a:cubicBezTo>
                          <a:cubicBezTo>
                            <a:pt x="6729" y="24250"/>
                            <a:pt x="7026" y="26117"/>
                            <a:pt x="7411" y="27985"/>
                          </a:cubicBezTo>
                          <a:cubicBezTo>
                            <a:pt x="7767" y="29853"/>
                            <a:pt x="8123" y="31691"/>
                            <a:pt x="8390" y="33588"/>
                          </a:cubicBezTo>
                          <a:lnTo>
                            <a:pt x="9249" y="39221"/>
                          </a:lnTo>
                          <a:lnTo>
                            <a:pt x="9902" y="44883"/>
                          </a:lnTo>
                          <a:cubicBezTo>
                            <a:pt x="10702" y="52413"/>
                            <a:pt x="11236" y="60002"/>
                            <a:pt x="11413" y="67591"/>
                          </a:cubicBezTo>
                          <a:cubicBezTo>
                            <a:pt x="11562" y="71386"/>
                            <a:pt x="11532" y="75180"/>
                            <a:pt x="11591" y="78975"/>
                          </a:cubicBezTo>
                          <a:cubicBezTo>
                            <a:pt x="11532" y="82769"/>
                            <a:pt x="11532" y="86564"/>
                            <a:pt x="11413" y="90358"/>
                          </a:cubicBezTo>
                          <a:cubicBezTo>
                            <a:pt x="11028" y="105566"/>
                            <a:pt x="10020" y="120745"/>
                            <a:pt x="9131" y="135923"/>
                          </a:cubicBezTo>
                          <a:lnTo>
                            <a:pt x="6374" y="181488"/>
                          </a:lnTo>
                          <a:lnTo>
                            <a:pt x="9635" y="135953"/>
                          </a:lnTo>
                          <a:cubicBezTo>
                            <a:pt x="10702" y="120774"/>
                            <a:pt x="11888" y="105596"/>
                            <a:pt x="12421" y="90388"/>
                          </a:cubicBezTo>
                          <a:cubicBezTo>
                            <a:pt x="12599" y="86594"/>
                            <a:pt x="12629" y="82769"/>
                            <a:pt x="12718" y="78975"/>
                          </a:cubicBezTo>
                          <a:cubicBezTo>
                            <a:pt x="12718" y="75180"/>
                            <a:pt x="12777" y="71356"/>
                            <a:pt x="12688" y="67561"/>
                          </a:cubicBezTo>
                          <a:cubicBezTo>
                            <a:pt x="12599" y="59943"/>
                            <a:pt x="12155" y="52324"/>
                            <a:pt x="11413" y="44735"/>
                          </a:cubicBezTo>
                          <a:lnTo>
                            <a:pt x="10820" y="39043"/>
                          </a:lnTo>
                          <a:lnTo>
                            <a:pt x="10020" y="33380"/>
                          </a:lnTo>
                          <a:cubicBezTo>
                            <a:pt x="9783" y="31483"/>
                            <a:pt x="9427" y="29616"/>
                            <a:pt x="9101" y="27718"/>
                          </a:cubicBezTo>
                          <a:cubicBezTo>
                            <a:pt x="8745" y="25851"/>
                            <a:pt x="8449" y="23953"/>
                            <a:pt x="8034" y="22086"/>
                          </a:cubicBezTo>
                          <a:cubicBezTo>
                            <a:pt x="6492" y="14585"/>
                            <a:pt x="4387" y="7233"/>
                            <a:pt x="1927" y="0"/>
                          </a:cubicBezTo>
                          <a:lnTo>
                            <a:pt x="0" y="62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7" name="Freeform: Shape 2356">
                      <a:extLst>
                        <a:ext uri="{FF2B5EF4-FFF2-40B4-BE49-F238E27FC236}">
                          <a16:creationId xmlns:a16="http://schemas.microsoft.com/office/drawing/2014/main" id="{7EE0522D-BF40-4FCD-9F5D-BE53B9BA3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1871" y="6018245"/>
                      <a:ext cx="2997" cy="175143"/>
                    </a:xfrm>
                    <a:custGeom>
                      <a:avLst/>
                      <a:gdLst>
                        <a:gd name="connsiteX0" fmla="*/ 0 w 2997"/>
                        <a:gd name="connsiteY0" fmla="*/ 178 h 175143"/>
                        <a:gd name="connsiteX1" fmla="*/ 1453 w 2997"/>
                        <a:gd name="connsiteY1" fmla="*/ 43845 h 175143"/>
                        <a:gd name="connsiteX2" fmla="*/ 1245 w 2997"/>
                        <a:gd name="connsiteY2" fmla="*/ 87602 h 175143"/>
                        <a:gd name="connsiteX3" fmla="*/ 682 w 2997"/>
                        <a:gd name="connsiteY3" fmla="*/ 175144 h 175143"/>
                        <a:gd name="connsiteX4" fmla="*/ 2253 w 2997"/>
                        <a:gd name="connsiteY4" fmla="*/ 87602 h 175143"/>
                        <a:gd name="connsiteX5" fmla="*/ 2965 w 2997"/>
                        <a:gd name="connsiteY5" fmla="*/ 43816 h 175143"/>
                        <a:gd name="connsiteX6" fmla="*/ 2016 w 2997"/>
                        <a:gd name="connsiteY6" fmla="*/ 0 h 175143"/>
                        <a:gd name="connsiteX7" fmla="*/ 0 w 2997"/>
                        <a:gd name="connsiteY7" fmla="*/ 178 h 175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97" h="175143">
                          <a:moveTo>
                            <a:pt x="0" y="178"/>
                          </a:moveTo>
                          <a:cubicBezTo>
                            <a:pt x="1067" y="14704"/>
                            <a:pt x="1393" y="29289"/>
                            <a:pt x="1453" y="43845"/>
                          </a:cubicBezTo>
                          <a:cubicBezTo>
                            <a:pt x="1482" y="58431"/>
                            <a:pt x="1334" y="73016"/>
                            <a:pt x="1245" y="87602"/>
                          </a:cubicBezTo>
                          <a:lnTo>
                            <a:pt x="682" y="175144"/>
                          </a:lnTo>
                          <a:lnTo>
                            <a:pt x="2253" y="87602"/>
                          </a:lnTo>
                          <a:cubicBezTo>
                            <a:pt x="2490" y="73016"/>
                            <a:pt x="2816" y="58431"/>
                            <a:pt x="2965" y="43816"/>
                          </a:cubicBezTo>
                          <a:cubicBezTo>
                            <a:pt x="3083" y="29230"/>
                            <a:pt x="2905" y="14585"/>
                            <a:pt x="2016" y="0"/>
                          </a:cubicBezTo>
                          <a:lnTo>
                            <a:pt x="0" y="17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8" name="Freeform: Shape 2357">
                      <a:extLst>
                        <a:ext uri="{FF2B5EF4-FFF2-40B4-BE49-F238E27FC236}">
                          <a16:creationId xmlns:a16="http://schemas.microsoft.com/office/drawing/2014/main" id="{3C8823FE-E754-4B17-99B5-FAB30C5C3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0526" y="6097546"/>
                      <a:ext cx="9618" cy="137939"/>
                    </a:xfrm>
                    <a:custGeom>
                      <a:avLst/>
                      <a:gdLst>
                        <a:gd name="connsiteX0" fmla="*/ 0 w 9618"/>
                        <a:gd name="connsiteY0" fmla="*/ 356 h 137939"/>
                        <a:gd name="connsiteX1" fmla="*/ 7233 w 9618"/>
                        <a:gd name="connsiteY1" fmla="*/ 137939 h 137939"/>
                        <a:gd name="connsiteX2" fmla="*/ 1957 w 9618"/>
                        <a:gd name="connsiteY2" fmla="*/ 0 h 137939"/>
                        <a:gd name="connsiteX3" fmla="*/ 0 w 9618"/>
                        <a:gd name="connsiteY3" fmla="*/ 356 h 137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618" h="137939">
                          <a:moveTo>
                            <a:pt x="0" y="356"/>
                          </a:moveTo>
                          <a:cubicBezTo>
                            <a:pt x="8597" y="45565"/>
                            <a:pt x="11028" y="91989"/>
                            <a:pt x="7233" y="137939"/>
                          </a:cubicBezTo>
                          <a:cubicBezTo>
                            <a:pt x="11680" y="92048"/>
                            <a:pt x="9902" y="45505"/>
                            <a:pt x="1957" y="0"/>
                          </a:cubicBezTo>
                          <a:lnTo>
                            <a:pt x="0" y="35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59" name="Freeform: Shape 2358">
                      <a:extLst>
                        <a:ext uri="{FF2B5EF4-FFF2-40B4-BE49-F238E27FC236}">
                          <a16:creationId xmlns:a16="http://schemas.microsoft.com/office/drawing/2014/main" id="{0B6BFEB2-6108-41B6-A24E-E403B022C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0228" y="6181442"/>
                      <a:ext cx="12054" cy="104706"/>
                    </a:xfrm>
                    <a:custGeom>
                      <a:avLst/>
                      <a:gdLst>
                        <a:gd name="connsiteX0" fmla="*/ 7826 w 12054"/>
                        <a:gd name="connsiteY0" fmla="*/ 296 h 104706"/>
                        <a:gd name="connsiteX1" fmla="*/ 0 w 12054"/>
                        <a:gd name="connsiteY1" fmla="*/ 104707 h 104706"/>
                        <a:gd name="connsiteX2" fmla="*/ 9813 w 12054"/>
                        <a:gd name="connsiteY2" fmla="*/ 0 h 104706"/>
                        <a:gd name="connsiteX3" fmla="*/ 7826 w 12054"/>
                        <a:gd name="connsiteY3" fmla="*/ 296 h 104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54" h="104706">
                          <a:moveTo>
                            <a:pt x="7826" y="296"/>
                          </a:moveTo>
                          <a:cubicBezTo>
                            <a:pt x="13429" y="34981"/>
                            <a:pt x="10732" y="71060"/>
                            <a:pt x="0" y="104707"/>
                          </a:cubicBezTo>
                          <a:cubicBezTo>
                            <a:pt x="11384" y="71297"/>
                            <a:pt x="14823" y="35129"/>
                            <a:pt x="9813" y="0"/>
                          </a:cubicBezTo>
                          <a:lnTo>
                            <a:pt x="7826" y="29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2267" name="Graphic 3339">
                <a:extLst>
                  <a:ext uri="{FF2B5EF4-FFF2-40B4-BE49-F238E27FC236}">
                    <a16:creationId xmlns:a16="http://schemas.microsoft.com/office/drawing/2014/main" id="{7139250B-DDCF-468F-9DDA-F1F15F1E445D}"/>
                  </a:ext>
                </a:extLst>
              </p:cNvPr>
              <p:cNvGrpSpPr/>
              <p:nvPr/>
            </p:nvGrpSpPr>
            <p:grpSpPr>
              <a:xfrm>
                <a:off x="4830056" y="5301765"/>
                <a:ext cx="471265" cy="599974"/>
                <a:chOff x="4830056" y="5301765"/>
                <a:chExt cx="471265" cy="599974"/>
              </a:xfrm>
            </p:grpSpPr>
            <p:pic>
              <p:nvPicPr>
                <p:cNvPr id="2322" name="Picture 2321">
                  <a:extLst>
                    <a:ext uri="{FF2B5EF4-FFF2-40B4-BE49-F238E27FC236}">
                      <a16:creationId xmlns:a16="http://schemas.microsoft.com/office/drawing/2014/main" id="{27B50EF4-06B6-41B4-A5DB-4F8D6D09F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6133" y="5301765"/>
                  <a:ext cx="53361" cy="59290"/>
                </a:xfrm>
                <a:custGeom>
                  <a:avLst/>
                  <a:gdLst>
                    <a:gd name="connsiteX0" fmla="*/ 140 w 53361"/>
                    <a:gd name="connsiteY0" fmla="*/ 125 h 59290"/>
                    <a:gd name="connsiteX1" fmla="*/ 53502 w 53361"/>
                    <a:gd name="connsiteY1" fmla="*/ 125 h 59290"/>
                    <a:gd name="connsiteX2" fmla="*/ 53502 w 53361"/>
                    <a:gd name="connsiteY2" fmla="*/ 59416 h 59290"/>
                    <a:gd name="connsiteX3" fmla="*/ 140 w 53361"/>
                    <a:gd name="connsiteY3" fmla="*/ 59416 h 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61" h="59290">
                      <a:moveTo>
                        <a:pt x="140" y="125"/>
                      </a:moveTo>
                      <a:lnTo>
                        <a:pt x="53502" y="125"/>
                      </a:lnTo>
                      <a:lnTo>
                        <a:pt x="53502" y="59416"/>
                      </a:lnTo>
                      <a:lnTo>
                        <a:pt x="140" y="5941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323" name="Graphic 3339">
                  <a:extLst>
                    <a:ext uri="{FF2B5EF4-FFF2-40B4-BE49-F238E27FC236}">
                      <a16:creationId xmlns:a16="http://schemas.microsoft.com/office/drawing/2014/main" id="{2E81797A-AEFF-4298-A59A-BA788811B73D}"/>
                    </a:ext>
                  </a:extLst>
                </p:cNvPr>
                <p:cNvGrpSpPr/>
                <p:nvPr/>
              </p:nvGrpSpPr>
              <p:grpSpPr>
                <a:xfrm>
                  <a:off x="4830056" y="5318872"/>
                  <a:ext cx="471265" cy="582867"/>
                  <a:chOff x="4830056" y="5318872"/>
                  <a:chExt cx="471265" cy="582867"/>
                </a:xfrm>
              </p:grpSpPr>
              <p:grpSp>
                <p:nvGrpSpPr>
                  <p:cNvPr id="2324" name="Graphic 3339">
                    <a:extLst>
                      <a:ext uri="{FF2B5EF4-FFF2-40B4-BE49-F238E27FC236}">
                        <a16:creationId xmlns:a16="http://schemas.microsoft.com/office/drawing/2014/main" id="{ADACFBF5-BA0E-4643-9845-8A9DB2F57E96}"/>
                      </a:ext>
                    </a:extLst>
                  </p:cNvPr>
                  <p:cNvGrpSpPr/>
                  <p:nvPr/>
                </p:nvGrpSpPr>
                <p:grpSpPr>
                  <a:xfrm>
                    <a:off x="4830056" y="5318872"/>
                    <a:ext cx="471265" cy="582867"/>
                    <a:chOff x="4830056" y="5318872"/>
                    <a:chExt cx="471265" cy="582867"/>
                  </a:xfrm>
                  <a:solidFill>
                    <a:srgbClr val="FBFFFF"/>
                  </a:solidFill>
                </p:grpSpPr>
                <p:sp>
                  <p:nvSpPr>
                    <p:cNvPr id="2341" name="Freeform: Shape 2340">
                      <a:extLst>
                        <a:ext uri="{FF2B5EF4-FFF2-40B4-BE49-F238E27FC236}">
                          <a16:creationId xmlns:a16="http://schemas.microsoft.com/office/drawing/2014/main" id="{9B0B84E5-F8B3-4493-8BF2-1EE054E87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0056" y="5318872"/>
                      <a:ext cx="424746" cy="582838"/>
                    </a:xfrm>
                    <a:custGeom>
                      <a:avLst/>
                      <a:gdLst>
                        <a:gd name="connsiteX0" fmla="*/ 424746 w 424746"/>
                        <a:gd name="connsiteY0" fmla="*/ 28444 h 582838"/>
                        <a:gd name="connsiteX1" fmla="*/ 403431 w 424746"/>
                        <a:gd name="connsiteY1" fmla="*/ 8344 h 582838"/>
                        <a:gd name="connsiteX2" fmla="*/ 210204 w 424746"/>
                        <a:gd name="connsiteY2" fmla="*/ 76469 h 582838"/>
                        <a:gd name="connsiteX3" fmla="*/ 35712 w 424746"/>
                        <a:gd name="connsiteY3" fmla="*/ 282621 h 582838"/>
                        <a:gd name="connsiteX4" fmla="*/ 1887 w 424746"/>
                        <a:gd name="connsiteY4" fmla="*/ 442231 h 582838"/>
                        <a:gd name="connsiteX5" fmla="*/ 19022 w 424746"/>
                        <a:gd name="connsiteY5" fmla="*/ 582838 h 582838"/>
                        <a:gd name="connsiteX6" fmla="*/ 424746 w 424746"/>
                        <a:gd name="connsiteY6" fmla="*/ 28444 h 582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4746" h="582838">
                          <a:moveTo>
                            <a:pt x="424746" y="28444"/>
                          </a:moveTo>
                          <a:cubicBezTo>
                            <a:pt x="424746" y="28444"/>
                            <a:pt x="424005" y="10153"/>
                            <a:pt x="403431" y="8344"/>
                          </a:cubicBezTo>
                          <a:cubicBezTo>
                            <a:pt x="382828" y="6536"/>
                            <a:pt x="335722" y="-32774"/>
                            <a:pt x="210204" y="76469"/>
                          </a:cubicBezTo>
                          <a:cubicBezTo>
                            <a:pt x="84686" y="185711"/>
                            <a:pt x="55337" y="253510"/>
                            <a:pt x="35712" y="282621"/>
                          </a:cubicBezTo>
                          <a:cubicBezTo>
                            <a:pt x="16058" y="311703"/>
                            <a:pt x="-6769" y="401291"/>
                            <a:pt x="1887" y="442231"/>
                          </a:cubicBezTo>
                          <a:cubicBezTo>
                            <a:pt x="10544" y="483171"/>
                            <a:pt x="36454" y="554171"/>
                            <a:pt x="19022" y="582838"/>
                          </a:cubicBezTo>
                          <a:cubicBezTo>
                            <a:pt x="18992" y="582838"/>
                            <a:pt x="364122" y="157519"/>
                            <a:pt x="424746" y="28444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342" name="Freeform: Shape 2341">
                      <a:extLst>
                        <a:ext uri="{FF2B5EF4-FFF2-40B4-BE49-F238E27FC236}">
                          <a16:creationId xmlns:a16="http://schemas.microsoft.com/office/drawing/2014/main" id="{8C123BC4-FBC5-49D8-8994-3B845C073B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019" y="5346230"/>
                      <a:ext cx="452302" cy="555510"/>
                    </a:xfrm>
                    <a:custGeom>
                      <a:avLst/>
                      <a:gdLst>
                        <a:gd name="connsiteX0" fmla="*/ 394607 w 452302"/>
                        <a:gd name="connsiteY0" fmla="*/ 3250 h 555510"/>
                        <a:gd name="connsiteX1" fmla="*/ 442573 w 452302"/>
                        <a:gd name="connsiteY1" fmla="*/ 21689 h 555510"/>
                        <a:gd name="connsiteX2" fmla="*/ 344744 w 452302"/>
                        <a:gd name="connsiteY2" fmla="*/ 338626 h 555510"/>
                        <a:gd name="connsiteX3" fmla="*/ 75477 w 452302"/>
                        <a:gd name="connsiteY3" fmla="*/ 551419 h 555510"/>
                        <a:gd name="connsiteX4" fmla="*/ 0 w 452302"/>
                        <a:gd name="connsiteY4" fmla="*/ 555510 h 555510"/>
                        <a:gd name="connsiteX5" fmla="*/ 394607 w 452302"/>
                        <a:gd name="connsiteY5" fmla="*/ 3250 h 5555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302" h="555510">
                          <a:moveTo>
                            <a:pt x="394607" y="3250"/>
                          </a:moveTo>
                          <a:cubicBezTo>
                            <a:pt x="394607" y="3250"/>
                            <a:pt x="423244" y="-11454"/>
                            <a:pt x="442573" y="21689"/>
                          </a:cubicBezTo>
                          <a:cubicBezTo>
                            <a:pt x="461902" y="54833"/>
                            <a:pt x="462880" y="157109"/>
                            <a:pt x="344744" y="338626"/>
                          </a:cubicBezTo>
                          <a:cubicBezTo>
                            <a:pt x="226608" y="520144"/>
                            <a:pt x="168385" y="554324"/>
                            <a:pt x="75477" y="551419"/>
                          </a:cubicBezTo>
                          <a:cubicBezTo>
                            <a:pt x="75477" y="551419"/>
                            <a:pt x="19507" y="529926"/>
                            <a:pt x="0" y="555510"/>
                          </a:cubicBezTo>
                          <a:cubicBezTo>
                            <a:pt x="30" y="555481"/>
                            <a:pt x="209710" y="174540"/>
                            <a:pt x="394607" y="325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29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325" name="Graphic 3339">
                    <a:extLst>
                      <a:ext uri="{FF2B5EF4-FFF2-40B4-BE49-F238E27FC236}">
                        <a16:creationId xmlns:a16="http://schemas.microsoft.com/office/drawing/2014/main" id="{2368257E-C353-400D-945B-07ADC50E9B0E}"/>
                      </a:ext>
                    </a:extLst>
                  </p:cNvPr>
                  <p:cNvGrpSpPr/>
                  <p:nvPr/>
                </p:nvGrpSpPr>
                <p:grpSpPr>
                  <a:xfrm>
                    <a:off x="4831101" y="5322517"/>
                    <a:ext cx="465429" cy="578081"/>
                    <a:chOff x="4831101" y="5322517"/>
                    <a:chExt cx="465429" cy="578081"/>
                  </a:xfrm>
                  <a:solidFill>
                    <a:srgbClr val="A0BDAB"/>
                  </a:solidFill>
                </p:grpSpPr>
                <p:pic>
                  <p:nvPicPr>
                    <p:cNvPr id="2326" name="Picture 2325">
                      <a:extLst>
                        <a:ext uri="{FF2B5EF4-FFF2-40B4-BE49-F238E27FC236}">
                          <a16:creationId xmlns:a16="http://schemas.microsoft.com/office/drawing/2014/main" id="{FA5826C5-EAD0-4432-B9E3-8D746986EF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831101" y="5322517"/>
                      <a:ext cx="420961" cy="578081"/>
                    </a:xfrm>
                    <a:custGeom>
                      <a:avLst/>
                      <a:gdLst>
                        <a:gd name="connsiteX0" fmla="*/ 0 w 420961"/>
                        <a:gd name="connsiteY0" fmla="*/ 132 h 578081"/>
                        <a:gd name="connsiteX1" fmla="*/ 420962 w 420961"/>
                        <a:gd name="connsiteY1" fmla="*/ 132 h 578081"/>
                        <a:gd name="connsiteX2" fmla="*/ 420962 w 420961"/>
                        <a:gd name="connsiteY2" fmla="*/ 578214 h 578081"/>
                        <a:gd name="connsiteX3" fmla="*/ 0 w 420961"/>
                        <a:gd name="connsiteY3" fmla="*/ 578214 h 578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0961" h="578081">
                          <a:moveTo>
                            <a:pt x="0" y="132"/>
                          </a:moveTo>
                          <a:lnTo>
                            <a:pt x="420962" y="132"/>
                          </a:lnTo>
                          <a:lnTo>
                            <a:pt x="420962" y="578214"/>
                          </a:lnTo>
                          <a:lnTo>
                            <a:pt x="0" y="57821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2327" name="Picture 2326">
                      <a:extLst>
                        <a:ext uri="{FF2B5EF4-FFF2-40B4-BE49-F238E27FC236}">
                          <a16:creationId xmlns:a16="http://schemas.microsoft.com/office/drawing/2014/main" id="{288BA67F-E416-4EE5-9FD0-AB0FC735FB3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848888" y="5349198"/>
                      <a:ext cx="447642" cy="551400"/>
                    </a:xfrm>
                    <a:custGeom>
                      <a:avLst/>
                      <a:gdLst>
                        <a:gd name="connsiteX0" fmla="*/ 6 w 447642"/>
                        <a:gd name="connsiteY0" fmla="*/ 141 h 551400"/>
                        <a:gd name="connsiteX1" fmla="*/ 447649 w 447642"/>
                        <a:gd name="connsiteY1" fmla="*/ 141 h 551400"/>
                        <a:gd name="connsiteX2" fmla="*/ 447649 w 447642"/>
                        <a:gd name="connsiteY2" fmla="*/ 551542 h 551400"/>
                        <a:gd name="connsiteX3" fmla="*/ 6 w 447642"/>
                        <a:gd name="connsiteY3" fmla="*/ 551542 h 55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42" h="551400">
                          <a:moveTo>
                            <a:pt x="6" y="141"/>
                          </a:moveTo>
                          <a:lnTo>
                            <a:pt x="447649" y="141"/>
                          </a:lnTo>
                          <a:lnTo>
                            <a:pt x="447649" y="551542"/>
                          </a:lnTo>
                          <a:lnTo>
                            <a:pt x="6" y="55154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2328" name="Graphic 3339">
                      <a:extLst>
                        <a:ext uri="{FF2B5EF4-FFF2-40B4-BE49-F238E27FC236}">
                          <a16:creationId xmlns:a16="http://schemas.microsoft.com/office/drawing/2014/main" id="{AF3D5178-D913-4248-8D54-24BAC70FEE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7171" y="5361427"/>
                      <a:ext cx="384936" cy="493859"/>
                      <a:chOff x="4857171" y="5361427"/>
                      <a:chExt cx="384936" cy="493859"/>
                    </a:xfrm>
                    <a:solidFill>
                      <a:srgbClr val="A0BDAB"/>
                    </a:solidFill>
                  </p:grpSpPr>
                  <p:sp>
                    <p:nvSpPr>
                      <p:cNvPr id="2329" name="Freeform: Shape 2328">
                        <a:extLst>
                          <a:ext uri="{FF2B5EF4-FFF2-40B4-BE49-F238E27FC236}">
                            <a16:creationId xmlns:a16="http://schemas.microsoft.com/office/drawing/2014/main" id="{A7500CCC-B6A7-4AE9-A3FF-A837F02AFB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1159" y="5361427"/>
                        <a:ext cx="200757" cy="66553"/>
                      </a:xfrm>
                      <a:custGeom>
                        <a:avLst/>
                        <a:gdLst>
                          <a:gd name="connsiteX0" fmla="*/ 196192 w 200757"/>
                          <a:gd name="connsiteY0" fmla="*/ 0 h 66553"/>
                          <a:gd name="connsiteX1" fmla="*/ 0 w 200757"/>
                          <a:gd name="connsiteY1" fmla="*/ 66553 h 66553"/>
                          <a:gd name="connsiteX2" fmla="*/ 200757 w 200757"/>
                          <a:gd name="connsiteY2" fmla="*/ 1186 h 66553"/>
                          <a:gd name="connsiteX3" fmla="*/ 196192 w 200757"/>
                          <a:gd name="connsiteY3" fmla="*/ 0 h 66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7" h="66553">
                            <a:moveTo>
                              <a:pt x="196192" y="0"/>
                            </a:moveTo>
                            <a:cubicBezTo>
                              <a:pt x="123531" y="2223"/>
                              <a:pt x="54310" y="23864"/>
                              <a:pt x="0" y="66553"/>
                            </a:cubicBezTo>
                            <a:cubicBezTo>
                              <a:pt x="54784" y="24398"/>
                              <a:pt x="128482" y="2698"/>
                              <a:pt x="200757" y="1186"/>
                            </a:cubicBezTo>
                            <a:lnTo>
                              <a:pt x="196192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0" name="Freeform: Shape 2329">
                        <a:extLst>
                          <a:ext uri="{FF2B5EF4-FFF2-40B4-BE49-F238E27FC236}">
                            <a16:creationId xmlns:a16="http://schemas.microsoft.com/office/drawing/2014/main" id="{88125F86-E52A-4F0B-A6D8-FDE57EF12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70890" y="5431864"/>
                        <a:ext cx="197703" cy="64478"/>
                      </a:xfrm>
                      <a:custGeom>
                        <a:avLst/>
                        <a:gdLst>
                          <a:gd name="connsiteX0" fmla="*/ 181369 w 197703"/>
                          <a:gd name="connsiteY0" fmla="*/ 3291 h 64478"/>
                          <a:gd name="connsiteX1" fmla="*/ 135152 w 197703"/>
                          <a:gd name="connsiteY1" fmla="*/ 16601 h 64478"/>
                          <a:gd name="connsiteX2" fmla="*/ 89469 w 197703"/>
                          <a:gd name="connsiteY2" fmla="*/ 31157 h 64478"/>
                          <a:gd name="connsiteX3" fmla="*/ 43993 w 197703"/>
                          <a:gd name="connsiteY3" fmla="*/ 46246 h 64478"/>
                          <a:gd name="connsiteX4" fmla="*/ 0 w 197703"/>
                          <a:gd name="connsiteY4" fmla="*/ 64478 h 64478"/>
                          <a:gd name="connsiteX5" fmla="*/ 44201 w 197703"/>
                          <a:gd name="connsiteY5" fmla="*/ 46750 h 64478"/>
                          <a:gd name="connsiteX6" fmla="*/ 89855 w 197703"/>
                          <a:gd name="connsiteY6" fmla="*/ 32165 h 64478"/>
                          <a:gd name="connsiteX7" fmla="*/ 135745 w 197703"/>
                          <a:gd name="connsiteY7" fmla="*/ 18113 h 64478"/>
                          <a:gd name="connsiteX8" fmla="*/ 197704 w 197703"/>
                          <a:gd name="connsiteY8" fmla="*/ 0 h 64478"/>
                          <a:gd name="connsiteX9" fmla="*/ 181369 w 197703"/>
                          <a:gd name="connsiteY9" fmla="*/ 3291 h 644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97703" h="64478">
                            <a:moveTo>
                              <a:pt x="181369" y="3291"/>
                            </a:moveTo>
                            <a:cubicBezTo>
                              <a:pt x="165776" y="7293"/>
                              <a:pt x="150420" y="11828"/>
                              <a:pt x="135152" y="16601"/>
                            </a:cubicBezTo>
                            <a:cubicBezTo>
                              <a:pt x="119885" y="21374"/>
                              <a:pt x="104677" y="26295"/>
                              <a:pt x="89469" y="31157"/>
                            </a:cubicBezTo>
                            <a:cubicBezTo>
                              <a:pt x="74261" y="36019"/>
                              <a:pt x="58994" y="40881"/>
                              <a:pt x="43993" y="46246"/>
                            </a:cubicBezTo>
                            <a:cubicBezTo>
                              <a:pt x="28993" y="51612"/>
                              <a:pt x="14200" y="57512"/>
                              <a:pt x="0" y="64478"/>
                            </a:cubicBezTo>
                            <a:cubicBezTo>
                              <a:pt x="14289" y="57690"/>
                              <a:pt x="29141" y="51938"/>
                              <a:pt x="44201" y="46750"/>
                            </a:cubicBezTo>
                            <a:cubicBezTo>
                              <a:pt x="59261" y="41533"/>
                              <a:pt x="74558" y="36879"/>
                              <a:pt x="89855" y="32165"/>
                            </a:cubicBezTo>
                            <a:cubicBezTo>
                              <a:pt x="105151" y="27481"/>
                              <a:pt x="120419" y="22708"/>
                              <a:pt x="135745" y="18113"/>
                            </a:cubicBezTo>
                            <a:cubicBezTo>
                              <a:pt x="151072" y="13518"/>
                              <a:pt x="182110" y="3824"/>
                              <a:pt x="197704" y="0"/>
                            </a:cubicBezTo>
                            <a:lnTo>
                              <a:pt x="181369" y="329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1" name="Freeform: Shape 2330">
                        <a:extLst>
                          <a:ext uri="{FF2B5EF4-FFF2-40B4-BE49-F238E27FC236}">
                            <a16:creationId xmlns:a16="http://schemas.microsoft.com/office/drawing/2014/main" id="{9889CBE0-28E1-40C0-AEBB-289463EBE4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8250" y="5521546"/>
                        <a:ext cx="178523" cy="61033"/>
                      </a:xfrm>
                      <a:custGeom>
                        <a:avLst/>
                        <a:gdLst>
                          <a:gd name="connsiteX0" fmla="*/ 178523 w 178523"/>
                          <a:gd name="connsiteY0" fmla="*/ 7139 h 61033"/>
                          <a:gd name="connsiteX1" fmla="*/ 153858 w 178523"/>
                          <a:gd name="connsiteY1" fmla="*/ 2040 h 61033"/>
                          <a:gd name="connsiteX2" fmla="*/ 128897 w 178523"/>
                          <a:gd name="connsiteY2" fmla="*/ 24 h 61033"/>
                          <a:gd name="connsiteX3" fmla="*/ 104766 w 178523"/>
                          <a:gd name="connsiteY3" fmla="*/ 4441 h 61033"/>
                          <a:gd name="connsiteX4" fmla="*/ 83392 w 178523"/>
                          <a:gd name="connsiteY4" fmla="*/ 15202 h 61033"/>
                          <a:gd name="connsiteX5" fmla="*/ 0 w 178523"/>
                          <a:gd name="connsiteY5" fmla="*/ 61034 h 61033"/>
                          <a:gd name="connsiteX6" fmla="*/ 83985 w 178523"/>
                          <a:gd name="connsiteY6" fmla="*/ 16092 h 61033"/>
                          <a:gd name="connsiteX7" fmla="*/ 105329 w 178523"/>
                          <a:gd name="connsiteY7" fmla="*/ 5656 h 61033"/>
                          <a:gd name="connsiteX8" fmla="*/ 129045 w 178523"/>
                          <a:gd name="connsiteY8" fmla="*/ 1565 h 61033"/>
                          <a:gd name="connsiteX9" fmla="*/ 153651 w 178523"/>
                          <a:gd name="connsiteY9" fmla="*/ 3818 h 61033"/>
                          <a:gd name="connsiteX10" fmla="*/ 178138 w 178523"/>
                          <a:gd name="connsiteY10" fmla="*/ 9125 h 61033"/>
                          <a:gd name="connsiteX11" fmla="*/ 178523 w 178523"/>
                          <a:gd name="connsiteY11" fmla="*/ 7139 h 610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8523" h="61033">
                            <a:moveTo>
                              <a:pt x="178523" y="7139"/>
                            </a:moveTo>
                            <a:cubicBezTo>
                              <a:pt x="170341" y="5271"/>
                              <a:pt x="162159" y="3403"/>
                              <a:pt x="153858" y="2040"/>
                            </a:cubicBezTo>
                            <a:cubicBezTo>
                              <a:pt x="145587" y="676"/>
                              <a:pt x="137228" y="-154"/>
                              <a:pt x="128897" y="24"/>
                            </a:cubicBezTo>
                            <a:cubicBezTo>
                              <a:pt x="120597" y="261"/>
                              <a:pt x="112355" y="1565"/>
                              <a:pt x="104766" y="4441"/>
                            </a:cubicBezTo>
                            <a:cubicBezTo>
                              <a:pt x="97177" y="7317"/>
                              <a:pt x="90359" y="11437"/>
                              <a:pt x="83392" y="15202"/>
                            </a:cubicBezTo>
                            <a:lnTo>
                              <a:pt x="0" y="61034"/>
                            </a:lnTo>
                            <a:lnTo>
                              <a:pt x="83985" y="16092"/>
                            </a:lnTo>
                            <a:cubicBezTo>
                              <a:pt x="91011" y="12386"/>
                              <a:pt x="97859" y="8384"/>
                              <a:pt x="105329" y="5656"/>
                            </a:cubicBezTo>
                            <a:cubicBezTo>
                              <a:pt x="112800" y="2899"/>
                              <a:pt x="120893" y="1743"/>
                              <a:pt x="129045" y="1565"/>
                            </a:cubicBezTo>
                            <a:cubicBezTo>
                              <a:pt x="137228" y="1477"/>
                              <a:pt x="145469" y="2366"/>
                              <a:pt x="153651" y="3818"/>
                            </a:cubicBezTo>
                            <a:cubicBezTo>
                              <a:pt x="161833" y="5212"/>
                              <a:pt x="169985" y="7168"/>
                              <a:pt x="178138" y="9125"/>
                            </a:cubicBezTo>
                            <a:lnTo>
                              <a:pt x="178523" y="713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2" name="Freeform: Shape 2331">
                        <a:extLst>
                          <a:ext uri="{FF2B5EF4-FFF2-40B4-BE49-F238E27FC236}">
                            <a16:creationId xmlns:a16="http://schemas.microsoft.com/office/drawing/2014/main" id="{99573F9D-CC05-4C27-8451-35FF88BA7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460" y="5591414"/>
                        <a:ext cx="170874" cy="50900"/>
                      </a:xfrm>
                      <a:custGeom>
                        <a:avLst/>
                        <a:gdLst>
                          <a:gd name="connsiteX0" fmla="*/ 170578 w 170874"/>
                          <a:gd name="connsiteY0" fmla="*/ 0 h 50900"/>
                          <a:gd name="connsiteX1" fmla="*/ 126526 w 170874"/>
                          <a:gd name="connsiteY1" fmla="*/ 9012 h 50900"/>
                          <a:gd name="connsiteX2" fmla="*/ 84044 w 170874"/>
                          <a:gd name="connsiteY2" fmla="*/ 22264 h 50900"/>
                          <a:gd name="connsiteX3" fmla="*/ 0 w 170874"/>
                          <a:gd name="connsiteY3" fmla="*/ 50901 h 50900"/>
                          <a:gd name="connsiteX4" fmla="*/ 84429 w 170874"/>
                          <a:gd name="connsiteY4" fmla="*/ 23242 h 50900"/>
                          <a:gd name="connsiteX5" fmla="*/ 127089 w 170874"/>
                          <a:gd name="connsiteY5" fmla="*/ 10494 h 50900"/>
                          <a:gd name="connsiteX6" fmla="*/ 170875 w 170874"/>
                          <a:gd name="connsiteY6" fmla="*/ 2075 h 50900"/>
                          <a:gd name="connsiteX7" fmla="*/ 170578 w 170874"/>
                          <a:gd name="connsiteY7" fmla="*/ 0 h 50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0874" h="50900">
                            <a:moveTo>
                              <a:pt x="170578" y="0"/>
                            </a:moveTo>
                            <a:cubicBezTo>
                              <a:pt x="155311" y="1008"/>
                              <a:pt x="140726" y="4773"/>
                              <a:pt x="126526" y="9012"/>
                            </a:cubicBezTo>
                            <a:cubicBezTo>
                              <a:pt x="112296" y="13281"/>
                              <a:pt x="98155" y="17728"/>
                              <a:pt x="84044" y="22264"/>
                            </a:cubicBezTo>
                            <a:cubicBezTo>
                              <a:pt x="55822" y="31335"/>
                              <a:pt x="27807" y="40881"/>
                              <a:pt x="0" y="50901"/>
                            </a:cubicBezTo>
                            <a:cubicBezTo>
                              <a:pt x="27955" y="41207"/>
                              <a:pt x="56089" y="31987"/>
                              <a:pt x="84429" y="23242"/>
                            </a:cubicBezTo>
                            <a:cubicBezTo>
                              <a:pt x="98600" y="18884"/>
                              <a:pt x="112830" y="14615"/>
                              <a:pt x="127089" y="10494"/>
                            </a:cubicBezTo>
                            <a:cubicBezTo>
                              <a:pt x="141348" y="6433"/>
                              <a:pt x="155874" y="2876"/>
                              <a:pt x="170875" y="2075"/>
                            </a:cubicBezTo>
                            <a:lnTo>
                              <a:pt x="170578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3" name="Freeform: Shape 2332">
                        <a:extLst>
                          <a:ext uri="{FF2B5EF4-FFF2-40B4-BE49-F238E27FC236}">
                            <a16:creationId xmlns:a16="http://schemas.microsoft.com/office/drawing/2014/main" id="{2CB73475-0FB4-44F7-AD12-0EA567644C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9009" y="5669826"/>
                        <a:ext cx="127474" cy="48203"/>
                      </a:xfrm>
                      <a:custGeom>
                        <a:avLst/>
                        <a:gdLst>
                          <a:gd name="connsiteX0" fmla="*/ 126140 w 127474"/>
                          <a:gd name="connsiteY0" fmla="*/ 0 h 48203"/>
                          <a:gd name="connsiteX1" fmla="*/ 111229 w 127474"/>
                          <a:gd name="connsiteY1" fmla="*/ 7530 h 48203"/>
                          <a:gd name="connsiteX2" fmla="*/ 94687 w 127474"/>
                          <a:gd name="connsiteY2" fmla="*/ 11740 h 48203"/>
                          <a:gd name="connsiteX3" fmla="*/ 77463 w 127474"/>
                          <a:gd name="connsiteY3" fmla="*/ 14200 h 48203"/>
                          <a:gd name="connsiteX4" fmla="*/ 68866 w 127474"/>
                          <a:gd name="connsiteY4" fmla="*/ 15653 h 48203"/>
                          <a:gd name="connsiteX5" fmla="*/ 60447 w 127474"/>
                          <a:gd name="connsiteY5" fmla="*/ 17698 h 48203"/>
                          <a:gd name="connsiteX6" fmla="*/ 28934 w 127474"/>
                          <a:gd name="connsiteY6" fmla="*/ 30801 h 48203"/>
                          <a:gd name="connsiteX7" fmla="*/ 0 w 127474"/>
                          <a:gd name="connsiteY7" fmla="*/ 48203 h 48203"/>
                          <a:gd name="connsiteX8" fmla="*/ 29230 w 127474"/>
                          <a:gd name="connsiteY8" fmla="*/ 31276 h 48203"/>
                          <a:gd name="connsiteX9" fmla="*/ 60832 w 127474"/>
                          <a:gd name="connsiteY9" fmla="*/ 18706 h 48203"/>
                          <a:gd name="connsiteX10" fmla="*/ 95102 w 127474"/>
                          <a:gd name="connsiteY10" fmla="*/ 13251 h 48203"/>
                          <a:gd name="connsiteX11" fmla="*/ 112029 w 127474"/>
                          <a:gd name="connsiteY11" fmla="*/ 9190 h 48203"/>
                          <a:gd name="connsiteX12" fmla="*/ 127474 w 127474"/>
                          <a:gd name="connsiteY12" fmla="*/ 1690 h 48203"/>
                          <a:gd name="connsiteX13" fmla="*/ 126140 w 127474"/>
                          <a:gd name="connsiteY13" fmla="*/ 0 h 48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27474" h="48203">
                            <a:moveTo>
                              <a:pt x="126140" y="0"/>
                            </a:moveTo>
                            <a:cubicBezTo>
                              <a:pt x="121516" y="3053"/>
                              <a:pt x="116506" y="5573"/>
                              <a:pt x="111229" y="7530"/>
                            </a:cubicBezTo>
                            <a:cubicBezTo>
                              <a:pt x="105952" y="9516"/>
                              <a:pt x="100379" y="10791"/>
                              <a:pt x="94687" y="11740"/>
                            </a:cubicBezTo>
                            <a:cubicBezTo>
                              <a:pt x="88995" y="12688"/>
                              <a:pt x="83214" y="13370"/>
                              <a:pt x="77463" y="14200"/>
                            </a:cubicBezTo>
                            <a:cubicBezTo>
                              <a:pt x="74587" y="14615"/>
                              <a:pt x="71712" y="15089"/>
                              <a:pt x="68866" y="15653"/>
                            </a:cubicBezTo>
                            <a:cubicBezTo>
                              <a:pt x="66020" y="16246"/>
                              <a:pt x="63204" y="16898"/>
                              <a:pt x="60447" y="17698"/>
                            </a:cubicBezTo>
                            <a:cubicBezTo>
                              <a:pt x="49330" y="20811"/>
                              <a:pt x="38865" y="25436"/>
                              <a:pt x="28934" y="30801"/>
                            </a:cubicBezTo>
                            <a:cubicBezTo>
                              <a:pt x="18973" y="36137"/>
                              <a:pt x="9457" y="42155"/>
                              <a:pt x="0" y="48203"/>
                            </a:cubicBezTo>
                            <a:cubicBezTo>
                              <a:pt x="9575" y="42333"/>
                              <a:pt x="19180" y="36464"/>
                              <a:pt x="29230" y="31276"/>
                            </a:cubicBezTo>
                            <a:cubicBezTo>
                              <a:pt x="39250" y="26088"/>
                              <a:pt x="49745" y="21641"/>
                              <a:pt x="60832" y="18706"/>
                            </a:cubicBezTo>
                            <a:cubicBezTo>
                              <a:pt x="71890" y="15623"/>
                              <a:pt x="83599" y="15000"/>
                              <a:pt x="95102" y="13251"/>
                            </a:cubicBezTo>
                            <a:cubicBezTo>
                              <a:pt x="100853" y="12392"/>
                              <a:pt x="106604" y="11147"/>
                              <a:pt x="112029" y="9190"/>
                            </a:cubicBezTo>
                            <a:cubicBezTo>
                              <a:pt x="117484" y="7263"/>
                              <a:pt x="122672" y="4743"/>
                              <a:pt x="127474" y="1690"/>
                            </a:cubicBezTo>
                            <a:lnTo>
                              <a:pt x="126140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4" name="Freeform: Shape 2333">
                        <a:extLst>
                          <a:ext uri="{FF2B5EF4-FFF2-40B4-BE49-F238E27FC236}">
                            <a16:creationId xmlns:a16="http://schemas.microsoft.com/office/drawing/2014/main" id="{86F33ECC-8522-49EA-B726-58482C0C53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7171" y="5754004"/>
                        <a:ext cx="75950" cy="24708"/>
                      </a:xfrm>
                      <a:custGeom>
                        <a:avLst/>
                        <a:gdLst>
                          <a:gd name="connsiteX0" fmla="*/ 75951 w 75950"/>
                          <a:gd name="connsiteY0" fmla="*/ 4431 h 24708"/>
                          <a:gd name="connsiteX1" fmla="*/ 69162 w 75950"/>
                          <a:gd name="connsiteY1" fmla="*/ 577 h 24708"/>
                          <a:gd name="connsiteX2" fmla="*/ 63826 w 75950"/>
                          <a:gd name="connsiteY2" fmla="*/ 14 h 24708"/>
                          <a:gd name="connsiteX3" fmla="*/ 53925 w 75950"/>
                          <a:gd name="connsiteY3" fmla="*/ 2000 h 24708"/>
                          <a:gd name="connsiteX4" fmla="*/ 35337 w 75950"/>
                          <a:gd name="connsiteY4" fmla="*/ 8404 h 24708"/>
                          <a:gd name="connsiteX5" fmla="*/ 0 w 75950"/>
                          <a:gd name="connsiteY5" fmla="*/ 24708 h 24708"/>
                          <a:gd name="connsiteX6" fmla="*/ 35782 w 75950"/>
                          <a:gd name="connsiteY6" fmla="*/ 9352 h 24708"/>
                          <a:gd name="connsiteX7" fmla="*/ 54488 w 75950"/>
                          <a:gd name="connsiteY7" fmla="*/ 3482 h 24708"/>
                          <a:gd name="connsiteX8" fmla="*/ 64034 w 75950"/>
                          <a:gd name="connsiteY8" fmla="*/ 1822 h 24708"/>
                          <a:gd name="connsiteX9" fmla="*/ 73609 w 75950"/>
                          <a:gd name="connsiteY9" fmla="*/ 5291 h 24708"/>
                          <a:gd name="connsiteX10" fmla="*/ 75951 w 75950"/>
                          <a:gd name="connsiteY10" fmla="*/ 4431 h 24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5950" h="24708">
                            <a:moveTo>
                              <a:pt x="75951" y="4431"/>
                            </a:moveTo>
                            <a:cubicBezTo>
                              <a:pt x="74558" y="3127"/>
                              <a:pt x="70941" y="1081"/>
                              <a:pt x="69162" y="577"/>
                            </a:cubicBezTo>
                            <a:cubicBezTo>
                              <a:pt x="67383" y="73"/>
                              <a:pt x="65575" y="-45"/>
                              <a:pt x="63826" y="14"/>
                            </a:cubicBezTo>
                            <a:cubicBezTo>
                              <a:pt x="60328" y="162"/>
                              <a:pt x="57037" y="1022"/>
                              <a:pt x="53925" y="2000"/>
                            </a:cubicBezTo>
                            <a:cubicBezTo>
                              <a:pt x="47640" y="3927"/>
                              <a:pt x="41444" y="6062"/>
                              <a:pt x="35337" y="8404"/>
                            </a:cubicBezTo>
                            <a:cubicBezTo>
                              <a:pt x="23123" y="13058"/>
                              <a:pt x="11324" y="18542"/>
                              <a:pt x="0" y="24708"/>
                            </a:cubicBezTo>
                            <a:cubicBezTo>
                              <a:pt x="11502" y="18809"/>
                              <a:pt x="23449" y="13680"/>
                              <a:pt x="35782" y="9352"/>
                            </a:cubicBezTo>
                            <a:cubicBezTo>
                              <a:pt x="41918" y="7188"/>
                              <a:pt x="48173" y="5232"/>
                              <a:pt x="54488" y="3482"/>
                            </a:cubicBezTo>
                            <a:cubicBezTo>
                              <a:pt x="57630" y="2593"/>
                              <a:pt x="60802" y="1852"/>
                              <a:pt x="64034" y="1822"/>
                            </a:cubicBezTo>
                            <a:cubicBezTo>
                              <a:pt x="67206" y="1763"/>
                              <a:pt x="71415" y="3127"/>
                              <a:pt x="73609" y="5291"/>
                            </a:cubicBezTo>
                            <a:lnTo>
                              <a:pt x="75951" y="443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5" name="Freeform: Shape 2334">
                        <a:extLst>
                          <a:ext uri="{FF2B5EF4-FFF2-40B4-BE49-F238E27FC236}">
                            <a16:creationId xmlns:a16="http://schemas.microsoft.com/office/drawing/2014/main" id="{E6D92104-D810-4DF1-9CCB-CA1466CAE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776" y="5365221"/>
                        <a:ext cx="9332" cy="160143"/>
                      </a:xfrm>
                      <a:custGeom>
                        <a:avLst/>
                        <a:gdLst>
                          <a:gd name="connsiteX0" fmla="*/ 1571 w 9332"/>
                          <a:gd name="connsiteY0" fmla="*/ 771 h 160143"/>
                          <a:gd name="connsiteX1" fmla="*/ 6937 w 9332"/>
                          <a:gd name="connsiteY1" fmla="*/ 20218 h 160143"/>
                          <a:gd name="connsiteX2" fmla="*/ 7619 w 9332"/>
                          <a:gd name="connsiteY2" fmla="*/ 40317 h 160143"/>
                          <a:gd name="connsiteX3" fmla="*/ 7115 w 9332"/>
                          <a:gd name="connsiteY3" fmla="*/ 80665 h 160143"/>
                          <a:gd name="connsiteX4" fmla="*/ 6552 w 9332"/>
                          <a:gd name="connsiteY4" fmla="*/ 120982 h 160143"/>
                          <a:gd name="connsiteX5" fmla="*/ 5010 w 9332"/>
                          <a:gd name="connsiteY5" fmla="*/ 140963 h 160143"/>
                          <a:gd name="connsiteX6" fmla="*/ 0 w 9332"/>
                          <a:gd name="connsiteY6" fmla="*/ 160143 h 160143"/>
                          <a:gd name="connsiteX7" fmla="*/ 5277 w 9332"/>
                          <a:gd name="connsiteY7" fmla="*/ 141022 h 160143"/>
                          <a:gd name="connsiteX8" fmla="*/ 7085 w 9332"/>
                          <a:gd name="connsiteY8" fmla="*/ 121041 h 160143"/>
                          <a:gd name="connsiteX9" fmla="*/ 8182 w 9332"/>
                          <a:gd name="connsiteY9" fmla="*/ 80753 h 160143"/>
                          <a:gd name="connsiteX10" fmla="*/ 9220 w 9332"/>
                          <a:gd name="connsiteY10" fmla="*/ 40466 h 160143"/>
                          <a:gd name="connsiteX11" fmla="*/ 8775 w 9332"/>
                          <a:gd name="connsiteY11" fmla="*/ 20159 h 160143"/>
                          <a:gd name="connsiteX12" fmla="*/ 3468 w 9332"/>
                          <a:gd name="connsiteY12" fmla="*/ 0 h 160143"/>
                          <a:gd name="connsiteX13" fmla="*/ 1571 w 9332"/>
                          <a:gd name="connsiteY13" fmla="*/ 771 h 1601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9332" h="160143">
                            <a:moveTo>
                              <a:pt x="1571" y="771"/>
                            </a:moveTo>
                            <a:cubicBezTo>
                              <a:pt x="4595" y="6907"/>
                              <a:pt x="6166" y="13577"/>
                              <a:pt x="6937" y="20218"/>
                            </a:cubicBezTo>
                            <a:cubicBezTo>
                              <a:pt x="7708" y="26888"/>
                              <a:pt x="7708" y="33618"/>
                              <a:pt x="7619" y="40317"/>
                            </a:cubicBezTo>
                            <a:lnTo>
                              <a:pt x="7115" y="80665"/>
                            </a:lnTo>
                            <a:cubicBezTo>
                              <a:pt x="6907" y="94094"/>
                              <a:pt x="6818" y="107553"/>
                              <a:pt x="6552" y="120982"/>
                            </a:cubicBezTo>
                            <a:cubicBezTo>
                              <a:pt x="6344" y="127682"/>
                              <a:pt x="5988" y="134382"/>
                              <a:pt x="5010" y="140963"/>
                            </a:cubicBezTo>
                            <a:cubicBezTo>
                              <a:pt x="4061" y="147544"/>
                              <a:pt x="2461" y="154036"/>
                              <a:pt x="0" y="160143"/>
                            </a:cubicBezTo>
                            <a:cubicBezTo>
                              <a:pt x="2549" y="154066"/>
                              <a:pt x="4239" y="147603"/>
                              <a:pt x="5277" y="141022"/>
                            </a:cubicBezTo>
                            <a:cubicBezTo>
                              <a:pt x="6344" y="134441"/>
                              <a:pt x="6789" y="127741"/>
                              <a:pt x="7085" y="121041"/>
                            </a:cubicBezTo>
                            <a:cubicBezTo>
                              <a:pt x="7530" y="107612"/>
                              <a:pt x="7797" y="94183"/>
                              <a:pt x="8182" y="80753"/>
                            </a:cubicBezTo>
                            <a:lnTo>
                              <a:pt x="9220" y="40466"/>
                            </a:lnTo>
                            <a:cubicBezTo>
                              <a:pt x="9368" y="33736"/>
                              <a:pt x="9486" y="26977"/>
                              <a:pt x="8775" y="20159"/>
                            </a:cubicBezTo>
                            <a:cubicBezTo>
                              <a:pt x="8093" y="13370"/>
                              <a:pt x="6552" y="6463"/>
                              <a:pt x="3468" y="0"/>
                            </a:cubicBezTo>
                            <a:lnTo>
                              <a:pt x="1571" y="77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6" name="Freeform: Shape 2335">
                        <a:extLst>
                          <a:ext uri="{FF2B5EF4-FFF2-40B4-BE49-F238E27FC236}">
                            <a16:creationId xmlns:a16="http://schemas.microsoft.com/office/drawing/2014/main" id="{01953B49-4186-44FE-8355-BF8F59948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5956" y="5434087"/>
                        <a:ext cx="12997" cy="206211"/>
                      </a:xfrm>
                      <a:custGeom>
                        <a:avLst/>
                        <a:gdLst>
                          <a:gd name="connsiteX0" fmla="*/ 1453 w 12997"/>
                          <a:gd name="connsiteY0" fmla="*/ 267 h 206211"/>
                          <a:gd name="connsiteX1" fmla="*/ 10494 w 12997"/>
                          <a:gd name="connsiteY1" fmla="*/ 51998 h 206211"/>
                          <a:gd name="connsiteX2" fmla="*/ 11502 w 12997"/>
                          <a:gd name="connsiteY2" fmla="*/ 77908 h 206211"/>
                          <a:gd name="connsiteX3" fmla="*/ 8390 w 12997"/>
                          <a:gd name="connsiteY3" fmla="*/ 103343 h 206211"/>
                          <a:gd name="connsiteX4" fmla="*/ 5870 w 12997"/>
                          <a:gd name="connsiteY4" fmla="*/ 115913 h 206211"/>
                          <a:gd name="connsiteX5" fmla="*/ 4032 w 12997"/>
                          <a:gd name="connsiteY5" fmla="*/ 128660 h 206211"/>
                          <a:gd name="connsiteX6" fmla="*/ 2342 w 12997"/>
                          <a:gd name="connsiteY6" fmla="*/ 154481 h 206211"/>
                          <a:gd name="connsiteX7" fmla="*/ 0 w 12997"/>
                          <a:gd name="connsiteY7" fmla="*/ 206212 h 206211"/>
                          <a:gd name="connsiteX8" fmla="*/ 2876 w 12997"/>
                          <a:gd name="connsiteY8" fmla="*/ 154570 h 206211"/>
                          <a:gd name="connsiteX9" fmla="*/ 4832 w 12997"/>
                          <a:gd name="connsiteY9" fmla="*/ 128838 h 206211"/>
                          <a:gd name="connsiteX10" fmla="*/ 6789 w 12997"/>
                          <a:gd name="connsiteY10" fmla="*/ 116179 h 206211"/>
                          <a:gd name="connsiteX11" fmla="*/ 9427 w 12997"/>
                          <a:gd name="connsiteY11" fmla="*/ 103640 h 206211"/>
                          <a:gd name="connsiteX12" fmla="*/ 12836 w 12997"/>
                          <a:gd name="connsiteY12" fmla="*/ 78056 h 206211"/>
                          <a:gd name="connsiteX13" fmla="*/ 12095 w 12997"/>
                          <a:gd name="connsiteY13" fmla="*/ 51968 h 206211"/>
                          <a:gd name="connsiteX14" fmla="*/ 3557 w 12997"/>
                          <a:gd name="connsiteY14" fmla="*/ 0 h 206211"/>
                          <a:gd name="connsiteX15" fmla="*/ 1453 w 12997"/>
                          <a:gd name="connsiteY15" fmla="*/ 267 h 206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2997" h="206211">
                            <a:moveTo>
                              <a:pt x="1453" y="267"/>
                            </a:moveTo>
                            <a:cubicBezTo>
                              <a:pt x="5099" y="17461"/>
                              <a:pt x="8686" y="34685"/>
                              <a:pt x="10494" y="51998"/>
                            </a:cubicBezTo>
                            <a:cubicBezTo>
                              <a:pt x="11384" y="60654"/>
                              <a:pt x="11799" y="69310"/>
                              <a:pt x="11502" y="77908"/>
                            </a:cubicBezTo>
                            <a:cubicBezTo>
                              <a:pt x="11206" y="86505"/>
                              <a:pt x="10139" y="95013"/>
                              <a:pt x="8390" y="103343"/>
                            </a:cubicBezTo>
                            <a:cubicBezTo>
                              <a:pt x="7560" y="107523"/>
                              <a:pt x="6641" y="111703"/>
                              <a:pt x="5870" y="115913"/>
                            </a:cubicBezTo>
                            <a:cubicBezTo>
                              <a:pt x="5099" y="120122"/>
                              <a:pt x="4476" y="124391"/>
                              <a:pt x="4032" y="128660"/>
                            </a:cubicBezTo>
                            <a:cubicBezTo>
                              <a:pt x="3113" y="137228"/>
                              <a:pt x="2727" y="145854"/>
                              <a:pt x="2342" y="154481"/>
                            </a:cubicBezTo>
                            <a:lnTo>
                              <a:pt x="0" y="206212"/>
                            </a:lnTo>
                            <a:lnTo>
                              <a:pt x="2876" y="154570"/>
                            </a:lnTo>
                            <a:cubicBezTo>
                              <a:pt x="3350" y="145973"/>
                              <a:pt x="3824" y="137346"/>
                              <a:pt x="4832" y="128838"/>
                            </a:cubicBezTo>
                            <a:cubicBezTo>
                              <a:pt x="5336" y="124569"/>
                              <a:pt x="5988" y="120359"/>
                              <a:pt x="6789" y="116179"/>
                            </a:cubicBezTo>
                            <a:cubicBezTo>
                              <a:pt x="7619" y="111999"/>
                              <a:pt x="8567" y="107820"/>
                              <a:pt x="9427" y="103640"/>
                            </a:cubicBezTo>
                            <a:cubicBezTo>
                              <a:pt x="11265" y="95280"/>
                              <a:pt x="12451" y="86712"/>
                              <a:pt x="12836" y="78056"/>
                            </a:cubicBezTo>
                            <a:cubicBezTo>
                              <a:pt x="13222" y="69399"/>
                              <a:pt x="12896" y="60684"/>
                              <a:pt x="12095" y="51968"/>
                            </a:cubicBezTo>
                            <a:cubicBezTo>
                              <a:pt x="10465" y="34537"/>
                              <a:pt x="7026" y="17253"/>
                              <a:pt x="3557" y="0"/>
                            </a:cubicBezTo>
                            <a:lnTo>
                              <a:pt x="1453" y="26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7" name="Freeform: Shape 2336">
                        <a:extLst>
                          <a:ext uri="{FF2B5EF4-FFF2-40B4-BE49-F238E27FC236}">
                            <a16:creationId xmlns:a16="http://schemas.microsoft.com/office/drawing/2014/main" id="{E3EA4D8C-E675-41B2-9D1F-DECE05F560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2376" y="5524149"/>
                        <a:ext cx="16694" cy="185964"/>
                      </a:xfrm>
                      <a:custGeom>
                        <a:avLst/>
                        <a:gdLst>
                          <a:gd name="connsiteX0" fmla="*/ 0 w 16694"/>
                          <a:gd name="connsiteY0" fmla="*/ 682 h 185964"/>
                          <a:gd name="connsiteX1" fmla="*/ 7530 w 16694"/>
                          <a:gd name="connsiteY1" fmla="*/ 23212 h 185964"/>
                          <a:gd name="connsiteX2" fmla="*/ 8923 w 16694"/>
                          <a:gd name="connsiteY2" fmla="*/ 28963 h 185964"/>
                          <a:gd name="connsiteX3" fmla="*/ 10198 w 16694"/>
                          <a:gd name="connsiteY3" fmla="*/ 34715 h 185964"/>
                          <a:gd name="connsiteX4" fmla="*/ 11324 w 16694"/>
                          <a:gd name="connsiteY4" fmla="*/ 40495 h 185964"/>
                          <a:gd name="connsiteX5" fmla="*/ 12243 w 16694"/>
                          <a:gd name="connsiteY5" fmla="*/ 46306 h 185964"/>
                          <a:gd name="connsiteX6" fmla="*/ 14734 w 16694"/>
                          <a:gd name="connsiteY6" fmla="*/ 69607 h 185964"/>
                          <a:gd name="connsiteX7" fmla="*/ 15356 w 16694"/>
                          <a:gd name="connsiteY7" fmla="*/ 81257 h 185964"/>
                          <a:gd name="connsiteX8" fmla="*/ 15623 w 16694"/>
                          <a:gd name="connsiteY8" fmla="*/ 92908 h 185964"/>
                          <a:gd name="connsiteX9" fmla="*/ 14941 w 16694"/>
                          <a:gd name="connsiteY9" fmla="*/ 139451 h 185964"/>
                          <a:gd name="connsiteX10" fmla="*/ 13785 w 16694"/>
                          <a:gd name="connsiteY10" fmla="*/ 185964 h 185964"/>
                          <a:gd name="connsiteX11" fmla="*/ 15475 w 16694"/>
                          <a:gd name="connsiteY11" fmla="*/ 139510 h 185964"/>
                          <a:gd name="connsiteX12" fmla="*/ 16690 w 16694"/>
                          <a:gd name="connsiteY12" fmla="*/ 92967 h 185964"/>
                          <a:gd name="connsiteX13" fmla="*/ 16572 w 16694"/>
                          <a:gd name="connsiteY13" fmla="*/ 81287 h 185964"/>
                          <a:gd name="connsiteX14" fmla="*/ 16097 w 16694"/>
                          <a:gd name="connsiteY14" fmla="*/ 69577 h 185964"/>
                          <a:gd name="connsiteX15" fmla="*/ 13874 w 16694"/>
                          <a:gd name="connsiteY15" fmla="*/ 46158 h 185964"/>
                          <a:gd name="connsiteX16" fmla="*/ 13014 w 16694"/>
                          <a:gd name="connsiteY16" fmla="*/ 40317 h 185964"/>
                          <a:gd name="connsiteX17" fmla="*/ 11947 w 16694"/>
                          <a:gd name="connsiteY17" fmla="*/ 34477 h 185964"/>
                          <a:gd name="connsiteX18" fmla="*/ 10732 w 16694"/>
                          <a:gd name="connsiteY18" fmla="*/ 28667 h 185964"/>
                          <a:gd name="connsiteX19" fmla="*/ 9368 w 16694"/>
                          <a:gd name="connsiteY19" fmla="*/ 22856 h 185964"/>
                          <a:gd name="connsiteX20" fmla="*/ 2016 w 16694"/>
                          <a:gd name="connsiteY20" fmla="*/ 0 h 185964"/>
                          <a:gd name="connsiteX21" fmla="*/ 0 w 16694"/>
                          <a:gd name="connsiteY21" fmla="*/ 682 h 185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6694" h="185964">
                            <a:moveTo>
                              <a:pt x="0" y="682"/>
                            </a:moveTo>
                            <a:cubicBezTo>
                              <a:pt x="2935" y="8063"/>
                              <a:pt x="5514" y="15593"/>
                              <a:pt x="7530" y="23212"/>
                            </a:cubicBezTo>
                            <a:cubicBezTo>
                              <a:pt x="8063" y="25109"/>
                              <a:pt x="8449" y="27036"/>
                              <a:pt x="8923" y="28963"/>
                            </a:cubicBezTo>
                            <a:cubicBezTo>
                              <a:pt x="9398" y="30890"/>
                              <a:pt x="9842" y="32788"/>
                              <a:pt x="10198" y="34715"/>
                            </a:cubicBezTo>
                            <a:lnTo>
                              <a:pt x="11324" y="40495"/>
                            </a:lnTo>
                            <a:lnTo>
                              <a:pt x="12243" y="46306"/>
                            </a:lnTo>
                            <a:cubicBezTo>
                              <a:pt x="13400" y="54043"/>
                              <a:pt x="14259" y="61840"/>
                              <a:pt x="14734" y="69607"/>
                            </a:cubicBezTo>
                            <a:cubicBezTo>
                              <a:pt x="15060" y="73490"/>
                              <a:pt x="15149" y="77374"/>
                              <a:pt x="15356" y="81257"/>
                            </a:cubicBezTo>
                            <a:cubicBezTo>
                              <a:pt x="15445" y="85141"/>
                              <a:pt x="15593" y="89024"/>
                              <a:pt x="15623" y="92908"/>
                            </a:cubicBezTo>
                            <a:cubicBezTo>
                              <a:pt x="15831" y="108442"/>
                              <a:pt x="15327" y="123947"/>
                              <a:pt x="14941" y="139451"/>
                            </a:cubicBezTo>
                            <a:lnTo>
                              <a:pt x="13785" y="185964"/>
                            </a:lnTo>
                            <a:lnTo>
                              <a:pt x="15475" y="139510"/>
                            </a:lnTo>
                            <a:cubicBezTo>
                              <a:pt x="16038" y="124006"/>
                              <a:pt x="16690" y="108531"/>
                              <a:pt x="16690" y="92967"/>
                            </a:cubicBezTo>
                            <a:cubicBezTo>
                              <a:pt x="16720" y="89084"/>
                              <a:pt x="16601" y="85171"/>
                              <a:pt x="16572" y="81287"/>
                            </a:cubicBezTo>
                            <a:cubicBezTo>
                              <a:pt x="16423" y="77374"/>
                              <a:pt x="16364" y="73490"/>
                              <a:pt x="16097" y="69577"/>
                            </a:cubicBezTo>
                            <a:cubicBezTo>
                              <a:pt x="15712" y="61781"/>
                              <a:pt x="14941" y="53954"/>
                              <a:pt x="13874" y="46158"/>
                            </a:cubicBezTo>
                            <a:lnTo>
                              <a:pt x="13014" y="40317"/>
                            </a:lnTo>
                            <a:lnTo>
                              <a:pt x="11947" y="34477"/>
                            </a:lnTo>
                            <a:cubicBezTo>
                              <a:pt x="11621" y="32521"/>
                              <a:pt x="11176" y="30594"/>
                              <a:pt x="10732" y="28667"/>
                            </a:cubicBezTo>
                            <a:cubicBezTo>
                              <a:pt x="10287" y="26740"/>
                              <a:pt x="9901" y="24783"/>
                              <a:pt x="9368" y="22856"/>
                            </a:cubicBezTo>
                            <a:cubicBezTo>
                              <a:pt x="7441" y="15119"/>
                              <a:pt x="4891" y="7530"/>
                              <a:pt x="2016" y="0"/>
                            </a:cubicBez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8" name="Freeform: Shape 2337">
                        <a:extLst>
                          <a:ext uri="{FF2B5EF4-FFF2-40B4-BE49-F238E27FC236}">
                            <a16:creationId xmlns:a16="http://schemas.microsoft.com/office/drawing/2014/main" id="{384E8C69-417F-4AC5-9799-425A71310D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6278" y="5585574"/>
                        <a:ext cx="7500" cy="179175"/>
                      </a:xfrm>
                      <a:custGeom>
                        <a:avLst/>
                        <a:gdLst>
                          <a:gd name="connsiteX0" fmla="*/ 0 w 7500"/>
                          <a:gd name="connsiteY0" fmla="*/ 30 h 179175"/>
                          <a:gd name="connsiteX1" fmla="*/ 3231 w 7500"/>
                          <a:gd name="connsiteY1" fmla="*/ 44794 h 179175"/>
                          <a:gd name="connsiteX2" fmla="*/ 4714 w 7500"/>
                          <a:gd name="connsiteY2" fmla="*/ 89588 h 179175"/>
                          <a:gd name="connsiteX3" fmla="*/ 7500 w 7500"/>
                          <a:gd name="connsiteY3" fmla="*/ 179175 h 179175"/>
                          <a:gd name="connsiteX4" fmla="*/ 5781 w 7500"/>
                          <a:gd name="connsiteY4" fmla="*/ 89647 h 179175"/>
                          <a:gd name="connsiteX5" fmla="*/ 4832 w 7500"/>
                          <a:gd name="connsiteY5" fmla="*/ 44883 h 179175"/>
                          <a:gd name="connsiteX6" fmla="*/ 2134 w 7500"/>
                          <a:gd name="connsiteY6" fmla="*/ 0 h 179175"/>
                          <a:gd name="connsiteX7" fmla="*/ 0 w 7500"/>
                          <a:gd name="connsiteY7" fmla="*/ 30 h 179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7500" h="179175">
                            <a:moveTo>
                              <a:pt x="0" y="30"/>
                            </a:moveTo>
                            <a:cubicBezTo>
                              <a:pt x="1690" y="14941"/>
                              <a:pt x="2609" y="29853"/>
                              <a:pt x="3231" y="44794"/>
                            </a:cubicBezTo>
                            <a:cubicBezTo>
                              <a:pt x="3854" y="59705"/>
                              <a:pt x="4239" y="74647"/>
                              <a:pt x="4714" y="89588"/>
                            </a:cubicBezTo>
                            <a:lnTo>
                              <a:pt x="7500" y="179175"/>
                            </a:lnTo>
                            <a:lnTo>
                              <a:pt x="5781" y="89647"/>
                            </a:lnTo>
                            <a:cubicBezTo>
                              <a:pt x="5484" y="74736"/>
                              <a:pt x="5277" y="59794"/>
                              <a:pt x="4832" y="44883"/>
                            </a:cubicBezTo>
                            <a:cubicBezTo>
                              <a:pt x="4387" y="29942"/>
                              <a:pt x="3646" y="14971"/>
                              <a:pt x="2134" y="0"/>
                            </a:cubicBezTo>
                            <a:lnTo>
                              <a:pt x="0" y="3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39" name="Freeform: Shape 2338">
                        <a:extLst>
                          <a:ext uri="{FF2B5EF4-FFF2-40B4-BE49-F238E27FC236}">
                            <a16:creationId xmlns:a16="http://schemas.microsoft.com/office/drawing/2014/main" id="{7EAC561D-4AE6-4DFD-8C11-08E1E496BD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4755" y="5664697"/>
                        <a:ext cx="14037" cy="141377"/>
                      </a:xfrm>
                      <a:custGeom>
                        <a:avLst/>
                        <a:gdLst>
                          <a:gd name="connsiteX0" fmla="*/ 0 w 14037"/>
                          <a:gd name="connsiteY0" fmla="*/ 296 h 141377"/>
                          <a:gd name="connsiteX1" fmla="*/ 13044 w 14037"/>
                          <a:gd name="connsiteY1" fmla="*/ 141378 h 141377"/>
                          <a:gd name="connsiteX2" fmla="*/ 2105 w 14037"/>
                          <a:gd name="connsiteY2" fmla="*/ 0 h 141377"/>
                          <a:gd name="connsiteX3" fmla="*/ 0 w 14037"/>
                          <a:gd name="connsiteY3" fmla="*/ 296 h 14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4037" h="141377">
                            <a:moveTo>
                              <a:pt x="0" y="296"/>
                            </a:moveTo>
                            <a:cubicBezTo>
                              <a:pt x="10880" y="46899"/>
                              <a:pt x="15297" y="94509"/>
                              <a:pt x="13044" y="141378"/>
                            </a:cubicBezTo>
                            <a:cubicBezTo>
                              <a:pt x="16008" y="94568"/>
                              <a:pt x="12332" y="46869"/>
                              <a:pt x="2105" y="0"/>
                            </a:cubicBezTo>
                            <a:lnTo>
                              <a:pt x="0" y="2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340" name="Freeform: Shape 2339">
                        <a:extLst>
                          <a:ext uri="{FF2B5EF4-FFF2-40B4-BE49-F238E27FC236}">
                            <a16:creationId xmlns:a16="http://schemas.microsoft.com/office/drawing/2014/main" id="{3CA1F465-8CE4-4189-8086-A5DC9B5633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37866" y="5748504"/>
                        <a:ext cx="10161" cy="106781"/>
                      </a:xfrm>
                      <a:custGeom>
                        <a:avLst/>
                        <a:gdLst>
                          <a:gd name="connsiteX0" fmla="*/ 4299 w 10161"/>
                          <a:gd name="connsiteY0" fmla="*/ 237 h 106781"/>
                          <a:gd name="connsiteX1" fmla="*/ 0 w 10161"/>
                          <a:gd name="connsiteY1" fmla="*/ 106782 h 106781"/>
                          <a:gd name="connsiteX2" fmla="*/ 6403 w 10161"/>
                          <a:gd name="connsiteY2" fmla="*/ 0 h 106781"/>
                          <a:gd name="connsiteX3" fmla="*/ 4299 w 10161"/>
                          <a:gd name="connsiteY3" fmla="*/ 237 h 1067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161" h="106781">
                            <a:moveTo>
                              <a:pt x="4299" y="237"/>
                            </a:moveTo>
                            <a:cubicBezTo>
                              <a:pt x="11591" y="35960"/>
                              <a:pt x="10139" y="72779"/>
                              <a:pt x="0" y="106782"/>
                            </a:cubicBezTo>
                            <a:cubicBezTo>
                              <a:pt x="10820" y="73016"/>
                              <a:pt x="13074" y="36137"/>
                              <a:pt x="6403" y="0"/>
                            </a:cubicBezTo>
                            <a:lnTo>
                              <a:pt x="4299" y="23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29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268" name="Freeform: Shape 2267">
                <a:extLst>
                  <a:ext uri="{FF2B5EF4-FFF2-40B4-BE49-F238E27FC236}">
                    <a16:creationId xmlns:a16="http://schemas.microsoft.com/office/drawing/2014/main" id="{C3735DB2-F771-47DF-BE35-DA74E98039C6}"/>
                  </a:ext>
                </a:extLst>
              </p:cNvPr>
              <p:cNvSpPr/>
              <p:nvPr/>
            </p:nvSpPr>
            <p:spPr>
              <a:xfrm>
                <a:off x="5469740" y="6443667"/>
                <a:ext cx="378210" cy="683012"/>
              </a:xfrm>
              <a:custGeom>
                <a:avLst/>
                <a:gdLst>
                  <a:gd name="connsiteX0" fmla="*/ 146793 w 378210"/>
                  <a:gd name="connsiteY0" fmla="*/ 6776 h 683012"/>
                  <a:gd name="connsiteX1" fmla="*/ 524 w 378210"/>
                  <a:gd name="connsiteY1" fmla="*/ 293860 h 683012"/>
                  <a:gd name="connsiteX2" fmla="*/ 170568 w 378210"/>
                  <a:gd name="connsiteY2" fmla="*/ 609670 h 683012"/>
                  <a:gd name="connsiteX3" fmla="*/ 297479 w 378210"/>
                  <a:gd name="connsiteY3" fmla="*/ 664039 h 683012"/>
                  <a:gd name="connsiteX4" fmla="*/ 308685 w 378210"/>
                  <a:gd name="connsiteY4" fmla="*/ 683012 h 683012"/>
                  <a:gd name="connsiteX5" fmla="*/ 307144 w 378210"/>
                  <a:gd name="connsiteY5" fmla="*/ 636410 h 683012"/>
                  <a:gd name="connsiteX6" fmla="*/ 374320 w 378210"/>
                  <a:gd name="connsiteY6" fmla="*/ 401442 h 683012"/>
                  <a:gd name="connsiteX7" fmla="*/ 239820 w 378210"/>
                  <a:gd name="connsiteY7" fmla="*/ 38704 h 683012"/>
                  <a:gd name="connsiteX8" fmla="*/ 146793 w 378210"/>
                  <a:gd name="connsiteY8" fmla="*/ 6776 h 68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8210" h="683012">
                    <a:moveTo>
                      <a:pt x="146793" y="6776"/>
                    </a:moveTo>
                    <a:cubicBezTo>
                      <a:pt x="146793" y="6776"/>
                      <a:pt x="15910" y="55453"/>
                      <a:pt x="524" y="293860"/>
                    </a:cubicBezTo>
                    <a:cubicBezTo>
                      <a:pt x="2184" y="294897"/>
                      <a:pt x="-25742" y="530873"/>
                      <a:pt x="170568" y="609670"/>
                    </a:cubicBezTo>
                    <a:cubicBezTo>
                      <a:pt x="170568" y="609670"/>
                      <a:pt x="290187" y="649039"/>
                      <a:pt x="297479" y="664039"/>
                    </a:cubicBezTo>
                    <a:cubicBezTo>
                      <a:pt x="304772" y="679040"/>
                      <a:pt x="308685" y="683012"/>
                      <a:pt x="308685" y="683012"/>
                    </a:cubicBezTo>
                    <a:cubicBezTo>
                      <a:pt x="308685" y="683012"/>
                      <a:pt x="293596" y="654197"/>
                      <a:pt x="307144" y="636410"/>
                    </a:cubicBezTo>
                    <a:cubicBezTo>
                      <a:pt x="320692" y="618623"/>
                      <a:pt x="395990" y="539292"/>
                      <a:pt x="374320" y="401442"/>
                    </a:cubicBezTo>
                    <a:cubicBezTo>
                      <a:pt x="352708" y="263859"/>
                      <a:pt x="315059" y="123044"/>
                      <a:pt x="239820" y="38704"/>
                    </a:cubicBezTo>
                    <a:cubicBezTo>
                      <a:pt x="185776" y="-21891"/>
                      <a:pt x="146793" y="6776"/>
                      <a:pt x="146793" y="6776"/>
                    </a:cubicBezTo>
                    <a:close/>
                  </a:path>
                </a:pathLst>
              </a:custGeom>
              <a:solidFill>
                <a:srgbClr val="E2E2E2"/>
              </a:solidFill>
              <a:ln w="2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269" name="Graphic 3339">
                <a:extLst>
                  <a:ext uri="{FF2B5EF4-FFF2-40B4-BE49-F238E27FC236}">
                    <a16:creationId xmlns:a16="http://schemas.microsoft.com/office/drawing/2014/main" id="{6BFADADE-43C5-4186-B1B3-9D16CDADCB6C}"/>
                  </a:ext>
                </a:extLst>
              </p:cNvPr>
              <p:cNvGrpSpPr/>
              <p:nvPr/>
            </p:nvGrpSpPr>
            <p:grpSpPr>
              <a:xfrm>
                <a:off x="5471437" y="6449034"/>
                <a:ext cx="370564" cy="637371"/>
                <a:chOff x="5471437" y="6449034"/>
                <a:chExt cx="370564" cy="637371"/>
              </a:xfrm>
              <a:solidFill>
                <a:srgbClr val="93B79F"/>
              </a:solidFill>
            </p:grpSpPr>
            <p:pic>
              <p:nvPicPr>
                <p:cNvPr id="2308" name="Picture 2307">
                  <a:extLst>
                    <a:ext uri="{FF2B5EF4-FFF2-40B4-BE49-F238E27FC236}">
                      <a16:creationId xmlns:a16="http://schemas.microsoft.com/office/drawing/2014/main" id="{69222CA4-0875-498D-AC51-4CBE744F4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1437" y="6457927"/>
                  <a:ext cx="293487" cy="628477"/>
                </a:xfrm>
                <a:custGeom>
                  <a:avLst/>
                  <a:gdLst>
                    <a:gd name="connsiteX0" fmla="*/ 216 w 293487"/>
                    <a:gd name="connsiteY0" fmla="*/ 515 h 628477"/>
                    <a:gd name="connsiteX1" fmla="*/ 293704 w 293487"/>
                    <a:gd name="connsiteY1" fmla="*/ 515 h 628477"/>
                    <a:gd name="connsiteX2" fmla="*/ 293704 w 293487"/>
                    <a:gd name="connsiteY2" fmla="*/ 628993 h 628477"/>
                    <a:gd name="connsiteX3" fmla="*/ 216 w 293487"/>
                    <a:gd name="connsiteY3" fmla="*/ 628993 h 62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487" h="628477">
                      <a:moveTo>
                        <a:pt x="216" y="515"/>
                      </a:moveTo>
                      <a:lnTo>
                        <a:pt x="293704" y="515"/>
                      </a:lnTo>
                      <a:lnTo>
                        <a:pt x="293704" y="628993"/>
                      </a:lnTo>
                      <a:lnTo>
                        <a:pt x="216" y="62899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309" name="Picture 2308">
                  <a:extLst>
                    <a:ext uri="{FF2B5EF4-FFF2-40B4-BE49-F238E27FC236}">
                      <a16:creationId xmlns:a16="http://schemas.microsoft.com/office/drawing/2014/main" id="{8E55E8F7-F410-47E9-88F3-F2F96B3484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6698" y="6449034"/>
                  <a:ext cx="225303" cy="637371"/>
                </a:xfrm>
                <a:custGeom>
                  <a:avLst/>
                  <a:gdLst>
                    <a:gd name="connsiteX0" fmla="*/ 265 w 225303"/>
                    <a:gd name="connsiteY0" fmla="*/ 512 h 637371"/>
                    <a:gd name="connsiteX1" fmla="*/ 225569 w 225303"/>
                    <a:gd name="connsiteY1" fmla="*/ 512 h 637371"/>
                    <a:gd name="connsiteX2" fmla="*/ 225569 w 225303"/>
                    <a:gd name="connsiteY2" fmla="*/ 637884 h 637371"/>
                    <a:gd name="connsiteX3" fmla="*/ 265 w 225303"/>
                    <a:gd name="connsiteY3" fmla="*/ 637884 h 63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303" h="637371">
                      <a:moveTo>
                        <a:pt x="265" y="512"/>
                      </a:moveTo>
                      <a:lnTo>
                        <a:pt x="225569" y="512"/>
                      </a:lnTo>
                      <a:lnTo>
                        <a:pt x="225569" y="637884"/>
                      </a:lnTo>
                      <a:lnTo>
                        <a:pt x="265" y="63788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310" name="Graphic 3339">
                  <a:extLst>
                    <a:ext uri="{FF2B5EF4-FFF2-40B4-BE49-F238E27FC236}">
                      <a16:creationId xmlns:a16="http://schemas.microsoft.com/office/drawing/2014/main" id="{C64BCED1-18D3-4E87-AAB6-EBAAAF8F6B96}"/>
                    </a:ext>
                  </a:extLst>
                </p:cNvPr>
                <p:cNvGrpSpPr/>
                <p:nvPr/>
              </p:nvGrpSpPr>
              <p:grpSpPr>
                <a:xfrm>
                  <a:off x="5538032" y="6491531"/>
                  <a:ext cx="256325" cy="514788"/>
                  <a:chOff x="5538032" y="6491531"/>
                  <a:chExt cx="256325" cy="514788"/>
                </a:xfrm>
                <a:solidFill>
                  <a:srgbClr val="93B79F"/>
                </a:solidFill>
              </p:grpSpPr>
              <p:sp>
                <p:nvSpPr>
                  <p:cNvPr id="2311" name="Freeform: Shape 2310">
                    <a:extLst>
                      <a:ext uri="{FF2B5EF4-FFF2-40B4-BE49-F238E27FC236}">
                        <a16:creationId xmlns:a16="http://schemas.microsoft.com/office/drawing/2014/main" id="{D4392B92-A019-4634-A20B-4ADBD0CA56C5}"/>
                      </a:ext>
                    </a:extLst>
                  </p:cNvPr>
                  <p:cNvSpPr/>
                  <p:nvPr/>
                </p:nvSpPr>
                <p:spPr>
                  <a:xfrm>
                    <a:off x="5538032" y="6518923"/>
                    <a:ext cx="90180" cy="153591"/>
                  </a:xfrm>
                  <a:custGeom>
                    <a:avLst/>
                    <a:gdLst>
                      <a:gd name="connsiteX0" fmla="*/ 88906 w 90180"/>
                      <a:gd name="connsiteY0" fmla="*/ 0 h 153591"/>
                      <a:gd name="connsiteX1" fmla="*/ 71712 w 90180"/>
                      <a:gd name="connsiteY1" fmla="*/ 14793 h 153591"/>
                      <a:gd name="connsiteX2" fmla="*/ 56296 w 90180"/>
                      <a:gd name="connsiteY2" fmla="*/ 31394 h 153591"/>
                      <a:gd name="connsiteX3" fmla="*/ 54488 w 90180"/>
                      <a:gd name="connsiteY3" fmla="*/ 33558 h 153591"/>
                      <a:gd name="connsiteX4" fmla="*/ 52739 w 90180"/>
                      <a:gd name="connsiteY4" fmla="*/ 35782 h 153591"/>
                      <a:gd name="connsiteX5" fmla="*/ 49270 w 90180"/>
                      <a:gd name="connsiteY5" fmla="*/ 40258 h 153591"/>
                      <a:gd name="connsiteX6" fmla="*/ 42808 w 90180"/>
                      <a:gd name="connsiteY6" fmla="*/ 49537 h 153591"/>
                      <a:gd name="connsiteX7" fmla="*/ 36819 w 90180"/>
                      <a:gd name="connsiteY7" fmla="*/ 59142 h 153591"/>
                      <a:gd name="connsiteX8" fmla="*/ 34062 w 90180"/>
                      <a:gd name="connsiteY8" fmla="*/ 64093 h 153591"/>
                      <a:gd name="connsiteX9" fmla="*/ 32699 w 90180"/>
                      <a:gd name="connsiteY9" fmla="*/ 66583 h 153591"/>
                      <a:gd name="connsiteX10" fmla="*/ 31424 w 90180"/>
                      <a:gd name="connsiteY10" fmla="*/ 69103 h 153591"/>
                      <a:gd name="connsiteX11" fmla="*/ 28874 w 90180"/>
                      <a:gd name="connsiteY11" fmla="*/ 74172 h 153591"/>
                      <a:gd name="connsiteX12" fmla="*/ 26532 w 90180"/>
                      <a:gd name="connsiteY12" fmla="*/ 79331 h 153591"/>
                      <a:gd name="connsiteX13" fmla="*/ 24309 w 90180"/>
                      <a:gd name="connsiteY13" fmla="*/ 84548 h 153591"/>
                      <a:gd name="connsiteX14" fmla="*/ 22204 w 90180"/>
                      <a:gd name="connsiteY14" fmla="*/ 89795 h 153591"/>
                      <a:gd name="connsiteX15" fmla="*/ 20277 w 90180"/>
                      <a:gd name="connsiteY15" fmla="*/ 95102 h 153591"/>
                      <a:gd name="connsiteX16" fmla="*/ 18528 w 90180"/>
                      <a:gd name="connsiteY16" fmla="*/ 100468 h 153591"/>
                      <a:gd name="connsiteX17" fmla="*/ 15386 w 90180"/>
                      <a:gd name="connsiteY17" fmla="*/ 111318 h 153591"/>
                      <a:gd name="connsiteX18" fmla="*/ 9309 w 90180"/>
                      <a:gd name="connsiteY18" fmla="*/ 133077 h 153591"/>
                      <a:gd name="connsiteX19" fmla="*/ 0 w 90180"/>
                      <a:gd name="connsiteY19" fmla="*/ 153592 h 153591"/>
                      <a:gd name="connsiteX20" fmla="*/ 9546 w 90180"/>
                      <a:gd name="connsiteY20" fmla="*/ 133166 h 153591"/>
                      <a:gd name="connsiteX21" fmla="*/ 15860 w 90180"/>
                      <a:gd name="connsiteY21" fmla="*/ 111466 h 153591"/>
                      <a:gd name="connsiteX22" fmla="*/ 19121 w 90180"/>
                      <a:gd name="connsiteY22" fmla="*/ 100675 h 153591"/>
                      <a:gd name="connsiteX23" fmla="*/ 20929 w 90180"/>
                      <a:gd name="connsiteY23" fmla="*/ 95339 h 153591"/>
                      <a:gd name="connsiteX24" fmla="*/ 22916 w 90180"/>
                      <a:gd name="connsiteY24" fmla="*/ 90062 h 153591"/>
                      <a:gd name="connsiteX25" fmla="*/ 25050 w 90180"/>
                      <a:gd name="connsiteY25" fmla="*/ 84845 h 153591"/>
                      <a:gd name="connsiteX26" fmla="*/ 27303 w 90180"/>
                      <a:gd name="connsiteY26" fmla="*/ 79686 h 153591"/>
                      <a:gd name="connsiteX27" fmla="*/ 29704 w 90180"/>
                      <a:gd name="connsiteY27" fmla="*/ 74587 h 153591"/>
                      <a:gd name="connsiteX28" fmla="*/ 32284 w 90180"/>
                      <a:gd name="connsiteY28" fmla="*/ 69577 h 153591"/>
                      <a:gd name="connsiteX29" fmla="*/ 33588 w 90180"/>
                      <a:gd name="connsiteY29" fmla="*/ 67087 h 153591"/>
                      <a:gd name="connsiteX30" fmla="*/ 34981 w 90180"/>
                      <a:gd name="connsiteY30" fmla="*/ 64626 h 153591"/>
                      <a:gd name="connsiteX31" fmla="*/ 37798 w 90180"/>
                      <a:gd name="connsiteY31" fmla="*/ 59735 h 153591"/>
                      <a:gd name="connsiteX32" fmla="*/ 43875 w 90180"/>
                      <a:gd name="connsiteY32" fmla="*/ 50249 h 153591"/>
                      <a:gd name="connsiteX33" fmla="*/ 50426 w 90180"/>
                      <a:gd name="connsiteY33" fmla="*/ 41088 h 153591"/>
                      <a:gd name="connsiteX34" fmla="*/ 53925 w 90180"/>
                      <a:gd name="connsiteY34" fmla="*/ 36671 h 153591"/>
                      <a:gd name="connsiteX35" fmla="*/ 55674 w 90180"/>
                      <a:gd name="connsiteY35" fmla="*/ 34477 h 153591"/>
                      <a:gd name="connsiteX36" fmla="*/ 57512 w 90180"/>
                      <a:gd name="connsiteY36" fmla="*/ 32343 h 153591"/>
                      <a:gd name="connsiteX37" fmla="*/ 72986 w 90180"/>
                      <a:gd name="connsiteY37" fmla="*/ 16038 h 153591"/>
                      <a:gd name="connsiteX38" fmla="*/ 90181 w 90180"/>
                      <a:gd name="connsiteY38" fmla="*/ 1571 h 153591"/>
                      <a:gd name="connsiteX39" fmla="*/ 88906 w 90180"/>
                      <a:gd name="connsiteY39" fmla="*/ 0 h 153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0180" h="153591">
                        <a:moveTo>
                          <a:pt x="88906" y="0"/>
                        </a:moveTo>
                        <a:cubicBezTo>
                          <a:pt x="82947" y="4654"/>
                          <a:pt x="77137" y="9546"/>
                          <a:pt x="71712" y="14793"/>
                        </a:cubicBezTo>
                        <a:cubicBezTo>
                          <a:pt x="66316" y="20070"/>
                          <a:pt x="61069" y="25524"/>
                          <a:pt x="56296" y="31394"/>
                        </a:cubicBezTo>
                        <a:lnTo>
                          <a:pt x="54488" y="33558"/>
                        </a:lnTo>
                        <a:lnTo>
                          <a:pt x="52739" y="35782"/>
                        </a:lnTo>
                        <a:cubicBezTo>
                          <a:pt x="51583" y="37294"/>
                          <a:pt x="50397" y="38746"/>
                          <a:pt x="49270" y="40258"/>
                        </a:cubicBezTo>
                        <a:cubicBezTo>
                          <a:pt x="47077" y="43341"/>
                          <a:pt x="44824" y="46365"/>
                          <a:pt x="42808" y="49537"/>
                        </a:cubicBezTo>
                        <a:cubicBezTo>
                          <a:pt x="40673" y="52650"/>
                          <a:pt x="38776" y="55911"/>
                          <a:pt x="36819" y="59142"/>
                        </a:cubicBezTo>
                        <a:cubicBezTo>
                          <a:pt x="35841" y="60773"/>
                          <a:pt x="34981" y="62433"/>
                          <a:pt x="34062" y="64093"/>
                        </a:cubicBezTo>
                        <a:lnTo>
                          <a:pt x="32699" y="66583"/>
                        </a:lnTo>
                        <a:cubicBezTo>
                          <a:pt x="32254" y="67413"/>
                          <a:pt x="31839" y="68273"/>
                          <a:pt x="31424" y="69103"/>
                        </a:cubicBezTo>
                        <a:lnTo>
                          <a:pt x="28874" y="74172"/>
                        </a:lnTo>
                        <a:lnTo>
                          <a:pt x="26532" y="79331"/>
                        </a:lnTo>
                        <a:cubicBezTo>
                          <a:pt x="25732" y="81050"/>
                          <a:pt x="25021" y="82799"/>
                          <a:pt x="24309" y="84548"/>
                        </a:cubicBezTo>
                        <a:cubicBezTo>
                          <a:pt x="23627" y="86297"/>
                          <a:pt x="22856" y="88017"/>
                          <a:pt x="22204" y="89795"/>
                        </a:cubicBezTo>
                        <a:lnTo>
                          <a:pt x="20277" y="95102"/>
                        </a:lnTo>
                        <a:cubicBezTo>
                          <a:pt x="19625" y="96880"/>
                          <a:pt x="19121" y="98689"/>
                          <a:pt x="18528" y="100468"/>
                        </a:cubicBezTo>
                        <a:cubicBezTo>
                          <a:pt x="17342" y="104055"/>
                          <a:pt x="16364" y="107701"/>
                          <a:pt x="15386" y="111318"/>
                        </a:cubicBezTo>
                        <a:cubicBezTo>
                          <a:pt x="13429" y="118581"/>
                          <a:pt x="11651" y="125903"/>
                          <a:pt x="9309" y="133077"/>
                        </a:cubicBezTo>
                        <a:cubicBezTo>
                          <a:pt x="6996" y="140222"/>
                          <a:pt x="4061" y="147218"/>
                          <a:pt x="0" y="153592"/>
                        </a:cubicBezTo>
                        <a:cubicBezTo>
                          <a:pt x="4121" y="147277"/>
                          <a:pt x="7144" y="140311"/>
                          <a:pt x="9546" y="133166"/>
                        </a:cubicBezTo>
                        <a:cubicBezTo>
                          <a:pt x="11947" y="126022"/>
                          <a:pt x="13844" y="118729"/>
                          <a:pt x="15860" y="111466"/>
                        </a:cubicBezTo>
                        <a:cubicBezTo>
                          <a:pt x="16868" y="107849"/>
                          <a:pt x="17906" y="104232"/>
                          <a:pt x="19121" y="100675"/>
                        </a:cubicBezTo>
                        <a:cubicBezTo>
                          <a:pt x="19744" y="98896"/>
                          <a:pt x="20248" y="97088"/>
                          <a:pt x="20929" y="95339"/>
                        </a:cubicBezTo>
                        <a:lnTo>
                          <a:pt x="22916" y="90062"/>
                        </a:lnTo>
                        <a:cubicBezTo>
                          <a:pt x="23568" y="88283"/>
                          <a:pt x="24339" y="86593"/>
                          <a:pt x="25050" y="84845"/>
                        </a:cubicBezTo>
                        <a:cubicBezTo>
                          <a:pt x="25791" y="83125"/>
                          <a:pt x="26503" y="81376"/>
                          <a:pt x="27303" y="79686"/>
                        </a:cubicBezTo>
                        <a:lnTo>
                          <a:pt x="29704" y="74587"/>
                        </a:lnTo>
                        <a:lnTo>
                          <a:pt x="32284" y="69577"/>
                        </a:lnTo>
                        <a:cubicBezTo>
                          <a:pt x="32728" y="68747"/>
                          <a:pt x="33143" y="67917"/>
                          <a:pt x="33588" y="67087"/>
                        </a:cubicBezTo>
                        <a:lnTo>
                          <a:pt x="34981" y="64626"/>
                        </a:lnTo>
                        <a:cubicBezTo>
                          <a:pt x="35930" y="62996"/>
                          <a:pt x="36819" y="61336"/>
                          <a:pt x="37798" y="59735"/>
                        </a:cubicBezTo>
                        <a:cubicBezTo>
                          <a:pt x="39784" y="56533"/>
                          <a:pt x="41711" y="53332"/>
                          <a:pt x="43875" y="50249"/>
                        </a:cubicBezTo>
                        <a:cubicBezTo>
                          <a:pt x="45920" y="47106"/>
                          <a:pt x="48203" y="44112"/>
                          <a:pt x="50426" y="41088"/>
                        </a:cubicBezTo>
                        <a:cubicBezTo>
                          <a:pt x="51553" y="39606"/>
                          <a:pt x="52739" y="38153"/>
                          <a:pt x="53925" y="36671"/>
                        </a:cubicBezTo>
                        <a:lnTo>
                          <a:pt x="55674" y="34477"/>
                        </a:lnTo>
                        <a:lnTo>
                          <a:pt x="57512" y="32343"/>
                        </a:lnTo>
                        <a:cubicBezTo>
                          <a:pt x="62314" y="26562"/>
                          <a:pt x="67591" y="21226"/>
                          <a:pt x="72986" y="16038"/>
                        </a:cubicBezTo>
                        <a:cubicBezTo>
                          <a:pt x="78441" y="10880"/>
                          <a:pt x="84222" y="6137"/>
                          <a:pt x="90181" y="1571"/>
                        </a:cubicBezTo>
                        <a:lnTo>
                          <a:pt x="8890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2" name="Freeform: Shape 2311">
                    <a:extLst>
                      <a:ext uri="{FF2B5EF4-FFF2-40B4-BE49-F238E27FC236}">
                        <a16:creationId xmlns:a16="http://schemas.microsoft.com/office/drawing/2014/main" id="{2709D1AF-8D89-4B25-A965-929CD160AA92}"/>
                      </a:ext>
                    </a:extLst>
                  </p:cNvPr>
                  <p:cNvSpPr/>
                  <p:nvPr/>
                </p:nvSpPr>
                <p:spPr>
                  <a:xfrm>
                    <a:off x="5552055" y="6593362"/>
                    <a:ext cx="93975" cy="163285"/>
                  </a:xfrm>
                  <a:custGeom>
                    <a:avLst/>
                    <a:gdLst>
                      <a:gd name="connsiteX0" fmla="*/ 92404 w 93975"/>
                      <a:gd name="connsiteY0" fmla="*/ 0 h 163285"/>
                      <a:gd name="connsiteX1" fmla="*/ 38272 w 93975"/>
                      <a:gd name="connsiteY1" fmla="*/ 77344 h 163285"/>
                      <a:gd name="connsiteX2" fmla="*/ 17105 w 93975"/>
                      <a:gd name="connsiteY2" fmla="*/ 119470 h 163285"/>
                      <a:gd name="connsiteX3" fmla="*/ 9842 w 93975"/>
                      <a:gd name="connsiteY3" fmla="*/ 141911 h 163285"/>
                      <a:gd name="connsiteX4" fmla="*/ 0 w 93975"/>
                      <a:gd name="connsiteY4" fmla="*/ 163286 h 163285"/>
                      <a:gd name="connsiteX5" fmla="*/ 10079 w 93975"/>
                      <a:gd name="connsiteY5" fmla="*/ 142001 h 163285"/>
                      <a:gd name="connsiteX6" fmla="*/ 17580 w 93975"/>
                      <a:gd name="connsiteY6" fmla="*/ 119648 h 163285"/>
                      <a:gd name="connsiteX7" fmla="*/ 39132 w 93975"/>
                      <a:gd name="connsiteY7" fmla="*/ 77878 h 163285"/>
                      <a:gd name="connsiteX8" fmla="*/ 93975 w 93975"/>
                      <a:gd name="connsiteY8" fmla="*/ 1275 h 163285"/>
                      <a:gd name="connsiteX9" fmla="*/ 92404 w 93975"/>
                      <a:gd name="connsiteY9" fmla="*/ 0 h 163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975" h="163285">
                        <a:moveTo>
                          <a:pt x="92404" y="0"/>
                        </a:moveTo>
                        <a:cubicBezTo>
                          <a:pt x="72749" y="24635"/>
                          <a:pt x="54666" y="50456"/>
                          <a:pt x="38272" y="77344"/>
                        </a:cubicBezTo>
                        <a:cubicBezTo>
                          <a:pt x="30090" y="90744"/>
                          <a:pt x="22115" y="104499"/>
                          <a:pt x="17105" y="119470"/>
                        </a:cubicBezTo>
                        <a:cubicBezTo>
                          <a:pt x="14556" y="126911"/>
                          <a:pt x="12392" y="134471"/>
                          <a:pt x="9842" y="141911"/>
                        </a:cubicBezTo>
                        <a:cubicBezTo>
                          <a:pt x="7263" y="149323"/>
                          <a:pt x="4239" y="156645"/>
                          <a:pt x="0" y="163286"/>
                        </a:cubicBezTo>
                        <a:cubicBezTo>
                          <a:pt x="4299" y="156704"/>
                          <a:pt x="7441" y="149412"/>
                          <a:pt x="10079" y="142001"/>
                        </a:cubicBezTo>
                        <a:cubicBezTo>
                          <a:pt x="12718" y="134589"/>
                          <a:pt x="14971" y="127030"/>
                          <a:pt x="17580" y="119648"/>
                        </a:cubicBezTo>
                        <a:cubicBezTo>
                          <a:pt x="22738" y="104766"/>
                          <a:pt x="30801" y="91189"/>
                          <a:pt x="39132" y="77878"/>
                        </a:cubicBezTo>
                        <a:cubicBezTo>
                          <a:pt x="55792" y="51227"/>
                          <a:pt x="74113" y="25613"/>
                          <a:pt x="93975" y="1275"/>
                        </a:cubicBezTo>
                        <a:lnTo>
                          <a:pt x="92404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3" name="Freeform: Shape 2312">
                    <a:extLst>
                      <a:ext uri="{FF2B5EF4-FFF2-40B4-BE49-F238E27FC236}">
                        <a16:creationId xmlns:a16="http://schemas.microsoft.com/office/drawing/2014/main" id="{B7E69E0E-842A-4D69-8E07-5FA60D081B6F}"/>
                      </a:ext>
                    </a:extLst>
                  </p:cNvPr>
                  <p:cNvSpPr/>
                  <p:nvPr/>
                </p:nvSpPr>
                <p:spPr>
                  <a:xfrm>
                    <a:off x="5561867" y="6672307"/>
                    <a:ext cx="101860" cy="146210"/>
                  </a:xfrm>
                  <a:custGeom>
                    <a:avLst/>
                    <a:gdLst>
                      <a:gd name="connsiteX0" fmla="*/ 100201 w 101860"/>
                      <a:gd name="connsiteY0" fmla="*/ 0 h 146210"/>
                      <a:gd name="connsiteX1" fmla="*/ 86653 w 101860"/>
                      <a:gd name="connsiteY1" fmla="*/ 17431 h 146210"/>
                      <a:gd name="connsiteX2" fmla="*/ 79153 w 101860"/>
                      <a:gd name="connsiteY2" fmla="*/ 25643 h 146210"/>
                      <a:gd name="connsiteX3" fmla="*/ 71741 w 101860"/>
                      <a:gd name="connsiteY3" fmla="*/ 33973 h 146210"/>
                      <a:gd name="connsiteX4" fmla="*/ 44201 w 101860"/>
                      <a:gd name="connsiteY4" fmla="*/ 69014 h 146210"/>
                      <a:gd name="connsiteX5" fmla="*/ 20218 w 101860"/>
                      <a:gd name="connsiteY5" fmla="*/ 106545 h 146210"/>
                      <a:gd name="connsiteX6" fmla="*/ 0 w 101860"/>
                      <a:gd name="connsiteY6" fmla="*/ 146210 h 146210"/>
                      <a:gd name="connsiteX7" fmla="*/ 20663 w 101860"/>
                      <a:gd name="connsiteY7" fmla="*/ 106812 h 146210"/>
                      <a:gd name="connsiteX8" fmla="*/ 45031 w 101860"/>
                      <a:gd name="connsiteY8" fmla="*/ 69607 h 146210"/>
                      <a:gd name="connsiteX9" fmla="*/ 72868 w 101860"/>
                      <a:gd name="connsiteY9" fmla="*/ 34952 h 146210"/>
                      <a:gd name="connsiteX10" fmla="*/ 80338 w 101860"/>
                      <a:gd name="connsiteY10" fmla="*/ 26740 h 146210"/>
                      <a:gd name="connsiteX11" fmla="*/ 87928 w 101860"/>
                      <a:gd name="connsiteY11" fmla="*/ 18588 h 146210"/>
                      <a:gd name="connsiteX12" fmla="*/ 101861 w 101860"/>
                      <a:gd name="connsiteY12" fmla="*/ 1067 h 146210"/>
                      <a:gd name="connsiteX13" fmla="*/ 100201 w 101860"/>
                      <a:gd name="connsiteY13" fmla="*/ 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860" h="146210">
                        <a:moveTo>
                          <a:pt x="100201" y="0"/>
                        </a:moveTo>
                        <a:cubicBezTo>
                          <a:pt x="96317" y="6225"/>
                          <a:pt x="91604" y="11917"/>
                          <a:pt x="86653" y="17431"/>
                        </a:cubicBezTo>
                        <a:lnTo>
                          <a:pt x="79153" y="25643"/>
                        </a:lnTo>
                        <a:cubicBezTo>
                          <a:pt x="76662" y="28400"/>
                          <a:pt x="74202" y="31187"/>
                          <a:pt x="71741" y="33973"/>
                        </a:cubicBezTo>
                        <a:cubicBezTo>
                          <a:pt x="62018" y="45209"/>
                          <a:pt x="52828" y="56919"/>
                          <a:pt x="44201" y="69014"/>
                        </a:cubicBezTo>
                        <a:cubicBezTo>
                          <a:pt x="35634" y="81139"/>
                          <a:pt x="27600" y="93679"/>
                          <a:pt x="20218" y="106545"/>
                        </a:cubicBezTo>
                        <a:cubicBezTo>
                          <a:pt x="12866" y="119440"/>
                          <a:pt x="6107" y="132692"/>
                          <a:pt x="0" y="146210"/>
                        </a:cubicBezTo>
                        <a:cubicBezTo>
                          <a:pt x="6255" y="132751"/>
                          <a:pt x="13162" y="119589"/>
                          <a:pt x="20663" y="106812"/>
                        </a:cubicBezTo>
                        <a:cubicBezTo>
                          <a:pt x="28193" y="94034"/>
                          <a:pt x="36345" y="81613"/>
                          <a:pt x="45031" y="69607"/>
                        </a:cubicBezTo>
                        <a:cubicBezTo>
                          <a:pt x="53747" y="57630"/>
                          <a:pt x="63055" y="46069"/>
                          <a:pt x="72868" y="34952"/>
                        </a:cubicBezTo>
                        <a:cubicBezTo>
                          <a:pt x="75328" y="32195"/>
                          <a:pt x="77819" y="29438"/>
                          <a:pt x="80338" y="26740"/>
                        </a:cubicBezTo>
                        <a:lnTo>
                          <a:pt x="87928" y="18588"/>
                        </a:lnTo>
                        <a:cubicBezTo>
                          <a:pt x="92938" y="13103"/>
                          <a:pt x="97829" y="7382"/>
                          <a:pt x="101861" y="1067"/>
                        </a:cubicBezTo>
                        <a:lnTo>
                          <a:pt x="100201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4" name="Freeform: Shape 2313">
                    <a:extLst>
                      <a:ext uri="{FF2B5EF4-FFF2-40B4-BE49-F238E27FC236}">
                        <a16:creationId xmlns:a16="http://schemas.microsoft.com/office/drawing/2014/main" id="{C98ECAFD-4D5B-45A1-A20D-73556024C3C3}"/>
                      </a:ext>
                    </a:extLst>
                  </p:cNvPr>
                  <p:cNvSpPr/>
                  <p:nvPr/>
                </p:nvSpPr>
                <p:spPr>
                  <a:xfrm>
                    <a:off x="5606068" y="6745116"/>
                    <a:ext cx="76395" cy="126377"/>
                  </a:xfrm>
                  <a:custGeom>
                    <a:avLst/>
                    <a:gdLst>
                      <a:gd name="connsiteX0" fmla="*/ 74735 w 76395"/>
                      <a:gd name="connsiteY0" fmla="*/ 0 h 126377"/>
                      <a:gd name="connsiteX1" fmla="*/ 55733 w 76395"/>
                      <a:gd name="connsiteY1" fmla="*/ 31987 h 126377"/>
                      <a:gd name="connsiteX2" fmla="*/ 35070 w 76395"/>
                      <a:gd name="connsiteY2" fmla="*/ 62581 h 126377"/>
                      <a:gd name="connsiteX3" fmla="*/ 22471 w 76395"/>
                      <a:gd name="connsiteY3" fmla="*/ 76188 h 126377"/>
                      <a:gd name="connsiteX4" fmla="*/ 11502 w 76395"/>
                      <a:gd name="connsiteY4" fmla="*/ 91189 h 126377"/>
                      <a:gd name="connsiteX5" fmla="*/ 4536 w 76395"/>
                      <a:gd name="connsiteY5" fmla="*/ 108383 h 126377"/>
                      <a:gd name="connsiteX6" fmla="*/ 0 w 76395"/>
                      <a:gd name="connsiteY6" fmla="*/ 126377 h 126377"/>
                      <a:gd name="connsiteX7" fmla="*/ 4773 w 76395"/>
                      <a:gd name="connsiteY7" fmla="*/ 108442 h 126377"/>
                      <a:gd name="connsiteX8" fmla="*/ 11947 w 76395"/>
                      <a:gd name="connsiteY8" fmla="*/ 91396 h 126377"/>
                      <a:gd name="connsiteX9" fmla="*/ 23034 w 76395"/>
                      <a:gd name="connsiteY9" fmla="*/ 76662 h 126377"/>
                      <a:gd name="connsiteX10" fmla="*/ 35841 w 76395"/>
                      <a:gd name="connsiteY10" fmla="*/ 63204 h 126377"/>
                      <a:gd name="connsiteX11" fmla="*/ 57067 w 76395"/>
                      <a:gd name="connsiteY11" fmla="*/ 32699 h 126377"/>
                      <a:gd name="connsiteX12" fmla="*/ 76396 w 76395"/>
                      <a:gd name="connsiteY12" fmla="*/ 1127 h 126377"/>
                      <a:gd name="connsiteX13" fmla="*/ 74735 w 76395"/>
                      <a:gd name="connsiteY13" fmla="*/ 0 h 12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6395" h="126377">
                        <a:moveTo>
                          <a:pt x="74735" y="0"/>
                        </a:moveTo>
                        <a:cubicBezTo>
                          <a:pt x="67532" y="10198"/>
                          <a:pt x="61781" y="21226"/>
                          <a:pt x="55733" y="31987"/>
                        </a:cubicBezTo>
                        <a:cubicBezTo>
                          <a:pt x="49715" y="42748"/>
                          <a:pt x="43312" y="53391"/>
                          <a:pt x="35070" y="62581"/>
                        </a:cubicBezTo>
                        <a:cubicBezTo>
                          <a:pt x="30979" y="67206"/>
                          <a:pt x="26592" y="71564"/>
                          <a:pt x="22471" y="76188"/>
                        </a:cubicBezTo>
                        <a:cubicBezTo>
                          <a:pt x="18350" y="80813"/>
                          <a:pt x="14467" y="85734"/>
                          <a:pt x="11502" y="91189"/>
                        </a:cubicBezTo>
                        <a:cubicBezTo>
                          <a:pt x="8508" y="96643"/>
                          <a:pt x="6285" y="102454"/>
                          <a:pt x="4536" y="108383"/>
                        </a:cubicBezTo>
                        <a:cubicBezTo>
                          <a:pt x="2757" y="114312"/>
                          <a:pt x="1364" y="120359"/>
                          <a:pt x="0" y="126377"/>
                        </a:cubicBezTo>
                        <a:cubicBezTo>
                          <a:pt x="1453" y="120359"/>
                          <a:pt x="2905" y="114341"/>
                          <a:pt x="4773" y="108442"/>
                        </a:cubicBezTo>
                        <a:cubicBezTo>
                          <a:pt x="6611" y="102543"/>
                          <a:pt x="8894" y="96762"/>
                          <a:pt x="11947" y="91396"/>
                        </a:cubicBezTo>
                        <a:cubicBezTo>
                          <a:pt x="14971" y="86001"/>
                          <a:pt x="18884" y="81198"/>
                          <a:pt x="23034" y="76662"/>
                        </a:cubicBezTo>
                        <a:cubicBezTo>
                          <a:pt x="27214" y="72097"/>
                          <a:pt x="31631" y="67799"/>
                          <a:pt x="35841" y="63204"/>
                        </a:cubicBezTo>
                        <a:cubicBezTo>
                          <a:pt x="44320" y="54073"/>
                          <a:pt x="50901" y="43401"/>
                          <a:pt x="57067" y="32699"/>
                        </a:cubicBezTo>
                        <a:cubicBezTo>
                          <a:pt x="63263" y="21967"/>
                          <a:pt x="69133" y="11087"/>
                          <a:pt x="76396" y="1127"/>
                        </a:cubicBezTo>
                        <a:lnTo>
                          <a:pt x="74735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5" name="Freeform: Shape 2314">
                    <a:extLst>
                      <a:ext uri="{FF2B5EF4-FFF2-40B4-BE49-F238E27FC236}">
                        <a16:creationId xmlns:a16="http://schemas.microsoft.com/office/drawing/2014/main" id="{6CEF9B4D-8C04-462F-9316-07338ED8B43C}"/>
                      </a:ext>
                    </a:extLst>
                  </p:cNvPr>
                  <p:cNvSpPr/>
                  <p:nvPr/>
                </p:nvSpPr>
                <p:spPr>
                  <a:xfrm>
                    <a:off x="5627620" y="6831235"/>
                    <a:ext cx="66968" cy="106692"/>
                  </a:xfrm>
                  <a:custGeom>
                    <a:avLst/>
                    <a:gdLst>
                      <a:gd name="connsiteX0" fmla="*/ 65516 w 66968"/>
                      <a:gd name="connsiteY0" fmla="*/ 0 h 106692"/>
                      <a:gd name="connsiteX1" fmla="*/ 46780 w 66968"/>
                      <a:gd name="connsiteY1" fmla="*/ 25287 h 106692"/>
                      <a:gd name="connsiteX2" fmla="*/ 31750 w 66968"/>
                      <a:gd name="connsiteY2" fmla="*/ 52828 h 106692"/>
                      <a:gd name="connsiteX3" fmla="*/ 17224 w 66968"/>
                      <a:gd name="connsiteY3" fmla="*/ 80576 h 106692"/>
                      <a:gd name="connsiteX4" fmla="*/ 0 w 66968"/>
                      <a:gd name="connsiteY4" fmla="*/ 106693 h 106692"/>
                      <a:gd name="connsiteX5" fmla="*/ 17669 w 66968"/>
                      <a:gd name="connsiteY5" fmla="*/ 80813 h 106692"/>
                      <a:gd name="connsiteX6" fmla="*/ 32639 w 66968"/>
                      <a:gd name="connsiteY6" fmla="*/ 53272 h 106692"/>
                      <a:gd name="connsiteX7" fmla="*/ 48055 w 66968"/>
                      <a:gd name="connsiteY7" fmla="*/ 26058 h 106692"/>
                      <a:gd name="connsiteX8" fmla="*/ 66969 w 66968"/>
                      <a:gd name="connsiteY8" fmla="*/ 1364 h 106692"/>
                      <a:gd name="connsiteX9" fmla="*/ 65516 w 66968"/>
                      <a:gd name="connsiteY9" fmla="*/ 0 h 106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6968" h="106692">
                        <a:moveTo>
                          <a:pt x="65516" y="0"/>
                        </a:moveTo>
                        <a:cubicBezTo>
                          <a:pt x="58342" y="7737"/>
                          <a:pt x="52235" y="16335"/>
                          <a:pt x="46780" y="25287"/>
                        </a:cubicBezTo>
                        <a:cubicBezTo>
                          <a:pt x="41325" y="34240"/>
                          <a:pt x="36493" y="43519"/>
                          <a:pt x="31750" y="52828"/>
                        </a:cubicBezTo>
                        <a:cubicBezTo>
                          <a:pt x="27007" y="62136"/>
                          <a:pt x="22352" y="71474"/>
                          <a:pt x="17224" y="80576"/>
                        </a:cubicBezTo>
                        <a:cubicBezTo>
                          <a:pt x="12125" y="89677"/>
                          <a:pt x="6522" y="98541"/>
                          <a:pt x="0" y="106693"/>
                        </a:cubicBezTo>
                        <a:cubicBezTo>
                          <a:pt x="6670" y="98630"/>
                          <a:pt x="12392" y="89855"/>
                          <a:pt x="17669" y="80813"/>
                        </a:cubicBezTo>
                        <a:cubicBezTo>
                          <a:pt x="22945" y="71771"/>
                          <a:pt x="27748" y="62492"/>
                          <a:pt x="32639" y="53272"/>
                        </a:cubicBezTo>
                        <a:cubicBezTo>
                          <a:pt x="37531" y="44053"/>
                          <a:pt x="42482" y="34863"/>
                          <a:pt x="48055" y="26058"/>
                        </a:cubicBezTo>
                        <a:cubicBezTo>
                          <a:pt x="53599" y="17254"/>
                          <a:pt x="59794" y="8834"/>
                          <a:pt x="66969" y="1364"/>
                        </a:cubicBezTo>
                        <a:lnTo>
                          <a:pt x="65516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6" name="Freeform: Shape 2315">
                    <a:extLst>
                      <a:ext uri="{FF2B5EF4-FFF2-40B4-BE49-F238E27FC236}">
                        <a16:creationId xmlns:a16="http://schemas.microsoft.com/office/drawing/2014/main" id="{FCCB7075-2B6C-4586-A165-E8429B47627A}"/>
                      </a:ext>
                    </a:extLst>
                  </p:cNvPr>
                  <p:cNvSpPr/>
                  <p:nvPr/>
                </p:nvSpPr>
                <p:spPr>
                  <a:xfrm>
                    <a:off x="5662839" y="6903184"/>
                    <a:ext cx="51137" cy="103135"/>
                  </a:xfrm>
                  <a:custGeom>
                    <a:avLst/>
                    <a:gdLst>
                      <a:gd name="connsiteX0" fmla="*/ 49537 w 51137"/>
                      <a:gd name="connsiteY0" fmla="*/ 0 h 103135"/>
                      <a:gd name="connsiteX1" fmla="*/ 32432 w 51137"/>
                      <a:gd name="connsiteY1" fmla="*/ 23331 h 103135"/>
                      <a:gd name="connsiteX2" fmla="*/ 17431 w 51137"/>
                      <a:gd name="connsiteY2" fmla="*/ 48114 h 103135"/>
                      <a:gd name="connsiteX3" fmla="*/ 11502 w 51137"/>
                      <a:gd name="connsiteY3" fmla="*/ 61336 h 103135"/>
                      <a:gd name="connsiteX4" fmla="*/ 6878 w 51137"/>
                      <a:gd name="connsiteY4" fmla="*/ 75062 h 103135"/>
                      <a:gd name="connsiteX5" fmla="*/ 0 w 51137"/>
                      <a:gd name="connsiteY5" fmla="*/ 103136 h 103135"/>
                      <a:gd name="connsiteX6" fmla="*/ 7352 w 51137"/>
                      <a:gd name="connsiteY6" fmla="*/ 75210 h 103135"/>
                      <a:gd name="connsiteX7" fmla="*/ 12214 w 51137"/>
                      <a:gd name="connsiteY7" fmla="*/ 61632 h 103135"/>
                      <a:gd name="connsiteX8" fmla="*/ 18350 w 51137"/>
                      <a:gd name="connsiteY8" fmla="*/ 48588 h 103135"/>
                      <a:gd name="connsiteX9" fmla="*/ 33677 w 51137"/>
                      <a:gd name="connsiteY9" fmla="*/ 24220 h 103135"/>
                      <a:gd name="connsiteX10" fmla="*/ 51138 w 51137"/>
                      <a:gd name="connsiteY10" fmla="*/ 1245 h 103135"/>
                      <a:gd name="connsiteX11" fmla="*/ 49537 w 51137"/>
                      <a:gd name="connsiteY11" fmla="*/ 0 h 103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137" h="103135">
                        <a:moveTo>
                          <a:pt x="49537" y="0"/>
                        </a:moveTo>
                        <a:cubicBezTo>
                          <a:pt x="43727" y="7678"/>
                          <a:pt x="37916" y="15386"/>
                          <a:pt x="32432" y="23331"/>
                        </a:cubicBezTo>
                        <a:cubicBezTo>
                          <a:pt x="26947" y="31276"/>
                          <a:pt x="21819" y="39487"/>
                          <a:pt x="17431" y="48114"/>
                        </a:cubicBezTo>
                        <a:cubicBezTo>
                          <a:pt x="15208" y="52413"/>
                          <a:pt x="13281" y="56830"/>
                          <a:pt x="11502" y="61336"/>
                        </a:cubicBezTo>
                        <a:cubicBezTo>
                          <a:pt x="9724" y="65842"/>
                          <a:pt x="8241" y="70437"/>
                          <a:pt x="6878" y="75062"/>
                        </a:cubicBezTo>
                        <a:cubicBezTo>
                          <a:pt x="4150" y="84311"/>
                          <a:pt x="2075" y="93738"/>
                          <a:pt x="0" y="103136"/>
                        </a:cubicBezTo>
                        <a:cubicBezTo>
                          <a:pt x="2223" y="93768"/>
                          <a:pt x="4476" y="84400"/>
                          <a:pt x="7352" y="75210"/>
                        </a:cubicBezTo>
                        <a:cubicBezTo>
                          <a:pt x="8805" y="70615"/>
                          <a:pt x="10376" y="66079"/>
                          <a:pt x="12214" y="61632"/>
                        </a:cubicBezTo>
                        <a:cubicBezTo>
                          <a:pt x="14052" y="57185"/>
                          <a:pt x="16068" y="52828"/>
                          <a:pt x="18350" y="48588"/>
                        </a:cubicBezTo>
                        <a:cubicBezTo>
                          <a:pt x="22857" y="40110"/>
                          <a:pt x="28104" y="32017"/>
                          <a:pt x="33677" y="24220"/>
                        </a:cubicBezTo>
                        <a:cubicBezTo>
                          <a:pt x="39250" y="16394"/>
                          <a:pt x="45209" y="8834"/>
                          <a:pt x="51138" y="1245"/>
                        </a:cubicBezTo>
                        <a:lnTo>
                          <a:pt x="49537" y="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7" name="Freeform: Shape 2316">
                    <a:extLst>
                      <a:ext uri="{FF2B5EF4-FFF2-40B4-BE49-F238E27FC236}">
                        <a16:creationId xmlns:a16="http://schemas.microsoft.com/office/drawing/2014/main" id="{A4A1BF27-4580-4CB2-9C9E-5213F3B0C1DD}"/>
                      </a:ext>
                    </a:extLst>
                  </p:cNvPr>
                  <p:cNvSpPr/>
                  <p:nvPr/>
                </p:nvSpPr>
                <p:spPr>
                  <a:xfrm>
                    <a:off x="5631178" y="6491531"/>
                    <a:ext cx="83599" cy="83628"/>
                  </a:xfrm>
                  <a:custGeom>
                    <a:avLst/>
                    <a:gdLst>
                      <a:gd name="connsiteX0" fmla="*/ 0 w 83599"/>
                      <a:gd name="connsiteY0" fmla="*/ 1808 h 83628"/>
                      <a:gd name="connsiteX1" fmla="*/ 25258 w 83599"/>
                      <a:gd name="connsiteY1" fmla="*/ 17135 h 83628"/>
                      <a:gd name="connsiteX2" fmla="*/ 47610 w 83599"/>
                      <a:gd name="connsiteY2" fmla="*/ 36552 h 83628"/>
                      <a:gd name="connsiteX3" fmla="*/ 66405 w 83599"/>
                      <a:gd name="connsiteY3" fmla="*/ 59468 h 83628"/>
                      <a:gd name="connsiteX4" fmla="*/ 70496 w 83599"/>
                      <a:gd name="connsiteY4" fmla="*/ 65664 h 83628"/>
                      <a:gd name="connsiteX5" fmla="*/ 74380 w 83599"/>
                      <a:gd name="connsiteY5" fmla="*/ 72008 h 83628"/>
                      <a:gd name="connsiteX6" fmla="*/ 83599 w 83599"/>
                      <a:gd name="connsiteY6" fmla="*/ 83629 h 83628"/>
                      <a:gd name="connsiteX7" fmla="*/ 74587 w 83599"/>
                      <a:gd name="connsiteY7" fmla="*/ 71860 h 83628"/>
                      <a:gd name="connsiteX8" fmla="*/ 70793 w 83599"/>
                      <a:gd name="connsiteY8" fmla="*/ 65456 h 83628"/>
                      <a:gd name="connsiteX9" fmla="*/ 66820 w 83599"/>
                      <a:gd name="connsiteY9" fmla="*/ 59172 h 83628"/>
                      <a:gd name="connsiteX10" fmla="*/ 48351 w 83599"/>
                      <a:gd name="connsiteY10" fmla="*/ 35841 h 83628"/>
                      <a:gd name="connsiteX11" fmla="*/ 26177 w 83599"/>
                      <a:gd name="connsiteY11" fmla="*/ 15919 h 83628"/>
                      <a:gd name="connsiteX12" fmla="*/ 919 w 83599"/>
                      <a:gd name="connsiteY12" fmla="*/ 0 h 83628"/>
                      <a:gd name="connsiteX13" fmla="*/ 0 w 83599"/>
                      <a:gd name="connsiteY13" fmla="*/ 1808 h 8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3599" h="83628">
                        <a:moveTo>
                          <a:pt x="0" y="1808"/>
                        </a:moveTo>
                        <a:cubicBezTo>
                          <a:pt x="8834" y="6196"/>
                          <a:pt x="17283" y="11324"/>
                          <a:pt x="25258" y="17135"/>
                        </a:cubicBezTo>
                        <a:cubicBezTo>
                          <a:pt x="33232" y="22945"/>
                          <a:pt x="40703" y="29467"/>
                          <a:pt x="47610" y="36552"/>
                        </a:cubicBezTo>
                        <a:cubicBezTo>
                          <a:pt x="54518" y="43608"/>
                          <a:pt x="60773" y="51345"/>
                          <a:pt x="66405" y="59468"/>
                        </a:cubicBezTo>
                        <a:cubicBezTo>
                          <a:pt x="67858" y="61484"/>
                          <a:pt x="69133" y="63618"/>
                          <a:pt x="70496" y="65664"/>
                        </a:cubicBezTo>
                        <a:lnTo>
                          <a:pt x="74380" y="72008"/>
                        </a:lnTo>
                        <a:cubicBezTo>
                          <a:pt x="76989" y="76218"/>
                          <a:pt x="79864" y="80338"/>
                          <a:pt x="83599" y="83629"/>
                        </a:cubicBezTo>
                        <a:cubicBezTo>
                          <a:pt x="79953" y="80250"/>
                          <a:pt x="77137" y="76099"/>
                          <a:pt x="74587" y="71860"/>
                        </a:cubicBezTo>
                        <a:lnTo>
                          <a:pt x="70793" y="65456"/>
                        </a:lnTo>
                        <a:cubicBezTo>
                          <a:pt x="69459" y="63352"/>
                          <a:pt x="68214" y="61217"/>
                          <a:pt x="66820" y="59172"/>
                        </a:cubicBezTo>
                        <a:cubicBezTo>
                          <a:pt x="61306" y="50901"/>
                          <a:pt x="55170" y="43045"/>
                          <a:pt x="48351" y="35841"/>
                        </a:cubicBezTo>
                        <a:cubicBezTo>
                          <a:pt x="41533" y="28607"/>
                          <a:pt x="34122" y="21908"/>
                          <a:pt x="26177" y="15919"/>
                        </a:cubicBezTo>
                        <a:cubicBezTo>
                          <a:pt x="18232" y="9931"/>
                          <a:pt x="9753" y="4595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8" name="Freeform: Shape 2317">
                    <a:extLst>
                      <a:ext uri="{FF2B5EF4-FFF2-40B4-BE49-F238E27FC236}">
                        <a16:creationId xmlns:a16="http://schemas.microsoft.com/office/drawing/2014/main" id="{CAB02D1A-70EA-480C-BEDD-2C89514FD818}"/>
                      </a:ext>
                    </a:extLst>
                  </p:cNvPr>
                  <p:cNvSpPr/>
                  <p:nvPr/>
                </p:nvSpPr>
                <p:spPr>
                  <a:xfrm>
                    <a:off x="5643391" y="6575753"/>
                    <a:ext cx="88342" cy="111525"/>
                  </a:xfrm>
                  <a:custGeom>
                    <a:avLst/>
                    <a:gdLst>
                      <a:gd name="connsiteX0" fmla="*/ 0 w 88342"/>
                      <a:gd name="connsiteY0" fmla="*/ 1897 h 111525"/>
                      <a:gd name="connsiteX1" fmla="*/ 7975 w 88342"/>
                      <a:gd name="connsiteY1" fmla="*/ 5188 h 111525"/>
                      <a:gd name="connsiteX2" fmla="*/ 15030 w 88342"/>
                      <a:gd name="connsiteY2" fmla="*/ 10435 h 111525"/>
                      <a:gd name="connsiteX3" fmla="*/ 27363 w 88342"/>
                      <a:gd name="connsiteY3" fmla="*/ 23301 h 111525"/>
                      <a:gd name="connsiteX4" fmla="*/ 50071 w 88342"/>
                      <a:gd name="connsiteY4" fmla="*/ 50990 h 111525"/>
                      <a:gd name="connsiteX5" fmla="*/ 70437 w 88342"/>
                      <a:gd name="connsiteY5" fmla="*/ 80457 h 111525"/>
                      <a:gd name="connsiteX6" fmla="*/ 88343 w 88342"/>
                      <a:gd name="connsiteY6" fmla="*/ 111525 h 111525"/>
                      <a:gd name="connsiteX7" fmla="*/ 70852 w 88342"/>
                      <a:gd name="connsiteY7" fmla="*/ 80190 h 111525"/>
                      <a:gd name="connsiteX8" fmla="*/ 50841 w 88342"/>
                      <a:gd name="connsiteY8" fmla="*/ 50397 h 111525"/>
                      <a:gd name="connsiteX9" fmla="*/ 28459 w 88342"/>
                      <a:gd name="connsiteY9" fmla="*/ 22323 h 111525"/>
                      <a:gd name="connsiteX10" fmla="*/ 16157 w 88342"/>
                      <a:gd name="connsiteY10" fmla="*/ 9160 h 111525"/>
                      <a:gd name="connsiteX11" fmla="*/ 8923 w 88342"/>
                      <a:gd name="connsiteY11" fmla="*/ 3617 h 111525"/>
                      <a:gd name="connsiteX12" fmla="*/ 445 w 88342"/>
                      <a:gd name="connsiteY12" fmla="*/ 0 h 111525"/>
                      <a:gd name="connsiteX13" fmla="*/ 0 w 88342"/>
                      <a:gd name="connsiteY13" fmla="*/ 1897 h 1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8342" h="111525">
                        <a:moveTo>
                          <a:pt x="0" y="1897"/>
                        </a:moveTo>
                        <a:cubicBezTo>
                          <a:pt x="2787" y="2579"/>
                          <a:pt x="5484" y="3706"/>
                          <a:pt x="7975" y="5188"/>
                        </a:cubicBezTo>
                        <a:cubicBezTo>
                          <a:pt x="10465" y="6670"/>
                          <a:pt x="12807" y="8478"/>
                          <a:pt x="15030" y="10435"/>
                        </a:cubicBezTo>
                        <a:cubicBezTo>
                          <a:pt x="19447" y="14348"/>
                          <a:pt x="23360" y="18884"/>
                          <a:pt x="27363" y="23301"/>
                        </a:cubicBezTo>
                        <a:cubicBezTo>
                          <a:pt x="35278" y="32224"/>
                          <a:pt x="42867" y="41474"/>
                          <a:pt x="50071" y="50990"/>
                        </a:cubicBezTo>
                        <a:cubicBezTo>
                          <a:pt x="57245" y="60535"/>
                          <a:pt x="64034" y="70378"/>
                          <a:pt x="70437" y="80457"/>
                        </a:cubicBezTo>
                        <a:cubicBezTo>
                          <a:pt x="76811" y="90566"/>
                          <a:pt x="82769" y="100942"/>
                          <a:pt x="88343" y="111525"/>
                        </a:cubicBezTo>
                        <a:cubicBezTo>
                          <a:pt x="82947" y="100853"/>
                          <a:pt x="77107" y="90418"/>
                          <a:pt x="70852" y="80190"/>
                        </a:cubicBezTo>
                        <a:cubicBezTo>
                          <a:pt x="64597" y="69992"/>
                          <a:pt x="57897" y="60061"/>
                          <a:pt x="50841" y="50397"/>
                        </a:cubicBezTo>
                        <a:cubicBezTo>
                          <a:pt x="43756" y="40732"/>
                          <a:pt x="36286" y="31365"/>
                          <a:pt x="28459" y="22323"/>
                        </a:cubicBezTo>
                        <a:cubicBezTo>
                          <a:pt x="24487" y="17846"/>
                          <a:pt x="20633" y="13251"/>
                          <a:pt x="16157" y="9160"/>
                        </a:cubicBezTo>
                        <a:cubicBezTo>
                          <a:pt x="13933" y="7115"/>
                          <a:pt x="11532" y="5218"/>
                          <a:pt x="8923" y="3617"/>
                        </a:cubicBezTo>
                        <a:cubicBezTo>
                          <a:pt x="6314" y="2016"/>
                          <a:pt x="3439" y="771"/>
                          <a:pt x="445" y="0"/>
                        </a:cubicBezTo>
                        <a:lnTo>
                          <a:pt x="0" y="1897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19" name="Freeform: Shape 2318">
                    <a:extLst>
                      <a:ext uri="{FF2B5EF4-FFF2-40B4-BE49-F238E27FC236}">
                        <a16:creationId xmlns:a16="http://schemas.microsoft.com/office/drawing/2014/main" id="{D3DD00E8-83F5-408B-AC3D-6A3D9D9963BE}"/>
                      </a:ext>
                    </a:extLst>
                  </p:cNvPr>
                  <p:cNvSpPr/>
                  <p:nvPr/>
                </p:nvSpPr>
                <p:spPr>
                  <a:xfrm>
                    <a:off x="5665151" y="6678829"/>
                    <a:ext cx="129206" cy="138946"/>
                  </a:xfrm>
                  <a:custGeom>
                    <a:avLst/>
                    <a:gdLst>
                      <a:gd name="connsiteX0" fmla="*/ 0 w 129206"/>
                      <a:gd name="connsiteY0" fmla="*/ 1779 h 138946"/>
                      <a:gd name="connsiteX1" fmla="*/ 42452 w 129206"/>
                      <a:gd name="connsiteY1" fmla="*/ 25050 h 138946"/>
                      <a:gd name="connsiteX2" fmla="*/ 61484 w 129206"/>
                      <a:gd name="connsiteY2" fmla="*/ 39902 h 138946"/>
                      <a:gd name="connsiteX3" fmla="*/ 77285 w 129206"/>
                      <a:gd name="connsiteY3" fmla="*/ 58134 h 138946"/>
                      <a:gd name="connsiteX4" fmla="*/ 101920 w 129206"/>
                      <a:gd name="connsiteY4" fmla="*/ 99934 h 138946"/>
                      <a:gd name="connsiteX5" fmla="*/ 116239 w 129206"/>
                      <a:gd name="connsiteY5" fmla="*/ 119559 h 138946"/>
                      <a:gd name="connsiteX6" fmla="*/ 124806 w 129206"/>
                      <a:gd name="connsiteY6" fmla="*/ 128156 h 138946"/>
                      <a:gd name="connsiteX7" fmla="*/ 128334 w 129206"/>
                      <a:gd name="connsiteY7" fmla="*/ 133048 h 138946"/>
                      <a:gd name="connsiteX8" fmla="*/ 129164 w 129206"/>
                      <a:gd name="connsiteY8" fmla="*/ 135953 h 138946"/>
                      <a:gd name="connsiteX9" fmla="*/ 128779 w 129206"/>
                      <a:gd name="connsiteY9" fmla="*/ 138947 h 138946"/>
                      <a:gd name="connsiteX10" fmla="*/ 129194 w 129206"/>
                      <a:gd name="connsiteY10" fmla="*/ 135953 h 138946"/>
                      <a:gd name="connsiteX11" fmla="*/ 128393 w 129206"/>
                      <a:gd name="connsiteY11" fmla="*/ 133048 h 138946"/>
                      <a:gd name="connsiteX12" fmla="*/ 124895 w 129206"/>
                      <a:gd name="connsiteY12" fmla="*/ 128097 h 138946"/>
                      <a:gd name="connsiteX13" fmla="*/ 116417 w 129206"/>
                      <a:gd name="connsiteY13" fmla="*/ 119411 h 138946"/>
                      <a:gd name="connsiteX14" fmla="*/ 102335 w 129206"/>
                      <a:gd name="connsiteY14" fmla="*/ 99697 h 138946"/>
                      <a:gd name="connsiteX15" fmla="*/ 78085 w 129206"/>
                      <a:gd name="connsiteY15" fmla="*/ 57601 h 138946"/>
                      <a:gd name="connsiteX16" fmla="*/ 62314 w 129206"/>
                      <a:gd name="connsiteY16" fmla="*/ 39043 h 138946"/>
                      <a:gd name="connsiteX17" fmla="*/ 43282 w 129206"/>
                      <a:gd name="connsiteY17" fmla="*/ 23835 h 138946"/>
                      <a:gd name="connsiteX18" fmla="*/ 860 w 129206"/>
                      <a:gd name="connsiteY18" fmla="*/ 0 h 138946"/>
                      <a:gd name="connsiteX19" fmla="*/ 0 w 129206"/>
                      <a:gd name="connsiteY19" fmla="*/ 1779 h 138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29206" h="138946">
                        <a:moveTo>
                          <a:pt x="0" y="1779"/>
                        </a:moveTo>
                        <a:cubicBezTo>
                          <a:pt x="14526" y="8923"/>
                          <a:pt x="29023" y="16127"/>
                          <a:pt x="42452" y="25050"/>
                        </a:cubicBezTo>
                        <a:cubicBezTo>
                          <a:pt x="49181" y="29497"/>
                          <a:pt x="55585" y="34418"/>
                          <a:pt x="61484" y="39902"/>
                        </a:cubicBezTo>
                        <a:cubicBezTo>
                          <a:pt x="67384" y="45387"/>
                          <a:pt x="72660" y="51494"/>
                          <a:pt x="77285" y="58134"/>
                        </a:cubicBezTo>
                        <a:cubicBezTo>
                          <a:pt x="86564" y="71356"/>
                          <a:pt x="93442" y="86119"/>
                          <a:pt x="101920" y="99934"/>
                        </a:cubicBezTo>
                        <a:cubicBezTo>
                          <a:pt x="106159" y="106841"/>
                          <a:pt x="110784" y="113541"/>
                          <a:pt x="116239" y="119559"/>
                        </a:cubicBezTo>
                        <a:cubicBezTo>
                          <a:pt x="118907" y="122612"/>
                          <a:pt x="121990" y="125251"/>
                          <a:pt x="124806" y="128156"/>
                        </a:cubicBezTo>
                        <a:cubicBezTo>
                          <a:pt x="126170" y="129638"/>
                          <a:pt x="127474" y="131210"/>
                          <a:pt x="128334" y="133048"/>
                        </a:cubicBezTo>
                        <a:cubicBezTo>
                          <a:pt x="128749" y="133967"/>
                          <a:pt x="129075" y="134945"/>
                          <a:pt x="129164" y="135953"/>
                        </a:cubicBezTo>
                        <a:cubicBezTo>
                          <a:pt x="129253" y="136961"/>
                          <a:pt x="129105" y="137969"/>
                          <a:pt x="128779" y="138947"/>
                        </a:cubicBezTo>
                        <a:cubicBezTo>
                          <a:pt x="129105" y="137998"/>
                          <a:pt x="129253" y="136961"/>
                          <a:pt x="129194" y="135953"/>
                        </a:cubicBezTo>
                        <a:cubicBezTo>
                          <a:pt x="129105" y="134945"/>
                          <a:pt x="128808" y="133967"/>
                          <a:pt x="128393" y="133048"/>
                        </a:cubicBezTo>
                        <a:cubicBezTo>
                          <a:pt x="127534" y="131210"/>
                          <a:pt x="126259" y="129609"/>
                          <a:pt x="124895" y="128097"/>
                        </a:cubicBezTo>
                        <a:cubicBezTo>
                          <a:pt x="122109" y="125162"/>
                          <a:pt x="119055" y="122494"/>
                          <a:pt x="116417" y="119411"/>
                        </a:cubicBezTo>
                        <a:cubicBezTo>
                          <a:pt x="111051" y="113363"/>
                          <a:pt x="106486" y="106634"/>
                          <a:pt x="102335" y="99697"/>
                        </a:cubicBezTo>
                        <a:cubicBezTo>
                          <a:pt x="94035" y="85823"/>
                          <a:pt x="87305" y="71030"/>
                          <a:pt x="78085" y="57601"/>
                        </a:cubicBezTo>
                        <a:cubicBezTo>
                          <a:pt x="73520" y="50871"/>
                          <a:pt x="68243" y="44646"/>
                          <a:pt x="62314" y="39043"/>
                        </a:cubicBezTo>
                        <a:cubicBezTo>
                          <a:pt x="56415" y="33440"/>
                          <a:pt x="50011" y="28400"/>
                          <a:pt x="43282" y="23835"/>
                        </a:cubicBezTo>
                        <a:cubicBezTo>
                          <a:pt x="29823" y="14704"/>
                          <a:pt x="15327" y="7322"/>
                          <a:pt x="860" y="0"/>
                        </a:cubicBezTo>
                        <a:lnTo>
                          <a:pt x="0" y="1779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20" name="Freeform: Shape 2319">
                    <a:extLst>
                      <a:ext uri="{FF2B5EF4-FFF2-40B4-BE49-F238E27FC236}">
                        <a16:creationId xmlns:a16="http://schemas.microsoft.com/office/drawing/2014/main" id="{495BDFF6-D8CE-448F-9651-D0A66A5A9430}"/>
                      </a:ext>
                    </a:extLst>
                  </p:cNvPr>
                  <p:cNvSpPr/>
                  <p:nvPr/>
                </p:nvSpPr>
                <p:spPr>
                  <a:xfrm>
                    <a:off x="5680744" y="6753772"/>
                    <a:ext cx="94508" cy="122612"/>
                  </a:xfrm>
                  <a:custGeom>
                    <a:avLst/>
                    <a:gdLst>
                      <a:gd name="connsiteX0" fmla="*/ 0 w 94508"/>
                      <a:gd name="connsiteY0" fmla="*/ 1660 h 122612"/>
                      <a:gd name="connsiteX1" fmla="*/ 28104 w 94508"/>
                      <a:gd name="connsiteY1" fmla="*/ 27748 h 122612"/>
                      <a:gd name="connsiteX2" fmla="*/ 51464 w 94508"/>
                      <a:gd name="connsiteY2" fmla="*/ 58431 h 122612"/>
                      <a:gd name="connsiteX3" fmla="*/ 73431 w 94508"/>
                      <a:gd name="connsiteY3" fmla="*/ 90240 h 122612"/>
                      <a:gd name="connsiteX4" fmla="*/ 94509 w 94508"/>
                      <a:gd name="connsiteY4" fmla="*/ 122613 h 122612"/>
                      <a:gd name="connsiteX5" fmla="*/ 73846 w 94508"/>
                      <a:gd name="connsiteY5" fmla="*/ 89944 h 122612"/>
                      <a:gd name="connsiteX6" fmla="*/ 52294 w 94508"/>
                      <a:gd name="connsiteY6" fmla="*/ 57838 h 122612"/>
                      <a:gd name="connsiteX7" fmla="*/ 29260 w 94508"/>
                      <a:gd name="connsiteY7" fmla="*/ 26740 h 122612"/>
                      <a:gd name="connsiteX8" fmla="*/ 1156 w 94508"/>
                      <a:gd name="connsiteY8" fmla="*/ 0 h 122612"/>
                      <a:gd name="connsiteX9" fmla="*/ 0 w 94508"/>
                      <a:gd name="connsiteY9" fmla="*/ 1660 h 12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4508" h="122612">
                        <a:moveTo>
                          <a:pt x="0" y="1660"/>
                        </a:moveTo>
                        <a:cubicBezTo>
                          <a:pt x="10435" y="9071"/>
                          <a:pt x="19714" y="18054"/>
                          <a:pt x="28104" y="27748"/>
                        </a:cubicBezTo>
                        <a:cubicBezTo>
                          <a:pt x="36493" y="37472"/>
                          <a:pt x="44082" y="47877"/>
                          <a:pt x="51464" y="58431"/>
                        </a:cubicBezTo>
                        <a:lnTo>
                          <a:pt x="73431" y="90240"/>
                        </a:lnTo>
                        <a:cubicBezTo>
                          <a:pt x="80753" y="100853"/>
                          <a:pt x="88046" y="111466"/>
                          <a:pt x="94509" y="122613"/>
                        </a:cubicBezTo>
                        <a:cubicBezTo>
                          <a:pt x="88194" y="111377"/>
                          <a:pt x="81020" y="100645"/>
                          <a:pt x="73846" y="89944"/>
                        </a:cubicBezTo>
                        <a:lnTo>
                          <a:pt x="52294" y="57838"/>
                        </a:lnTo>
                        <a:cubicBezTo>
                          <a:pt x="45031" y="47195"/>
                          <a:pt x="37590" y="36642"/>
                          <a:pt x="29260" y="26740"/>
                        </a:cubicBezTo>
                        <a:cubicBezTo>
                          <a:pt x="20929" y="16868"/>
                          <a:pt x="11680" y="7678"/>
                          <a:pt x="1156" y="0"/>
                        </a:cubicBezTo>
                        <a:lnTo>
                          <a:pt x="0" y="1660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21" name="Freeform: Shape 2320">
                    <a:extLst>
                      <a:ext uri="{FF2B5EF4-FFF2-40B4-BE49-F238E27FC236}">
                        <a16:creationId xmlns:a16="http://schemas.microsoft.com/office/drawing/2014/main" id="{E19A87A1-8C9F-4803-8CD9-113F89BC840C}"/>
                      </a:ext>
                    </a:extLst>
                  </p:cNvPr>
                  <p:cNvSpPr/>
                  <p:nvPr/>
                </p:nvSpPr>
                <p:spPr>
                  <a:xfrm>
                    <a:off x="5710093" y="6873568"/>
                    <a:ext cx="70199" cy="82324"/>
                  </a:xfrm>
                  <a:custGeom>
                    <a:avLst/>
                    <a:gdLst>
                      <a:gd name="connsiteX0" fmla="*/ 0 w 70199"/>
                      <a:gd name="connsiteY0" fmla="*/ 1808 h 82324"/>
                      <a:gd name="connsiteX1" fmla="*/ 20870 w 70199"/>
                      <a:gd name="connsiteY1" fmla="*/ 18173 h 82324"/>
                      <a:gd name="connsiteX2" fmla="*/ 37709 w 70199"/>
                      <a:gd name="connsiteY2" fmla="*/ 39191 h 82324"/>
                      <a:gd name="connsiteX3" fmla="*/ 70200 w 70199"/>
                      <a:gd name="connsiteY3" fmla="*/ 82325 h 82324"/>
                      <a:gd name="connsiteX4" fmla="*/ 38509 w 70199"/>
                      <a:gd name="connsiteY4" fmla="*/ 38598 h 82324"/>
                      <a:gd name="connsiteX5" fmla="*/ 21997 w 70199"/>
                      <a:gd name="connsiteY5" fmla="*/ 17164 h 82324"/>
                      <a:gd name="connsiteX6" fmla="*/ 919 w 70199"/>
                      <a:gd name="connsiteY6" fmla="*/ 0 h 82324"/>
                      <a:gd name="connsiteX7" fmla="*/ 0 w 70199"/>
                      <a:gd name="connsiteY7" fmla="*/ 1808 h 8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0199" h="82324">
                        <a:moveTo>
                          <a:pt x="0" y="1808"/>
                        </a:moveTo>
                        <a:cubicBezTo>
                          <a:pt x="7945" y="5721"/>
                          <a:pt x="14823" y="11621"/>
                          <a:pt x="20870" y="18173"/>
                        </a:cubicBezTo>
                        <a:cubicBezTo>
                          <a:pt x="26947" y="24754"/>
                          <a:pt x="32284" y="32017"/>
                          <a:pt x="37709" y="39191"/>
                        </a:cubicBezTo>
                        <a:lnTo>
                          <a:pt x="70200" y="82325"/>
                        </a:lnTo>
                        <a:lnTo>
                          <a:pt x="38509" y="38598"/>
                        </a:lnTo>
                        <a:cubicBezTo>
                          <a:pt x="33232" y="31335"/>
                          <a:pt x="28015" y="23953"/>
                          <a:pt x="21997" y="17164"/>
                        </a:cubicBezTo>
                        <a:cubicBezTo>
                          <a:pt x="16008" y="10405"/>
                          <a:pt x="9101" y="4210"/>
                          <a:pt x="919" y="0"/>
                        </a:cubicBezTo>
                        <a:lnTo>
                          <a:pt x="0" y="1808"/>
                        </a:lnTo>
                        <a:close/>
                      </a:path>
                    </a:pathLst>
                  </a:custGeom>
                  <a:solidFill>
                    <a:srgbClr val="93B79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70" name="Graphic 3339">
                <a:extLst>
                  <a:ext uri="{FF2B5EF4-FFF2-40B4-BE49-F238E27FC236}">
                    <a16:creationId xmlns:a16="http://schemas.microsoft.com/office/drawing/2014/main" id="{5A793EF8-CE3D-4FF1-98F3-B2B506D1FD6F}"/>
                  </a:ext>
                </a:extLst>
              </p:cNvPr>
              <p:cNvGrpSpPr/>
              <p:nvPr/>
            </p:nvGrpSpPr>
            <p:grpSpPr>
              <a:xfrm>
                <a:off x="5555179" y="6094277"/>
                <a:ext cx="425723" cy="350034"/>
                <a:chOff x="5555179" y="6094277"/>
                <a:chExt cx="425723" cy="350034"/>
              </a:xfrm>
            </p:grpSpPr>
            <p:grpSp>
              <p:nvGrpSpPr>
                <p:cNvPr id="2290" name="Graphic 3339">
                  <a:extLst>
                    <a:ext uri="{FF2B5EF4-FFF2-40B4-BE49-F238E27FC236}">
                      <a16:creationId xmlns:a16="http://schemas.microsoft.com/office/drawing/2014/main" id="{0E4252B1-E0EE-4E6B-BA0F-0A3A553506D7}"/>
                    </a:ext>
                  </a:extLst>
                </p:cNvPr>
                <p:cNvGrpSpPr/>
                <p:nvPr/>
              </p:nvGrpSpPr>
              <p:grpSpPr>
                <a:xfrm>
                  <a:off x="5555179" y="6094277"/>
                  <a:ext cx="425723" cy="350034"/>
                  <a:chOff x="5555179" y="6094277"/>
                  <a:chExt cx="425723" cy="350034"/>
                </a:xfrm>
                <a:solidFill>
                  <a:srgbClr val="FBFFFF"/>
                </a:solidFill>
              </p:grpSpPr>
              <p:sp>
                <p:nvSpPr>
                  <p:cNvPr id="2306" name="Freeform: Shape 2305">
                    <a:extLst>
                      <a:ext uri="{FF2B5EF4-FFF2-40B4-BE49-F238E27FC236}">
                        <a16:creationId xmlns:a16="http://schemas.microsoft.com/office/drawing/2014/main" id="{69EFE6D7-C7CD-48D5-A197-27F9FD3319D6}"/>
                      </a:ext>
                    </a:extLst>
                  </p:cNvPr>
                  <p:cNvSpPr/>
                  <p:nvPr/>
                </p:nvSpPr>
                <p:spPr>
                  <a:xfrm>
                    <a:off x="5558206" y="6094277"/>
                    <a:ext cx="422695" cy="204713"/>
                  </a:xfrm>
                  <a:custGeom>
                    <a:avLst/>
                    <a:gdLst>
                      <a:gd name="connsiteX0" fmla="*/ 3928 w 422695"/>
                      <a:gd name="connsiteY0" fmla="*/ 198246 h 204713"/>
                      <a:gd name="connsiteX1" fmla="*/ 3039 w 422695"/>
                      <a:gd name="connsiteY1" fmla="*/ 166703 h 204713"/>
                      <a:gd name="connsiteX2" fmla="*/ 111392 w 422695"/>
                      <a:gd name="connsiteY2" fmla="*/ 33834 h 204713"/>
                      <a:gd name="connsiteX3" fmla="*/ 276486 w 422695"/>
                      <a:gd name="connsiteY3" fmla="*/ 2350 h 204713"/>
                      <a:gd name="connsiteX4" fmla="*/ 364117 w 422695"/>
                      <a:gd name="connsiteY4" fmla="*/ 69467 h 204713"/>
                      <a:gd name="connsiteX5" fmla="*/ 422696 w 422695"/>
                      <a:gd name="connsiteY5" fmla="*/ 171002 h 204713"/>
                      <a:gd name="connsiteX6" fmla="*/ 3928 w 422695"/>
                      <a:gd name="connsiteY6" fmla="*/ 198246 h 20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2695" h="204713">
                        <a:moveTo>
                          <a:pt x="3928" y="198246"/>
                        </a:moveTo>
                        <a:cubicBezTo>
                          <a:pt x="3928" y="198246"/>
                          <a:pt x="-4284" y="186388"/>
                          <a:pt x="3039" y="166703"/>
                        </a:cubicBezTo>
                        <a:cubicBezTo>
                          <a:pt x="10361" y="146989"/>
                          <a:pt x="10776" y="80376"/>
                          <a:pt x="111392" y="33834"/>
                        </a:cubicBezTo>
                        <a:cubicBezTo>
                          <a:pt x="212008" y="-12709"/>
                          <a:pt x="255171" y="2291"/>
                          <a:pt x="276486" y="2350"/>
                        </a:cubicBezTo>
                        <a:cubicBezTo>
                          <a:pt x="297801" y="2410"/>
                          <a:pt x="348524" y="36590"/>
                          <a:pt x="364117" y="69467"/>
                        </a:cubicBezTo>
                        <a:cubicBezTo>
                          <a:pt x="379710" y="102344"/>
                          <a:pt x="402478" y="169193"/>
                          <a:pt x="422696" y="171002"/>
                        </a:cubicBezTo>
                        <a:cubicBezTo>
                          <a:pt x="422726" y="170972"/>
                          <a:pt x="88002" y="222436"/>
                          <a:pt x="3928" y="19824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7" name="Freeform: Shape 2306">
                    <a:extLst>
                      <a:ext uri="{FF2B5EF4-FFF2-40B4-BE49-F238E27FC236}">
                        <a16:creationId xmlns:a16="http://schemas.microsoft.com/office/drawing/2014/main" id="{879151BA-08BF-4CF5-8B28-F31C94224843}"/>
                      </a:ext>
                    </a:extLst>
                  </p:cNvPr>
                  <p:cNvSpPr/>
                  <p:nvPr/>
                </p:nvSpPr>
                <p:spPr>
                  <a:xfrm>
                    <a:off x="5555179" y="6250332"/>
                    <a:ext cx="425693" cy="193979"/>
                  </a:xfrm>
                  <a:custGeom>
                    <a:avLst/>
                    <a:gdLst>
                      <a:gd name="connsiteX0" fmla="*/ 12380 w 425693"/>
                      <a:gd name="connsiteY0" fmla="*/ 33415 h 193979"/>
                      <a:gd name="connsiteX1" fmla="*/ 1916 w 425693"/>
                      <a:gd name="connsiteY1" fmla="*/ 88022 h 193979"/>
                      <a:gd name="connsiteX2" fmla="*/ 188087 w 425693"/>
                      <a:gd name="connsiteY2" fmla="*/ 193588 h 193979"/>
                      <a:gd name="connsiteX3" fmla="*/ 393854 w 425693"/>
                      <a:gd name="connsiteY3" fmla="*/ 80551 h 193979"/>
                      <a:gd name="connsiteX4" fmla="*/ 425693 w 425693"/>
                      <a:gd name="connsiteY4" fmla="*/ 14887 h 193979"/>
                      <a:gd name="connsiteX5" fmla="*/ 12380 w 425693"/>
                      <a:gd name="connsiteY5" fmla="*/ 33415 h 1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3" h="193979">
                        <a:moveTo>
                          <a:pt x="12380" y="33415"/>
                        </a:moveTo>
                        <a:cubicBezTo>
                          <a:pt x="12380" y="33415"/>
                          <a:pt x="-5822" y="50313"/>
                          <a:pt x="1916" y="88022"/>
                        </a:cubicBezTo>
                        <a:cubicBezTo>
                          <a:pt x="9653" y="125760"/>
                          <a:pt x="56818" y="189230"/>
                          <a:pt x="188087" y="193588"/>
                        </a:cubicBezTo>
                        <a:cubicBezTo>
                          <a:pt x="319356" y="197946"/>
                          <a:pt x="358369" y="166255"/>
                          <a:pt x="393854" y="80551"/>
                        </a:cubicBezTo>
                        <a:cubicBezTo>
                          <a:pt x="393854" y="80551"/>
                          <a:pt x="406068" y="16844"/>
                          <a:pt x="425693" y="14887"/>
                        </a:cubicBezTo>
                        <a:cubicBezTo>
                          <a:pt x="425753" y="14917"/>
                          <a:pt x="165409" y="-28780"/>
                          <a:pt x="12380" y="33415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2291" name="Picture 2290">
                  <a:extLst>
                    <a:ext uri="{FF2B5EF4-FFF2-40B4-BE49-F238E27FC236}">
                      <a16:creationId xmlns:a16="http://schemas.microsoft.com/office/drawing/2014/main" id="{15CD8D06-5212-413E-BEC8-2480FCD234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60372" y="6096256"/>
                  <a:ext cx="417997" cy="201587"/>
                </a:xfrm>
                <a:custGeom>
                  <a:avLst/>
                  <a:gdLst>
                    <a:gd name="connsiteX0" fmla="*/ 246 w 417997"/>
                    <a:gd name="connsiteY0" fmla="*/ 393 h 201587"/>
                    <a:gd name="connsiteX1" fmla="*/ 418243 w 417997"/>
                    <a:gd name="connsiteY1" fmla="*/ 393 h 201587"/>
                    <a:gd name="connsiteX2" fmla="*/ 418243 w 417997"/>
                    <a:gd name="connsiteY2" fmla="*/ 201981 h 201587"/>
                    <a:gd name="connsiteX3" fmla="*/ 246 w 417997"/>
                    <a:gd name="connsiteY3" fmla="*/ 201981 h 2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201587">
                      <a:moveTo>
                        <a:pt x="246" y="393"/>
                      </a:moveTo>
                      <a:lnTo>
                        <a:pt x="418243" y="393"/>
                      </a:lnTo>
                      <a:lnTo>
                        <a:pt x="418243" y="201981"/>
                      </a:lnTo>
                      <a:lnTo>
                        <a:pt x="246" y="20198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292" name="Picture 2291">
                  <a:extLst>
                    <a:ext uri="{FF2B5EF4-FFF2-40B4-BE49-F238E27FC236}">
                      <a16:creationId xmlns:a16="http://schemas.microsoft.com/office/drawing/2014/main" id="{9A33F6C4-B26B-457B-AB9A-1AAE221A61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408" y="6247447"/>
                  <a:ext cx="420961" cy="192693"/>
                </a:xfrm>
                <a:custGeom>
                  <a:avLst/>
                  <a:gdLst>
                    <a:gd name="connsiteX0" fmla="*/ 245 w 420961"/>
                    <a:gd name="connsiteY0" fmla="*/ 444 h 192693"/>
                    <a:gd name="connsiteX1" fmla="*/ 421207 w 420961"/>
                    <a:gd name="connsiteY1" fmla="*/ 444 h 192693"/>
                    <a:gd name="connsiteX2" fmla="*/ 421207 w 420961"/>
                    <a:gd name="connsiteY2" fmla="*/ 193138 h 192693"/>
                    <a:gd name="connsiteX3" fmla="*/ 245 w 420961"/>
                    <a:gd name="connsiteY3" fmla="*/ 193138 h 19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961" h="192693">
                      <a:moveTo>
                        <a:pt x="245" y="444"/>
                      </a:moveTo>
                      <a:lnTo>
                        <a:pt x="421207" y="444"/>
                      </a:lnTo>
                      <a:lnTo>
                        <a:pt x="421207" y="193138"/>
                      </a:lnTo>
                      <a:lnTo>
                        <a:pt x="245" y="19313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293" name="Graphic 3339">
                  <a:extLst>
                    <a:ext uri="{FF2B5EF4-FFF2-40B4-BE49-F238E27FC236}">
                      <a16:creationId xmlns:a16="http://schemas.microsoft.com/office/drawing/2014/main" id="{21BE0D18-79BA-45A0-AB32-A95299B7705D}"/>
                    </a:ext>
                  </a:extLst>
                </p:cNvPr>
                <p:cNvGrpSpPr/>
                <p:nvPr/>
              </p:nvGrpSpPr>
              <p:grpSpPr>
                <a:xfrm>
                  <a:off x="5590178" y="6138901"/>
                  <a:ext cx="290463" cy="224858"/>
                  <a:chOff x="5590178" y="6138901"/>
                  <a:chExt cx="290463" cy="224858"/>
                </a:xfrm>
                <a:solidFill>
                  <a:srgbClr val="A0BDAB"/>
                </a:solidFill>
              </p:grpSpPr>
              <p:sp>
                <p:nvSpPr>
                  <p:cNvPr id="2294" name="Freeform: Shape 2293">
                    <a:extLst>
                      <a:ext uri="{FF2B5EF4-FFF2-40B4-BE49-F238E27FC236}">
                        <a16:creationId xmlns:a16="http://schemas.microsoft.com/office/drawing/2014/main" id="{A932827A-4364-4BC5-9B95-0A4B19BBB94D}"/>
                      </a:ext>
                    </a:extLst>
                  </p:cNvPr>
                  <p:cNvSpPr/>
                  <p:nvPr/>
                </p:nvSpPr>
                <p:spPr>
                  <a:xfrm>
                    <a:off x="5590564" y="6152657"/>
                    <a:ext cx="92315" cy="118580"/>
                  </a:xfrm>
                  <a:custGeom>
                    <a:avLst/>
                    <a:gdLst>
                      <a:gd name="connsiteX0" fmla="*/ 1067 w 92315"/>
                      <a:gd name="connsiteY0" fmla="*/ 114519 h 118580"/>
                      <a:gd name="connsiteX1" fmla="*/ 92315 w 92315"/>
                      <a:gd name="connsiteY1" fmla="*/ 0 h 118580"/>
                      <a:gd name="connsiteX2" fmla="*/ 0 w 92315"/>
                      <a:gd name="connsiteY2" fmla="*/ 118581 h 118580"/>
                      <a:gd name="connsiteX3" fmla="*/ 1067 w 92315"/>
                      <a:gd name="connsiteY3" fmla="*/ 114519 h 11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315" h="118580">
                        <a:moveTo>
                          <a:pt x="1067" y="114519"/>
                        </a:moveTo>
                        <a:cubicBezTo>
                          <a:pt x="26117" y="60595"/>
                          <a:pt x="57601" y="19269"/>
                          <a:pt x="92315" y="0"/>
                        </a:cubicBezTo>
                        <a:cubicBezTo>
                          <a:pt x="57630" y="19862"/>
                          <a:pt x="24635" y="64567"/>
                          <a:pt x="0" y="118581"/>
                        </a:cubicBezTo>
                        <a:lnTo>
                          <a:pt x="1067" y="114519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5" name="Freeform: Shape 2294">
                    <a:extLst>
                      <a:ext uri="{FF2B5EF4-FFF2-40B4-BE49-F238E27FC236}">
                        <a16:creationId xmlns:a16="http://schemas.microsoft.com/office/drawing/2014/main" id="{9F01312B-A8AB-4B0B-9966-731E686FBF85}"/>
                      </a:ext>
                    </a:extLst>
                  </p:cNvPr>
                  <p:cNvSpPr/>
                  <p:nvPr/>
                </p:nvSpPr>
                <p:spPr>
                  <a:xfrm>
                    <a:off x="5638618" y="6142073"/>
                    <a:ext cx="90981" cy="116683"/>
                  </a:xfrm>
                  <a:custGeom>
                    <a:avLst/>
                    <a:gdLst>
                      <a:gd name="connsiteX0" fmla="*/ 6759 w 90981"/>
                      <a:gd name="connsiteY0" fmla="*/ 106041 h 116683"/>
                      <a:gd name="connsiteX1" fmla="*/ 27333 w 90981"/>
                      <a:gd name="connsiteY1" fmla="*/ 77848 h 116683"/>
                      <a:gd name="connsiteX2" fmla="*/ 48203 w 90981"/>
                      <a:gd name="connsiteY2" fmla="*/ 50693 h 116683"/>
                      <a:gd name="connsiteX3" fmla="*/ 69221 w 90981"/>
                      <a:gd name="connsiteY3" fmla="*/ 23983 h 116683"/>
                      <a:gd name="connsiteX4" fmla="*/ 90981 w 90981"/>
                      <a:gd name="connsiteY4" fmla="*/ 0 h 116683"/>
                      <a:gd name="connsiteX5" fmla="*/ 69340 w 90981"/>
                      <a:gd name="connsiteY5" fmla="*/ 24398 h 116683"/>
                      <a:gd name="connsiteX6" fmla="*/ 48440 w 90981"/>
                      <a:gd name="connsiteY6" fmla="*/ 51494 h 116683"/>
                      <a:gd name="connsiteX7" fmla="*/ 27689 w 90981"/>
                      <a:gd name="connsiteY7" fmla="*/ 79034 h 116683"/>
                      <a:gd name="connsiteX8" fmla="*/ 0 w 90981"/>
                      <a:gd name="connsiteY8" fmla="*/ 116683 h 116683"/>
                      <a:gd name="connsiteX9" fmla="*/ 6759 w 90981"/>
                      <a:gd name="connsiteY9" fmla="*/ 106041 h 116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981" h="116683">
                        <a:moveTo>
                          <a:pt x="6759" y="106041"/>
                        </a:moveTo>
                        <a:cubicBezTo>
                          <a:pt x="13489" y="96287"/>
                          <a:pt x="20396" y="86979"/>
                          <a:pt x="27333" y="77848"/>
                        </a:cubicBezTo>
                        <a:cubicBezTo>
                          <a:pt x="34270" y="68718"/>
                          <a:pt x="41266" y="59735"/>
                          <a:pt x="48203" y="50693"/>
                        </a:cubicBezTo>
                        <a:cubicBezTo>
                          <a:pt x="55170" y="41651"/>
                          <a:pt x="62136" y="32610"/>
                          <a:pt x="69221" y="23983"/>
                        </a:cubicBezTo>
                        <a:cubicBezTo>
                          <a:pt x="76307" y="15356"/>
                          <a:pt x="83540" y="7174"/>
                          <a:pt x="90981" y="0"/>
                        </a:cubicBezTo>
                        <a:cubicBezTo>
                          <a:pt x="83570" y="7352"/>
                          <a:pt x="76396" y="15653"/>
                          <a:pt x="69340" y="24398"/>
                        </a:cubicBezTo>
                        <a:cubicBezTo>
                          <a:pt x="62284" y="33143"/>
                          <a:pt x="55377" y="42333"/>
                          <a:pt x="48440" y="51494"/>
                        </a:cubicBezTo>
                        <a:cubicBezTo>
                          <a:pt x="41533" y="60684"/>
                          <a:pt x="34596" y="69814"/>
                          <a:pt x="27689" y="79034"/>
                        </a:cubicBezTo>
                        <a:cubicBezTo>
                          <a:pt x="20781" y="88283"/>
                          <a:pt x="6670" y="106841"/>
                          <a:pt x="0" y="116683"/>
                        </a:cubicBezTo>
                        <a:lnTo>
                          <a:pt x="6759" y="10604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6" name="Freeform: Shape 2295">
                    <a:extLst>
                      <a:ext uri="{FF2B5EF4-FFF2-40B4-BE49-F238E27FC236}">
                        <a16:creationId xmlns:a16="http://schemas.microsoft.com/office/drawing/2014/main" id="{913DCE94-44F9-4F04-9674-426B5D140CF2}"/>
                      </a:ext>
                    </a:extLst>
                  </p:cNvPr>
                  <p:cNvSpPr/>
                  <p:nvPr/>
                </p:nvSpPr>
                <p:spPr>
                  <a:xfrm>
                    <a:off x="5703690" y="6138901"/>
                    <a:ext cx="80427" cy="108353"/>
                  </a:xfrm>
                  <a:custGeom>
                    <a:avLst/>
                    <a:gdLst>
                      <a:gd name="connsiteX0" fmla="*/ 0 w 80427"/>
                      <a:gd name="connsiteY0" fmla="*/ 107582 h 108353"/>
                      <a:gd name="connsiteX1" fmla="*/ 6226 w 80427"/>
                      <a:gd name="connsiteY1" fmla="*/ 86297 h 108353"/>
                      <a:gd name="connsiteX2" fmla="*/ 13755 w 80427"/>
                      <a:gd name="connsiteY2" fmla="*/ 66346 h 108353"/>
                      <a:gd name="connsiteX3" fmla="*/ 23509 w 80427"/>
                      <a:gd name="connsiteY3" fmla="*/ 50337 h 108353"/>
                      <a:gd name="connsiteX4" fmla="*/ 34804 w 80427"/>
                      <a:gd name="connsiteY4" fmla="*/ 39665 h 108353"/>
                      <a:gd name="connsiteX5" fmla="*/ 80427 w 80427"/>
                      <a:gd name="connsiteY5" fmla="*/ 0 h 108353"/>
                      <a:gd name="connsiteX6" fmla="*/ 34952 w 80427"/>
                      <a:gd name="connsiteY6" fmla="*/ 40555 h 108353"/>
                      <a:gd name="connsiteX7" fmla="*/ 23775 w 80427"/>
                      <a:gd name="connsiteY7" fmla="*/ 51375 h 108353"/>
                      <a:gd name="connsiteX8" fmla="*/ 14289 w 80427"/>
                      <a:gd name="connsiteY8" fmla="*/ 67265 h 108353"/>
                      <a:gd name="connsiteX9" fmla="*/ 6967 w 80427"/>
                      <a:gd name="connsiteY9" fmla="*/ 87068 h 108353"/>
                      <a:gd name="connsiteX10" fmla="*/ 889 w 80427"/>
                      <a:gd name="connsiteY10" fmla="*/ 108353 h 108353"/>
                      <a:gd name="connsiteX11" fmla="*/ 0 w 80427"/>
                      <a:gd name="connsiteY11" fmla="*/ 107582 h 108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0427" h="108353">
                        <a:moveTo>
                          <a:pt x="0" y="107582"/>
                        </a:moveTo>
                        <a:cubicBezTo>
                          <a:pt x="1986" y="100438"/>
                          <a:pt x="3972" y="93264"/>
                          <a:pt x="6226" y="86297"/>
                        </a:cubicBezTo>
                        <a:cubicBezTo>
                          <a:pt x="8449" y="79330"/>
                          <a:pt x="10909" y="72542"/>
                          <a:pt x="13755" y="66346"/>
                        </a:cubicBezTo>
                        <a:cubicBezTo>
                          <a:pt x="16601" y="60180"/>
                          <a:pt x="19862" y="54606"/>
                          <a:pt x="23509" y="50337"/>
                        </a:cubicBezTo>
                        <a:cubicBezTo>
                          <a:pt x="27155" y="46069"/>
                          <a:pt x="31009" y="43015"/>
                          <a:pt x="34804" y="39665"/>
                        </a:cubicBezTo>
                        <a:lnTo>
                          <a:pt x="80427" y="0"/>
                        </a:lnTo>
                        <a:lnTo>
                          <a:pt x="34952" y="40555"/>
                        </a:lnTo>
                        <a:cubicBezTo>
                          <a:pt x="31187" y="43993"/>
                          <a:pt x="27333" y="47106"/>
                          <a:pt x="23775" y="51375"/>
                        </a:cubicBezTo>
                        <a:cubicBezTo>
                          <a:pt x="20218" y="55614"/>
                          <a:pt x="17076" y="61158"/>
                          <a:pt x="14289" y="67265"/>
                        </a:cubicBezTo>
                        <a:cubicBezTo>
                          <a:pt x="11532" y="73431"/>
                          <a:pt x="9131" y="80131"/>
                          <a:pt x="6967" y="87068"/>
                        </a:cubicBezTo>
                        <a:cubicBezTo>
                          <a:pt x="4803" y="94005"/>
                          <a:pt x="2846" y="101179"/>
                          <a:pt x="889" y="108353"/>
                        </a:cubicBezTo>
                        <a:lnTo>
                          <a:pt x="0" y="10758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7" name="Freeform: Shape 2296">
                    <a:extLst>
                      <a:ext uri="{FF2B5EF4-FFF2-40B4-BE49-F238E27FC236}">
                        <a16:creationId xmlns:a16="http://schemas.microsoft.com/office/drawing/2014/main" id="{284A8761-0924-42B3-BC42-389E1D0C952D}"/>
                      </a:ext>
                    </a:extLst>
                  </p:cNvPr>
                  <p:cNvSpPr/>
                  <p:nvPr/>
                </p:nvSpPr>
                <p:spPr>
                  <a:xfrm>
                    <a:off x="5743058" y="6141629"/>
                    <a:ext cx="76603" cy="104440"/>
                  </a:xfrm>
                  <a:custGeom>
                    <a:avLst/>
                    <a:gdLst>
                      <a:gd name="connsiteX0" fmla="*/ 0 w 76603"/>
                      <a:gd name="connsiteY0" fmla="*/ 103165 h 104440"/>
                      <a:gd name="connsiteX1" fmla="*/ 18173 w 76603"/>
                      <a:gd name="connsiteY1" fmla="*/ 74380 h 104440"/>
                      <a:gd name="connsiteX2" fmla="*/ 37472 w 76603"/>
                      <a:gd name="connsiteY2" fmla="*/ 48974 h 104440"/>
                      <a:gd name="connsiteX3" fmla="*/ 76603 w 76603"/>
                      <a:gd name="connsiteY3" fmla="*/ 0 h 104440"/>
                      <a:gd name="connsiteX4" fmla="*/ 37709 w 76603"/>
                      <a:gd name="connsiteY4" fmla="*/ 49804 h 104440"/>
                      <a:gd name="connsiteX5" fmla="*/ 18528 w 76603"/>
                      <a:gd name="connsiteY5" fmla="*/ 75595 h 104440"/>
                      <a:gd name="connsiteX6" fmla="*/ 652 w 76603"/>
                      <a:gd name="connsiteY6" fmla="*/ 104440 h 104440"/>
                      <a:gd name="connsiteX7" fmla="*/ 0 w 76603"/>
                      <a:gd name="connsiteY7" fmla="*/ 103165 h 10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603" h="104440">
                        <a:moveTo>
                          <a:pt x="0" y="103165"/>
                        </a:moveTo>
                        <a:cubicBezTo>
                          <a:pt x="5484" y="92137"/>
                          <a:pt x="11799" y="83007"/>
                          <a:pt x="18173" y="74380"/>
                        </a:cubicBezTo>
                        <a:cubicBezTo>
                          <a:pt x="24576" y="65783"/>
                          <a:pt x="31009" y="57363"/>
                          <a:pt x="37472" y="48974"/>
                        </a:cubicBezTo>
                        <a:cubicBezTo>
                          <a:pt x="50397" y="32254"/>
                          <a:pt x="63441" y="15919"/>
                          <a:pt x="76603" y="0"/>
                        </a:cubicBezTo>
                        <a:cubicBezTo>
                          <a:pt x="63530" y="16216"/>
                          <a:pt x="50545" y="32817"/>
                          <a:pt x="37709" y="49804"/>
                        </a:cubicBezTo>
                        <a:cubicBezTo>
                          <a:pt x="31276" y="58312"/>
                          <a:pt x="24902" y="66880"/>
                          <a:pt x="18528" y="75595"/>
                        </a:cubicBezTo>
                        <a:cubicBezTo>
                          <a:pt x="12214" y="84311"/>
                          <a:pt x="5988" y="93501"/>
                          <a:pt x="652" y="104440"/>
                        </a:cubicBezTo>
                        <a:lnTo>
                          <a:pt x="0" y="10316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8" name="Freeform: Shape 2297">
                    <a:extLst>
                      <a:ext uri="{FF2B5EF4-FFF2-40B4-BE49-F238E27FC236}">
                        <a16:creationId xmlns:a16="http://schemas.microsoft.com/office/drawing/2014/main" id="{F61981F0-63E9-4DA0-BEF0-5776291D5D16}"/>
                      </a:ext>
                    </a:extLst>
                  </p:cNvPr>
                  <p:cNvSpPr/>
                  <p:nvPr/>
                </p:nvSpPr>
                <p:spPr>
                  <a:xfrm>
                    <a:off x="5792566" y="6171066"/>
                    <a:ext cx="60831" cy="72749"/>
                  </a:xfrm>
                  <a:custGeom>
                    <a:avLst/>
                    <a:gdLst>
                      <a:gd name="connsiteX0" fmla="*/ 0 w 60831"/>
                      <a:gd name="connsiteY0" fmla="*/ 70852 h 72749"/>
                      <a:gd name="connsiteX1" fmla="*/ 7915 w 60831"/>
                      <a:gd name="connsiteY1" fmla="*/ 63411 h 72749"/>
                      <a:gd name="connsiteX2" fmla="*/ 15060 w 60831"/>
                      <a:gd name="connsiteY2" fmla="*/ 53035 h 72749"/>
                      <a:gd name="connsiteX3" fmla="*/ 21760 w 60831"/>
                      <a:gd name="connsiteY3" fmla="*/ 41266 h 72749"/>
                      <a:gd name="connsiteX4" fmla="*/ 25198 w 60831"/>
                      <a:gd name="connsiteY4" fmla="*/ 35515 h 72749"/>
                      <a:gd name="connsiteX5" fmla="*/ 28815 w 60831"/>
                      <a:gd name="connsiteY5" fmla="*/ 30179 h 72749"/>
                      <a:gd name="connsiteX6" fmla="*/ 44409 w 60831"/>
                      <a:gd name="connsiteY6" fmla="*/ 13014 h 72749"/>
                      <a:gd name="connsiteX7" fmla="*/ 60832 w 60831"/>
                      <a:gd name="connsiteY7" fmla="*/ 0 h 72749"/>
                      <a:gd name="connsiteX8" fmla="*/ 44497 w 60831"/>
                      <a:gd name="connsiteY8" fmla="*/ 13459 h 72749"/>
                      <a:gd name="connsiteX9" fmla="*/ 29082 w 60831"/>
                      <a:gd name="connsiteY9" fmla="*/ 30949 h 72749"/>
                      <a:gd name="connsiteX10" fmla="*/ 15564 w 60831"/>
                      <a:gd name="connsiteY10" fmla="*/ 54132 h 72749"/>
                      <a:gd name="connsiteX11" fmla="*/ 8360 w 60831"/>
                      <a:gd name="connsiteY11" fmla="*/ 64893 h 72749"/>
                      <a:gd name="connsiteX12" fmla="*/ 296 w 60831"/>
                      <a:gd name="connsiteY12" fmla="*/ 72749 h 72749"/>
                      <a:gd name="connsiteX13" fmla="*/ 0 w 60831"/>
                      <a:gd name="connsiteY13" fmla="*/ 70852 h 72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31" h="72749">
                        <a:moveTo>
                          <a:pt x="0" y="70852"/>
                        </a:moveTo>
                        <a:cubicBezTo>
                          <a:pt x="2727" y="68925"/>
                          <a:pt x="5395" y="66405"/>
                          <a:pt x="7915" y="63411"/>
                        </a:cubicBezTo>
                        <a:cubicBezTo>
                          <a:pt x="10435" y="60417"/>
                          <a:pt x="12807" y="56859"/>
                          <a:pt x="15060" y="53035"/>
                        </a:cubicBezTo>
                        <a:cubicBezTo>
                          <a:pt x="17313" y="49211"/>
                          <a:pt x="19506" y="45179"/>
                          <a:pt x="21760" y="41266"/>
                        </a:cubicBezTo>
                        <a:cubicBezTo>
                          <a:pt x="22886" y="39309"/>
                          <a:pt x="24013" y="37353"/>
                          <a:pt x="25198" y="35515"/>
                        </a:cubicBezTo>
                        <a:cubicBezTo>
                          <a:pt x="26384" y="33677"/>
                          <a:pt x="27570" y="31869"/>
                          <a:pt x="28815" y="30179"/>
                        </a:cubicBezTo>
                        <a:cubicBezTo>
                          <a:pt x="33736" y="23360"/>
                          <a:pt x="39013" y="17787"/>
                          <a:pt x="44409" y="13014"/>
                        </a:cubicBezTo>
                        <a:cubicBezTo>
                          <a:pt x="49804" y="8212"/>
                          <a:pt x="55318" y="4091"/>
                          <a:pt x="60832" y="0"/>
                        </a:cubicBezTo>
                        <a:cubicBezTo>
                          <a:pt x="55348" y="4239"/>
                          <a:pt x="49863" y="8508"/>
                          <a:pt x="44497" y="13459"/>
                        </a:cubicBezTo>
                        <a:cubicBezTo>
                          <a:pt x="39132" y="18380"/>
                          <a:pt x="33914" y="24072"/>
                          <a:pt x="29082" y="30949"/>
                        </a:cubicBezTo>
                        <a:cubicBezTo>
                          <a:pt x="24190" y="37738"/>
                          <a:pt x="20070" y="46306"/>
                          <a:pt x="15564" y="54132"/>
                        </a:cubicBezTo>
                        <a:cubicBezTo>
                          <a:pt x="13311" y="58045"/>
                          <a:pt x="10909" y="61751"/>
                          <a:pt x="8360" y="64893"/>
                        </a:cubicBezTo>
                        <a:cubicBezTo>
                          <a:pt x="5810" y="68036"/>
                          <a:pt x="3083" y="70674"/>
                          <a:pt x="296" y="72749"/>
                        </a:cubicBezTo>
                        <a:lnTo>
                          <a:pt x="0" y="7085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9" name="Freeform: Shape 2298">
                    <a:extLst>
                      <a:ext uri="{FF2B5EF4-FFF2-40B4-BE49-F238E27FC236}">
                        <a16:creationId xmlns:a16="http://schemas.microsoft.com/office/drawing/2014/main" id="{45C594F2-8CD5-4EDB-B433-0318905622E2}"/>
                      </a:ext>
                    </a:extLst>
                  </p:cNvPr>
                  <p:cNvSpPr/>
                  <p:nvPr/>
                </p:nvSpPr>
                <p:spPr>
                  <a:xfrm>
                    <a:off x="5844443" y="6200889"/>
                    <a:ext cx="33144" cy="47106"/>
                  </a:xfrm>
                  <a:custGeom>
                    <a:avLst/>
                    <a:gdLst>
                      <a:gd name="connsiteX0" fmla="*/ 2 w 33144"/>
                      <a:gd name="connsiteY0" fmla="*/ 47106 h 47106"/>
                      <a:gd name="connsiteX1" fmla="*/ 743 w 33144"/>
                      <a:gd name="connsiteY1" fmla="*/ 39991 h 47106"/>
                      <a:gd name="connsiteX2" fmla="*/ 2284 w 33144"/>
                      <a:gd name="connsiteY2" fmla="*/ 35663 h 47106"/>
                      <a:gd name="connsiteX3" fmla="*/ 6346 w 33144"/>
                      <a:gd name="connsiteY3" fmla="*/ 29171 h 47106"/>
                      <a:gd name="connsiteX4" fmla="*/ 15032 w 33144"/>
                      <a:gd name="connsiteY4" fmla="*/ 18380 h 47106"/>
                      <a:gd name="connsiteX5" fmla="*/ 33145 w 33144"/>
                      <a:gd name="connsiteY5" fmla="*/ 0 h 47106"/>
                      <a:gd name="connsiteX6" fmla="*/ 15239 w 33144"/>
                      <a:gd name="connsiteY6" fmla="*/ 19210 h 47106"/>
                      <a:gd name="connsiteX7" fmla="*/ 6731 w 33144"/>
                      <a:gd name="connsiteY7" fmla="*/ 30357 h 47106"/>
                      <a:gd name="connsiteX8" fmla="*/ 2907 w 33144"/>
                      <a:gd name="connsiteY8" fmla="*/ 36730 h 47106"/>
                      <a:gd name="connsiteX9" fmla="*/ 1069 w 33144"/>
                      <a:gd name="connsiteY9" fmla="*/ 45772 h 47106"/>
                      <a:gd name="connsiteX10" fmla="*/ 2 w 33144"/>
                      <a:gd name="connsiteY10" fmla="*/ 47106 h 4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44" h="47106">
                        <a:moveTo>
                          <a:pt x="2" y="47106"/>
                        </a:moveTo>
                        <a:cubicBezTo>
                          <a:pt x="-28" y="45387"/>
                          <a:pt x="357" y="41592"/>
                          <a:pt x="743" y="39991"/>
                        </a:cubicBezTo>
                        <a:cubicBezTo>
                          <a:pt x="1128" y="38361"/>
                          <a:pt x="1691" y="36938"/>
                          <a:pt x="2284" y="35663"/>
                        </a:cubicBezTo>
                        <a:cubicBezTo>
                          <a:pt x="3500" y="33084"/>
                          <a:pt x="4923" y="31039"/>
                          <a:pt x="6346" y="29171"/>
                        </a:cubicBezTo>
                        <a:cubicBezTo>
                          <a:pt x="9192" y="25406"/>
                          <a:pt x="12067" y="21789"/>
                          <a:pt x="15032" y="18380"/>
                        </a:cubicBezTo>
                        <a:cubicBezTo>
                          <a:pt x="20901" y="11532"/>
                          <a:pt x="26979" y="5395"/>
                          <a:pt x="33145" y="0"/>
                        </a:cubicBezTo>
                        <a:cubicBezTo>
                          <a:pt x="27008" y="5692"/>
                          <a:pt x="21020" y="12125"/>
                          <a:pt x="15239" y="19210"/>
                        </a:cubicBezTo>
                        <a:cubicBezTo>
                          <a:pt x="12334" y="22767"/>
                          <a:pt x="9518" y="26473"/>
                          <a:pt x="6731" y="30357"/>
                        </a:cubicBezTo>
                        <a:cubicBezTo>
                          <a:pt x="5338" y="32284"/>
                          <a:pt x="4004" y="34299"/>
                          <a:pt x="2907" y="36730"/>
                        </a:cubicBezTo>
                        <a:cubicBezTo>
                          <a:pt x="1810" y="39102"/>
                          <a:pt x="950" y="43015"/>
                          <a:pt x="1069" y="45772"/>
                        </a:cubicBezTo>
                        <a:lnTo>
                          <a:pt x="2" y="4710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0" name="Freeform: Shape 2299">
                    <a:extLst>
                      <a:ext uri="{FF2B5EF4-FFF2-40B4-BE49-F238E27FC236}">
                        <a16:creationId xmlns:a16="http://schemas.microsoft.com/office/drawing/2014/main" id="{CD0BDB72-A5E8-4B9E-AB3F-9E9A5BA7ED68}"/>
                      </a:ext>
                    </a:extLst>
                  </p:cNvPr>
                  <p:cNvSpPr/>
                  <p:nvPr/>
                </p:nvSpPr>
                <p:spPr>
                  <a:xfrm>
                    <a:off x="5590178" y="6274795"/>
                    <a:ext cx="63648" cy="80634"/>
                  </a:xfrm>
                  <a:custGeom>
                    <a:avLst/>
                    <a:gdLst>
                      <a:gd name="connsiteX0" fmla="*/ 919 w 63648"/>
                      <a:gd name="connsiteY0" fmla="*/ 0 h 80634"/>
                      <a:gd name="connsiteX1" fmla="*/ 6729 w 63648"/>
                      <a:gd name="connsiteY1" fmla="*/ 14052 h 80634"/>
                      <a:gd name="connsiteX2" fmla="*/ 14348 w 63648"/>
                      <a:gd name="connsiteY2" fmla="*/ 24902 h 80634"/>
                      <a:gd name="connsiteX3" fmla="*/ 30268 w 63648"/>
                      <a:gd name="connsiteY3" fmla="*/ 45209 h 80634"/>
                      <a:gd name="connsiteX4" fmla="*/ 46187 w 63648"/>
                      <a:gd name="connsiteY4" fmla="*/ 65486 h 80634"/>
                      <a:gd name="connsiteX5" fmla="*/ 54488 w 63648"/>
                      <a:gd name="connsiteY5" fmla="*/ 74587 h 80634"/>
                      <a:gd name="connsiteX6" fmla="*/ 63648 w 63648"/>
                      <a:gd name="connsiteY6" fmla="*/ 80635 h 80634"/>
                      <a:gd name="connsiteX7" fmla="*/ 54429 w 63648"/>
                      <a:gd name="connsiteY7" fmla="*/ 74824 h 80634"/>
                      <a:gd name="connsiteX8" fmla="*/ 46039 w 63648"/>
                      <a:gd name="connsiteY8" fmla="*/ 65931 h 80634"/>
                      <a:gd name="connsiteX9" fmla="*/ 29942 w 63648"/>
                      <a:gd name="connsiteY9" fmla="*/ 46069 h 80634"/>
                      <a:gd name="connsiteX10" fmla="*/ 13874 w 63648"/>
                      <a:gd name="connsiteY10" fmla="*/ 26177 h 80634"/>
                      <a:gd name="connsiteX11" fmla="*/ 6107 w 63648"/>
                      <a:gd name="connsiteY11" fmla="*/ 15415 h 80634"/>
                      <a:gd name="connsiteX12" fmla="*/ 0 w 63648"/>
                      <a:gd name="connsiteY12" fmla="*/ 1067 h 80634"/>
                      <a:gd name="connsiteX13" fmla="*/ 919 w 63648"/>
                      <a:gd name="connsiteY13" fmla="*/ 0 h 8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648" h="80634">
                        <a:moveTo>
                          <a:pt x="919" y="0"/>
                        </a:moveTo>
                        <a:cubicBezTo>
                          <a:pt x="2312" y="5425"/>
                          <a:pt x="4387" y="10050"/>
                          <a:pt x="6729" y="14052"/>
                        </a:cubicBezTo>
                        <a:cubicBezTo>
                          <a:pt x="9071" y="18054"/>
                          <a:pt x="11710" y="21522"/>
                          <a:pt x="14348" y="24902"/>
                        </a:cubicBezTo>
                        <a:lnTo>
                          <a:pt x="30268" y="45209"/>
                        </a:lnTo>
                        <a:cubicBezTo>
                          <a:pt x="35574" y="51968"/>
                          <a:pt x="40851" y="58816"/>
                          <a:pt x="46187" y="65486"/>
                        </a:cubicBezTo>
                        <a:cubicBezTo>
                          <a:pt x="48855" y="68777"/>
                          <a:pt x="51612" y="71949"/>
                          <a:pt x="54488" y="74587"/>
                        </a:cubicBezTo>
                        <a:cubicBezTo>
                          <a:pt x="57363" y="77255"/>
                          <a:pt x="60417" y="79360"/>
                          <a:pt x="63648" y="80635"/>
                        </a:cubicBezTo>
                        <a:cubicBezTo>
                          <a:pt x="60417" y="79449"/>
                          <a:pt x="57334" y="77404"/>
                          <a:pt x="54429" y="74824"/>
                        </a:cubicBezTo>
                        <a:cubicBezTo>
                          <a:pt x="51494" y="72245"/>
                          <a:pt x="48737" y="69162"/>
                          <a:pt x="46039" y="65931"/>
                        </a:cubicBezTo>
                        <a:cubicBezTo>
                          <a:pt x="40644" y="59379"/>
                          <a:pt x="35307" y="52679"/>
                          <a:pt x="29942" y="46069"/>
                        </a:cubicBezTo>
                        <a:lnTo>
                          <a:pt x="13874" y="26177"/>
                        </a:lnTo>
                        <a:cubicBezTo>
                          <a:pt x="11206" y="22856"/>
                          <a:pt x="8538" y="19447"/>
                          <a:pt x="6107" y="15415"/>
                        </a:cubicBezTo>
                        <a:cubicBezTo>
                          <a:pt x="3676" y="11413"/>
                          <a:pt x="1512" y="6700"/>
                          <a:pt x="0" y="1067"/>
                        </a:cubicBezTo>
                        <a:lnTo>
                          <a:pt x="91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1" name="Freeform: Shape 2300">
                    <a:extLst>
                      <a:ext uri="{FF2B5EF4-FFF2-40B4-BE49-F238E27FC236}">
                        <a16:creationId xmlns:a16="http://schemas.microsoft.com/office/drawing/2014/main" id="{4557C5BF-E164-436A-B7D1-F1D1CAA1D112}"/>
                      </a:ext>
                    </a:extLst>
                  </p:cNvPr>
                  <p:cNvSpPr/>
                  <p:nvPr/>
                </p:nvSpPr>
                <p:spPr>
                  <a:xfrm>
                    <a:off x="5639241" y="6259172"/>
                    <a:ext cx="81672" cy="104588"/>
                  </a:xfrm>
                  <a:custGeom>
                    <a:avLst/>
                    <a:gdLst>
                      <a:gd name="connsiteX0" fmla="*/ 800 w 81672"/>
                      <a:gd name="connsiteY0" fmla="*/ 0 h 104588"/>
                      <a:gd name="connsiteX1" fmla="*/ 17965 w 81672"/>
                      <a:gd name="connsiteY1" fmla="*/ 33410 h 104588"/>
                      <a:gd name="connsiteX2" fmla="*/ 27748 w 81672"/>
                      <a:gd name="connsiteY2" fmla="*/ 47462 h 104588"/>
                      <a:gd name="connsiteX3" fmla="*/ 38717 w 81672"/>
                      <a:gd name="connsiteY3" fmla="*/ 58164 h 104588"/>
                      <a:gd name="connsiteX4" fmla="*/ 44468 w 81672"/>
                      <a:gd name="connsiteY4" fmla="*/ 62700 h 104588"/>
                      <a:gd name="connsiteX5" fmla="*/ 50071 w 81672"/>
                      <a:gd name="connsiteY5" fmla="*/ 67858 h 104588"/>
                      <a:gd name="connsiteX6" fmla="*/ 60713 w 81672"/>
                      <a:gd name="connsiteY6" fmla="*/ 79805 h 104588"/>
                      <a:gd name="connsiteX7" fmla="*/ 81672 w 81672"/>
                      <a:gd name="connsiteY7" fmla="*/ 104588 h 104588"/>
                      <a:gd name="connsiteX8" fmla="*/ 60565 w 81672"/>
                      <a:gd name="connsiteY8" fmla="*/ 80249 h 104588"/>
                      <a:gd name="connsiteX9" fmla="*/ 49863 w 81672"/>
                      <a:gd name="connsiteY9" fmla="*/ 68540 h 104588"/>
                      <a:gd name="connsiteX10" fmla="*/ 44260 w 81672"/>
                      <a:gd name="connsiteY10" fmla="*/ 63530 h 104588"/>
                      <a:gd name="connsiteX11" fmla="*/ 38479 w 81672"/>
                      <a:gd name="connsiteY11" fmla="*/ 59112 h 104588"/>
                      <a:gd name="connsiteX12" fmla="*/ 27363 w 81672"/>
                      <a:gd name="connsiteY12" fmla="*/ 48559 h 104588"/>
                      <a:gd name="connsiteX13" fmla="*/ 17431 w 81672"/>
                      <a:gd name="connsiteY13" fmla="*/ 34596 h 104588"/>
                      <a:gd name="connsiteX14" fmla="*/ 0 w 81672"/>
                      <a:gd name="connsiteY14" fmla="*/ 1453 h 104588"/>
                      <a:gd name="connsiteX15" fmla="*/ 800 w 81672"/>
                      <a:gd name="connsiteY15" fmla="*/ 0 h 104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672" h="104588">
                        <a:moveTo>
                          <a:pt x="800" y="0"/>
                        </a:moveTo>
                        <a:cubicBezTo>
                          <a:pt x="6285" y="11591"/>
                          <a:pt x="11828" y="23153"/>
                          <a:pt x="17965" y="33410"/>
                        </a:cubicBezTo>
                        <a:cubicBezTo>
                          <a:pt x="21048" y="38539"/>
                          <a:pt x="24279" y="43282"/>
                          <a:pt x="27748" y="47462"/>
                        </a:cubicBezTo>
                        <a:cubicBezTo>
                          <a:pt x="31187" y="51642"/>
                          <a:pt x="34863" y="55199"/>
                          <a:pt x="38717" y="58164"/>
                        </a:cubicBezTo>
                        <a:cubicBezTo>
                          <a:pt x="40644" y="59676"/>
                          <a:pt x="42570" y="61128"/>
                          <a:pt x="44468" y="62700"/>
                        </a:cubicBezTo>
                        <a:cubicBezTo>
                          <a:pt x="46365" y="64271"/>
                          <a:pt x="48233" y="65990"/>
                          <a:pt x="50071" y="67858"/>
                        </a:cubicBezTo>
                        <a:cubicBezTo>
                          <a:pt x="53717" y="71563"/>
                          <a:pt x="57215" y="75684"/>
                          <a:pt x="60713" y="79805"/>
                        </a:cubicBezTo>
                        <a:lnTo>
                          <a:pt x="81672" y="104588"/>
                        </a:lnTo>
                        <a:lnTo>
                          <a:pt x="60565" y="80249"/>
                        </a:lnTo>
                        <a:cubicBezTo>
                          <a:pt x="57037" y="76188"/>
                          <a:pt x="53539" y="72127"/>
                          <a:pt x="49863" y="68540"/>
                        </a:cubicBezTo>
                        <a:cubicBezTo>
                          <a:pt x="48025" y="66731"/>
                          <a:pt x="46158" y="65041"/>
                          <a:pt x="44260" y="63530"/>
                        </a:cubicBezTo>
                        <a:cubicBezTo>
                          <a:pt x="42363" y="61988"/>
                          <a:pt x="40406" y="60595"/>
                          <a:pt x="38479" y="59112"/>
                        </a:cubicBezTo>
                        <a:cubicBezTo>
                          <a:pt x="34596" y="56237"/>
                          <a:pt x="30861" y="52709"/>
                          <a:pt x="27363" y="48559"/>
                        </a:cubicBezTo>
                        <a:cubicBezTo>
                          <a:pt x="23864" y="44408"/>
                          <a:pt x="20574" y="39695"/>
                          <a:pt x="17431" y="34596"/>
                        </a:cubicBezTo>
                        <a:cubicBezTo>
                          <a:pt x="11176" y="24428"/>
                          <a:pt x="5573" y="12925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2" name="Freeform: Shape 2301">
                    <a:extLst>
                      <a:ext uri="{FF2B5EF4-FFF2-40B4-BE49-F238E27FC236}">
                        <a16:creationId xmlns:a16="http://schemas.microsoft.com/office/drawing/2014/main" id="{91C32529-ACB7-4D65-A01D-0561B521BF6C}"/>
                      </a:ext>
                    </a:extLst>
                  </p:cNvPr>
                  <p:cNvSpPr/>
                  <p:nvPr/>
                </p:nvSpPr>
                <p:spPr>
                  <a:xfrm>
                    <a:off x="5699450" y="6248737"/>
                    <a:ext cx="68598" cy="105566"/>
                  </a:xfrm>
                  <a:custGeom>
                    <a:avLst/>
                    <a:gdLst>
                      <a:gd name="connsiteX0" fmla="*/ 860 w 68598"/>
                      <a:gd name="connsiteY0" fmla="*/ 0 h 105566"/>
                      <a:gd name="connsiteX1" fmla="*/ 7144 w 68598"/>
                      <a:gd name="connsiteY1" fmla="*/ 17283 h 105566"/>
                      <a:gd name="connsiteX2" fmla="*/ 8923 w 68598"/>
                      <a:gd name="connsiteY2" fmla="*/ 21285 h 105566"/>
                      <a:gd name="connsiteX3" fmla="*/ 10761 w 68598"/>
                      <a:gd name="connsiteY3" fmla="*/ 25198 h 105566"/>
                      <a:gd name="connsiteX4" fmla="*/ 12629 w 68598"/>
                      <a:gd name="connsiteY4" fmla="*/ 29023 h 105566"/>
                      <a:gd name="connsiteX5" fmla="*/ 14585 w 68598"/>
                      <a:gd name="connsiteY5" fmla="*/ 32699 h 105566"/>
                      <a:gd name="connsiteX6" fmla="*/ 22856 w 68598"/>
                      <a:gd name="connsiteY6" fmla="*/ 46543 h 105566"/>
                      <a:gd name="connsiteX7" fmla="*/ 27214 w 68598"/>
                      <a:gd name="connsiteY7" fmla="*/ 53006 h 105566"/>
                      <a:gd name="connsiteX8" fmla="*/ 31691 w 68598"/>
                      <a:gd name="connsiteY8" fmla="*/ 59172 h 105566"/>
                      <a:gd name="connsiteX9" fmla="*/ 50071 w 68598"/>
                      <a:gd name="connsiteY9" fmla="*/ 82562 h 105566"/>
                      <a:gd name="connsiteX10" fmla="*/ 68599 w 68598"/>
                      <a:gd name="connsiteY10" fmla="*/ 105567 h 105566"/>
                      <a:gd name="connsiteX11" fmla="*/ 49893 w 68598"/>
                      <a:gd name="connsiteY11" fmla="*/ 83007 h 105566"/>
                      <a:gd name="connsiteX12" fmla="*/ 31335 w 68598"/>
                      <a:gd name="connsiteY12" fmla="*/ 60031 h 105566"/>
                      <a:gd name="connsiteX13" fmla="*/ 26829 w 68598"/>
                      <a:gd name="connsiteY13" fmla="*/ 53954 h 105566"/>
                      <a:gd name="connsiteX14" fmla="*/ 22441 w 68598"/>
                      <a:gd name="connsiteY14" fmla="*/ 47581 h 105566"/>
                      <a:gd name="connsiteX15" fmla="*/ 14052 w 68598"/>
                      <a:gd name="connsiteY15" fmla="*/ 33855 h 105566"/>
                      <a:gd name="connsiteX16" fmla="*/ 12066 w 68598"/>
                      <a:gd name="connsiteY16" fmla="*/ 30208 h 105566"/>
                      <a:gd name="connsiteX17" fmla="*/ 10139 w 68598"/>
                      <a:gd name="connsiteY17" fmla="*/ 26414 h 105566"/>
                      <a:gd name="connsiteX18" fmla="*/ 8271 w 68598"/>
                      <a:gd name="connsiteY18" fmla="*/ 22501 h 105566"/>
                      <a:gd name="connsiteX19" fmla="*/ 6463 w 68598"/>
                      <a:gd name="connsiteY19" fmla="*/ 18499 h 105566"/>
                      <a:gd name="connsiteX20" fmla="*/ 0 w 68598"/>
                      <a:gd name="connsiteY20" fmla="*/ 1186 h 105566"/>
                      <a:gd name="connsiteX21" fmla="*/ 860 w 68598"/>
                      <a:gd name="connsiteY21" fmla="*/ 0 h 10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598" h="105566">
                        <a:moveTo>
                          <a:pt x="860" y="0"/>
                        </a:moveTo>
                        <a:cubicBezTo>
                          <a:pt x="2757" y="6018"/>
                          <a:pt x="4832" y="11828"/>
                          <a:pt x="7144" y="17283"/>
                        </a:cubicBezTo>
                        <a:cubicBezTo>
                          <a:pt x="7708" y="18677"/>
                          <a:pt x="8330" y="19951"/>
                          <a:pt x="8923" y="21285"/>
                        </a:cubicBezTo>
                        <a:cubicBezTo>
                          <a:pt x="9516" y="22619"/>
                          <a:pt x="10109" y="23953"/>
                          <a:pt x="10761" y="25198"/>
                        </a:cubicBezTo>
                        <a:lnTo>
                          <a:pt x="12629" y="29023"/>
                        </a:lnTo>
                        <a:lnTo>
                          <a:pt x="14585" y="32699"/>
                        </a:lnTo>
                        <a:cubicBezTo>
                          <a:pt x="17224" y="37531"/>
                          <a:pt x="19981" y="42185"/>
                          <a:pt x="22856" y="46543"/>
                        </a:cubicBezTo>
                        <a:cubicBezTo>
                          <a:pt x="24279" y="48766"/>
                          <a:pt x="25762" y="50841"/>
                          <a:pt x="27214" y="53006"/>
                        </a:cubicBezTo>
                        <a:cubicBezTo>
                          <a:pt x="28697" y="55081"/>
                          <a:pt x="30179" y="57186"/>
                          <a:pt x="31691" y="59172"/>
                        </a:cubicBezTo>
                        <a:cubicBezTo>
                          <a:pt x="37679" y="67295"/>
                          <a:pt x="43905" y="74884"/>
                          <a:pt x="50071" y="82562"/>
                        </a:cubicBezTo>
                        <a:lnTo>
                          <a:pt x="68599" y="105567"/>
                        </a:lnTo>
                        <a:lnTo>
                          <a:pt x="49893" y="83007"/>
                        </a:lnTo>
                        <a:cubicBezTo>
                          <a:pt x="43667" y="75477"/>
                          <a:pt x="37412" y="68036"/>
                          <a:pt x="31335" y="60031"/>
                        </a:cubicBezTo>
                        <a:cubicBezTo>
                          <a:pt x="29793" y="58075"/>
                          <a:pt x="28311" y="55970"/>
                          <a:pt x="26829" y="53954"/>
                        </a:cubicBezTo>
                        <a:cubicBezTo>
                          <a:pt x="25347" y="51849"/>
                          <a:pt x="23864" y="49774"/>
                          <a:pt x="22441" y="47581"/>
                        </a:cubicBezTo>
                        <a:cubicBezTo>
                          <a:pt x="19536" y="43282"/>
                          <a:pt x="16750" y="38687"/>
                          <a:pt x="14052" y="33855"/>
                        </a:cubicBezTo>
                        <a:lnTo>
                          <a:pt x="12066" y="30208"/>
                        </a:lnTo>
                        <a:lnTo>
                          <a:pt x="10139" y="26414"/>
                        </a:lnTo>
                        <a:cubicBezTo>
                          <a:pt x="9486" y="25169"/>
                          <a:pt x="8864" y="23835"/>
                          <a:pt x="8271" y="22501"/>
                        </a:cubicBezTo>
                        <a:cubicBezTo>
                          <a:pt x="7678" y="21167"/>
                          <a:pt x="7026" y="19892"/>
                          <a:pt x="6463" y="18499"/>
                        </a:cubicBezTo>
                        <a:cubicBezTo>
                          <a:pt x="4091" y="13074"/>
                          <a:pt x="1957" y="7233"/>
                          <a:pt x="0" y="1186"/>
                        </a:cubicBezTo>
                        <a:lnTo>
                          <a:pt x="86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3" name="Freeform: Shape 2302">
                    <a:extLst>
                      <a:ext uri="{FF2B5EF4-FFF2-40B4-BE49-F238E27FC236}">
                        <a16:creationId xmlns:a16="http://schemas.microsoft.com/office/drawing/2014/main" id="{0C3D4CC5-652A-43A6-AB61-F00FC4DE1D50}"/>
                      </a:ext>
                    </a:extLst>
                  </p:cNvPr>
                  <p:cNvSpPr/>
                  <p:nvPr/>
                </p:nvSpPr>
                <p:spPr>
                  <a:xfrm>
                    <a:off x="5738641" y="6245031"/>
                    <a:ext cx="68124" cy="97621"/>
                  </a:xfrm>
                  <a:custGeom>
                    <a:avLst/>
                    <a:gdLst>
                      <a:gd name="connsiteX0" fmla="*/ 711 w 68124"/>
                      <a:gd name="connsiteY0" fmla="*/ 0 h 97621"/>
                      <a:gd name="connsiteX1" fmla="*/ 17105 w 68124"/>
                      <a:gd name="connsiteY1" fmla="*/ 25436 h 97621"/>
                      <a:gd name="connsiteX2" fmla="*/ 34092 w 68124"/>
                      <a:gd name="connsiteY2" fmla="*/ 49537 h 97621"/>
                      <a:gd name="connsiteX3" fmla="*/ 68125 w 68124"/>
                      <a:gd name="connsiteY3" fmla="*/ 97622 h 97621"/>
                      <a:gd name="connsiteX4" fmla="*/ 33766 w 68124"/>
                      <a:gd name="connsiteY4" fmla="*/ 50367 h 97621"/>
                      <a:gd name="connsiteX5" fmla="*/ 16601 w 68124"/>
                      <a:gd name="connsiteY5" fmla="*/ 26651 h 97621"/>
                      <a:gd name="connsiteX6" fmla="*/ 0 w 68124"/>
                      <a:gd name="connsiteY6" fmla="*/ 1571 h 97621"/>
                      <a:gd name="connsiteX7" fmla="*/ 711 w 68124"/>
                      <a:gd name="connsiteY7" fmla="*/ 0 h 9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124" h="97621">
                        <a:moveTo>
                          <a:pt x="711" y="0"/>
                        </a:moveTo>
                        <a:cubicBezTo>
                          <a:pt x="5959" y="8923"/>
                          <a:pt x="11473" y="17283"/>
                          <a:pt x="17105" y="25436"/>
                        </a:cubicBezTo>
                        <a:cubicBezTo>
                          <a:pt x="22738" y="33558"/>
                          <a:pt x="28430" y="41533"/>
                          <a:pt x="34092" y="49537"/>
                        </a:cubicBezTo>
                        <a:lnTo>
                          <a:pt x="68125" y="97622"/>
                        </a:lnTo>
                        <a:lnTo>
                          <a:pt x="33766" y="50367"/>
                        </a:lnTo>
                        <a:cubicBezTo>
                          <a:pt x="28044" y="42482"/>
                          <a:pt x="22293" y="34655"/>
                          <a:pt x="16601" y="26651"/>
                        </a:cubicBezTo>
                        <a:cubicBezTo>
                          <a:pt x="10909" y="18647"/>
                          <a:pt x="5336" y="10405"/>
                          <a:pt x="0" y="1571"/>
                        </a:cubicBezTo>
                        <a:lnTo>
                          <a:pt x="71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4" name="Freeform: Shape 2303">
                    <a:extLst>
                      <a:ext uri="{FF2B5EF4-FFF2-40B4-BE49-F238E27FC236}">
                        <a16:creationId xmlns:a16="http://schemas.microsoft.com/office/drawing/2014/main" id="{0ECA0618-19A2-471B-9C41-D060F90CC1FD}"/>
                      </a:ext>
                    </a:extLst>
                  </p:cNvPr>
                  <p:cNvSpPr/>
                  <p:nvPr/>
                </p:nvSpPr>
                <p:spPr>
                  <a:xfrm>
                    <a:off x="5786637" y="6246721"/>
                    <a:ext cx="51523" cy="82295"/>
                  </a:xfrm>
                  <a:custGeom>
                    <a:avLst/>
                    <a:gdLst>
                      <a:gd name="connsiteX0" fmla="*/ 830 w 51523"/>
                      <a:gd name="connsiteY0" fmla="*/ 0 h 82295"/>
                      <a:gd name="connsiteX1" fmla="*/ 51523 w 51523"/>
                      <a:gd name="connsiteY1" fmla="*/ 82295 h 82295"/>
                      <a:gd name="connsiteX2" fmla="*/ 0 w 51523"/>
                      <a:gd name="connsiteY2" fmla="*/ 1423 h 82295"/>
                      <a:gd name="connsiteX3" fmla="*/ 830 w 51523"/>
                      <a:gd name="connsiteY3" fmla="*/ 0 h 82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23" h="82295">
                        <a:moveTo>
                          <a:pt x="830" y="0"/>
                        </a:moveTo>
                        <a:cubicBezTo>
                          <a:pt x="15386" y="32165"/>
                          <a:pt x="32491" y="59943"/>
                          <a:pt x="51523" y="82295"/>
                        </a:cubicBezTo>
                        <a:cubicBezTo>
                          <a:pt x="32284" y="60506"/>
                          <a:pt x="14912" y="33232"/>
                          <a:pt x="0" y="1423"/>
                        </a:cubicBez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05" name="Freeform: Shape 2304">
                    <a:extLst>
                      <a:ext uri="{FF2B5EF4-FFF2-40B4-BE49-F238E27FC236}">
                        <a16:creationId xmlns:a16="http://schemas.microsoft.com/office/drawing/2014/main" id="{B49ADE24-6A23-4D8A-9635-6DEC80CE946A}"/>
                      </a:ext>
                    </a:extLst>
                  </p:cNvPr>
                  <p:cNvSpPr/>
                  <p:nvPr/>
                </p:nvSpPr>
                <p:spPr>
                  <a:xfrm>
                    <a:off x="5836856" y="6249863"/>
                    <a:ext cx="43785" cy="51434"/>
                  </a:xfrm>
                  <a:custGeom>
                    <a:avLst/>
                    <a:gdLst>
                      <a:gd name="connsiteX0" fmla="*/ 800 w 43785"/>
                      <a:gd name="connsiteY0" fmla="*/ 0 h 51434"/>
                      <a:gd name="connsiteX1" fmla="*/ 43786 w 43785"/>
                      <a:gd name="connsiteY1" fmla="*/ 51434 h 51434"/>
                      <a:gd name="connsiteX2" fmla="*/ 0 w 43785"/>
                      <a:gd name="connsiteY2" fmla="*/ 1453 h 51434"/>
                      <a:gd name="connsiteX3" fmla="*/ 800 w 43785"/>
                      <a:gd name="connsiteY3" fmla="*/ 0 h 5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51434">
                        <a:moveTo>
                          <a:pt x="800" y="0"/>
                        </a:moveTo>
                        <a:cubicBezTo>
                          <a:pt x="12303" y="23864"/>
                          <a:pt x="27155" y="41681"/>
                          <a:pt x="43786" y="51434"/>
                        </a:cubicBezTo>
                        <a:cubicBezTo>
                          <a:pt x="27007" y="42304"/>
                          <a:pt x="11888" y="25050"/>
                          <a:pt x="0" y="1453"/>
                        </a:cubicBezTo>
                        <a:lnTo>
                          <a:pt x="800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71" name="Graphic 3339">
                <a:extLst>
                  <a:ext uri="{FF2B5EF4-FFF2-40B4-BE49-F238E27FC236}">
                    <a16:creationId xmlns:a16="http://schemas.microsoft.com/office/drawing/2014/main" id="{5C48BAF2-51CF-4C87-BFD2-FBEFB942CA4A}"/>
                  </a:ext>
                </a:extLst>
              </p:cNvPr>
              <p:cNvGrpSpPr/>
              <p:nvPr/>
            </p:nvGrpSpPr>
            <p:grpSpPr>
              <a:xfrm>
                <a:off x="5304010" y="5105829"/>
                <a:ext cx="420520" cy="308162"/>
                <a:chOff x="5304010" y="5105829"/>
                <a:chExt cx="420520" cy="308162"/>
              </a:xfrm>
            </p:grpSpPr>
            <p:grpSp>
              <p:nvGrpSpPr>
                <p:cNvPr id="2272" name="Graphic 3339">
                  <a:extLst>
                    <a:ext uri="{FF2B5EF4-FFF2-40B4-BE49-F238E27FC236}">
                      <a16:creationId xmlns:a16="http://schemas.microsoft.com/office/drawing/2014/main" id="{E6DE16A0-313C-4F0F-BF05-94F879B8EC26}"/>
                    </a:ext>
                  </a:extLst>
                </p:cNvPr>
                <p:cNvGrpSpPr/>
                <p:nvPr/>
              </p:nvGrpSpPr>
              <p:grpSpPr>
                <a:xfrm>
                  <a:off x="5304010" y="5105829"/>
                  <a:ext cx="420520" cy="308162"/>
                  <a:chOff x="5304010" y="5105829"/>
                  <a:chExt cx="420520" cy="308162"/>
                </a:xfrm>
                <a:solidFill>
                  <a:srgbClr val="FBFFFF"/>
                </a:solidFill>
              </p:grpSpPr>
              <p:sp>
                <p:nvSpPr>
                  <p:cNvPr id="2288" name="Freeform: Shape 2287">
                    <a:extLst>
                      <a:ext uri="{FF2B5EF4-FFF2-40B4-BE49-F238E27FC236}">
                        <a16:creationId xmlns:a16="http://schemas.microsoft.com/office/drawing/2014/main" id="{8828D013-9503-4D14-9A9D-360C7DEADDC0}"/>
                      </a:ext>
                    </a:extLst>
                  </p:cNvPr>
                  <p:cNvSpPr/>
                  <p:nvPr/>
                </p:nvSpPr>
                <p:spPr>
                  <a:xfrm>
                    <a:off x="5306583" y="5105829"/>
                    <a:ext cx="417947" cy="178823"/>
                  </a:xfrm>
                  <a:custGeom>
                    <a:avLst/>
                    <a:gdLst>
                      <a:gd name="connsiteX0" fmla="*/ 4041 w 417947"/>
                      <a:gd name="connsiteY0" fmla="*/ 172383 h 178823"/>
                      <a:gd name="connsiteX1" fmla="*/ 2855 w 417947"/>
                      <a:gd name="connsiteY1" fmla="*/ 144576 h 178823"/>
                      <a:gd name="connsiteX2" fmla="*/ 108718 w 417947"/>
                      <a:gd name="connsiteY2" fmla="*/ 28575 h 178823"/>
                      <a:gd name="connsiteX3" fmla="*/ 271678 w 417947"/>
                      <a:gd name="connsiteY3" fmla="*/ 2428 h 178823"/>
                      <a:gd name="connsiteX4" fmla="*/ 359013 w 417947"/>
                      <a:gd name="connsiteY4" fmla="*/ 62400 h 178823"/>
                      <a:gd name="connsiteX5" fmla="*/ 417947 w 417947"/>
                      <a:gd name="connsiteY5" fmla="*/ 152432 h 178823"/>
                      <a:gd name="connsiteX6" fmla="*/ 4041 w 417947"/>
                      <a:gd name="connsiteY6" fmla="*/ 172383 h 17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7947" h="178823">
                        <a:moveTo>
                          <a:pt x="4041" y="172383"/>
                        </a:moveTo>
                        <a:cubicBezTo>
                          <a:pt x="4041" y="172383"/>
                          <a:pt x="-4200" y="161859"/>
                          <a:pt x="2855" y="144576"/>
                        </a:cubicBezTo>
                        <a:cubicBezTo>
                          <a:pt x="9911" y="127293"/>
                          <a:pt x="9674" y="68596"/>
                          <a:pt x="108718" y="28575"/>
                        </a:cubicBezTo>
                        <a:cubicBezTo>
                          <a:pt x="207763" y="-11446"/>
                          <a:pt x="250600" y="2190"/>
                          <a:pt x="271678" y="2428"/>
                        </a:cubicBezTo>
                        <a:cubicBezTo>
                          <a:pt x="292756" y="2694"/>
                          <a:pt x="343271" y="33288"/>
                          <a:pt x="359013" y="62400"/>
                        </a:cubicBezTo>
                        <a:cubicBezTo>
                          <a:pt x="374754" y="91511"/>
                          <a:pt x="397907" y="150624"/>
                          <a:pt x="417947" y="152432"/>
                        </a:cubicBezTo>
                        <a:cubicBezTo>
                          <a:pt x="417947" y="152462"/>
                          <a:pt x="87403" y="194528"/>
                          <a:pt x="4041" y="172383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9" name="Freeform: Shape 2288">
                    <a:extLst>
                      <a:ext uri="{FF2B5EF4-FFF2-40B4-BE49-F238E27FC236}">
                        <a16:creationId xmlns:a16="http://schemas.microsoft.com/office/drawing/2014/main" id="{438C67F2-269D-4902-B4F3-257EC5584B93}"/>
                      </a:ext>
                    </a:extLst>
                  </p:cNvPr>
                  <p:cNvSpPr/>
                  <p:nvPr/>
                </p:nvSpPr>
                <p:spPr>
                  <a:xfrm>
                    <a:off x="5304010" y="5243193"/>
                    <a:ext cx="420520" cy="170798"/>
                  </a:xfrm>
                  <a:custGeom>
                    <a:avLst/>
                    <a:gdLst>
                      <a:gd name="connsiteX0" fmla="*/ 11891 w 420520"/>
                      <a:gd name="connsiteY0" fmla="*/ 27341 h 170798"/>
                      <a:gd name="connsiteX1" fmla="*/ 2078 w 420520"/>
                      <a:gd name="connsiteY1" fmla="*/ 75366 h 170798"/>
                      <a:gd name="connsiteX2" fmla="*/ 187242 w 420520"/>
                      <a:gd name="connsiteY2" fmla="*/ 170201 h 170798"/>
                      <a:gd name="connsiteX3" fmla="*/ 389660 w 420520"/>
                      <a:gd name="connsiteY3" fmla="*/ 72639 h 170798"/>
                      <a:gd name="connsiteX4" fmla="*/ 420520 w 420520"/>
                      <a:gd name="connsiteY4" fmla="*/ 15098 h 170798"/>
                      <a:gd name="connsiteX5" fmla="*/ 11891 w 420520"/>
                      <a:gd name="connsiteY5" fmla="*/ 27341 h 170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520" h="170798">
                        <a:moveTo>
                          <a:pt x="11891" y="27341"/>
                        </a:moveTo>
                        <a:cubicBezTo>
                          <a:pt x="11891" y="27341"/>
                          <a:pt x="-5955" y="42045"/>
                          <a:pt x="2078" y="75366"/>
                        </a:cubicBezTo>
                        <a:cubicBezTo>
                          <a:pt x="10112" y="108688"/>
                          <a:pt x="57367" y="165073"/>
                          <a:pt x="187242" y="170201"/>
                        </a:cubicBezTo>
                        <a:cubicBezTo>
                          <a:pt x="317118" y="175330"/>
                          <a:pt x="355390" y="147790"/>
                          <a:pt x="389660" y="72639"/>
                        </a:cubicBezTo>
                        <a:cubicBezTo>
                          <a:pt x="389660" y="72639"/>
                          <a:pt x="401103" y="16610"/>
                          <a:pt x="420520" y="15098"/>
                        </a:cubicBezTo>
                        <a:cubicBezTo>
                          <a:pt x="420520" y="15098"/>
                          <a:pt x="162607" y="-25961"/>
                          <a:pt x="11891" y="27341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2273" name="Picture 2272">
                  <a:extLst>
                    <a:ext uri="{FF2B5EF4-FFF2-40B4-BE49-F238E27FC236}">
                      <a16:creationId xmlns:a16="http://schemas.microsoft.com/office/drawing/2014/main" id="{ACB85DE8-A60F-4853-95A0-BC51B4BC05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08388" y="5109072"/>
                  <a:ext cx="415032" cy="174906"/>
                </a:xfrm>
                <a:custGeom>
                  <a:avLst/>
                  <a:gdLst>
                    <a:gd name="connsiteX0" fmla="*/ 161 w 415032"/>
                    <a:gd name="connsiteY0" fmla="*/ 60 h 174906"/>
                    <a:gd name="connsiteX1" fmla="*/ 415194 w 415032"/>
                    <a:gd name="connsiteY1" fmla="*/ 60 h 174906"/>
                    <a:gd name="connsiteX2" fmla="*/ 415194 w 415032"/>
                    <a:gd name="connsiteY2" fmla="*/ 174967 h 174906"/>
                    <a:gd name="connsiteX3" fmla="*/ 161 w 415032"/>
                    <a:gd name="connsiteY3" fmla="*/ 174967 h 17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5032" h="174906">
                      <a:moveTo>
                        <a:pt x="161" y="60"/>
                      </a:moveTo>
                      <a:lnTo>
                        <a:pt x="415194" y="60"/>
                      </a:lnTo>
                      <a:lnTo>
                        <a:pt x="415194" y="174967"/>
                      </a:lnTo>
                      <a:lnTo>
                        <a:pt x="161" y="17496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274" name="Picture 2273">
                  <a:extLst>
                    <a:ext uri="{FF2B5EF4-FFF2-40B4-BE49-F238E27FC236}">
                      <a16:creationId xmlns:a16="http://schemas.microsoft.com/office/drawing/2014/main" id="{84BC0835-7558-458D-9ECA-9A98656B6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5424" y="5242475"/>
                  <a:ext cx="417997" cy="166013"/>
                </a:xfrm>
                <a:custGeom>
                  <a:avLst/>
                  <a:gdLst>
                    <a:gd name="connsiteX0" fmla="*/ 160 w 417997"/>
                    <a:gd name="connsiteY0" fmla="*/ 105 h 166013"/>
                    <a:gd name="connsiteX1" fmla="*/ 418157 w 417997"/>
                    <a:gd name="connsiteY1" fmla="*/ 105 h 166013"/>
                    <a:gd name="connsiteX2" fmla="*/ 418157 w 417997"/>
                    <a:gd name="connsiteY2" fmla="*/ 166118 h 166013"/>
                    <a:gd name="connsiteX3" fmla="*/ 160 w 417997"/>
                    <a:gd name="connsiteY3" fmla="*/ 166118 h 16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997" h="166013">
                      <a:moveTo>
                        <a:pt x="160" y="105"/>
                      </a:moveTo>
                      <a:lnTo>
                        <a:pt x="418157" y="105"/>
                      </a:lnTo>
                      <a:lnTo>
                        <a:pt x="418157" y="166118"/>
                      </a:lnTo>
                      <a:lnTo>
                        <a:pt x="160" y="16611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275" name="Graphic 3339">
                  <a:extLst>
                    <a:ext uri="{FF2B5EF4-FFF2-40B4-BE49-F238E27FC236}">
                      <a16:creationId xmlns:a16="http://schemas.microsoft.com/office/drawing/2014/main" id="{26A635AC-A949-4DDC-A9BA-01D129493120}"/>
                    </a:ext>
                  </a:extLst>
                </p:cNvPr>
                <p:cNvGrpSpPr/>
                <p:nvPr/>
              </p:nvGrpSpPr>
              <p:grpSpPr>
                <a:xfrm>
                  <a:off x="5338135" y="5145017"/>
                  <a:ext cx="287558" cy="197525"/>
                  <a:chOff x="5338135" y="5145017"/>
                  <a:chExt cx="287558" cy="197525"/>
                </a:xfrm>
                <a:solidFill>
                  <a:srgbClr val="A0BDAB"/>
                </a:solidFill>
              </p:grpSpPr>
              <p:sp>
                <p:nvSpPr>
                  <p:cNvPr id="2276" name="Freeform: Shape 2275">
                    <a:extLst>
                      <a:ext uri="{FF2B5EF4-FFF2-40B4-BE49-F238E27FC236}">
                        <a16:creationId xmlns:a16="http://schemas.microsoft.com/office/drawing/2014/main" id="{EF464118-3294-4584-B8FC-BDCBF702425C}"/>
                      </a:ext>
                    </a:extLst>
                  </p:cNvPr>
                  <p:cNvSpPr/>
                  <p:nvPr/>
                </p:nvSpPr>
                <p:spPr>
                  <a:xfrm>
                    <a:off x="5338520" y="5156193"/>
                    <a:ext cx="90151" cy="103550"/>
                  </a:xfrm>
                  <a:custGeom>
                    <a:avLst/>
                    <a:gdLst>
                      <a:gd name="connsiteX0" fmla="*/ 1008 w 90151"/>
                      <a:gd name="connsiteY0" fmla="*/ 99993 h 103550"/>
                      <a:gd name="connsiteX1" fmla="*/ 90151 w 90151"/>
                      <a:gd name="connsiteY1" fmla="*/ 0 h 103550"/>
                      <a:gd name="connsiteX2" fmla="*/ 0 w 90151"/>
                      <a:gd name="connsiteY2" fmla="*/ 103551 h 103550"/>
                      <a:gd name="connsiteX3" fmla="*/ 1008 w 90151"/>
                      <a:gd name="connsiteY3" fmla="*/ 99993 h 10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151" h="103550">
                        <a:moveTo>
                          <a:pt x="1008" y="99993"/>
                        </a:moveTo>
                        <a:cubicBezTo>
                          <a:pt x="25258" y="52739"/>
                          <a:pt x="55970" y="16601"/>
                          <a:pt x="90151" y="0"/>
                        </a:cubicBezTo>
                        <a:cubicBezTo>
                          <a:pt x="56059" y="17165"/>
                          <a:pt x="23864" y="56237"/>
                          <a:pt x="0" y="103551"/>
                        </a:cubicBezTo>
                        <a:lnTo>
                          <a:pt x="1008" y="99993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77" name="Freeform: Shape 2276">
                    <a:extLst>
                      <a:ext uri="{FF2B5EF4-FFF2-40B4-BE49-F238E27FC236}">
                        <a16:creationId xmlns:a16="http://schemas.microsoft.com/office/drawing/2014/main" id="{AECA8B3F-5EC3-4EF9-AA78-95358038BB43}"/>
                      </a:ext>
                    </a:extLst>
                  </p:cNvPr>
                  <p:cNvSpPr/>
                  <p:nvPr/>
                </p:nvSpPr>
                <p:spPr>
                  <a:xfrm>
                    <a:off x="5385953" y="5147300"/>
                    <a:ext cx="88816" cy="101949"/>
                  </a:xfrm>
                  <a:custGeom>
                    <a:avLst/>
                    <a:gdLst>
                      <a:gd name="connsiteX0" fmla="*/ 6552 w 88816"/>
                      <a:gd name="connsiteY0" fmla="*/ 92612 h 101949"/>
                      <a:gd name="connsiteX1" fmla="*/ 26621 w 88816"/>
                      <a:gd name="connsiteY1" fmla="*/ 67976 h 101949"/>
                      <a:gd name="connsiteX2" fmla="*/ 47017 w 88816"/>
                      <a:gd name="connsiteY2" fmla="*/ 44260 h 101949"/>
                      <a:gd name="connsiteX3" fmla="*/ 67532 w 88816"/>
                      <a:gd name="connsiteY3" fmla="*/ 20929 h 101949"/>
                      <a:gd name="connsiteX4" fmla="*/ 88817 w 88816"/>
                      <a:gd name="connsiteY4" fmla="*/ 0 h 101949"/>
                      <a:gd name="connsiteX5" fmla="*/ 67650 w 88816"/>
                      <a:gd name="connsiteY5" fmla="*/ 21285 h 101949"/>
                      <a:gd name="connsiteX6" fmla="*/ 47254 w 88816"/>
                      <a:gd name="connsiteY6" fmla="*/ 44972 h 101949"/>
                      <a:gd name="connsiteX7" fmla="*/ 27007 w 88816"/>
                      <a:gd name="connsiteY7" fmla="*/ 69044 h 101949"/>
                      <a:gd name="connsiteX8" fmla="*/ 0 w 88816"/>
                      <a:gd name="connsiteY8" fmla="*/ 101950 h 101949"/>
                      <a:gd name="connsiteX9" fmla="*/ 6552 w 88816"/>
                      <a:gd name="connsiteY9" fmla="*/ 92612 h 101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8816" h="101949">
                        <a:moveTo>
                          <a:pt x="6552" y="92612"/>
                        </a:moveTo>
                        <a:cubicBezTo>
                          <a:pt x="13133" y="84074"/>
                          <a:pt x="19862" y="75951"/>
                          <a:pt x="26621" y="67976"/>
                        </a:cubicBezTo>
                        <a:cubicBezTo>
                          <a:pt x="33410" y="60002"/>
                          <a:pt x="40229" y="52146"/>
                          <a:pt x="47017" y="44260"/>
                        </a:cubicBezTo>
                        <a:cubicBezTo>
                          <a:pt x="53806" y="36375"/>
                          <a:pt x="60624" y="28459"/>
                          <a:pt x="67532" y="20929"/>
                        </a:cubicBezTo>
                        <a:cubicBezTo>
                          <a:pt x="74469" y="13400"/>
                          <a:pt x="81524" y="6285"/>
                          <a:pt x="88817" y="0"/>
                        </a:cubicBezTo>
                        <a:cubicBezTo>
                          <a:pt x="81554" y="6403"/>
                          <a:pt x="74528" y="13637"/>
                          <a:pt x="67650" y="21285"/>
                        </a:cubicBezTo>
                        <a:cubicBezTo>
                          <a:pt x="60773" y="28934"/>
                          <a:pt x="54014" y="36968"/>
                          <a:pt x="47254" y="44972"/>
                        </a:cubicBezTo>
                        <a:cubicBezTo>
                          <a:pt x="40495" y="53006"/>
                          <a:pt x="33736" y="60980"/>
                          <a:pt x="27007" y="69044"/>
                        </a:cubicBezTo>
                        <a:cubicBezTo>
                          <a:pt x="20277" y="77137"/>
                          <a:pt x="6492" y="93323"/>
                          <a:pt x="0" y="101950"/>
                        </a:cubicBezTo>
                        <a:lnTo>
                          <a:pt x="6552" y="92612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78" name="Freeform: Shape 2277">
                    <a:extLst>
                      <a:ext uri="{FF2B5EF4-FFF2-40B4-BE49-F238E27FC236}">
                        <a16:creationId xmlns:a16="http://schemas.microsoft.com/office/drawing/2014/main" id="{E6154352-2DBB-447C-8F15-DF3A07547B54}"/>
                      </a:ext>
                    </a:extLst>
                  </p:cNvPr>
                  <p:cNvSpPr/>
                  <p:nvPr/>
                </p:nvSpPr>
                <p:spPr>
                  <a:xfrm>
                    <a:off x="5450134" y="5145017"/>
                    <a:ext cx="78500" cy="94686"/>
                  </a:xfrm>
                  <a:custGeom>
                    <a:avLst/>
                    <a:gdLst>
                      <a:gd name="connsiteX0" fmla="*/ 0 w 78500"/>
                      <a:gd name="connsiteY0" fmla="*/ 94035 h 94686"/>
                      <a:gd name="connsiteX1" fmla="*/ 5959 w 78500"/>
                      <a:gd name="connsiteY1" fmla="*/ 75328 h 94686"/>
                      <a:gd name="connsiteX2" fmla="*/ 13192 w 78500"/>
                      <a:gd name="connsiteY2" fmla="*/ 57838 h 94686"/>
                      <a:gd name="connsiteX3" fmla="*/ 22679 w 78500"/>
                      <a:gd name="connsiteY3" fmla="*/ 43816 h 94686"/>
                      <a:gd name="connsiteX4" fmla="*/ 33766 w 78500"/>
                      <a:gd name="connsiteY4" fmla="*/ 34507 h 94686"/>
                      <a:gd name="connsiteX5" fmla="*/ 78500 w 78500"/>
                      <a:gd name="connsiteY5" fmla="*/ 0 h 94686"/>
                      <a:gd name="connsiteX6" fmla="*/ 33914 w 78500"/>
                      <a:gd name="connsiteY6" fmla="*/ 35307 h 94686"/>
                      <a:gd name="connsiteX7" fmla="*/ 22975 w 78500"/>
                      <a:gd name="connsiteY7" fmla="*/ 44735 h 94686"/>
                      <a:gd name="connsiteX8" fmla="*/ 13755 w 78500"/>
                      <a:gd name="connsiteY8" fmla="*/ 58638 h 94686"/>
                      <a:gd name="connsiteX9" fmla="*/ 6700 w 78500"/>
                      <a:gd name="connsiteY9" fmla="*/ 76010 h 94686"/>
                      <a:gd name="connsiteX10" fmla="*/ 889 w 78500"/>
                      <a:gd name="connsiteY10" fmla="*/ 94687 h 94686"/>
                      <a:gd name="connsiteX11" fmla="*/ 0 w 78500"/>
                      <a:gd name="connsiteY11" fmla="*/ 94035 h 94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8500" h="94686">
                        <a:moveTo>
                          <a:pt x="0" y="94035"/>
                        </a:moveTo>
                        <a:cubicBezTo>
                          <a:pt x="1897" y="87750"/>
                          <a:pt x="3795" y="81435"/>
                          <a:pt x="5959" y="75328"/>
                        </a:cubicBezTo>
                        <a:cubicBezTo>
                          <a:pt x="8093" y="69192"/>
                          <a:pt x="10465" y="63263"/>
                          <a:pt x="13192" y="57838"/>
                        </a:cubicBezTo>
                        <a:cubicBezTo>
                          <a:pt x="15949" y="52442"/>
                          <a:pt x="19121" y="47551"/>
                          <a:pt x="22679" y="43816"/>
                        </a:cubicBezTo>
                        <a:cubicBezTo>
                          <a:pt x="26236" y="40080"/>
                          <a:pt x="30031" y="37442"/>
                          <a:pt x="33766" y="34507"/>
                        </a:cubicBezTo>
                        <a:lnTo>
                          <a:pt x="78500" y="0"/>
                        </a:lnTo>
                        <a:lnTo>
                          <a:pt x="33914" y="35307"/>
                        </a:lnTo>
                        <a:cubicBezTo>
                          <a:pt x="30208" y="38302"/>
                          <a:pt x="26444" y="41029"/>
                          <a:pt x="22975" y="44735"/>
                        </a:cubicBezTo>
                        <a:cubicBezTo>
                          <a:pt x="19507" y="48440"/>
                          <a:pt x="16423" y="53272"/>
                          <a:pt x="13755" y="58638"/>
                        </a:cubicBezTo>
                        <a:cubicBezTo>
                          <a:pt x="11087" y="64034"/>
                          <a:pt x="8775" y="69933"/>
                          <a:pt x="6700" y="76010"/>
                        </a:cubicBezTo>
                        <a:cubicBezTo>
                          <a:pt x="4625" y="82088"/>
                          <a:pt x="2757" y="88402"/>
                          <a:pt x="889" y="94687"/>
                        </a:cubicBezTo>
                        <a:lnTo>
                          <a:pt x="0" y="94035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79" name="Freeform: Shape 2278">
                    <a:extLst>
                      <a:ext uri="{FF2B5EF4-FFF2-40B4-BE49-F238E27FC236}">
                        <a16:creationId xmlns:a16="http://schemas.microsoft.com/office/drawing/2014/main" id="{3AB63F91-A301-4665-8B9E-BEE72F403293}"/>
                      </a:ext>
                    </a:extLst>
                  </p:cNvPr>
                  <p:cNvSpPr/>
                  <p:nvPr/>
                </p:nvSpPr>
                <p:spPr>
                  <a:xfrm>
                    <a:off x="5489058" y="5147804"/>
                    <a:ext cx="74794" cy="91277"/>
                  </a:xfrm>
                  <a:custGeom>
                    <a:avLst/>
                    <a:gdLst>
                      <a:gd name="connsiteX0" fmla="*/ 0 w 74794"/>
                      <a:gd name="connsiteY0" fmla="*/ 90121 h 91277"/>
                      <a:gd name="connsiteX1" fmla="*/ 17698 w 74794"/>
                      <a:gd name="connsiteY1" fmla="*/ 64953 h 91277"/>
                      <a:gd name="connsiteX2" fmla="*/ 36553 w 74794"/>
                      <a:gd name="connsiteY2" fmla="*/ 42778 h 91277"/>
                      <a:gd name="connsiteX3" fmla="*/ 74795 w 74794"/>
                      <a:gd name="connsiteY3" fmla="*/ 0 h 91277"/>
                      <a:gd name="connsiteX4" fmla="*/ 36819 w 74794"/>
                      <a:gd name="connsiteY4" fmla="*/ 43489 h 91277"/>
                      <a:gd name="connsiteX5" fmla="*/ 18113 w 74794"/>
                      <a:gd name="connsiteY5" fmla="*/ 66020 h 91277"/>
                      <a:gd name="connsiteX6" fmla="*/ 741 w 74794"/>
                      <a:gd name="connsiteY6" fmla="*/ 91278 h 91277"/>
                      <a:gd name="connsiteX7" fmla="*/ 0 w 74794"/>
                      <a:gd name="connsiteY7" fmla="*/ 90121 h 9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4794" h="91277">
                        <a:moveTo>
                          <a:pt x="0" y="90121"/>
                        </a:moveTo>
                        <a:cubicBezTo>
                          <a:pt x="5307" y="80457"/>
                          <a:pt x="11473" y="72482"/>
                          <a:pt x="17698" y="64953"/>
                        </a:cubicBezTo>
                        <a:cubicBezTo>
                          <a:pt x="23953" y="57452"/>
                          <a:pt x="30238" y="50071"/>
                          <a:pt x="36553" y="42778"/>
                        </a:cubicBezTo>
                        <a:cubicBezTo>
                          <a:pt x="49181" y="28163"/>
                          <a:pt x="61929" y="13904"/>
                          <a:pt x="74795" y="0"/>
                        </a:cubicBezTo>
                        <a:cubicBezTo>
                          <a:pt x="62018" y="14141"/>
                          <a:pt x="49359" y="28637"/>
                          <a:pt x="36819" y="43489"/>
                        </a:cubicBezTo>
                        <a:cubicBezTo>
                          <a:pt x="30564" y="50901"/>
                          <a:pt x="24309" y="58401"/>
                          <a:pt x="18113" y="66020"/>
                        </a:cubicBezTo>
                        <a:cubicBezTo>
                          <a:pt x="11947" y="73639"/>
                          <a:pt x="5870" y="81672"/>
                          <a:pt x="741" y="91278"/>
                        </a:cubicBezTo>
                        <a:lnTo>
                          <a:pt x="0" y="90121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0" name="Freeform: Shape 2279">
                    <a:extLst>
                      <a:ext uri="{FF2B5EF4-FFF2-40B4-BE49-F238E27FC236}">
                        <a16:creationId xmlns:a16="http://schemas.microsoft.com/office/drawing/2014/main" id="{AC89167F-E4DE-4BD3-8CCA-2D6AF7682784}"/>
                      </a:ext>
                    </a:extLst>
                  </p:cNvPr>
                  <p:cNvSpPr/>
                  <p:nvPr/>
                </p:nvSpPr>
                <p:spPr>
                  <a:xfrm>
                    <a:off x="5538003" y="5174010"/>
                    <a:ext cx="59408" cy="63499"/>
                  </a:xfrm>
                  <a:custGeom>
                    <a:avLst/>
                    <a:gdLst>
                      <a:gd name="connsiteX0" fmla="*/ 0 w 59408"/>
                      <a:gd name="connsiteY0" fmla="*/ 61870 h 63499"/>
                      <a:gd name="connsiteX1" fmla="*/ 7737 w 59408"/>
                      <a:gd name="connsiteY1" fmla="*/ 55377 h 63499"/>
                      <a:gd name="connsiteX2" fmla="*/ 14704 w 59408"/>
                      <a:gd name="connsiteY2" fmla="*/ 46306 h 63499"/>
                      <a:gd name="connsiteX3" fmla="*/ 21196 w 59408"/>
                      <a:gd name="connsiteY3" fmla="*/ 35989 h 63499"/>
                      <a:gd name="connsiteX4" fmla="*/ 24546 w 59408"/>
                      <a:gd name="connsiteY4" fmla="*/ 30950 h 63499"/>
                      <a:gd name="connsiteX5" fmla="*/ 28044 w 59408"/>
                      <a:gd name="connsiteY5" fmla="*/ 26266 h 63499"/>
                      <a:gd name="connsiteX6" fmla="*/ 43312 w 59408"/>
                      <a:gd name="connsiteY6" fmla="*/ 11295 h 63499"/>
                      <a:gd name="connsiteX7" fmla="*/ 59409 w 59408"/>
                      <a:gd name="connsiteY7" fmla="*/ 0 h 63499"/>
                      <a:gd name="connsiteX8" fmla="*/ 43401 w 59408"/>
                      <a:gd name="connsiteY8" fmla="*/ 11710 h 63499"/>
                      <a:gd name="connsiteX9" fmla="*/ 28311 w 59408"/>
                      <a:gd name="connsiteY9" fmla="*/ 26977 h 63499"/>
                      <a:gd name="connsiteX10" fmla="*/ 15149 w 59408"/>
                      <a:gd name="connsiteY10" fmla="*/ 47254 h 63499"/>
                      <a:gd name="connsiteX11" fmla="*/ 8123 w 59408"/>
                      <a:gd name="connsiteY11" fmla="*/ 56652 h 63499"/>
                      <a:gd name="connsiteX12" fmla="*/ 237 w 59408"/>
                      <a:gd name="connsiteY12" fmla="*/ 63500 h 63499"/>
                      <a:gd name="connsiteX13" fmla="*/ 0 w 59408"/>
                      <a:gd name="connsiteY13" fmla="*/ 61870 h 63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08" h="63499">
                        <a:moveTo>
                          <a:pt x="0" y="61870"/>
                        </a:moveTo>
                        <a:cubicBezTo>
                          <a:pt x="2668" y="60180"/>
                          <a:pt x="5277" y="58016"/>
                          <a:pt x="7737" y="55377"/>
                        </a:cubicBezTo>
                        <a:cubicBezTo>
                          <a:pt x="10198" y="52768"/>
                          <a:pt x="12510" y="49656"/>
                          <a:pt x="14704" y="46306"/>
                        </a:cubicBezTo>
                        <a:cubicBezTo>
                          <a:pt x="16898" y="42956"/>
                          <a:pt x="19032" y="39428"/>
                          <a:pt x="21196" y="35989"/>
                        </a:cubicBezTo>
                        <a:cubicBezTo>
                          <a:pt x="22293" y="34270"/>
                          <a:pt x="23390" y="32580"/>
                          <a:pt x="24546" y="30950"/>
                        </a:cubicBezTo>
                        <a:cubicBezTo>
                          <a:pt x="25702" y="29349"/>
                          <a:pt x="26859" y="27748"/>
                          <a:pt x="28044" y="26266"/>
                        </a:cubicBezTo>
                        <a:cubicBezTo>
                          <a:pt x="32847" y="20307"/>
                          <a:pt x="38005" y="15475"/>
                          <a:pt x="43312" y="11295"/>
                        </a:cubicBezTo>
                        <a:cubicBezTo>
                          <a:pt x="48618" y="7115"/>
                          <a:pt x="54014" y="3528"/>
                          <a:pt x="59409" y="0"/>
                        </a:cubicBezTo>
                        <a:cubicBezTo>
                          <a:pt x="54014" y="3676"/>
                          <a:pt x="48648" y="7382"/>
                          <a:pt x="43401" y="11710"/>
                        </a:cubicBezTo>
                        <a:cubicBezTo>
                          <a:pt x="38153" y="16008"/>
                          <a:pt x="33025" y="20959"/>
                          <a:pt x="28311" y="26977"/>
                        </a:cubicBezTo>
                        <a:cubicBezTo>
                          <a:pt x="23568" y="32906"/>
                          <a:pt x="19536" y="40406"/>
                          <a:pt x="15149" y="47254"/>
                        </a:cubicBezTo>
                        <a:cubicBezTo>
                          <a:pt x="12955" y="50693"/>
                          <a:pt x="10613" y="53925"/>
                          <a:pt x="8123" y="56652"/>
                        </a:cubicBezTo>
                        <a:cubicBezTo>
                          <a:pt x="5633" y="59409"/>
                          <a:pt x="2965" y="61692"/>
                          <a:pt x="237" y="63500"/>
                        </a:cubicBezTo>
                        <a:lnTo>
                          <a:pt x="0" y="6187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1" name="Freeform: Shape 2280">
                    <a:extLst>
                      <a:ext uri="{FF2B5EF4-FFF2-40B4-BE49-F238E27FC236}">
                        <a16:creationId xmlns:a16="http://schemas.microsoft.com/office/drawing/2014/main" id="{039CF928-8035-4455-A7F3-7E8E20D08F1B}"/>
                      </a:ext>
                    </a:extLst>
                  </p:cNvPr>
                  <p:cNvSpPr/>
                  <p:nvPr/>
                </p:nvSpPr>
                <p:spPr>
                  <a:xfrm>
                    <a:off x="5589371" y="5200483"/>
                    <a:ext cx="32379" cy="41266"/>
                  </a:xfrm>
                  <a:custGeom>
                    <a:avLst/>
                    <a:gdLst>
                      <a:gd name="connsiteX0" fmla="*/ 6 w 32379"/>
                      <a:gd name="connsiteY0" fmla="*/ 41266 h 41266"/>
                      <a:gd name="connsiteX1" fmla="*/ 688 w 32379"/>
                      <a:gd name="connsiteY1" fmla="*/ 34981 h 41266"/>
                      <a:gd name="connsiteX2" fmla="*/ 2171 w 32379"/>
                      <a:gd name="connsiteY2" fmla="*/ 31157 h 41266"/>
                      <a:gd name="connsiteX3" fmla="*/ 6143 w 32379"/>
                      <a:gd name="connsiteY3" fmla="*/ 25465 h 41266"/>
                      <a:gd name="connsiteX4" fmla="*/ 14622 w 32379"/>
                      <a:gd name="connsiteY4" fmla="*/ 16038 h 41266"/>
                      <a:gd name="connsiteX5" fmla="*/ 32379 w 32379"/>
                      <a:gd name="connsiteY5" fmla="*/ 0 h 41266"/>
                      <a:gd name="connsiteX6" fmla="*/ 14859 w 32379"/>
                      <a:gd name="connsiteY6" fmla="*/ 16750 h 41266"/>
                      <a:gd name="connsiteX7" fmla="*/ 6528 w 32379"/>
                      <a:gd name="connsiteY7" fmla="*/ 26503 h 41266"/>
                      <a:gd name="connsiteX8" fmla="*/ 2823 w 32379"/>
                      <a:gd name="connsiteY8" fmla="*/ 32076 h 41266"/>
                      <a:gd name="connsiteX9" fmla="*/ 1103 w 32379"/>
                      <a:gd name="connsiteY9" fmla="*/ 40021 h 41266"/>
                      <a:gd name="connsiteX10" fmla="*/ 6 w 32379"/>
                      <a:gd name="connsiteY10" fmla="*/ 41266 h 41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379" h="41266">
                        <a:moveTo>
                          <a:pt x="6" y="41266"/>
                        </a:moveTo>
                        <a:cubicBezTo>
                          <a:pt x="-53" y="39754"/>
                          <a:pt x="303" y="36404"/>
                          <a:pt x="688" y="34981"/>
                        </a:cubicBezTo>
                        <a:cubicBezTo>
                          <a:pt x="1074" y="33558"/>
                          <a:pt x="1607" y="32313"/>
                          <a:pt x="2171" y="31157"/>
                        </a:cubicBezTo>
                        <a:cubicBezTo>
                          <a:pt x="3356" y="28904"/>
                          <a:pt x="4750" y="27125"/>
                          <a:pt x="6143" y="25465"/>
                        </a:cubicBezTo>
                        <a:cubicBezTo>
                          <a:pt x="8930" y="22175"/>
                          <a:pt x="11746" y="19032"/>
                          <a:pt x="14622" y="16038"/>
                        </a:cubicBezTo>
                        <a:cubicBezTo>
                          <a:pt x="20373" y="10050"/>
                          <a:pt x="26302" y="4714"/>
                          <a:pt x="32379" y="0"/>
                        </a:cubicBezTo>
                        <a:cubicBezTo>
                          <a:pt x="26361" y="4951"/>
                          <a:pt x="20521" y="10554"/>
                          <a:pt x="14859" y="16750"/>
                        </a:cubicBezTo>
                        <a:cubicBezTo>
                          <a:pt x="12042" y="19833"/>
                          <a:pt x="9256" y="23094"/>
                          <a:pt x="6528" y="26503"/>
                        </a:cubicBezTo>
                        <a:cubicBezTo>
                          <a:pt x="5165" y="28163"/>
                          <a:pt x="3860" y="29971"/>
                          <a:pt x="2823" y="32076"/>
                        </a:cubicBezTo>
                        <a:cubicBezTo>
                          <a:pt x="1785" y="34151"/>
                          <a:pt x="955" y="37590"/>
                          <a:pt x="1103" y="40021"/>
                        </a:cubicBezTo>
                        <a:lnTo>
                          <a:pt x="6" y="41266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2" name="Freeform: Shape 2281">
                    <a:extLst>
                      <a:ext uri="{FF2B5EF4-FFF2-40B4-BE49-F238E27FC236}">
                        <a16:creationId xmlns:a16="http://schemas.microsoft.com/office/drawing/2014/main" id="{A69C2A3A-C70F-448E-86EB-88051E5393AA}"/>
                      </a:ext>
                    </a:extLst>
                  </p:cNvPr>
                  <p:cNvSpPr/>
                  <p:nvPr/>
                </p:nvSpPr>
                <p:spPr>
                  <a:xfrm>
                    <a:off x="5338135" y="5262886"/>
                    <a:ext cx="63737" cy="71682"/>
                  </a:xfrm>
                  <a:custGeom>
                    <a:avLst/>
                    <a:gdLst>
                      <a:gd name="connsiteX0" fmla="*/ 949 w 63737"/>
                      <a:gd name="connsiteY0" fmla="*/ 0 h 71682"/>
                      <a:gd name="connsiteX1" fmla="*/ 6818 w 63737"/>
                      <a:gd name="connsiteY1" fmla="*/ 12451 h 71682"/>
                      <a:gd name="connsiteX2" fmla="*/ 14467 w 63737"/>
                      <a:gd name="connsiteY2" fmla="*/ 22086 h 71682"/>
                      <a:gd name="connsiteX3" fmla="*/ 30386 w 63737"/>
                      <a:gd name="connsiteY3" fmla="*/ 40140 h 71682"/>
                      <a:gd name="connsiteX4" fmla="*/ 46335 w 63737"/>
                      <a:gd name="connsiteY4" fmla="*/ 58164 h 71682"/>
                      <a:gd name="connsiteX5" fmla="*/ 54636 w 63737"/>
                      <a:gd name="connsiteY5" fmla="*/ 66257 h 71682"/>
                      <a:gd name="connsiteX6" fmla="*/ 63737 w 63737"/>
                      <a:gd name="connsiteY6" fmla="*/ 71682 h 71682"/>
                      <a:gd name="connsiteX7" fmla="*/ 54547 w 63737"/>
                      <a:gd name="connsiteY7" fmla="*/ 66465 h 71682"/>
                      <a:gd name="connsiteX8" fmla="*/ 46158 w 63737"/>
                      <a:gd name="connsiteY8" fmla="*/ 58549 h 71682"/>
                      <a:gd name="connsiteX9" fmla="*/ 30060 w 63737"/>
                      <a:gd name="connsiteY9" fmla="*/ 40910 h 71682"/>
                      <a:gd name="connsiteX10" fmla="*/ 13963 w 63737"/>
                      <a:gd name="connsiteY10" fmla="*/ 23212 h 71682"/>
                      <a:gd name="connsiteX11" fmla="*/ 6166 w 63737"/>
                      <a:gd name="connsiteY11" fmla="*/ 13666 h 71682"/>
                      <a:gd name="connsiteX12" fmla="*/ 0 w 63737"/>
                      <a:gd name="connsiteY12" fmla="*/ 949 h 71682"/>
                      <a:gd name="connsiteX13" fmla="*/ 949 w 63737"/>
                      <a:gd name="connsiteY13" fmla="*/ 0 h 71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3737" h="71682">
                        <a:moveTo>
                          <a:pt x="949" y="0"/>
                        </a:moveTo>
                        <a:cubicBezTo>
                          <a:pt x="2372" y="4803"/>
                          <a:pt x="4476" y="8894"/>
                          <a:pt x="6818" y="12451"/>
                        </a:cubicBezTo>
                        <a:cubicBezTo>
                          <a:pt x="9190" y="16008"/>
                          <a:pt x="11799" y="19062"/>
                          <a:pt x="14467" y="22086"/>
                        </a:cubicBezTo>
                        <a:lnTo>
                          <a:pt x="30386" y="40140"/>
                        </a:lnTo>
                        <a:cubicBezTo>
                          <a:pt x="35693" y="46128"/>
                          <a:pt x="40999" y="52205"/>
                          <a:pt x="46335" y="58164"/>
                        </a:cubicBezTo>
                        <a:cubicBezTo>
                          <a:pt x="49033" y="61099"/>
                          <a:pt x="51761" y="63915"/>
                          <a:pt x="54636" y="66257"/>
                        </a:cubicBezTo>
                        <a:cubicBezTo>
                          <a:pt x="57512" y="68629"/>
                          <a:pt x="60565" y="70526"/>
                          <a:pt x="63737" y="71682"/>
                        </a:cubicBezTo>
                        <a:cubicBezTo>
                          <a:pt x="60536" y="70615"/>
                          <a:pt x="57452" y="68777"/>
                          <a:pt x="54547" y="66465"/>
                        </a:cubicBezTo>
                        <a:cubicBezTo>
                          <a:pt x="51642" y="64182"/>
                          <a:pt x="48855" y="61425"/>
                          <a:pt x="46158" y="58549"/>
                        </a:cubicBezTo>
                        <a:cubicBezTo>
                          <a:pt x="40762" y="52739"/>
                          <a:pt x="35426" y="46780"/>
                          <a:pt x="30060" y="40910"/>
                        </a:cubicBezTo>
                        <a:lnTo>
                          <a:pt x="13963" y="23212"/>
                        </a:lnTo>
                        <a:cubicBezTo>
                          <a:pt x="11295" y="20248"/>
                          <a:pt x="8597" y="17224"/>
                          <a:pt x="6166" y="13666"/>
                        </a:cubicBezTo>
                        <a:cubicBezTo>
                          <a:pt x="3735" y="10109"/>
                          <a:pt x="1512" y="5959"/>
                          <a:pt x="0" y="949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3" name="Freeform: Shape 2282">
                    <a:extLst>
                      <a:ext uri="{FF2B5EF4-FFF2-40B4-BE49-F238E27FC236}">
                        <a16:creationId xmlns:a16="http://schemas.microsoft.com/office/drawing/2014/main" id="{50D93192-98B7-47C4-96B4-A4759C6BCCAE}"/>
                      </a:ext>
                    </a:extLst>
                  </p:cNvPr>
                  <p:cNvSpPr/>
                  <p:nvPr/>
                </p:nvSpPr>
                <p:spPr>
                  <a:xfrm>
                    <a:off x="5386545" y="5249605"/>
                    <a:ext cx="81731" cy="92937"/>
                  </a:xfrm>
                  <a:custGeom>
                    <a:avLst/>
                    <a:gdLst>
                      <a:gd name="connsiteX0" fmla="*/ 771 w 81731"/>
                      <a:gd name="connsiteY0" fmla="*/ 0 h 92937"/>
                      <a:gd name="connsiteX1" fmla="*/ 18084 w 81731"/>
                      <a:gd name="connsiteY1" fmla="*/ 29586 h 92937"/>
                      <a:gd name="connsiteX2" fmla="*/ 27896 w 81731"/>
                      <a:gd name="connsiteY2" fmla="*/ 42067 h 92937"/>
                      <a:gd name="connsiteX3" fmla="*/ 38835 w 81731"/>
                      <a:gd name="connsiteY3" fmla="*/ 51612 h 92937"/>
                      <a:gd name="connsiteX4" fmla="*/ 44557 w 81731"/>
                      <a:gd name="connsiteY4" fmla="*/ 55674 h 92937"/>
                      <a:gd name="connsiteX5" fmla="*/ 50130 w 81731"/>
                      <a:gd name="connsiteY5" fmla="*/ 60269 h 92937"/>
                      <a:gd name="connsiteX6" fmla="*/ 60773 w 81731"/>
                      <a:gd name="connsiteY6" fmla="*/ 70911 h 92937"/>
                      <a:gd name="connsiteX7" fmla="*/ 81732 w 81731"/>
                      <a:gd name="connsiteY7" fmla="*/ 92938 h 92937"/>
                      <a:gd name="connsiteX8" fmla="*/ 60624 w 81731"/>
                      <a:gd name="connsiteY8" fmla="*/ 71297 h 92937"/>
                      <a:gd name="connsiteX9" fmla="*/ 49923 w 81731"/>
                      <a:gd name="connsiteY9" fmla="*/ 60862 h 92937"/>
                      <a:gd name="connsiteX10" fmla="*/ 44349 w 81731"/>
                      <a:gd name="connsiteY10" fmla="*/ 56385 h 92937"/>
                      <a:gd name="connsiteX11" fmla="*/ 38598 w 81731"/>
                      <a:gd name="connsiteY11" fmla="*/ 52442 h 92937"/>
                      <a:gd name="connsiteX12" fmla="*/ 27511 w 81731"/>
                      <a:gd name="connsiteY12" fmla="*/ 43045 h 92937"/>
                      <a:gd name="connsiteX13" fmla="*/ 17550 w 81731"/>
                      <a:gd name="connsiteY13" fmla="*/ 30653 h 92937"/>
                      <a:gd name="connsiteX14" fmla="*/ 0 w 81731"/>
                      <a:gd name="connsiteY14" fmla="*/ 1275 h 92937"/>
                      <a:gd name="connsiteX15" fmla="*/ 771 w 81731"/>
                      <a:gd name="connsiteY15" fmla="*/ 0 h 92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1731" h="92937">
                        <a:moveTo>
                          <a:pt x="771" y="0"/>
                        </a:moveTo>
                        <a:cubicBezTo>
                          <a:pt x="6314" y="10257"/>
                          <a:pt x="11888" y="20514"/>
                          <a:pt x="18084" y="29586"/>
                        </a:cubicBezTo>
                        <a:cubicBezTo>
                          <a:pt x="21167" y="34122"/>
                          <a:pt x="24428" y="38361"/>
                          <a:pt x="27896" y="42067"/>
                        </a:cubicBezTo>
                        <a:cubicBezTo>
                          <a:pt x="31365" y="45802"/>
                          <a:pt x="35011" y="48944"/>
                          <a:pt x="38835" y="51612"/>
                        </a:cubicBezTo>
                        <a:cubicBezTo>
                          <a:pt x="40732" y="52976"/>
                          <a:pt x="42659" y="54280"/>
                          <a:pt x="44557" y="55674"/>
                        </a:cubicBezTo>
                        <a:cubicBezTo>
                          <a:pt x="46454" y="57067"/>
                          <a:pt x="48322" y="58609"/>
                          <a:pt x="50130" y="60269"/>
                        </a:cubicBezTo>
                        <a:cubicBezTo>
                          <a:pt x="53776" y="63559"/>
                          <a:pt x="57275" y="67235"/>
                          <a:pt x="60773" y="70911"/>
                        </a:cubicBezTo>
                        <a:lnTo>
                          <a:pt x="81732" y="92938"/>
                        </a:lnTo>
                        <a:lnTo>
                          <a:pt x="60624" y="71297"/>
                        </a:lnTo>
                        <a:cubicBezTo>
                          <a:pt x="57097" y="67680"/>
                          <a:pt x="53598" y="64063"/>
                          <a:pt x="49923" y="60862"/>
                        </a:cubicBezTo>
                        <a:cubicBezTo>
                          <a:pt x="48084" y="59261"/>
                          <a:pt x="46247" y="57749"/>
                          <a:pt x="44349" y="56385"/>
                        </a:cubicBezTo>
                        <a:cubicBezTo>
                          <a:pt x="42452" y="55021"/>
                          <a:pt x="40525" y="53747"/>
                          <a:pt x="38598" y="52442"/>
                        </a:cubicBezTo>
                        <a:cubicBezTo>
                          <a:pt x="34744" y="49863"/>
                          <a:pt x="31009" y="46721"/>
                          <a:pt x="27511" y="43045"/>
                        </a:cubicBezTo>
                        <a:cubicBezTo>
                          <a:pt x="24013" y="39369"/>
                          <a:pt x="20692" y="35159"/>
                          <a:pt x="17550" y="30653"/>
                        </a:cubicBezTo>
                        <a:cubicBezTo>
                          <a:pt x="11265" y="21641"/>
                          <a:pt x="5603" y="11443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4" name="Freeform: Shape 2283">
                    <a:extLst>
                      <a:ext uri="{FF2B5EF4-FFF2-40B4-BE49-F238E27FC236}">
                        <a16:creationId xmlns:a16="http://schemas.microsoft.com/office/drawing/2014/main" id="{C4828A31-06A3-4AA8-B290-55C9942507C8}"/>
                      </a:ext>
                    </a:extLst>
                  </p:cNvPr>
                  <p:cNvSpPr/>
                  <p:nvPr/>
                </p:nvSpPr>
                <p:spPr>
                  <a:xfrm>
                    <a:off x="5445895" y="5241008"/>
                    <a:ext cx="68925" cy="93678"/>
                  </a:xfrm>
                  <a:custGeom>
                    <a:avLst/>
                    <a:gdLst>
                      <a:gd name="connsiteX0" fmla="*/ 949 w 68925"/>
                      <a:gd name="connsiteY0" fmla="*/ 0 h 93678"/>
                      <a:gd name="connsiteX1" fmla="*/ 7322 w 68925"/>
                      <a:gd name="connsiteY1" fmla="*/ 15297 h 93678"/>
                      <a:gd name="connsiteX2" fmla="*/ 9101 w 68925"/>
                      <a:gd name="connsiteY2" fmla="*/ 18854 h 93678"/>
                      <a:gd name="connsiteX3" fmla="*/ 10939 w 68925"/>
                      <a:gd name="connsiteY3" fmla="*/ 22323 h 93678"/>
                      <a:gd name="connsiteX4" fmla="*/ 12836 w 68925"/>
                      <a:gd name="connsiteY4" fmla="*/ 25702 h 93678"/>
                      <a:gd name="connsiteX5" fmla="*/ 14823 w 68925"/>
                      <a:gd name="connsiteY5" fmla="*/ 28963 h 93678"/>
                      <a:gd name="connsiteX6" fmla="*/ 23123 w 68925"/>
                      <a:gd name="connsiteY6" fmla="*/ 41236 h 93678"/>
                      <a:gd name="connsiteX7" fmla="*/ 27481 w 68925"/>
                      <a:gd name="connsiteY7" fmla="*/ 46958 h 93678"/>
                      <a:gd name="connsiteX8" fmla="*/ 31958 w 68925"/>
                      <a:gd name="connsiteY8" fmla="*/ 52442 h 93678"/>
                      <a:gd name="connsiteX9" fmla="*/ 50367 w 68925"/>
                      <a:gd name="connsiteY9" fmla="*/ 73224 h 93678"/>
                      <a:gd name="connsiteX10" fmla="*/ 68925 w 68925"/>
                      <a:gd name="connsiteY10" fmla="*/ 93679 h 93678"/>
                      <a:gd name="connsiteX11" fmla="*/ 50219 w 68925"/>
                      <a:gd name="connsiteY11" fmla="*/ 73609 h 93678"/>
                      <a:gd name="connsiteX12" fmla="*/ 31631 w 68925"/>
                      <a:gd name="connsiteY12" fmla="*/ 53183 h 93678"/>
                      <a:gd name="connsiteX13" fmla="*/ 27096 w 68925"/>
                      <a:gd name="connsiteY13" fmla="*/ 47788 h 93678"/>
                      <a:gd name="connsiteX14" fmla="*/ 22679 w 68925"/>
                      <a:gd name="connsiteY14" fmla="*/ 42126 h 93678"/>
                      <a:gd name="connsiteX15" fmla="*/ 14230 w 68925"/>
                      <a:gd name="connsiteY15" fmla="*/ 29971 h 93678"/>
                      <a:gd name="connsiteX16" fmla="*/ 12214 w 68925"/>
                      <a:gd name="connsiteY16" fmla="*/ 26740 h 93678"/>
                      <a:gd name="connsiteX17" fmla="*/ 10287 w 68925"/>
                      <a:gd name="connsiteY17" fmla="*/ 23360 h 93678"/>
                      <a:gd name="connsiteX18" fmla="*/ 8390 w 68925"/>
                      <a:gd name="connsiteY18" fmla="*/ 19892 h 93678"/>
                      <a:gd name="connsiteX19" fmla="*/ 6552 w 68925"/>
                      <a:gd name="connsiteY19" fmla="*/ 16334 h 93678"/>
                      <a:gd name="connsiteX20" fmla="*/ 0 w 68925"/>
                      <a:gd name="connsiteY20" fmla="*/ 1008 h 93678"/>
                      <a:gd name="connsiteX21" fmla="*/ 949 w 68925"/>
                      <a:gd name="connsiteY21" fmla="*/ 0 h 9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8925" h="93678">
                        <a:moveTo>
                          <a:pt x="949" y="0"/>
                        </a:moveTo>
                        <a:cubicBezTo>
                          <a:pt x="2905" y="5336"/>
                          <a:pt x="5010" y="10465"/>
                          <a:pt x="7322" y="15297"/>
                        </a:cubicBezTo>
                        <a:cubicBezTo>
                          <a:pt x="7886" y="16512"/>
                          <a:pt x="8508" y="17669"/>
                          <a:pt x="9101" y="18854"/>
                        </a:cubicBezTo>
                        <a:cubicBezTo>
                          <a:pt x="9694" y="20040"/>
                          <a:pt x="10317" y="21226"/>
                          <a:pt x="10939" y="22323"/>
                        </a:cubicBezTo>
                        <a:lnTo>
                          <a:pt x="12836" y="25702"/>
                        </a:lnTo>
                        <a:lnTo>
                          <a:pt x="14823" y="28963"/>
                        </a:lnTo>
                        <a:cubicBezTo>
                          <a:pt x="17491" y="33262"/>
                          <a:pt x="20248" y="37383"/>
                          <a:pt x="23123" y="41236"/>
                        </a:cubicBezTo>
                        <a:cubicBezTo>
                          <a:pt x="24546" y="43223"/>
                          <a:pt x="26028" y="45061"/>
                          <a:pt x="27481" y="46958"/>
                        </a:cubicBezTo>
                        <a:cubicBezTo>
                          <a:pt x="28963" y="48796"/>
                          <a:pt x="30446" y="50664"/>
                          <a:pt x="31958" y="52442"/>
                        </a:cubicBezTo>
                        <a:cubicBezTo>
                          <a:pt x="37975" y="59646"/>
                          <a:pt x="44171" y="66405"/>
                          <a:pt x="50367" y="73224"/>
                        </a:cubicBezTo>
                        <a:lnTo>
                          <a:pt x="68925" y="93679"/>
                        </a:lnTo>
                        <a:lnTo>
                          <a:pt x="50219" y="73609"/>
                        </a:lnTo>
                        <a:cubicBezTo>
                          <a:pt x="43993" y="66909"/>
                          <a:pt x="37709" y="60298"/>
                          <a:pt x="31631" y="53183"/>
                        </a:cubicBezTo>
                        <a:cubicBezTo>
                          <a:pt x="30090" y="51434"/>
                          <a:pt x="28608" y="49596"/>
                          <a:pt x="27096" y="47788"/>
                        </a:cubicBezTo>
                        <a:cubicBezTo>
                          <a:pt x="25613" y="45920"/>
                          <a:pt x="24131" y="44082"/>
                          <a:pt x="22679" y="42126"/>
                        </a:cubicBezTo>
                        <a:cubicBezTo>
                          <a:pt x="19744" y="38302"/>
                          <a:pt x="16957" y="34240"/>
                          <a:pt x="14230" y="29971"/>
                        </a:cubicBezTo>
                        <a:lnTo>
                          <a:pt x="12214" y="26740"/>
                        </a:lnTo>
                        <a:lnTo>
                          <a:pt x="10287" y="23360"/>
                        </a:lnTo>
                        <a:cubicBezTo>
                          <a:pt x="9635" y="22264"/>
                          <a:pt x="9012" y="21078"/>
                          <a:pt x="8390" y="19892"/>
                        </a:cubicBezTo>
                        <a:cubicBezTo>
                          <a:pt x="7767" y="18706"/>
                          <a:pt x="7144" y="17580"/>
                          <a:pt x="6552" y="16334"/>
                        </a:cubicBezTo>
                        <a:cubicBezTo>
                          <a:pt x="4150" y="11532"/>
                          <a:pt x="1986" y="6374"/>
                          <a:pt x="0" y="1008"/>
                        </a:cubicBezTo>
                        <a:lnTo>
                          <a:pt x="949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5" name="Freeform: Shape 2284">
                    <a:extLst>
                      <a:ext uri="{FF2B5EF4-FFF2-40B4-BE49-F238E27FC236}">
                        <a16:creationId xmlns:a16="http://schemas.microsoft.com/office/drawing/2014/main" id="{23D0006A-4F37-469E-9A9C-EBFA3961904E}"/>
                      </a:ext>
                    </a:extLst>
                  </p:cNvPr>
                  <p:cNvSpPr/>
                  <p:nvPr/>
                </p:nvSpPr>
                <p:spPr>
                  <a:xfrm>
                    <a:off x="5484701" y="5238103"/>
                    <a:ext cx="68302" cy="86682"/>
                  </a:xfrm>
                  <a:custGeom>
                    <a:avLst/>
                    <a:gdLst>
                      <a:gd name="connsiteX0" fmla="*/ 712 w 68302"/>
                      <a:gd name="connsiteY0" fmla="*/ 0 h 86682"/>
                      <a:gd name="connsiteX1" fmla="*/ 17165 w 68302"/>
                      <a:gd name="connsiteY1" fmla="*/ 22560 h 86682"/>
                      <a:gd name="connsiteX2" fmla="*/ 34181 w 68302"/>
                      <a:gd name="connsiteY2" fmla="*/ 43964 h 86682"/>
                      <a:gd name="connsiteX3" fmla="*/ 68303 w 68302"/>
                      <a:gd name="connsiteY3" fmla="*/ 86683 h 86682"/>
                      <a:gd name="connsiteX4" fmla="*/ 33855 w 68302"/>
                      <a:gd name="connsiteY4" fmla="*/ 44705 h 86682"/>
                      <a:gd name="connsiteX5" fmla="*/ 16661 w 68302"/>
                      <a:gd name="connsiteY5" fmla="*/ 23657 h 86682"/>
                      <a:gd name="connsiteX6" fmla="*/ 0 w 68302"/>
                      <a:gd name="connsiteY6" fmla="*/ 1393 h 86682"/>
                      <a:gd name="connsiteX7" fmla="*/ 712 w 68302"/>
                      <a:gd name="connsiteY7" fmla="*/ 0 h 86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302" h="86682">
                        <a:moveTo>
                          <a:pt x="712" y="0"/>
                        </a:moveTo>
                        <a:cubicBezTo>
                          <a:pt x="5988" y="7915"/>
                          <a:pt x="11532" y="15327"/>
                          <a:pt x="17165" y="22560"/>
                        </a:cubicBezTo>
                        <a:cubicBezTo>
                          <a:pt x="22797" y="29764"/>
                          <a:pt x="28519" y="36849"/>
                          <a:pt x="34181" y="43964"/>
                        </a:cubicBezTo>
                        <a:lnTo>
                          <a:pt x="68303" y="86683"/>
                        </a:lnTo>
                        <a:lnTo>
                          <a:pt x="33855" y="44705"/>
                        </a:lnTo>
                        <a:cubicBezTo>
                          <a:pt x="28133" y="37709"/>
                          <a:pt x="22352" y="30742"/>
                          <a:pt x="16661" y="23657"/>
                        </a:cubicBezTo>
                        <a:cubicBezTo>
                          <a:pt x="10969" y="16542"/>
                          <a:pt x="5366" y="9220"/>
                          <a:pt x="0" y="1393"/>
                        </a:cubicBezTo>
                        <a:lnTo>
                          <a:pt x="712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6" name="Freeform: Shape 2285">
                    <a:extLst>
                      <a:ext uri="{FF2B5EF4-FFF2-40B4-BE49-F238E27FC236}">
                        <a16:creationId xmlns:a16="http://schemas.microsoft.com/office/drawing/2014/main" id="{D82FFAF7-333A-45F5-A6BF-8C33CE491056}"/>
                      </a:ext>
                    </a:extLst>
                  </p:cNvPr>
                  <p:cNvSpPr/>
                  <p:nvPr/>
                </p:nvSpPr>
                <p:spPr>
                  <a:xfrm>
                    <a:off x="5532252" y="5240059"/>
                    <a:ext cx="51730" cy="73016"/>
                  </a:xfrm>
                  <a:custGeom>
                    <a:avLst/>
                    <a:gdLst>
                      <a:gd name="connsiteX0" fmla="*/ 771 w 51730"/>
                      <a:gd name="connsiteY0" fmla="*/ 0 h 73016"/>
                      <a:gd name="connsiteX1" fmla="*/ 51731 w 51730"/>
                      <a:gd name="connsiteY1" fmla="*/ 73016 h 73016"/>
                      <a:gd name="connsiteX2" fmla="*/ 0 w 51730"/>
                      <a:gd name="connsiteY2" fmla="*/ 1245 h 73016"/>
                      <a:gd name="connsiteX3" fmla="*/ 771 w 51730"/>
                      <a:gd name="connsiteY3" fmla="*/ 0 h 73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730" h="73016">
                        <a:moveTo>
                          <a:pt x="771" y="0"/>
                        </a:moveTo>
                        <a:cubicBezTo>
                          <a:pt x="15475" y="28489"/>
                          <a:pt x="32669" y="53124"/>
                          <a:pt x="51731" y="73016"/>
                        </a:cubicBezTo>
                        <a:cubicBezTo>
                          <a:pt x="32491" y="53628"/>
                          <a:pt x="15030" y="29438"/>
                          <a:pt x="0" y="124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87" name="Freeform: Shape 2286">
                    <a:extLst>
                      <a:ext uri="{FF2B5EF4-FFF2-40B4-BE49-F238E27FC236}">
                        <a16:creationId xmlns:a16="http://schemas.microsoft.com/office/drawing/2014/main" id="{4426D7C5-ED4D-4A05-8167-45757C6F8155}"/>
                      </a:ext>
                    </a:extLst>
                  </p:cNvPr>
                  <p:cNvSpPr/>
                  <p:nvPr/>
                </p:nvSpPr>
                <p:spPr>
                  <a:xfrm>
                    <a:off x="5581907" y="5243320"/>
                    <a:ext cx="43785" cy="45742"/>
                  </a:xfrm>
                  <a:custGeom>
                    <a:avLst/>
                    <a:gdLst>
                      <a:gd name="connsiteX0" fmla="*/ 771 w 43785"/>
                      <a:gd name="connsiteY0" fmla="*/ 0 h 45742"/>
                      <a:gd name="connsiteX1" fmla="*/ 43786 w 43785"/>
                      <a:gd name="connsiteY1" fmla="*/ 45743 h 45742"/>
                      <a:gd name="connsiteX2" fmla="*/ 0 w 43785"/>
                      <a:gd name="connsiteY2" fmla="*/ 1275 h 45742"/>
                      <a:gd name="connsiteX3" fmla="*/ 771 w 43785"/>
                      <a:gd name="connsiteY3" fmla="*/ 0 h 45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785" h="45742">
                        <a:moveTo>
                          <a:pt x="771" y="0"/>
                        </a:moveTo>
                        <a:cubicBezTo>
                          <a:pt x="12392" y="21137"/>
                          <a:pt x="27244" y="36968"/>
                          <a:pt x="43786" y="45743"/>
                        </a:cubicBezTo>
                        <a:cubicBezTo>
                          <a:pt x="27096" y="37531"/>
                          <a:pt x="11977" y="22204"/>
                          <a:pt x="0" y="1275"/>
                        </a:cubicBezTo>
                        <a:lnTo>
                          <a:pt x="771" y="0"/>
                        </a:lnTo>
                        <a:close/>
                      </a:path>
                    </a:pathLst>
                  </a:custGeom>
                  <a:solidFill>
                    <a:srgbClr val="A0BDAB"/>
                  </a:solidFill>
                  <a:ln w="29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1616" name="Group 1615">
              <a:extLst>
                <a:ext uri="{FF2B5EF4-FFF2-40B4-BE49-F238E27FC236}">
                  <a16:creationId xmlns:a16="http://schemas.microsoft.com/office/drawing/2014/main" id="{1B916BB2-5504-4F04-93A4-2C292B9A0E99}"/>
                </a:ext>
              </a:extLst>
            </p:cNvPr>
            <p:cNvGrpSpPr/>
            <p:nvPr/>
          </p:nvGrpSpPr>
          <p:grpSpPr>
            <a:xfrm rot="1160562">
              <a:off x="-4156" y="2773363"/>
              <a:ext cx="4451593" cy="3606783"/>
              <a:chOff x="-717544" y="2977026"/>
              <a:chExt cx="5877498" cy="4762084"/>
            </a:xfrm>
          </p:grpSpPr>
          <p:grpSp>
            <p:nvGrpSpPr>
              <p:cNvPr id="1617" name="Group 1616">
                <a:extLst>
                  <a:ext uri="{FF2B5EF4-FFF2-40B4-BE49-F238E27FC236}">
                    <a16:creationId xmlns:a16="http://schemas.microsoft.com/office/drawing/2014/main" id="{889B6854-3F5A-4E72-8151-2CE31E058452}"/>
                  </a:ext>
                </a:extLst>
              </p:cNvPr>
              <p:cNvGrpSpPr/>
              <p:nvPr/>
            </p:nvGrpSpPr>
            <p:grpSpPr>
              <a:xfrm>
                <a:off x="-717544" y="3225422"/>
                <a:ext cx="1757669" cy="2969040"/>
                <a:chOff x="3855010" y="1472416"/>
                <a:chExt cx="1757669" cy="2969040"/>
              </a:xfrm>
            </p:grpSpPr>
            <p:grpSp>
              <p:nvGrpSpPr>
                <p:cNvPr id="2103" name="Graphic 4">
                  <a:extLst>
                    <a:ext uri="{FF2B5EF4-FFF2-40B4-BE49-F238E27FC236}">
                      <a16:creationId xmlns:a16="http://schemas.microsoft.com/office/drawing/2014/main" id="{E729FA55-8A3D-4901-94C9-3FAF08C2C3ED}"/>
                    </a:ext>
                  </a:extLst>
                </p:cNvPr>
                <p:cNvGrpSpPr/>
                <p:nvPr/>
              </p:nvGrpSpPr>
              <p:grpSpPr>
                <a:xfrm rot="21329528">
                  <a:off x="3855010" y="1738581"/>
                  <a:ext cx="1757669" cy="2702875"/>
                  <a:chOff x="8098059" y="-1181099"/>
                  <a:chExt cx="1566832" cy="2409413"/>
                </a:xfrm>
              </p:grpSpPr>
              <p:grpSp>
                <p:nvGrpSpPr>
                  <p:cNvPr id="2125" name="Graphic 4">
                    <a:extLst>
                      <a:ext uri="{FF2B5EF4-FFF2-40B4-BE49-F238E27FC236}">
                        <a16:creationId xmlns:a16="http://schemas.microsoft.com/office/drawing/2014/main" id="{EDB1ED95-467E-40E1-BFD3-C15A3754DCC1}"/>
                      </a:ext>
                    </a:extLst>
                  </p:cNvPr>
                  <p:cNvGrpSpPr/>
                  <p:nvPr/>
                </p:nvGrpSpPr>
                <p:grpSpPr>
                  <a:xfrm>
                    <a:off x="8098059" y="-621390"/>
                    <a:ext cx="783621" cy="592284"/>
                    <a:chOff x="8098059" y="-621390"/>
                    <a:chExt cx="783621" cy="592284"/>
                  </a:xfrm>
                </p:grpSpPr>
                <p:grpSp>
                  <p:nvGrpSpPr>
                    <p:cNvPr id="2232" name="Graphic 4">
                      <a:extLst>
                        <a:ext uri="{FF2B5EF4-FFF2-40B4-BE49-F238E27FC236}">
                          <a16:creationId xmlns:a16="http://schemas.microsoft.com/office/drawing/2014/main" id="{A9C12EDC-E98D-4C49-8ED9-7FC9286F16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98059" y="-412710"/>
                      <a:ext cx="257154" cy="239987"/>
                      <a:chOff x="8098059" y="-412710"/>
                      <a:chExt cx="257154" cy="239987"/>
                    </a:xfrm>
                  </p:grpSpPr>
                  <p:sp>
                    <p:nvSpPr>
                      <p:cNvPr id="2252" name="Freeform: Shape 2251">
                        <a:extLst>
                          <a:ext uri="{FF2B5EF4-FFF2-40B4-BE49-F238E27FC236}">
                            <a16:creationId xmlns:a16="http://schemas.microsoft.com/office/drawing/2014/main" id="{DDF3D9FC-0F59-44E3-9D85-694A6F224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1310" y="-405552"/>
                        <a:ext cx="253830" cy="232828"/>
                      </a:xfrm>
                      <a:custGeom>
                        <a:avLst/>
                        <a:gdLst>
                          <a:gd name="connsiteX0" fmla="*/ 253495 w 253830"/>
                          <a:gd name="connsiteY0" fmla="*/ 114180 h 232828"/>
                          <a:gd name="connsiteX1" fmla="*/ 194103 w 253830"/>
                          <a:gd name="connsiteY1" fmla="*/ 209747 h 232828"/>
                          <a:gd name="connsiteX2" fmla="*/ 132880 w 253830"/>
                          <a:gd name="connsiteY2" fmla="*/ 232826 h 232828"/>
                          <a:gd name="connsiteX3" fmla="*/ 79991 w 253830"/>
                          <a:gd name="connsiteY3" fmla="*/ 198986 h 232828"/>
                          <a:gd name="connsiteX4" fmla="*/ 122211 w 253830"/>
                          <a:gd name="connsiteY4" fmla="*/ 210800 h 232828"/>
                          <a:gd name="connsiteX5" fmla="*/ 148357 w 253830"/>
                          <a:gd name="connsiteY5" fmla="*/ 172473 h 232828"/>
                          <a:gd name="connsiteX6" fmla="*/ 131140 w 253830"/>
                          <a:gd name="connsiteY6" fmla="*/ 130161 h 232828"/>
                          <a:gd name="connsiteX7" fmla="*/ 118868 w 253830"/>
                          <a:gd name="connsiteY7" fmla="*/ 127002 h 232828"/>
                          <a:gd name="connsiteX8" fmla="*/ 110167 w 253830"/>
                          <a:gd name="connsiteY8" fmla="*/ 112761 h 232828"/>
                          <a:gd name="connsiteX9" fmla="*/ 88279 w 253830"/>
                          <a:gd name="connsiteY9" fmla="*/ 119354 h 232828"/>
                          <a:gd name="connsiteX10" fmla="*/ 67078 w 253830"/>
                          <a:gd name="connsiteY10" fmla="*/ 130115 h 232828"/>
                          <a:gd name="connsiteX11" fmla="*/ 51600 w 253830"/>
                          <a:gd name="connsiteY11" fmla="*/ 92429 h 232828"/>
                          <a:gd name="connsiteX12" fmla="*/ 38504 w 253830"/>
                          <a:gd name="connsiteY12" fmla="*/ 75898 h 232828"/>
                          <a:gd name="connsiteX13" fmla="*/ 18768 w 253830"/>
                          <a:gd name="connsiteY13" fmla="*/ 78188 h 232828"/>
                          <a:gd name="connsiteX14" fmla="*/ 818 w 253830"/>
                          <a:gd name="connsiteY14" fmla="*/ 73014 h 232828"/>
                          <a:gd name="connsiteX15" fmla="*/ 6129 w 253830"/>
                          <a:gd name="connsiteY15" fmla="*/ 56941 h 232828"/>
                          <a:gd name="connsiteX16" fmla="*/ 253495 w 253830"/>
                          <a:gd name="connsiteY16" fmla="*/ 114180 h 2328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53830" h="232828">
                            <a:moveTo>
                              <a:pt x="253495" y="114180"/>
                            </a:moveTo>
                            <a:cubicBezTo>
                              <a:pt x="257387" y="153744"/>
                              <a:pt x="226890" y="187721"/>
                              <a:pt x="194103" y="209747"/>
                            </a:cubicBezTo>
                            <a:cubicBezTo>
                              <a:pt x="175832" y="222019"/>
                              <a:pt x="155226" y="232597"/>
                              <a:pt x="132880" y="232826"/>
                            </a:cubicBezTo>
                            <a:cubicBezTo>
                              <a:pt x="110534" y="233055"/>
                              <a:pt x="86493" y="220279"/>
                              <a:pt x="79991" y="198986"/>
                            </a:cubicBezTo>
                            <a:cubicBezTo>
                              <a:pt x="86905" y="213685"/>
                              <a:pt x="107878" y="218035"/>
                              <a:pt x="122211" y="210800"/>
                            </a:cubicBezTo>
                            <a:cubicBezTo>
                              <a:pt x="136543" y="203565"/>
                              <a:pt x="144786" y="188042"/>
                              <a:pt x="148357" y="172473"/>
                            </a:cubicBezTo>
                            <a:cubicBezTo>
                              <a:pt x="152112" y="156125"/>
                              <a:pt x="147900" y="133779"/>
                              <a:pt x="131140" y="130161"/>
                            </a:cubicBezTo>
                            <a:cubicBezTo>
                              <a:pt x="126973" y="129245"/>
                              <a:pt x="122256" y="129612"/>
                              <a:pt x="118868" y="127002"/>
                            </a:cubicBezTo>
                            <a:cubicBezTo>
                              <a:pt x="114380" y="123521"/>
                              <a:pt x="114426" y="116515"/>
                              <a:pt x="110167" y="112761"/>
                            </a:cubicBezTo>
                            <a:cubicBezTo>
                              <a:pt x="103711" y="107037"/>
                              <a:pt x="93866" y="113035"/>
                              <a:pt x="88279" y="119354"/>
                            </a:cubicBezTo>
                            <a:cubicBezTo>
                              <a:pt x="82738" y="125674"/>
                              <a:pt x="75137" y="133275"/>
                              <a:pt x="67078" y="130115"/>
                            </a:cubicBezTo>
                            <a:cubicBezTo>
                              <a:pt x="61903" y="117569"/>
                              <a:pt x="56775" y="104976"/>
                              <a:pt x="51600" y="92429"/>
                            </a:cubicBezTo>
                            <a:cubicBezTo>
                              <a:pt x="48853" y="85744"/>
                              <a:pt x="45373" y="78325"/>
                              <a:pt x="38504" y="75898"/>
                            </a:cubicBezTo>
                            <a:cubicBezTo>
                              <a:pt x="32093" y="73609"/>
                              <a:pt x="25316" y="76585"/>
                              <a:pt x="18768" y="78188"/>
                            </a:cubicBezTo>
                            <a:cubicBezTo>
                              <a:pt x="12265" y="79837"/>
                              <a:pt x="3657" y="79150"/>
                              <a:pt x="818" y="73014"/>
                            </a:cubicBezTo>
                            <a:cubicBezTo>
                              <a:pt x="-1747" y="67473"/>
                              <a:pt x="2191" y="61428"/>
                              <a:pt x="6129" y="56941"/>
                            </a:cubicBezTo>
                            <a:cubicBezTo>
                              <a:pt x="83425" y="-30750"/>
                              <a:pt x="240215" y="-21271"/>
                              <a:pt x="253495" y="114180"/>
                            </a:cubicBezTo>
                            <a:close/>
                          </a:path>
                        </a:pathLst>
                      </a:custGeom>
                      <a:solidFill>
                        <a:srgbClr val="A2A2A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53" name="Freeform: Shape 2252">
                        <a:extLst>
                          <a:ext uri="{FF2B5EF4-FFF2-40B4-BE49-F238E27FC236}">
                            <a16:creationId xmlns:a16="http://schemas.microsoft.com/office/drawing/2014/main" id="{446FF9ED-3105-40D9-A681-5AC05AD4C4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5209" y="-305607"/>
                        <a:ext cx="239709" cy="118012"/>
                      </a:xfrm>
                      <a:custGeom>
                        <a:avLst/>
                        <a:gdLst>
                          <a:gd name="connsiteX0" fmla="*/ 174956 w 239709"/>
                          <a:gd name="connsiteY0" fmla="*/ 102383 h 118012"/>
                          <a:gd name="connsiteX1" fmla="*/ 207147 w 239709"/>
                          <a:gd name="connsiteY1" fmla="*/ 75870 h 118012"/>
                          <a:gd name="connsiteX2" fmla="*/ 225235 w 239709"/>
                          <a:gd name="connsiteY2" fmla="*/ 58882 h 118012"/>
                          <a:gd name="connsiteX3" fmla="*/ 238972 w 239709"/>
                          <a:gd name="connsiteY3" fmla="*/ 30033 h 118012"/>
                          <a:gd name="connsiteX4" fmla="*/ 201240 w 239709"/>
                          <a:gd name="connsiteY4" fmla="*/ 22890 h 118012"/>
                          <a:gd name="connsiteX5" fmla="*/ 167354 w 239709"/>
                          <a:gd name="connsiteY5" fmla="*/ 50364 h 118012"/>
                          <a:gd name="connsiteX6" fmla="*/ 143360 w 239709"/>
                          <a:gd name="connsiteY6" fmla="*/ 55814 h 118012"/>
                          <a:gd name="connsiteX7" fmla="*/ 53654 w 239709"/>
                          <a:gd name="connsiteY7" fmla="*/ 25454 h 118012"/>
                          <a:gd name="connsiteX8" fmla="*/ 29614 w 239709"/>
                          <a:gd name="connsiteY8" fmla="*/ 5626 h 118012"/>
                          <a:gd name="connsiteX9" fmla="*/ 78 w 239709"/>
                          <a:gd name="connsiteY9" fmla="*/ 2421 h 118012"/>
                          <a:gd name="connsiteX10" fmla="*/ 15922 w 239709"/>
                          <a:gd name="connsiteY10" fmla="*/ 71703 h 118012"/>
                          <a:gd name="connsiteX11" fmla="*/ 174956 w 239709"/>
                          <a:gd name="connsiteY11" fmla="*/ 102383 h 1180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9709" h="118012">
                            <a:moveTo>
                              <a:pt x="174956" y="102383"/>
                            </a:moveTo>
                            <a:cubicBezTo>
                              <a:pt x="186770" y="94965"/>
                              <a:pt x="197027" y="85395"/>
                              <a:pt x="207147" y="75870"/>
                            </a:cubicBezTo>
                            <a:cubicBezTo>
                              <a:pt x="213192" y="70192"/>
                              <a:pt x="219190" y="64560"/>
                              <a:pt x="225235" y="58882"/>
                            </a:cubicBezTo>
                            <a:cubicBezTo>
                              <a:pt x="233432" y="51189"/>
                              <a:pt x="242361" y="40931"/>
                              <a:pt x="238972" y="30033"/>
                            </a:cubicBezTo>
                            <a:cubicBezTo>
                              <a:pt x="234576" y="15929"/>
                              <a:pt x="213558" y="15013"/>
                              <a:pt x="201240" y="22890"/>
                            </a:cubicBezTo>
                            <a:cubicBezTo>
                              <a:pt x="188922" y="30766"/>
                              <a:pt x="180497" y="43862"/>
                              <a:pt x="167354" y="50364"/>
                            </a:cubicBezTo>
                            <a:cubicBezTo>
                              <a:pt x="160028" y="54028"/>
                              <a:pt x="151648" y="55356"/>
                              <a:pt x="143360" y="55814"/>
                            </a:cubicBezTo>
                            <a:cubicBezTo>
                              <a:pt x="111306" y="57599"/>
                              <a:pt x="78336" y="46472"/>
                              <a:pt x="53654" y="25454"/>
                            </a:cubicBezTo>
                            <a:cubicBezTo>
                              <a:pt x="45732" y="18723"/>
                              <a:pt x="38543" y="10938"/>
                              <a:pt x="29614" y="5626"/>
                            </a:cubicBezTo>
                            <a:cubicBezTo>
                              <a:pt x="20685" y="314"/>
                              <a:pt x="9145" y="-2204"/>
                              <a:pt x="78" y="2421"/>
                            </a:cubicBezTo>
                            <a:cubicBezTo>
                              <a:pt x="-609" y="26278"/>
                              <a:pt x="3101" y="51143"/>
                              <a:pt x="15922" y="71703"/>
                            </a:cubicBezTo>
                            <a:cubicBezTo>
                              <a:pt x="46465" y="120608"/>
                              <a:pt x="129668" y="130682"/>
                              <a:pt x="174956" y="102383"/>
                            </a:cubicBezTo>
                            <a:close/>
                          </a:path>
                        </a:pathLst>
                      </a:custGeom>
                      <a:solidFill>
                        <a:srgbClr val="E8E6E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54" name="Freeform: Shape 2253">
                        <a:extLst>
                          <a:ext uri="{FF2B5EF4-FFF2-40B4-BE49-F238E27FC236}">
                            <a16:creationId xmlns:a16="http://schemas.microsoft.com/office/drawing/2014/main" id="{98064FCF-623E-4257-86B2-C92D5DE7FE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059" y="-349954"/>
                        <a:ext cx="256380" cy="118130"/>
                      </a:xfrm>
                      <a:custGeom>
                        <a:avLst/>
                        <a:gdLst>
                          <a:gd name="connsiteX0" fmla="*/ 69047 w 256380"/>
                          <a:gd name="connsiteY0" fmla="*/ 94621 h 118130"/>
                          <a:gd name="connsiteX1" fmla="*/ 82372 w 256380"/>
                          <a:gd name="connsiteY1" fmla="*/ 94346 h 118130"/>
                          <a:gd name="connsiteX2" fmla="*/ 96064 w 256380"/>
                          <a:gd name="connsiteY2" fmla="*/ 102039 h 118130"/>
                          <a:gd name="connsiteX3" fmla="*/ 153807 w 256380"/>
                          <a:gd name="connsiteY3" fmla="*/ 117699 h 118130"/>
                          <a:gd name="connsiteX4" fmla="*/ 224234 w 256380"/>
                          <a:gd name="connsiteY4" fmla="*/ 95491 h 118130"/>
                          <a:gd name="connsiteX5" fmla="*/ 244565 w 256380"/>
                          <a:gd name="connsiteY5" fmla="*/ 88072 h 118130"/>
                          <a:gd name="connsiteX6" fmla="*/ 251983 w 256380"/>
                          <a:gd name="connsiteY6" fmla="*/ 78822 h 118130"/>
                          <a:gd name="connsiteX7" fmla="*/ 253586 w 256380"/>
                          <a:gd name="connsiteY7" fmla="*/ 50707 h 118130"/>
                          <a:gd name="connsiteX8" fmla="*/ 201842 w 256380"/>
                          <a:gd name="connsiteY8" fmla="*/ 43014 h 118130"/>
                          <a:gd name="connsiteX9" fmla="*/ 147991 w 256380"/>
                          <a:gd name="connsiteY9" fmla="*/ 59086 h 118130"/>
                          <a:gd name="connsiteX10" fmla="*/ 134437 w 256380"/>
                          <a:gd name="connsiteY10" fmla="*/ 28315 h 118130"/>
                          <a:gd name="connsiteX11" fmla="*/ 103940 w 256380"/>
                          <a:gd name="connsiteY11" fmla="*/ 21171 h 118130"/>
                          <a:gd name="connsiteX12" fmla="*/ 77610 w 256380"/>
                          <a:gd name="connsiteY12" fmla="*/ 36007 h 118130"/>
                          <a:gd name="connsiteX13" fmla="*/ 70741 w 256380"/>
                          <a:gd name="connsiteY13" fmla="*/ 25384 h 118130"/>
                          <a:gd name="connsiteX14" fmla="*/ 35573 w 256380"/>
                          <a:gd name="connsiteY14" fmla="*/ 61 h 118130"/>
                          <a:gd name="connsiteX15" fmla="*/ 680 w 256380"/>
                          <a:gd name="connsiteY15" fmla="*/ 22682 h 118130"/>
                          <a:gd name="connsiteX16" fmla="*/ 69047 w 256380"/>
                          <a:gd name="connsiteY16" fmla="*/ 94621 h 118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56380" h="118130">
                            <a:moveTo>
                              <a:pt x="69047" y="94621"/>
                            </a:moveTo>
                            <a:cubicBezTo>
                              <a:pt x="73488" y="94804"/>
                              <a:pt x="77976" y="93567"/>
                              <a:pt x="82372" y="94346"/>
                            </a:cubicBezTo>
                            <a:cubicBezTo>
                              <a:pt x="87546" y="95307"/>
                              <a:pt x="91759" y="98925"/>
                              <a:pt x="96064" y="102039"/>
                            </a:cubicBezTo>
                            <a:cubicBezTo>
                              <a:pt x="112594" y="114128"/>
                              <a:pt x="133658" y="119806"/>
                              <a:pt x="153807" y="117699"/>
                            </a:cubicBezTo>
                            <a:cubicBezTo>
                              <a:pt x="178488" y="115089"/>
                              <a:pt x="200239" y="101489"/>
                              <a:pt x="224234" y="95491"/>
                            </a:cubicBezTo>
                            <a:cubicBezTo>
                              <a:pt x="231332" y="93705"/>
                              <a:pt x="238887" y="92514"/>
                              <a:pt x="244565" y="88072"/>
                            </a:cubicBezTo>
                            <a:cubicBezTo>
                              <a:pt x="247725" y="85600"/>
                              <a:pt x="250106" y="82303"/>
                              <a:pt x="251983" y="78822"/>
                            </a:cubicBezTo>
                            <a:cubicBezTo>
                              <a:pt x="256563" y="70260"/>
                              <a:pt x="258303" y="59453"/>
                              <a:pt x="253586" y="50707"/>
                            </a:cubicBezTo>
                            <a:cubicBezTo>
                              <a:pt x="244474" y="33718"/>
                              <a:pt x="219151" y="35137"/>
                              <a:pt x="201842" y="43014"/>
                            </a:cubicBezTo>
                            <a:cubicBezTo>
                              <a:pt x="184487" y="50890"/>
                              <a:pt x="166949" y="63024"/>
                              <a:pt x="147991" y="59086"/>
                            </a:cubicBezTo>
                            <a:cubicBezTo>
                              <a:pt x="145106" y="48188"/>
                              <a:pt x="141992" y="36832"/>
                              <a:pt x="134437" y="28315"/>
                            </a:cubicBezTo>
                            <a:cubicBezTo>
                              <a:pt x="126881" y="19797"/>
                              <a:pt x="113373" y="15218"/>
                              <a:pt x="103940" y="21171"/>
                            </a:cubicBezTo>
                            <a:cubicBezTo>
                              <a:pt x="94781" y="26941"/>
                              <a:pt x="87180" y="41594"/>
                              <a:pt x="77610" y="36007"/>
                            </a:cubicBezTo>
                            <a:cubicBezTo>
                              <a:pt x="73901" y="33810"/>
                              <a:pt x="72435" y="29322"/>
                              <a:pt x="70741" y="25384"/>
                            </a:cubicBezTo>
                            <a:cubicBezTo>
                              <a:pt x="64697" y="11555"/>
                              <a:pt x="50684" y="1023"/>
                              <a:pt x="35573" y="61"/>
                            </a:cubicBezTo>
                            <a:cubicBezTo>
                              <a:pt x="20462" y="-855"/>
                              <a:pt x="5259" y="8578"/>
                              <a:pt x="680" y="22682"/>
                            </a:cubicBezTo>
                            <a:cubicBezTo>
                              <a:pt x="-6601" y="45074"/>
                              <a:pt x="46472" y="93567"/>
                              <a:pt x="69047" y="94621"/>
                            </a:cubicBezTo>
                            <a:close/>
                          </a:path>
                        </a:pathLst>
                      </a:custGeom>
                      <a:solidFill>
                        <a:srgbClr val="D8D6D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55" name="Freeform: Shape 2254">
                        <a:extLst>
                          <a:ext uri="{FF2B5EF4-FFF2-40B4-BE49-F238E27FC236}">
                            <a16:creationId xmlns:a16="http://schemas.microsoft.com/office/drawing/2014/main" id="{2A1FCABB-CEFD-4B81-AB64-8061118E63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7622" y="-365223"/>
                        <a:ext cx="244571" cy="96042"/>
                      </a:xfrm>
                      <a:custGeom>
                        <a:avLst/>
                        <a:gdLst>
                          <a:gd name="connsiteX0" fmla="*/ 160132 w 244571"/>
                          <a:gd name="connsiteY0" fmla="*/ 91847 h 96042"/>
                          <a:gd name="connsiteX1" fmla="*/ 121439 w 244571"/>
                          <a:gd name="connsiteY1" fmla="*/ 88413 h 96042"/>
                          <a:gd name="connsiteX2" fmla="*/ 110128 w 244571"/>
                          <a:gd name="connsiteY2" fmla="*/ 65838 h 96042"/>
                          <a:gd name="connsiteX3" fmla="*/ 91583 w 244571"/>
                          <a:gd name="connsiteY3" fmla="*/ 50635 h 96042"/>
                          <a:gd name="connsiteX4" fmla="*/ 62322 w 244571"/>
                          <a:gd name="connsiteY4" fmla="*/ 58877 h 96042"/>
                          <a:gd name="connsiteX5" fmla="*/ 55270 w 244571"/>
                          <a:gd name="connsiteY5" fmla="*/ 50269 h 96042"/>
                          <a:gd name="connsiteX6" fmla="*/ 0 w 244571"/>
                          <a:gd name="connsiteY6" fmla="*/ 37722 h 96042"/>
                          <a:gd name="connsiteX7" fmla="*/ 62963 w 244571"/>
                          <a:gd name="connsiteY7" fmla="*/ 3012 h 96042"/>
                          <a:gd name="connsiteX8" fmla="*/ 244572 w 244571"/>
                          <a:gd name="connsiteY8" fmla="*/ 69181 h 96042"/>
                          <a:gd name="connsiteX9" fmla="*/ 160132 w 244571"/>
                          <a:gd name="connsiteY9" fmla="*/ 91847 h 96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44571" h="96042">
                            <a:moveTo>
                              <a:pt x="160132" y="91847"/>
                            </a:moveTo>
                            <a:cubicBezTo>
                              <a:pt x="147723" y="97525"/>
                              <a:pt x="131101" y="98395"/>
                              <a:pt x="121439" y="88413"/>
                            </a:cubicBezTo>
                            <a:cubicBezTo>
                              <a:pt x="115532" y="82277"/>
                              <a:pt x="113563" y="73577"/>
                              <a:pt x="110128" y="65838"/>
                            </a:cubicBezTo>
                            <a:cubicBezTo>
                              <a:pt x="106694" y="58099"/>
                              <a:pt x="100054" y="50269"/>
                              <a:pt x="91583" y="50635"/>
                            </a:cubicBezTo>
                            <a:cubicBezTo>
                              <a:pt x="81005" y="51047"/>
                              <a:pt x="71663" y="64143"/>
                              <a:pt x="62322" y="58877"/>
                            </a:cubicBezTo>
                            <a:cubicBezTo>
                              <a:pt x="59025" y="57046"/>
                              <a:pt x="57285" y="53428"/>
                              <a:pt x="55270" y="50269"/>
                            </a:cubicBezTo>
                            <a:cubicBezTo>
                              <a:pt x="43914" y="32593"/>
                              <a:pt x="17355" y="26549"/>
                              <a:pt x="0" y="37722"/>
                            </a:cubicBezTo>
                            <a:cubicBezTo>
                              <a:pt x="11494" y="15879"/>
                              <a:pt x="38236" y="7087"/>
                              <a:pt x="62963" y="3012"/>
                            </a:cubicBezTo>
                            <a:cubicBezTo>
                              <a:pt x="116264" y="-5780"/>
                              <a:pt x="228362" y="1409"/>
                              <a:pt x="244572" y="69181"/>
                            </a:cubicBezTo>
                            <a:cubicBezTo>
                              <a:pt x="208580" y="70234"/>
                              <a:pt x="194064" y="76416"/>
                              <a:pt x="160132" y="91847"/>
                            </a:cubicBezTo>
                            <a:close/>
                          </a:path>
                        </a:pathLst>
                      </a:custGeom>
                      <a:solidFill>
                        <a:srgbClr val="C6C5C2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56" name="Freeform: Shape 2255">
                        <a:extLst>
                          <a:ext uri="{FF2B5EF4-FFF2-40B4-BE49-F238E27FC236}">
                            <a16:creationId xmlns:a16="http://schemas.microsoft.com/office/drawing/2014/main" id="{C6E40E62-BD5C-420A-B801-EEF19A81DD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04137" y="-412710"/>
                        <a:ext cx="251076" cy="231375"/>
                      </a:xfrm>
                      <a:custGeom>
                        <a:avLst/>
                        <a:gdLst>
                          <a:gd name="connsiteX0" fmla="*/ 180561 w 251076"/>
                          <a:gd name="connsiteY0" fmla="*/ 129078 h 231375"/>
                          <a:gd name="connsiteX1" fmla="*/ 181843 w 251076"/>
                          <a:gd name="connsiteY1" fmla="*/ 110212 h 231375"/>
                          <a:gd name="connsiteX2" fmla="*/ 172135 w 251076"/>
                          <a:gd name="connsiteY2" fmla="*/ 72708 h 231375"/>
                          <a:gd name="connsiteX3" fmla="*/ 140631 w 251076"/>
                          <a:gd name="connsiteY3" fmla="*/ 52377 h 231375"/>
                          <a:gd name="connsiteX4" fmla="*/ 131930 w 251076"/>
                          <a:gd name="connsiteY4" fmla="*/ 54850 h 231375"/>
                          <a:gd name="connsiteX5" fmla="*/ 112836 w 251076"/>
                          <a:gd name="connsiteY5" fmla="*/ 88232 h 231375"/>
                          <a:gd name="connsiteX6" fmla="*/ 93832 w 251076"/>
                          <a:gd name="connsiteY6" fmla="*/ 75090 h 231375"/>
                          <a:gd name="connsiteX7" fmla="*/ 41859 w 251076"/>
                          <a:gd name="connsiteY7" fmla="*/ 74357 h 231375"/>
                          <a:gd name="connsiteX8" fmla="*/ 13056 w 251076"/>
                          <a:gd name="connsiteY8" fmla="*/ 120789 h 231375"/>
                          <a:gd name="connsiteX9" fmla="*/ 5867 w 251076"/>
                          <a:gd name="connsiteY9" fmla="*/ 121385 h 231375"/>
                          <a:gd name="connsiteX10" fmla="*/ 30182 w 251076"/>
                          <a:gd name="connsiteY10" fmla="*/ 37495 h 231375"/>
                          <a:gd name="connsiteX11" fmla="*/ 117964 w 251076"/>
                          <a:gd name="connsiteY11" fmla="*/ 3243 h 231375"/>
                          <a:gd name="connsiteX12" fmla="*/ 148553 w 251076"/>
                          <a:gd name="connsiteY12" fmla="*/ 862 h 231375"/>
                          <a:gd name="connsiteX13" fmla="*/ 207166 w 251076"/>
                          <a:gd name="connsiteY13" fmla="*/ 28245 h 231375"/>
                          <a:gd name="connsiteX14" fmla="*/ 238258 w 251076"/>
                          <a:gd name="connsiteY14" fmla="*/ 63367 h 231375"/>
                          <a:gd name="connsiteX15" fmla="*/ 249019 w 251076"/>
                          <a:gd name="connsiteY15" fmla="*/ 97344 h 231375"/>
                          <a:gd name="connsiteX16" fmla="*/ 245905 w 251076"/>
                          <a:gd name="connsiteY16" fmla="*/ 159575 h 231375"/>
                          <a:gd name="connsiteX17" fmla="*/ 149285 w 251076"/>
                          <a:gd name="connsiteY17" fmla="*/ 231376 h 231375"/>
                          <a:gd name="connsiteX18" fmla="*/ 180698 w 251076"/>
                          <a:gd name="connsiteY18" fmla="*/ 200512 h 231375"/>
                          <a:gd name="connsiteX19" fmla="*/ 180561 w 251076"/>
                          <a:gd name="connsiteY19" fmla="*/ 129078 h 231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51076" h="231375">
                            <a:moveTo>
                              <a:pt x="180561" y="129078"/>
                            </a:moveTo>
                            <a:cubicBezTo>
                              <a:pt x="183125" y="123262"/>
                              <a:pt x="182530" y="116577"/>
                              <a:pt x="181843" y="110212"/>
                            </a:cubicBezTo>
                            <a:cubicBezTo>
                              <a:pt x="180424" y="97344"/>
                              <a:pt x="178546" y="84110"/>
                              <a:pt x="172135" y="72708"/>
                            </a:cubicBezTo>
                            <a:cubicBezTo>
                              <a:pt x="165725" y="61306"/>
                              <a:pt x="153681" y="52011"/>
                              <a:pt x="140631" y="52377"/>
                            </a:cubicBezTo>
                            <a:cubicBezTo>
                              <a:pt x="137563" y="52469"/>
                              <a:pt x="134403" y="53110"/>
                              <a:pt x="131930" y="54850"/>
                            </a:cubicBezTo>
                            <a:cubicBezTo>
                              <a:pt x="120712" y="62543"/>
                              <a:pt x="126481" y="86537"/>
                              <a:pt x="112836" y="88232"/>
                            </a:cubicBezTo>
                            <a:cubicBezTo>
                              <a:pt x="104959" y="89193"/>
                              <a:pt x="99556" y="80676"/>
                              <a:pt x="93832" y="75090"/>
                            </a:cubicBezTo>
                            <a:cubicBezTo>
                              <a:pt x="80232" y="61810"/>
                              <a:pt x="56878" y="63413"/>
                              <a:pt x="41859" y="74357"/>
                            </a:cubicBezTo>
                            <a:cubicBezTo>
                              <a:pt x="26839" y="85301"/>
                              <a:pt x="18643" y="103068"/>
                              <a:pt x="13056" y="120789"/>
                            </a:cubicBezTo>
                            <a:cubicBezTo>
                              <a:pt x="10675" y="120973"/>
                              <a:pt x="8294" y="121202"/>
                              <a:pt x="5867" y="121385"/>
                            </a:cubicBezTo>
                            <a:cubicBezTo>
                              <a:pt x="-8741" y="92902"/>
                              <a:pt x="5638" y="57231"/>
                              <a:pt x="30182" y="37495"/>
                            </a:cubicBezTo>
                            <a:cubicBezTo>
                              <a:pt x="54726" y="17805"/>
                              <a:pt x="86917" y="10249"/>
                              <a:pt x="117964" y="3243"/>
                            </a:cubicBezTo>
                            <a:cubicBezTo>
                              <a:pt x="127992" y="999"/>
                              <a:pt x="138387" y="-1290"/>
                              <a:pt x="148553" y="862"/>
                            </a:cubicBezTo>
                            <a:cubicBezTo>
                              <a:pt x="169205" y="5212"/>
                              <a:pt x="189673" y="16293"/>
                              <a:pt x="207166" y="28245"/>
                            </a:cubicBezTo>
                            <a:cubicBezTo>
                              <a:pt x="220079" y="37037"/>
                              <a:pt x="228688" y="51049"/>
                              <a:pt x="238258" y="63367"/>
                            </a:cubicBezTo>
                            <a:cubicBezTo>
                              <a:pt x="245722" y="72937"/>
                              <a:pt x="247645" y="85438"/>
                              <a:pt x="249019" y="97344"/>
                            </a:cubicBezTo>
                            <a:cubicBezTo>
                              <a:pt x="251492" y="118271"/>
                              <a:pt x="253003" y="139976"/>
                              <a:pt x="245905" y="159575"/>
                            </a:cubicBezTo>
                            <a:cubicBezTo>
                              <a:pt x="233542" y="193735"/>
                              <a:pt x="184453" y="222813"/>
                              <a:pt x="149285" y="231376"/>
                            </a:cubicBezTo>
                            <a:cubicBezTo>
                              <a:pt x="159405" y="217959"/>
                              <a:pt x="176989" y="217776"/>
                              <a:pt x="180698" y="200512"/>
                            </a:cubicBezTo>
                            <a:cubicBezTo>
                              <a:pt x="186834" y="172167"/>
                              <a:pt x="168426" y="156690"/>
                              <a:pt x="180561" y="129078"/>
                            </a:cubicBezTo>
                            <a:close/>
                          </a:path>
                        </a:pathLst>
                      </a:custGeom>
                      <a:solidFill>
                        <a:srgbClr val="CCB68F">
                          <a:alpha val="32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2233" name="Graphic 4">
                      <a:extLst>
                        <a:ext uri="{FF2B5EF4-FFF2-40B4-BE49-F238E27FC236}">
                          <a16:creationId xmlns:a16="http://schemas.microsoft.com/office/drawing/2014/main" id="{05482E5E-2FD3-4871-81AF-191B0D1AB1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69349" y="-621390"/>
                      <a:ext cx="712331" cy="592284"/>
                      <a:chOff x="8169349" y="-621390"/>
                      <a:chExt cx="712331" cy="592284"/>
                    </a:xfrm>
                  </p:grpSpPr>
                  <p:grpSp>
                    <p:nvGrpSpPr>
                      <p:cNvPr id="2234" name="Graphic 4">
                        <a:extLst>
                          <a:ext uri="{FF2B5EF4-FFF2-40B4-BE49-F238E27FC236}">
                            <a16:creationId xmlns:a16="http://schemas.microsoft.com/office/drawing/2014/main" id="{1846BCD9-1BB1-4845-A77B-C55C879CDC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69349" y="-270390"/>
                        <a:ext cx="440899" cy="241284"/>
                        <a:chOff x="8169349" y="-270390"/>
                        <a:chExt cx="440899" cy="241284"/>
                      </a:xfrm>
                    </p:grpSpPr>
                    <p:sp>
                      <p:nvSpPr>
                        <p:cNvPr id="2247" name="Freeform: Shape 2246">
                          <a:extLst>
                            <a:ext uri="{FF2B5EF4-FFF2-40B4-BE49-F238E27FC236}">
                              <a16:creationId xmlns:a16="http://schemas.microsoft.com/office/drawing/2014/main" id="{4B70CD12-D0F6-433D-9A26-595DA202B9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0220" y="-270390"/>
                          <a:ext cx="60028" cy="29480"/>
                        </a:xfrm>
                        <a:custGeom>
                          <a:avLst/>
                          <a:gdLst>
                            <a:gd name="connsiteX0" fmla="*/ 54193 w 60028"/>
                            <a:gd name="connsiteY0" fmla="*/ 9241 h 29480"/>
                            <a:gd name="connsiteX1" fmla="*/ 663 w 60028"/>
                            <a:gd name="connsiteY1" fmla="*/ 29480 h 29480"/>
                            <a:gd name="connsiteX2" fmla="*/ 1900 w 60028"/>
                            <a:gd name="connsiteY2" fmla="*/ 7363 h 29480"/>
                            <a:gd name="connsiteX3" fmla="*/ 23147 w 60028"/>
                            <a:gd name="connsiteY3" fmla="*/ 8874 h 29480"/>
                            <a:gd name="connsiteX4" fmla="*/ 43753 w 60028"/>
                            <a:gd name="connsiteY4" fmla="*/ 128 h 29480"/>
                            <a:gd name="connsiteX5" fmla="*/ 60009 w 60028"/>
                            <a:gd name="connsiteY5" fmla="*/ 11622 h 294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0028" h="29480">
                              <a:moveTo>
                                <a:pt x="54193" y="9241"/>
                              </a:moveTo>
                              <a:cubicBezTo>
                                <a:pt x="36335" y="15972"/>
                                <a:pt x="18522" y="22703"/>
                                <a:pt x="663" y="29480"/>
                              </a:cubicBezTo>
                              <a:cubicBezTo>
                                <a:pt x="-527" y="22108"/>
                                <a:pt x="-115" y="14507"/>
                                <a:pt x="1900" y="7363"/>
                              </a:cubicBezTo>
                              <a:cubicBezTo>
                                <a:pt x="7211" y="12858"/>
                                <a:pt x="16278" y="11896"/>
                                <a:pt x="23147" y="8874"/>
                              </a:cubicBezTo>
                              <a:cubicBezTo>
                                <a:pt x="30015" y="5852"/>
                                <a:pt x="36243" y="1136"/>
                                <a:pt x="43753" y="128"/>
                              </a:cubicBezTo>
                              <a:cubicBezTo>
                                <a:pt x="51217" y="-879"/>
                                <a:pt x="60513" y="4158"/>
                                <a:pt x="60009" y="11622"/>
                              </a:cubicBezTo>
                            </a:path>
                          </a:pathLst>
                        </a:custGeom>
                        <a:solidFill>
                          <a:srgbClr val="2B553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248" name="Freeform: Shape 2247">
                          <a:extLst>
                            <a:ext uri="{FF2B5EF4-FFF2-40B4-BE49-F238E27FC236}">
                              <a16:creationId xmlns:a16="http://schemas.microsoft.com/office/drawing/2014/main" id="{11F5B311-AE26-463C-B2E6-6662EF5980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9349" y="-250068"/>
                          <a:ext cx="388311" cy="220962"/>
                        </a:xfrm>
                        <a:custGeom>
                          <a:avLst/>
                          <a:gdLst>
                            <a:gd name="connsiteX0" fmla="*/ 367705 w 388311"/>
                            <a:gd name="connsiteY0" fmla="*/ 42449 h 220962"/>
                            <a:gd name="connsiteX1" fmla="*/ 348335 w 388311"/>
                            <a:gd name="connsiteY1" fmla="*/ 56964 h 220962"/>
                            <a:gd name="connsiteX2" fmla="*/ 128949 w 388311"/>
                            <a:gd name="connsiteY2" fmla="*/ 186600 h 220962"/>
                            <a:gd name="connsiteX3" fmla="*/ 67085 w 388311"/>
                            <a:gd name="connsiteY3" fmla="*/ 217875 h 220962"/>
                            <a:gd name="connsiteX4" fmla="*/ 0 w 388311"/>
                            <a:gd name="connsiteY4" fmla="*/ 206702 h 220962"/>
                            <a:gd name="connsiteX5" fmla="*/ 62460 w 388311"/>
                            <a:gd name="connsiteY5" fmla="*/ 188935 h 220962"/>
                            <a:gd name="connsiteX6" fmla="*/ 110403 w 388311"/>
                            <a:gd name="connsiteY6" fmla="*/ 151157 h 220962"/>
                            <a:gd name="connsiteX7" fmla="*/ 388311 w 388311"/>
                            <a:gd name="connsiteY7" fmla="*/ 0 h 220962"/>
                            <a:gd name="connsiteX8" fmla="*/ 367705 w 388311"/>
                            <a:gd name="connsiteY8" fmla="*/ 42449 h 2209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8311" h="220962">
                              <a:moveTo>
                                <a:pt x="367705" y="42449"/>
                              </a:moveTo>
                              <a:cubicBezTo>
                                <a:pt x="362897" y="48997"/>
                                <a:pt x="355479" y="53072"/>
                                <a:pt x="348335" y="56964"/>
                              </a:cubicBezTo>
                              <a:cubicBezTo>
                                <a:pt x="273650" y="97627"/>
                                <a:pt x="200475" y="140854"/>
                                <a:pt x="128949" y="186600"/>
                              </a:cubicBezTo>
                              <a:cubicBezTo>
                                <a:pt x="109442" y="199055"/>
                                <a:pt x="89660" y="211923"/>
                                <a:pt x="67085" y="217875"/>
                              </a:cubicBezTo>
                              <a:cubicBezTo>
                                <a:pt x="44509" y="223828"/>
                                <a:pt x="18271" y="221722"/>
                                <a:pt x="0" y="206702"/>
                              </a:cubicBezTo>
                              <a:cubicBezTo>
                                <a:pt x="21980" y="206015"/>
                                <a:pt x="43639" y="199834"/>
                                <a:pt x="62460" y="188935"/>
                              </a:cubicBezTo>
                              <a:cubicBezTo>
                                <a:pt x="80135" y="178678"/>
                                <a:pt x="95063" y="164528"/>
                                <a:pt x="110403" y="151157"/>
                              </a:cubicBezTo>
                              <a:cubicBezTo>
                                <a:pt x="189073" y="82379"/>
                                <a:pt x="285830" y="26971"/>
                                <a:pt x="388311" y="0"/>
                              </a:cubicBezTo>
                              <a:cubicBezTo>
                                <a:pt x="376589" y="12409"/>
                                <a:pt x="377459" y="29169"/>
                                <a:pt x="367705" y="4244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443A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249" name="Freeform: Shape 2248">
                          <a:extLst>
                            <a:ext uri="{FF2B5EF4-FFF2-40B4-BE49-F238E27FC236}">
                              <a16:creationId xmlns:a16="http://schemas.microsoft.com/office/drawing/2014/main" id="{4FCBEEBC-A647-458A-B428-557D1A55B6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73012" y="-265313"/>
                          <a:ext cx="377108" cy="224960"/>
                        </a:xfrm>
                        <a:custGeom>
                          <a:avLst/>
                          <a:gdLst>
                            <a:gd name="connsiteX0" fmla="*/ 155095 w 377108"/>
                            <a:gd name="connsiteY0" fmla="*/ 143141 h 224960"/>
                            <a:gd name="connsiteX1" fmla="*/ 0 w 377108"/>
                            <a:gd name="connsiteY1" fmla="*/ 224924 h 224960"/>
                            <a:gd name="connsiteX2" fmla="*/ 132291 w 377108"/>
                            <a:gd name="connsiteY2" fmla="*/ 38049 h 224960"/>
                            <a:gd name="connsiteX3" fmla="*/ 342566 w 377108"/>
                            <a:gd name="connsiteY3" fmla="*/ 6728 h 224960"/>
                            <a:gd name="connsiteX4" fmla="*/ 314083 w 377108"/>
                            <a:gd name="connsiteY4" fmla="*/ 43498 h 224960"/>
                            <a:gd name="connsiteX5" fmla="*/ 155095 w 377108"/>
                            <a:gd name="connsiteY5" fmla="*/ 143141 h 2249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77108" h="224960">
                              <a:moveTo>
                                <a:pt x="155095" y="143141"/>
                              </a:moveTo>
                              <a:cubicBezTo>
                                <a:pt x="110174" y="175515"/>
                                <a:pt x="56278" y="226527"/>
                                <a:pt x="0" y="224924"/>
                              </a:cubicBezTo>
                              <a:cubicBezTo>
                                <a:pt x="58934" y="183483"/>
                                <a:pt x="80914" y="88237"/>
                                <a:pt x="132291" y="38049"/>
                              </a:cubicBezTo>
                              <a:cubicBezTo>
                                <a:pt x="192049" y="-20335"/>
                                <a:pt x="257485" y="5537"/>
                                <a:pt x="342566" y="6728"/>
                              </a:cubicBezTo>
                              <a:cubicBezTo>
                                <a:pt x="428104" y="7919"/>
                                <a:pt x="329790" y="35027"/>
                                <a:pt x="314083" y="43498"/>
                              </a:cubicBezTo>
                              <a:cubicBezTo>
                                <a:pt x="258996" y="73309"/>
                                <a:pt x="205832" y="106599"/>
                                <a:pt x="155095" y="14314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E6E53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250" name="Freeform: Shape 2249">
                          <a:extLst>
                            <a:ext uri="{FF2B5EF4-FFF2-40B4-BE49-F238E27FC236}">
                              <a16:creationId xmlns:a16="http://schemas.microsoft.com/office/drawing/2014/main" id="{CC858D92-DC72-49CC-84BA-173C25DEDD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82583" y="-251991"/>
                          <a:ext cx="371023" cy="209816"/>
                        </a:xfrm>
                        <a:custGeom>
                          <a:avLst/>
                          <a:gdLst>
                            <a:gd name="connsiteX0" fmla="*/ 40113 w 371023"/>
                            <a:gd name="connsiteY0" fmla="*/ 194156 h 209816"/>
                            <a:gd name="connsiteX1" fmla="*/ 77296 w 371023"/>
                            <a:gd name="connsiteY1" fmla="*/ 176114 h 209816"/>
                            <a:gd name="connsiteX2" fmla="*/ 92957 w 371023"/>
                            <a:gd name="connsiteY2" fmla="*/ 139939 h 209816"/>
                            <a:gd name="connsiteX3" fmla="*/ 62093 w 371023"/>
                            <a:gd name="connsiteY3" fmla="*/ 119150 h 209816"/>
                            <a:gd name="connsiteX4" fmla="*/ 143006 w 371023"/>
                            <a:gd name="connsiteY4" fmla="*/ 122676 h 209816"/>
                            <a:gd name="connsiteX5" fmla="*/ 153218 w 371023"/>
                            <a:gd name="connsiteY5" fmla="*/ 121531 h 209816"/>
                            <a:gd name="connsiteX6" fmla="*/ 164300 w 371023"/>
                            <a:gd name="connsiteY6" fmla="*/ 102069 h 209816"/>
                            <a:gd name="connsiteX7" fmla="*/ 181792 w 371023"/>
                            <a:gd name="connsiteY7" fmla="*/ 92865 h 209816"/>
                            <a:gd name="connsiteX8" fmla="*/ 107885 w 371023"/>
                            <a:gd name="connsiteY8" fmla="*/ 60949 h 209816"/>
                            <a:gd name="connsiteX9" fmla="*/ 182799 w 371023"/>
                            <a:gd name="connsiteY9" fmla="*/ 74549 h 209816"/>
                            <a:gd name="connsiteX10" fmla="*/ 249014 w 371023"/>
                            <a:gd name="connsiteY10" fmla="*/ 52523 h 209816"/>
                            <a:gd name="connsiteX11" fmla="*/ 157110 w 371023"/>
                            <a:gd name="connsiteY11" fmla="*/ 19004 h 209816"/>
                            <a:gd name="connsiteX12" fmla="*/ 250708 w 371023"/>
                            <a:gd name="connsiteY12" fmla="*/ 38786 h 209816"/>
                            <a:gd name="connsiteX13" fmla="*/ 325165 w 371023"/>
                            <a:gd name="connsiteY13" fmla="*/ 14013 h 209816"/>
                            <a:gd name="connsiteX14" fmla="*/ 288852 w 371023"/>
                            <a:gd name="connsiteY14" fmla="*/ 0 h 209816"/>
                            <a:gd name="connsiteX15" fmla="*/ 370086 w 371023"/>
                            <a:gd name="connsiteY15" fmla="*/ 2473 h 209816"/>
                            <a:gd name="connsiteX16" fmla="*/ 360058 w 371023"/>
                            <a:gd name="connsiteY16" fmla="*/ 15386 h 209816"/>
                            <a:gd name="connsiteX17" fmla="*/ 289173 w 371023"/>
                            <a:gd name="connsiteY17" fmla="*/ 54996 h 209816"/>
                            <a:gd name="connsiteX18" fmla="*/ 256936 w 371023"/>
                            <a:gd name="connsiteY18" fmla="*/ 79357 h 209816"/>
                            <a:gd name="connsiteX19" fmla="*/ 214258 w 371023"/>
                            <a:gd name="connsiteY19" fmla="*/ 92774 h 209816"/>
                            <a:gd name="connsiteX20" fmla="*/ 0 w 371023"/>
                            <a:gd name="connsiteY20" fmla="*/ 209817 h 209816"/>
                            <a:gd name="connsiteX21" fmla="*/ 40113 w 371023"/>
                            <a:gd name="connsiteY21" fmla="*/ 194156 h 2098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71023" h="209816">
                              <a:moveTo>
                                <a:pt x="40113" y="194156"/>
                              </a:moveTo>
                              <a:cubicBezTo>
                                <a:pt x="53210" y="189577"/>
                                <a:pt x="66626" y="184860"/>
                                <a:pt x="77296" y="176114"/>
                              </a:cubicBezTo>
                              <a:cubicBezTo>
                                <a:pt x="87920" y="167368"/>
                                <a:pt x="95429" y="153630"/>
                                <a:pt x="92957" y="139939"/>
                              </a:cubicBezTo>
                              <a:cubicBezTo>
                                <a:pt x="90438" y="126247"/>
                                <a:pt x="75281" y="114708"/>
                                <a:pt x="62093" y="119150"/>
                              </a:cubicBezTo>
                              <a:cubicBezTo>
                                <a:pt x="89064" y="120340"/>
                                <a:pt x="116035" y="121531"/>
                                <a:pt x="143006" y="122676"/>
                              </a:cubicBezTo>
                              <a:cubicBezTo>
                                <a:pt x="146487" y="122813"/>
                                <a:pt x="150104" y="122950"/>
                                <a:pt x="153218" y="121531"/>
                              </a:cubicBezTo>
                              <a:cubicBezTo>
                                <a:pt x="160270" y="118325"/>
                                <a:pt x="161644" y="109304"/>
                                <a:pt x="164300" y="102069"/>
                              </a:cubicBezTo>
                              <a:cubicBezTo>
                                <a:pt x="166955" y="94834"/>
                                <a:pt x="175747" y="87782"/>
                                <a:pt x="181792" y="92865"/>
                              </a:cubicBezTo>
                              <a:cubicBezTo>
                                <a:pt x="159537" y="77525"/>
                                <a:pt x="134260" y="66581"/>
                                <a:pt x="107885" y="60949"/>
                              </a:cubicBezTo>
                              <a:cubicBezTo>
                                <a:pt x="133024" y="57423"/>
                                <a:pt x="157797" y="69145"/>
                                <a:pt x="182799" y="74549"/>
                              </a:cubicBezTo>
                              <a:cubicBezTo>
                                <a:pt x="207801" y="79952"/>
                                <a:pt x="239397" y="75602"/>
                                <a:pt x="249014" y="52523"/>
                              </a:cubicBezTo>
                              <a:cubicBezTo>
                                <a:pt x="218562" y="40892"/>
                                <a:pt x="187928" y="29719"/>
                                <a:pt x="157110" y="19004"/>
                              </a:cubicBezTo>
                              <a:cubicBezTo>
                                <a:pt x="188203" y="11631"/>
                                <a:pt x="218562" y="38877"/>
                                <a:pt x="250708" y="38786"/>
                              </a:cubicBezTo>
                              <a:cubicBezTo>
                                <a:pt x="277267" y="38694"/>
                                <a:pt x="299521" y="20240"/>
                                <a:pt x="325165" y="14013"/>
                              </a:cubicBezTo>
                              <a:cubicBezTo>
                                <a:pt x="315320" y="5083"/>
                                <a:pt x="302086" y="-45"/>
                                <a:pt x="288852" y="0"/>
                              </a:cubicBezTo>
                              <a:cubicBezTo>
                                <a:pt x="315915" y="825"/>
                                <a:pt x="343023" y="1649"/>
                                <a:pt x="370086" y="2473"/>
                              </a:cubicBezTo>
                              <a:cubicBezTo>
                                <a:pt x="373704" y="7831"/>
                                <a:pt x="366102" y="13326"/>
                                <a:pt x="360058" y="15386"/>
                              </a:cubicBezTo>
                              <a:cubicBezTo>
                                <a:pt x="334231" y="24316"/>
                                <a:pt x="310145" y="37778"/>
                                <a:pt x="289173" y="54996"/>
                              </a:cubicBezTo>
                              <a:cubicBezTo>
                                <a:pt x="278732" y="63559"/>
                                <a:pt x="268979" y="73129"/>
                                <a:pt x="256936" y="79357"/>
                              </a:cubicBezTo>
                              <a:cubicBezTo>
                                <a:pt x="243702" y="86180"/>
                                <a:pt x="228591" y="88515"/>
                                <a:pt x="214258" y="92774"/>
                              </a:cubicBezTo>
                              <a:cubicBezTo>
                                <a:pt x="137970" y="115532"/>
                                <a:pt x="82287" y="207481"/>
                                <a:pt x="0" y="209817"/>
                              </a:cubicBezTo>
                              <a:cubicBezTo>
                                <a:pt x="11951" y="203360"/>
                                <a:pt x="26559" y="198872"/>
                                <a:pt x="40113" y="19415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D6254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251" name="Freeform: Shape 2250">
                          <a:extLst>
                            <a:ext uri="{FF2B5EF4-FFF2-40B4-BE49-F238E27FC236}">
                              <a16:creationId xmlns:a16="http://schemas.microsoft.com/office/drawing/2014/main" id="{E3C1EC30-3A69-4EC8-BA0E-F9F526A3B3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71913" y="-238191"/>
                          <a:ext cx="202306" cy="203877"/>
                        </a:xfrm>
                        <a:custGeom>
                          <a:avLst/>
                          <a:gdLst>
                            <a:gd name="connsiteX0" fmla="*/ 25094 w 202306"/>
                            <a:gd name="connsiteY0" fmla="*/ 175043 h 203877"/>
                            <a:gd name="connsiteX1" fmla="*/ 116310 w 202306"/>
                            <a:gd name="connsiteY1" fmla="*/ 25626 h 203877"/>
                            <a:gd name="connsiteX2" fmla="*/ 161140 w 202306"/>
                            <a:gd name="connsiteY2" fmla="*/ 166 h 203877"/>
                            <a:gd name="connsiteX3" fmla="*/ 202306 w 202306"/>
                            <a:gd name="connsiteY3" fmla="*/ 26633 h 203877"/>
                            <a:gd name="connsiteX4" fmla="*/ 159400 w 202306"/>
                            <a:gd name="connsiteY4" fmla="*/ 21963 h 203877"/>
                            <a:gd name="connsiteX5" fmla="*/ 126613 w 202306"/>
                            <a:gd name="connsiteY5" fmla="*/ 46369 h 203877"/>
                            <a:gd name="connsiteX6" fmla="*/ 115669 w 202306"/>
                            <a:gd name="connsiteY6" fmla="*/ 86071 h 203877"/>
                            <a:gd name="connsiteX7" fmla="*/ 102298 w 202306"/>
                            <a:gd name="connsiteY7" fmla="*/ 94588 h 203877"/>
                            <a:gd name="connsiteX8" fmla="*/ 35763 w 202306"/>
                            <a:gd name="connsiteY8" fmla="*/ 190292 h 203877"/>
                            <a:gd name="connsiteX9" fmla="*/ 0 w 202306"/>
                            <a:gd name="connsiteY9" fmla="*/ 202564 h 203877"/>
                            <a:gd name="connsiteX10" fmla="*/ 25094 w 202306"/>
                            <a:gd name="connsiteY10" fmla="*/ 175043 h 2038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02306" h="203877">
                              <a:moveTo>
                                <a:pt x="25094" y="175043"/>
                              </a:moveTo>
                              <a:cubicBezTo>
                                <a:pt x="62368" y="129893"/>
                                <a:pt x="76059" y="68258"/>
                                <a:pt x="116310" y="25626"/>
                              </a:cubicBezTo>
                              <a:cubicBezTo>
                                <a:pt x="128308" y="12942"/>
                                <a:pt x="143465" y="1814"/>
                                <a:pt x="161140" y="166"/>
                              </a:cubicBezTo>
                              <a:cubicBezTo>
                                <a:pt x="178815" y="-1483"/>
                                <a:pt x="198781" y="9279"/>
                                <a:pt x="202306" y="26633"/>
                              </a:cubicBezTo>
                              <a:cubicBezTo>
                                <a:pt x="188340" y="22512"/>
                                <a:pt x="173595" y="19582"/>
                                <a:pt x="159400" y="21963"/>
                              </a:cubicBezTo>
                              <a:cubicBezTo>
                                <a:pt x="145159" y="24344"/>
                                <a:pt x="131467" y="32998"/>
                                <a:pt x="126613" y="46369"/>
                              </a:cubicBezTo>
                              <a:cubicBezTo>
                                <a:pt x="121851" y="59466"/>
                                <a:pt x="125423" y="76134"/>
                                <a:pt x="115669" y="86071"/>
                              </a:cubicBezTo>
                              <a:cubicBezTo>
                                <a:pt x="111960" y="89826"/>
                                <a:pt x="106877" y="91932"/>
                                <a:pt x="102298" y="94588"/>
                              </a:cubicBezTo>
                              <a:cubicBezTo>
                                <a:pt x="68000" y="114278"/>
                                <a:pt x="63101" y="161993"/>
                                <a:pt x="35763" y="190292"/>
                              </a:cubicBezTo>
                              <a:cubicBezTo>
                                <a:pt x="26009" y="200366"/>
                                <a:pt x="13463" y="206777"/>
                                <a:pt x="0" y="202564"/>
                              </a:cubicBezTo>
                              <a:cubicBezTo>
                                <a:pt x="7693" y="193268"/>
                                <a:pt x="17172" y="184614"/>
                                <a:pt x="25094" y="1750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5745">
                            <a:alpha val="12000"/>
                          </a:srgbClr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sp>
                    <p:nvSpPr>
                      <p:cNvPr id="2235" name="Freeform: Shape 2234">
                        <a:extLst>
                          <a:ext uri="{FF2B5EF4-FFF2-40B4-BE49-F238E27FC236}">
                            <a16:creationId xmlns:a16="http://schemas.microsoft.com/office/drawing/2014/main" id="{56B24B62-96EB-41D3-9700-D6ABD7F9C3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6230" y="-368347"/>
                        <a:ext cx="164531" cy="83935"/>
                      </a:xfrm>
                      <a:custGeom>
                        <a:avLst/>
                        <a:gdLst>
                          <a:gd name="connsiteX0" fmla="*/ 48859 w 164531"/>
                          <a:gd name="connsiteY0" fmla="*/ 67268 h 83935"/>
                          <a:gd name="connsiteX1" fmla="*/ 100833 w 164531"/>
                          <a:gd name="connsiteY1" fmla="*/ 60307 h 83935"/>
                          <a:gd name="connsiteX2" fmla="*/ 131742 w 164531"/>
                          <a:gd name="connsiteY2" fmla="*/ 69008 h 83935"/>
                          <a:gd name="connsiteX3" fmla="*/ 160819 w 164531"/>
                          <a:gd name="connsiteY3" fmla="*/ 61177 h 83935"/>
                          <a:gd name="connsiteX4" fmla="*/ 155874 w 164531"/>
                          <a:gd name="connsiteY4" fmla="*/ 30222 h 83935"/>
                          <a:gd name="connsiteX5" fmla="*/ 123408 w 164531"/>
                          <a:gd name="connsiteY5" fmla="*/ 20515 h 83935"/>
                          <a:gd name="connsiteX6" fmla="*/ 65390 w 164531"/>
                          <a:gd name="connsiteY6" fmla="*/ 28711 h 83935"/>
                          <a:gd name="connsiteX7" fmla="*/ 0 w 164531"/>
                          <a:gd name="connsiteY7" fmla="*/ 0 h 83935"/>
                          <a:gd name="connsiteX8" fmla="*/ 25414 w 164531"/>
                          <a:gd name="connsiteY8" fmla="*/ 83936 h 83935"/>
                          <a:gd name="connsiteX9" fmla="*/ 48859 w 164531"/>
                          <a:gd name="connsiteY9" fmla="*/ 67268 h 839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64531" h="83935">
                            <a:moveTo>
                              <a:pt x="48859" y="67268"/>
                            </a:moveTo>
                            <a:cubicBezTo>
                              <a:pt x="65711" y="62230"/>
                              <a:pt x="83340" y="57148"/>
                              <a:pt x="100833" y="60307"/>
                            </a:cubicBezTo>
                            <a:cubicBezTo>
                              <a:pt x="111365" y="62185"/>
                              <a:pt x="121210" y="66993"/>
                              <a:pt x="131742" y="69008"/>
                            </a:cubicBezTo>
                            <a:cubicBezTo>
                              <a:pt x="142228" y="71022"/>
                              <a:pt x="154500" y="69466"/>
                              <a:pt x="160819" y="61177"/>
                            </a:cubicBezTo>
                            <a:cubicBezTo>
                              <a:pt x="167688" y="52156"/>
                              <a:pt x="164437" y="38098"/>
                              <a:pt x="155874" y="30222"/>
                            </a:cubicBezTo>
                            <a:cubicBezTo>
                              <a:pt x="147311" y="22346"/>
                              <a:pt x="134947" y="19873"/>
                              <a:pt x="123408" y="20515"/>
                            </a:cubicBezTo>
                            <a:cubicBezTo>
                              <a:pt x="103809" y="21614"/>
                              <a:pt x="85035" y="30772"/>
                              <a:pt x="65390" y="28711"/>
                            </a:cubicBezTo>
                            <a:cubicBezTo>
                              <a:pt x="41670" y="26193"/>
                              <a:pt x="22575" y="7968"/>
                              <a:pt x="0" y="0"/>
                            </a:cubicBezTo>
                            <a:cubicBezTo>
                              <a:pt x="14974" y="26651"/>
                              <a:pt x="19828" y="54995"/>
                              <a:pt x="25414" y="83936"/>
                            </a:cubicBezTo>
                            <a:cubicBezTo>
                              <a:pt x="31046" y="77342"/>
                              <a:pt x="39381" y="70107"/>
                              <a:pt x="48859" y="67268"/>
                            </a:cubicBezTo>
                            <a:close/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36" name="Freeform: Shape 2235">
                        <a:extLst>
                          <a:ext uri="{FF2B5EF4-FFF2-40B4-BE49-F238E27FC236}">
                            <a16:creationId xmlns:a16="http://schemas.microsoft.com/office/drawing/2014/main" id="{11E675D9-8352-470F-A723-FAE14723A1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4141" y="-383687"/>
                        <a:ext cx="176211" cy="78486"/>
                      </a:xfrm>
                      <a:custGeom>
                        <a:avLst/>
                        <a:gdLst>
                          <a:gd name="connsiteX0" fmla="*/ 0 w 176211"/>
                          <a:gd name="connsiteY0" fmla="*/ 0 h 78486"/>
                          <a:gd name="connsiteX1" fmla="*/ 48035 w 176211"/>
                          <a:gd name="connsiteY1" fmla="*/ 36450 h 78486"/>
                          <a:gd name="connsiteX2" fmla="*/ 109304 w 176211"/>
                          <a:gd name="connsiteY2" fmla="*/ 39518 h 78486"/>
                          <a:gd name="connsiteX3" fmla="*/ 142823 w 176211"/>
                          <a:gd name="connsiteY3" fmla="*/ 36038 h 78486"/>
                          <a:gd name="connsiteX4" fmla="*/ 158622 w 176211"/>
                          <a:gd name="connsiteY4" fmla="*/ 36221 h 78486"/>
                          <a:gd name="connsiteX5" fmla="*/ 176114 w 176211"/>
                          <a:gd name="connsiteY5" fmla="*/ 56232 h 78486"/>
                          <a:gd name="connsiteX6" fmla="*/ 162834 w 176211"/>
                          <a:gd name="connsiteY6" fmla="*/ 78486 h 78486"/>
                          <a:gd name="connsiteX7" fmla="*/ 158164 w 176211"/>
                          <a:gd name="connsiteY7" fmla="*/ 49638 h 78486"/>
                          <a:gd name="connsiteX8" fmla="*/ 129132 w 176211"/>
                          <a:gd name="connsiteY8" fmla="*/ 42220 h 78486"/>
                          <a:gd name="connsiteX9" fmla="*/ 107610 w 176211"/>
                          <a:gd name="connsiteY9" fmla="*/ 54629 h 78486"/>
                          <a:gd name="connsiteX10" fmla="*/ 35672 w 176211"/>
                          <a:gd name="connsiteY10" fmla="*/ 70015 h 78486"/>
                          <a:gd name="connsiteX11" fmla="*/ 0 w 176211"/>
                          <a:gd name="connsiteY11" fmla="*/ 0 h 78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76211" h="78486">
                            <a:moveTo>
                              <a:pt x="0" y="0"/>
                            </a:moveTo>
                            <a:cubicBezTo>
                              <a:pt x="14150" y="14470"/>
                              <a:pt x="29032" y="29444"/>
                              <a:pt x="48035" y="36450"/>
                            </a:cubicBezTo>
                            <a:cubicBezTo>
                              <a:pt x="67496" y="43639"/>
                              <a:pt x="88835" y="41624"/>
                              <a:pt x="109304" y="39518"/>
                            </a:cubicBezTo>
                            <a:cubicBezTo>
                              <a:pt x="120477" y="38373"/>
                              <a:pt x="131650" y="37183"/>
                              <a:pt x="142823" y="36038"/>
                            </a:cubicBezTo>
                            <a:cubicBezTo>
                              <a:pt x="148090" y="35488"/>
                              <a:pt x="153447" y="34939"/>
                              <a:pt x="158622" y="36221"/>
                            </a:cubicBezTo>
                            <a:cubicBezTo>
                              <a:pt x="167780" y="38511"/>
                              <a:pt x="175198" y="46936"/>
                              <a:pt x="176114" y="56232"/>
                            </a:cubicBezTo>
                            <a:cubicBezTo>
                              <a:pt x="177030" y="65527"/>
                              <a:pt x="171443" y="74915"/>
                              <a:pt x="162834" y="78486"/>
                            </a:cubicBezTo>
                            <a:cubicBezTo>
                              <a:pt x="167597" y="69374"/>
                              <a:pt x="165444" y="57239"/>
                              <a:pt x="158164" y="49638"/>
                            </a:cubicBezTo>
                            <a:cubicBezTo>
                              <a:pt x="150883" y="42037"/>
                              <a:pt x="139068" y="39197"/>
                              <a:pt x="129132" y="42220"/>
                            </a:cubicBezTo>
                            <a:cubicBezTo>
                              <a:pt x="121118" y="44647"/>
                              <a:pt x="114707" y="50279"/>
                              <a:pt x="107610" y="54629"/>
                            </a:cubicBezTo>
                            <a:cubicBezTo>
                              <a:pt x="85035" y="68504"/>
                              <a:pt x="59346" y="61269"/>
                              <a:pt x="35672" y="70015"/>
                            </a:cubicBezTo>
                            <a:cubicBezTo>
                              <a:pt x="25735" y="52019"/>
                              <a:pt x="2427" y="20377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37" name="Freeform: Shape 2236">
                        <a:extLst>
                          <a:ext uri="{FF2B5EF4-FFF2-40B4-BE49-F238E27FC236}">
                            <a16:creationId xmlns:a16="http://schemas.microsoft.com/office/drawing/2014/main" id="{509186D4-B295-4949-A57D-C2821CC5AB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68077" y="-336980"/>
                        <a:ext cx="118228" cy="66534"/>
                      </a:xfrm>
                      <a:custGeom>
                        <a:avLst/>
                        <a:gdLst>
                          <a:gd name="connsiteX0" fmla="*/ 12791 w 118228"/>
                          <a:gd name="connsiteY0" fmla="*/ 19873 h 66534"/>
                          <a:gd name="connsiteX1" fmla="*/ 88209 w 118228"/>
                          <a:gd name="connsiteY1" fmla="*/ 43227 h 66534"/>
                          <a:gd name="connsiteX2" fmla="*/ 114128 w 118228"/>
                          <a:gd name="connsiteY2" fmla="*/ 66535 h 66534"/>
                          <a:gd name="connsiteX3" fmla="*/ 110922 w 118228"/>
                          <a:gd name="connsiteY3" fmla="*/ 33016 h 66534"/>
                          <a:gd name="connsiteX4" fmla="*/ 80242 w 118228"/>
                          <a:gd name="connsiteY4" fmla="*/ 13692 h 66534"/>
                          <a:gd name="connsiteX5" fmla="*/ 1023 w 118228"/>
                          <a:gd name="connsiteY5" fmla="*/ 0 h 66534"/>
                          <a:gd name="connsiteX6" fmla="*/ 11692 w 118228"/>
                          <a:gd name="connsiteY6" fmla="*/ 19553 h 665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228" h="66534">
                            <a:moveTo>
                              <a:pt x="12791" y="19873"/>
                            </a:moveTo>
                            <a:cubicBezTo>
                              <a:pt x="39030" y="22621"/>
                              <a:pt x="64856" y="30589"/>
                              <a:pt x="88209" y="43227"/>
                            </a:cubicBezTo>
                            <a:cubicBezTo>
                              <a:pt x="98604" y="48859"/>
                              <a:pt x="109045" y="55957"/>
                              <a:pt x="114128" y="66535"/>
                            </a:cubicBezTo>
                            <a:cubicBezTo>
                              <a:pt x="121134" y="56873"/>
                              <a:pt x="118569" y="42540"/>
                              <a:pt x="110922" y="33016"/>
                            </a:cubicBezTo>
                            <a:cubicBezTo>
                              <a:pt x="103321" y="23445"/>
                              <a:pt x="91781" y="17813"/>
                              <a:pt x="80242" y="13692"/>
                            </a:cubicBezTo>
                            <a:cubicBezTo>
                              <a:pt x="54873" y="4579"/>
                              <a:pt x="27811" y="1282"/>
                              <a:pt x="1023" y="0"/>
                            </a:cubicBezTo>
                            <a:cubicBezTo>
                              <a:pt x="-2412" y="7647"/>
                              <a:pt x="3221" y="17996"/>
                              <a:pt x="11692" y="19553"/>
                            </a:cubicBezTo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38" name="Freeform: Shape 2237">
                        <a:extLst>
                          <a:ext uri="{FF2B5EF4-FFF2-40B4-BE49-F238E27FC236}">
                            <a16:creationId xmlns:a16="http://schemas.microsoft.com/office/drawing/2014/main" id="{132B5BF1-6D09-4706-9D6A-C80C20A8EB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73495" y="-336797"/>
                        <a:ext cx="112700" cy="83111"/>
                      </a:xfrm>
                      <a:custGeom>
                        <a:avLst/>
                        <a:gdLst>
                          <a:gd name="connsiteX0" fmla="*/ 93781 w 112700"/>
                          <a:gd name="connsiteY0" fmla="*/ 73953 h 83111"/>
                          <a:gd name="connsiteX1" fmla="*/ 95338 w 112700"/>
                          <a:gd name="connsiteY1" fmla="*/ 41945 h 83111"/>
                          <a:gd name="connsiteX2" fmla="*/ 68138 w 112700"/>
                          <a:gd name="connsiteY2" fmla="*/ 20515 h 83111"/>
                          <a:gd name="connsiteX3" fmla="*/ 45288 w 112700"/>
                          <a:gd name="connsiteY3" fmla="*/ 12593 h 83111"/>
                          <a:gd name="connsiteX4" fmla="*/ 0 w 112700"/>
                          <a:gd name="connsiteY4" fmla="*/ 0 h 83111"/>
                          <a:gd name="connsiteX5" fmla="*/ 101565 w 112700"/>
                          <a:gd name="connsiteY5" fmla="*/ 33702 h 83111"/>
                          <a:gd name="connsiteX6" fmla="*/ 111914 w 112700"/>
                          <a:gd name="connsiteY6" fmla="*/ 44097 h 83111"/>
                          <a:gd name="connsiteX7" fmla="*/ 109716 w 112700"/>
                          <a:gd name="connsiteY7" fmla="*/ 60261 h 83111"/>
                          <a:gd name="connsiteX8" fmla="*/ 89431 w 112700"/>
                          <a:gd name="connsiteY8" fmla="*/ 83111 h 831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2700" h="83111">
                            <a:moveTo>
                              <a:pt x="93781" y="73953"/>
                            </a:moveTo>
                            <a:cubicBezTo>
                              <a:pt x="101794" y="65802"/>
                              <a:pt x="101382" y="51927"/>
                              <a:pt x="95338" y="41945"/>
                            </a:cubicBezTo>
                            <a:cubicBezTo>
                              <a:pt x="89293" y="31962"/>
                              <a:pt x="78853" y="25368"/>
                              <a:pt x="68138" y="20515"/>
                            </a:cubicBezTo>
                            <a:cubicBezTo>
                              <a:pt x="60765" y="17172"/>
                              <a:pt x="53118" y="14516"/>
                              <a:pt x="45288" y="12593"/>
                            </a:cubicBezTo>
                            <a:cubicBezTo>
                              <a:pt x="30039" y="8792"/>
                              <a:pt x="13783" y="7601"/>
                              <a:pt x="0" y="0"/>
                            </a:cubicBezTo>
                            <a:cubicBezTo>
                              <a:pt x="35763" y="2839"/>
                              <a:pt x="70977" y="14516"/>
                              <a:pt x="101565" y="33702"/>
                            </a:cubicBezTo>
                            <a:cubicBezTo>
                              <a:pt x="105778" y="36358"/>
                              <a:pt x="110220" y="39472"/>
                              <a:pt x="111914" y="44097"/>
                            </a:cubicBezTo>
                            <a:cubicBezTo>
                              <a:pt x="113883" y="49409"/>
                              <a:pt x="111777" y="55133"/>
                              <a:pt x="109716" y="60261"/>
                            </a:cubicBezTo>
                            <a:cubicBezTo>
                              <a:pt x="105732" y="70152"/>
                              <a:pt x="100146" y="81417"/>
                              <a:pt x="89431" y="83111"/>
                            </a:cubicBezTo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39" name="Freeform: Shape 2238">
                        <a:extLst>
                          <a:ext uri="{FF2B5EF4-FFF2-40B4-BE49-F238E27FC236}">
                            <a16:creationId xmlns:a16="http://schemas.microsoft.com/office/drawing/2014/main" id="{8777CC1E-38BA-4BEC-9AA5-0A997000FB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4987" y="-329012"/>
                        <a:ext cx="43093" cy="76801"/>
                      </a:xfrm>
                      <a:custGeom>
                        <a:avLst/>
                        <a:gdLst>
                          <a:gd name="connsiteX0" fmla="*/ 0 w 43093"/>
                          <a:gd name="connsiteY0" fmla="*/ 63879 h 76801"/>
                          <a:gd name="connsiteX1" fmla="*/ 18545 w 43093"/>
                          <a:gd name="connsiteY1" fmla="*/ 35214 h 76801"/>
                          <a:gd name="connsiteX2" fmla="*/ 7235 w 43093"/>
                          <a:gd name="connsiteY2" fmla="*/ 0 h 76801"/>
                          <a:gd name="connsiteX3" fmla="*/ 28665 w 43093"/>
                          <a:gd name="connsiteY3" fmla="*/ 8838 h 76801"/>
                          <a:gd name="connsiteX4" fmla="*/ 41945 w 43093"/>
                          <a:gd name="connsiteY4" fmla="*/ 49272 h 76801"/>
                          <a:gd name="connsiteX5" fmla="*/ 30497 w 43093"/>
                          <a:gd name="connsiteY5" fmla="*/ 73999 h 76801"/>
                          <a:gd name="connsiteX6" fmla="*/ 7968 w 43093"/>
                          <a:gd name="connsiteY6" fmla="*/ 67222 h 768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3093" h="76801">
                            <a:moveTo>
                              <a:pt x="0" y="63879"/>
                            </a:moveTo>
                            <a:cubicBezTo>
                              <a:pt x="11997" y="60765"/>
                              <a:pt x="18774" y="47577"/>
                              <a:pt x="18545" y="35214"/>
                            </a:cubicBezTo>
                            <a:cubicBezTo>
                              <a:pt x="18317" y="22850"/>
                              <a:pt x="12730" y="11219"/>
                              <a:pt x="7235" y="0"/>
                            </a:cubicBezTo>
                            <a:cubicBezTo>
                              <a:pt x="9524" y="7739"/>
                              <a:pt x="20881" y="6319"/>
                              <a:pt x="28665" y="8838"/>
                            </a:cubicBezTo>
                            <a:cubicBezTo>
                              <a:pt x="43593" y="13737"/>
                              <a:pt x="44601" y="34115"/>
                              <a:pt x="41945" y="49272"/>
                            </a:cubicBezTo>
                            <a:cubicBezTo>
                              <a:pt x="40342" y="58476"/>
                              <a:pt x="38007" y="68412"/>
                              <a:pt x="30497" y="73999"/>
                            </a:cubicBezTo>
                            <a:cubicBezTo>
                              <a:pt x="23033" y="79585"/>
                              <a:pt x="9067" y="76563"/>
                              <a:pt x="7968" y="67222"/>
                            </a:cubicBezTo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0" name="Freeform: Shape 2239">
                        <a:extLst>
                          <a:ext uri="{FF2B5EF4-FFF2-40B4-BE49-F238E27FC236}">
                            <a16:creationId xmlns:a16="http://schemas.microsoft.com/office/drawing/2014/main" id="{41D45B7D-F71F-45D5-944E-4FCC42EBF4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7688" y="-325487"/>
                        <a:ext cx="40570" cy="76655"/>
                      </a:xfrm>
                      <a:custGeom>
                        <a:avLst/>
                        <a:gdLst>
                          <a:gd name="connsiteX0" fmla="*/ 4533 w 40570"/>
                          <a:gd name="connsiteY0" fmla="*/ 67314 h 76655"/>
                          <a:gd name="connsiteX1" fmla="*/ 31001 w 40570"/>
                          <a:gd name="connsiteY1" fmla="*/ 47212 h 76655"/>
                          <a:gd name="connsiteX2" fmla="*/ 18637 w 40570"/>
                          <a:gd name="connsiteY2" fmla="*/ 15845 h 76655"/>
                          <a:gd name="connsiteX3" fmla="*/ 0 w 40570"/>
                          <a:gd name="connsiteY3" fmla="*/ 1466 h 76655"/>
                          <a:gd name="connsiteX4" fmla="*/ 36954 w 40570"/>
                          <a:gd name="connsiteY4" fmla="*/ 18226 h 76655"/>
                          <a:gd name="connsiteX5" fmla="*/ 32695 w 40570"/>
                          <a:gd name="connsiteY5" fmla="*/ 59804 h 76655"/>
                          <a:gd name="connsiteX6" fmla="*/ 9204 w 40570"/>
                          <a:gd name="connsiteY6" fmla="*/ 76656 h 76655"/>
                          <a:gd name="connsiteX7" fmla="*/ 7602 w 40570"/>
                          <a:gd name="connsiteY7" fmla="*/ 66124 h 76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0570" h="76655">
                            <a:moveTo>
                              <a:pt x="4533" y="67314"/>
                            </a:moveTo>
                            <a:cubicBezTo>
                              <a:pt x="16576" y="67223"/>
                              <a:pt x="27887" y="58660"/>
                              <a:pt x="31001" y="47212"/>
                            </a:cubicBezTo>
                            <a:cubicBezTo>
                              <a:pt x="34115" y="35764"/>
                              <a:pt x="28894" y="22393"/>
                              <a:pt x="18637" y="15845"/>
                            </a:cubicBezTo>
                            <a:cubicBezTo>
                              <a:pt x="11860" y="11494"/>
                              <a:pt x="2518" y="9068"/>
                              <a:pt x="0" y="1466"/>
                            </a:cubicBezTo>
                            <a:cubicBezTo>
                              <a:pt x="13737" y="-3571"/>
                              <a:pt x="30497" y="4946"/>
                              <a:pt x="36954" y="18226"/>
                            </a:cubicBezTo>
                            <a:cubicBezTo>
                              <a:pt x="43410" y="31505"/>
                              <a:pt x="40754" y="47715"/>
                              <a:pt x="32695" y="59804"/>
                            </a:cubicBezTo>
                            <a:cubicBezTo>
                              <a:pt x="27246" y="68001"/>
                              <a:pt x="19004" y="74824"/>
                              <a:pt x="9204" y="76656"/>
                            </a:cubicBezTo>
                            <a:cubicBezTo>
                              <a:pt x="8655" y="73130"/>
                              <a:pt x="8105" y="69650"/>
                              <a:pt x="7602" y="66124"/>
                            </a:cubicBezTo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1" name="Freeform: Shape 2240">
                        <a:extLst>
                          <a:ext uri="{FF2B5EF4-FFF2-40B4-BE49-F238E27FC236}">
                            <a16:creationId xmlns:a16="http://schemas.microsoft.com/office/drawing/2014/main" id="{45258201-6C3D-4006-8586-2110ED99E0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01851" y="-298286"/>
                        <a:ext cx="274670" cy="161094"/>
                      </a:xfrm>
                      <a:custGeom>
                        <a:avLst/>
                        <a:gdLst>
                          <a:gd name="connsiteX0" fmla="*/ 271266 w 274670"/>
                          <a:gd name="connsiteY0" fmla="*/ 161094 h 161094"/>
                          <a:gd name="connsiteX1" fmla="*/ 270625 w 274670"/>
                          <a:gd name="connsiteY1" fmla="*/ 140442 h 161094"/>
                          <a:gd name="connsiteX2" fmla="*/ 251988 w 274670"/>
                          <a:gd name="connsiteY2" fmla="*/ 127437 h 161094"/>
                          <a:gd name="connsiteX3" fmla="*/ 205006 w 274670"/>
                          <a:gd name="connsiteY3" fmla="*/ 104313 h 161094"/>
                          <a:gd name="connsiteX4" fmla="*/ 129679 w 274670"/>
                          <a:gd name="connsiteY4" fmla="*/ 68687 h 161094"/>
                          <a:gd name="connsiteX5" fmla="*/ 53574 w 274670"/>
                          <a:gd name="connsiteY5" fmla="*/ 39701 h 161094"/>
                          <a:gd name="connsiteX6" fmla="*/ 4211 w 274670"/>
                          <a:gd name="connsiteY6" fmla="*/ 0 h 161094"/>
                          <a:gd name="connsiteX7" fmla="*/ 36539 w 274670"/>
                          <a:gd name="connsiteY7" fmla="*/ 51332 h 161094"/>
                          <a:gd name="connsiteX8" fmla="*/ 116033 w 274670"/>
                          <a:gd name="connsiteY8" fmla="*/ 86500 h 161094"/>
                          <a:gd name="connsiteX9" fmla="*/ 271266 w 274670"/>
                          <a:gd name="connsiteY9" fmla="*/ 161094 h 1610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74670" h="161094">
                            <a:moveTo>
                              <a:pt x="271266" y="161094"/>
                            </a:moveTo>
                            <a:cubicBezTo>
                              <a:pt x="276487" y="155782"/>
                              <a:pt x="275250" y="146487"/>
                              <a:pt x="270625" y="140442"/>
                            </a:cubicBezTo>
                            <a:cubicBezTo>
                              <a:pt x="266000" y="134398"/>
                              <a:pt x="258857" y="130780"/>
                              <a:pt x="251988" y="127437"/>
                            </a:cubicBezTo>
                            <a:cubicBezTo>
                              <a:pt x="236327" y="119745"/>
                              <a:pt x="220667" y="112006"/>
                              <a:pt x="205006" y="104313"/>
                            </a:cubicBezTo>
                            <a:cubicBezTo>
                              <a:pt x="180096" y="92041"/>
                              <a:pt x="155139" y="79769"/>
                              <a:pt x="129679" y="68687"/>
                            </a:cubicBezTo>
                            <a:cubicBezTo>
                              <a:pt x="104769" y="57835"/>
                              <a:pt x="79355" y="48173"/>
                              <a:pt x="53574" y="39701"/>
                            </a:cubicBezTo>
                            <a:cubicBezTo>
                              <a:pt x="29900" y="31917"/>
                              <a:pt x="14239" y="20927"/>
                              <a:pt x="4211" y="0"/>
                            </a:cubicBezTo>
                            <a:cubicBezTo>
                              <a:pt x="-7741" y="34847"/>
                              <a:pt x="6592" y="37274"/>
                              <a:pt x="36539" y="51332"/>
                            </a:cubicBezTo>
                            <a:cubicBezTo>
                              <a:pt x="63007" y="63696"/>
                              <a:pt x="88696" y="76060"/>
                              <a:pt x="116033" y="86500"/>
                            </a:cubicBezTo>
                            <a:cubicBezTo>
                              <a:pt x="169655" y="107015"/>
                              <a:pt x="225612" y="124827"/>
                              <a:pt x="271266" y="161094"/>
                            </a:cubicBezTo>
                            <a:close/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2" name="Freeform: Shape 2241">
                        <a:extLst>
                          <a:ext uri="{FF2B5EF4-FFF2-40B4-BE49-F238E27FC236}">
                            <a16:creationId xmlns:a16="http://schemas.microsoft.com/office/drawing/2014/main" id="{CD78CB78-3827-41BD-A327-4FC45601D8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93011" y="-306116"/>
                        <a:ext cx="288668" cy="152380"/>
                      </a:xfrm>
                      <a:custGeom>
                        <a:avLst/>
                        <a:gdLst>
                          <a:gd name="connsiteX0" fmla="*/ 28070 w 288668"/>
                          <a:gd name="connsiteY0" fmla="*/ 44830 h 152380"/>
                          <a:gd name="connsiteX1" fmla="*/ 4350 w 288668"/>
                          <a:gd name="connsiteY1" fmla="*/ 16897 h 152380"/>
                          <a:gd name="connsiteX2" fmla="*/ 0 w 288668"/>
                          <a:gd name="connsiteY2" fmla="*/ 0 h 152380"/>
                          <a:gd name="connsiteX3" fmla="*/ 126476 w 288668"/>
                          <a:gd name="connsiteY3" fmla="*/ 73541 h 152380"/>
                          <a:gd name="connsiteX4" fmla="*/ 288669 w 288668"/>
                          <a:gd name="connsiteY4" fmla="*/ 150562 h 152380"/>
                          <a:gd name="connsiteX5" fmla="*/ 172313 w 288668"/>
                          <a:gd name="connsiteY5" fmla="*/ 103305 h 152380"/>
                          <a:gd name="connsiteX6" fmla="*/ 28070 w 288668"/>
                          <a:gd name="connsiteY6" fmla="*/ 44830 h 152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88668" h="152380">
                            <a:moveTo>
                              <a:pt x="28070" y="44830"/>
                            </a:moveTo>
                            <a:cubicBezTo>
                              <a:pt x="16851" y="38556"/>
                              <a:pt x="4762" y="29490"/>
                              <a:pt x="4350" y="16897"/>
                            </a:cubicBezTo>
                            <a:cubicBezTo>
                              <a:pt x="4167" y="10715"/>
                              <a:pt x="5861" y="2381"/>
                              <a:pt x="0" y="0"/>
                            </a:cubicBezTo>
                            <a:cubicBezTo>
                              <a:pt x="33748" y="35809"/>
                              <a:pt x="80135" y="57010"/>
                              <a:pt x="126476" y="73541"/>
                            </a:cubicBezTo>
                            <a:cubicBezTo>
                              <a:pt x="165215" y="87370"/>
                              <a:pt x="256249" y="127941"/>
                              <a:pt x="288669" y="150562"/>
                            </a:cubicBezTo>
                            <a:cubicBezTo>
                              <a:pt x="263804" y="162331"/>
                              <a:pt x="198689" y="113517"/>
                              <a:pt x="172313" y="103305"/>
                            </a:cubicBezTo>
                            <a:cubicBezTo>
                              <a:pt x="123957" y="84577"/>
                              <a:pt x="73587" y="70381"/>
                              <a:pt x="28070" y="44830"/>
                            </a:cubicBezTo>
                            <a:close/>
                          </a:path>
                        </a:pathLst>
                      </a:custGeom>
                      <a:solidFill>
                        <a:srgbClr val="2B553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3" name="Freeform: Shape 2242">
                        <a:extLst>
                          <a:ext uri="{FF2B5EF4-FFF2-40B4-BE49-F238E27FC236}">
                            <a16:creationId xmlns:a16="http://schemas.microsoft.com/office/drawing/2014/main" id="{B51679F8-CC87-4DDF-A3F0-075837F97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1898" y="-371278"/>
                        <a:ext cx="44703" cy="133812"/>
                      </a:xfrm>
                      <a:custGeom>
                        <a:avLst/>
                        <a:gdLst>
                          <a:gd name="connsiteX0" fmla="*/ 28665 w 44703"/>
                          <a:gd name="connsiteY0" fmla="*/ 118966 h 133812"/>
                          <a:gd name="connsiteX1" fmla="*/ 42586 w 44703"/>
                          <a:gd name="connsiteY1" fmla="*/ 53484 h 133812"/>
                          <a:gd name="connsiteX2" fmla="*/ 0 w 44703"/>
                          <a:gd name="connsiteY2" fmla="*/ 0 h 133812"/>
                          <a:gd name="connsiteX3" fmla="*/ 21568 w 44703"/>
                          <a:gd name="connsiteY3" fmla="*/ 27383 h 133812"/>
                          <a:gd name="connsiteX4" fmla="*/ 28894 w 44703"/>
                          <a:gd name="connsiteY4" fmla="*/ 58567 h 133812"/>
                          <a:gd name="connsiteX5" fmla="*/ 22529 w 44703"/>
                          <a:gd name="connsiteY5" fmla="*/ 65482 h 133812"/>
                          <a:gd name="connsiteX6" fmla="*/ 24086 w 44703"/>
                          <a:gd name="connsiteY6" fmla="*/ 90759 h 133812"/>
                          <a:gd name="connsiteX7" fmla="*/ 7739 w 44703"/>
                          <a:gd name="connsiteY7" fmla="*/ 131421 h 133812"/>
                          <a:gd name="connsiteX8" fmla="*/ 21430 w 44703"/>
                          <a:gd name="connsiteY8" fmla="*/ 125239 h 133812"/>
                          <a:gd name="connsiteX9" fmla="*/ 33199 w 44703"/>
                          <a:gd name="connsiteY9" fmla="*/ 112738 h 1338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44703" h="133812">
                            <a:moveTo>
                              <a:pt x="28665" y="118966"/>
                            </a:moveTo>
                            <a:cubicBezTo>
                              <a:pt x="42815" y="100833"/>
                              <a:pt x="48035" y="76151"/>
                              <a:pt x="42586" y="53484"/>
                            </a:cubicBezTo>
                            <a:cubicBezTo>
                              <a:pt x="37137" y="30818"/>
                              <a:pt x="21064" y="10669"/>
                              <a:pt x="0" y="0"/>
                            </a:cubicBezTo>
                            <a:cubicBezTo>
                              <a:pt x="2885" y="11310"/>
                              <a:pt x="13371" y="18866"/>
                              <a:pt x="21568" y="27383"/>
                            </a:cubicBezTo>
                            <a:cubicBezTo>
                              <a:pt x="29719" y="35900"/>
                              <a:pt x="35946" y="49500"/>
                              <a:pt x="28894" y="58567"/>
                            </a:cubicBezTo>
                            <a:cubicBezTo>
                              <a:pt x="26971" y="61040"/>
                              <a:pt x="24269" y="62826"/>
                              <a:pt x="22529" y="65482"/>
                            </a:cubicBezTo>
                            <a:cubicBezTo>
                              <a:pt x="17767" y="72717"/>
                              <a:pt x="22255" y="82241"/>
                              <a:pt x="24086" y="90759"/>
                            </a:cubicBezTo>
                            <a:cubicBezTo>
                              <a:pt x="27337" y="106099"/>
                              <a:pt x="20652" y="122813"/>
                              <a:pt x="7739" y="131421"/>
                            </a:cubicBezTo>
                            <a:cubicBezTo>
                              <a:pt x="10669" y="137237"/>
                              <a:pt x="19507" y="131375"/>
                              <a:pt x="21430" y="125239"/>
                            </a:cubicBezTo>
                            <a:cubicBezTo>
                              <a:pt x="23354" y="119103"/>
                              <a:pt x="26925" y="110724"/>
                              <a:pt x="33199" y="112738"/>
                            </a:cubicBezTo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4" name="Freeform: Shape 2243">
                        <a:extLst>
                          <a:ext uri="{FF2B5EF4-FFF2-40B4-BE49-F238E27FC236}">
                            <a16:creationId xmlns:a16="http://schemas.microsoft.com/office/drawing/2014/main" id="{FF69662B-ADB2-40D6-B9BB-B5A2FE7D92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5724" y="-621390"/>
                        <a:ext cx="177310" cy="291692"/>
                      </a:xfrm>
                      <a:custGeom>
                        <a:avLst/>
                        <a:gdLst>
                          <a:gd name="connsiteX0" fmla="*/ 176938 w 177310"/>
                          <a:gd name="connsiteY0" fmla="*/ 238665 h 291692"/>
                          <a:gd name="connsiteX1" fmla="*/ 154180 w 177310"/>
                          <a:gd name="connsiteY1" fmla="*/ 123179 h 291692"/>
                          <a:gd name="connsiteX2" fmla="*/ 0 w 177310"/>
                          <a:gd name="connsiteY2" fmla="*/ 0 h 291692"/>
                          <a:gd name="connsiteX3" fmla="*/ 25460 w 177310"/>
                          <a:gd name="connsiteY3" fmla="*/ 115623 h 291692"/>
                          <a:gd name="connsiteX4" fmla="*/ 95338 w 177310"/>
                          <a:gd name="connsiteY4" fmla="*/ 250799 h 291692"/>
                          <a:gd name="connsiteX5" fmla="*/ 176938 w 177310"/>
                          <a:gd name="connsiteY5" fmla="*/ 238665 h 2916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77310" h="291692">
                            <a:moveTo>
                              <a:pt x="176938" y="238665"/>
                            </a:moveTo>
                            <a:cubicBezTo>
                              <a:pt x="174557" y="199376"/>
                              <a:pt x="171855" y="158850"/>
                              <a:pt x="154180" y="123179"/>
                            </a:cubicBezTo>
                            <a:cubicBezTo>
                              <a:pt x="124644" y="63467"/>
                              <a:pt x="60216" y="29673"/>
                              <a:pt x="0" y="0"/>
                            </a:cubicBezTo>
                            <a:cubicBezTo>
                              <a:pt x="19416" y="34985"/>
                              <a:pt x="18225" y="76609"/>
                              <a:pt x="25460" y="115623"/>
                            </a:cubicBezTo>
                            <a:cubicBezTo>
                              <a:pt x="34802" y="165856"/>
                              <a:pt x="59895" y="213205"/>
                              <a:pt x="95338" y="250799"/>
                            </a:cubicBezTo>
                            <a:cubicBezTo>
                              <a:pt x="137512" y="295400"/>
                              <a:pt x="181838" y="319029"/>
                              <a:pt x="176938" y="238665"/>
                            </a:cubicBezTo>
                            <a:close/>
                          </a:path>
                        </a:pathLst>
                      </a:custGeom>
                      <a:solidFill>
                        <a:srgbClr val="4B7955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5" name="Freeform: Shape 2244">
                        <a:extLst>
                          <a:ext uri="{FF2B5EF4-FFF2-40B4-BE49-F238E27FC236}">
                            <a16:creationId xmlns:a16="http://schemas.microsoft.com/office/drawing/2014/main" id="{7C952447-E6EF-4238-9C4F-79C731A11F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15478" y="-620658"/>
                        <a:ext cx="154500" cy="284044"/>
                      </a:xfrm>
                      <a:custGeom>
                        <a:avLst/>
                        <a:gdLst>
                          <a:gd name="connsiteX0" fmla="*/ 149600 w 154500"/>
                          <a:gd name="connsiteY0" fmla="*/ 225752 h 284044"/>
                          <a:gd name="connsiteX1" fmla="*/ 59437 w 154500"/>
                          <a:gd name="connsiteY1" fmla="*/ 76243 h 284044"/>
                          <a:gd name="connsiteX2" fmla="*/ 0 w 154500"/>
                          <a:gd name="connsiteY2" fmla="*/ 0 h 284044"/>
                          <a:gd name="connsiteX3" fmla="*/ 42586 w 154500"/>
                          <a:gd name="connsiteY3" fmla="*/ 55316 h 284044"/>
                          <a:gd name="connsiteX4" fmla="*/ 83020 w 154500"/>
                          <a:gd name="connsiteY4" fmla="*/ 140076 h 284044"/>
                          <a:gd name="connsiteX5" fmla="*/ 42952 w 154500"/>
                          <a:gd name="connsiteY5" fmla="*/ 137557 h 284044"/>
                          <a:gd name="connsiteX6" fmla="*/ 58567 w 154500"/>
                          <a:gd name="connsiteY6" fmla="*/ 159171 h 284044"/>
                          <a:gd name="connsiteX7" fmla="*/ 57743 w 154500"/>
                          <a:gd name="connsiteY7" fmla="*/ 167047 h 284044"/>
                          <a:gd name="connsiteX8" fmla="*/ 77983 w 154500"/>
                          <a:gd name="connsiteY8" fmla="*/ 176114 h 284044"/>
                          <a:gd name="connsiteX9" fmla="*/ 99550 w 154500"/>
                          <a:gd name="connsiteY9" fmla="*/ 183257 h 284044"/>
                          <a:gd name="connsiteX10" fmla="*/ 70748 w 154500"/>
                          <a:gd name="connsiteY10" fmla="*/ 206931 h 284044"/>
                          <a:gd name="connsiteX11" fmla="*/ 100787 w 154500"/>
                          <a:gd name="connsiteY11" fmla="*/ 230102 h 284044"/>
                          <a:gd name="connsiteX12" fmla="*/ 110586 w 154500"/>
                          <a:gd name="connsiteY12" fmla="*/ 244343 h 284044"/>
                          <a:gd name="connsiteX13" fmla="*/ 154500 w 154500"/>
                          <a:gd name="connsiteY13" fmla="*/ 284044 h 284044"/>
                          <a:gd name="connsiteX14" fmla="*/ 149600 w 154500"/>
                          <a:gd name="connsiteY14" fmla="*/ 225752 h 2840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54500" h="284044">
                            <a:moveTo>
                              <a:pt x="149600" y="225752"/>
                            </a:moveTo>
                            <a:cubicBezTo>
                              <a:pt x="143006" y="167505"/>
                              <a:pt x="99734" y="119973"/>
                              <a:pt x="59437" y="76243"/>
                            </a:cubicBezTo>
                            <a:cubicBezTo>
                              <a:pt x="37503" y="52477"/>
                              <a:pt x="15569" y="28208"/>
                              <a:pt x="0" y="0"/>
                            </a:cubicBezTo>
                            <a:cubicBezTo>
                              <a:pt x="18500" y="14653"/>
                              <a:pt x="33290" y="33840"/>
                              <a:pt x="42586" y="55316"/>
                            </a:cubicBezTo>
                            <a:cubicBezTo>
                              <a:pt x="55179" y="84348"/>
                              <a:pt x="59025" y="119058"/>
                              <a:pt x="83020" y="140076"/>
                            </a:cubicBezTo>
                            <a:cubicBezTo>
                              <a:pt x="69649" y="139252"/>
                              <a:pt x="56323" y="138427"/>
                              <a:pt x="42952" y="137557"/>
                            </a:cubicBezTo>
                            <a:cubicBezTo>
                              <a:pt x="52523" y="139618"/>
                              <a:pt x="59804" y="149646"/>
                              <a:pt x="58567" y="159171"/>
                            </a:cubicBezTo>
                            <a:cubicBezTo>
                              <a:pt x="58247" y="161781"/>
                              <a:pt x="57331" y="164391"/>
                              <a:pt x="57743" y="167047"/>
                            </a:cubicBezTo>
                            <a:cubicBezTo>
                              <a:pt x="58979" y="175015"/>
                              <a:pt x="69878" y="176846"/>
                              <a:pt x="77983" y="176114"/>
                            </a:cubicBezTo>
                            <a:cubicBezTo>
                              <a:pt x="86088" y="175427"/>
                              <a:pt x="96620" y="175702"/>
                              <a:pt x="99550" y="183257"/>
                            </a:cubicBezTo>
                            <a:cubicBezTo>
                              <a:pt x="93277" y="194247"/>
                              <a:pt x="82837" y="202810"/>
                              <a:pt x="70748" y="206931"/>
                            </a:cubicBezTo>
                            <a:cubicBezTo>
                              <a:pt x="77021" y="217967"/>
                              <a:pt x="91812" y="221035"/>
                              <a:pt x="100787" y="230102"/>
                            </a:cubicBezTo>
                            <a:cubicBezTo>
                              <a:pt x="104862" y="234223"/>
                              <a:pt x="107564" y="239397"/>
                              <a:pt x="110586" y="244343"/>
                            </a:cubicBezTo>
                            <a:cubicBezTo>
                              <a:pt x="120202" y="260324"/>
                              <a:pt x="135497" y="281892"/>
                              <a:pt x="154500" y="284044"/>
                            </a:cubicBezTo>
                            <a:cubicBezTo>
                              <a:pt x="152623" y="265041"/>
                              <a:pt x="151799" y="245121"/>
                              <a:pt x="149600" y="225752"/>
                            </a:cubicBezTo>
                            <a:close/>
                          </a:path>
                        </a:pathLst>
                      </a:custGeom>
                      <a:solidFill>
                        <a:srgbClr val="45524E">
                          <a:alpha val="38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46" name="Freeform: Shape 2245">
                        <a:extLst>
                          <a:ext uri="{FF2B5EF4-FFF2-40B4-BE49-F238E27FC236}">
                            <a16:creationId xmlns:a16="http://schemas.microsoft.com/office/drawing/2014/main" id="{C7930FDC-EE8B-487A-8ED4-8EBB5E5C3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08060" y="-618872"/>
                        <a:ext cx="173412" cy="302843"/>
                      </a:xfrm>
                      <a:custGeom>
                        <a:avLst/>
                        <a:gdLst>
                          <a:gd name="connsiteX0" fmla="*/ 59987 w 173412"/>
                          <a:gd name="connsiteY0" fmla="*/ 50416 h 302843"/>
                          <a:gd name="connsiteX1" fmla="*/ 120981 w 173412"/>
                          <a:gd name="connsiteY1" fmla="*/ 122629 h 302843"/>
                          <a:gd name="connsiteX2" fmla="*/ 153218 w 173412"/>
                          <a:gd name="connsiteY2" fmla="*/ 183624 h 302843"/>
                          <a:gd name="connsiteX3" fmla="*/ 173412 w 173412"/>
                          <a:gd name="connsiteY3" fmla="*/ 302773 h 302843"/>
                          <a:gd name="connsiteX4" fmla="*/ 157110 w 173412"/>
                          <a:gd name="connsiteY4" fmla="*/ 283586 h 302843"/>
                          <a:gd name="connsiteX5" fmla="*/ 163658 w 173412"/>
                          <a:gd name="connsiteY5" fmla="*/ 256432 h 302843"/>
                          <a:gd name="connsiteX6" fmla="*/ 154408 w 173412"/>
                          <a:gd name="connsiteY6" fmla="*/ 206428 h 302843"/>
                          <a:gd name="connsiteX7" fmla="*/ 125331 w 173412"/>
                          <a:gd name="connsiteY7" fmla="*/ 150287 h 302843"/>
                          <a:gd name="connsiteX8" fmla="*/ 101382 w 173412"/>
                          <a:gd name="connsiteY8" fmla="*/ 123362 h 302843"/>
                          <a:gd name="connsiteX9" fmla="*/ 72854 w 173412"/>
                          <a:gd name="connsiteY9" fmla="*/ 68824 h 302843"/>
                          <a:gd name="connsiteX10" fmla="*/ 40754 w 173412"/>
                          <a:gd name="connsiteY10" fmla="*/ 46112 h 302843"/>
                          <a:gd name="connsiteX11" fmla="*/ 0 w 173412"/>
                          <a:gd name="connsiteY11" fmla="*/ 0 h 302843"/>
                          <a:gd name="connsiteX12" fmla="*/ 59987 w 173412"/>
                          <a:gd name="connsiteY12" fmla="*/ 50416 h 3028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73412" h="302843">
                            <a:moveTo>
                              <a:pt x="59987" y="50416"/>
                            </a:moveTo>
                            <a:cubicBezTo>
                              <a:pt x="85905" y="68824"/>
                              <a:pt x="103763" y="96070"/>
                              <a:pt x="120981" y="122629"/>
                            </a:cubicBezTo>
                            <a:cubicBezTo>
                              <a:pt x="133573" y="142045"/>
                              <a:pt x="146304" y="161735"/>
                              <a:pt x="153218" y="183624"/>
                            </a:cubicBezTo>
                            <a:cubicBezTo>
                              <a:pt x="165490" y="222272"/>
                              <a:pt x="158850" y="264857"/>
                              <a:pt x="173412" y="302773"/>
                            </a:cubicBezTo>
                            <a:cubicBezTo>
                              <a:pt x="164025" y="303826"/>
                              <a:pt x="156973" y="292973"/>
                              <a:pt x="157110" y="283586"/>
                            </a:cubicBezTo>
                            <a:cubicBezTo>
                              <a:pt x="157293" y="274199"/>
                              <a:pt x="161873" y="265590"/>
                              <a:pt x="163658" y="256432"/>
                            </a:cubicBezTo>
                            <a:cubicBezTo>
                              <a:pt x="166910" y="239718"/>
                              <a:pt x="160591" y="222546"/>
                              <a:pt x="154408" y="206428"/>
                            </a:cubicBezTo>
                            <a:cubicBezTo>
                              <a:pt x="146853" y="186692"/>
                              <a:pt x="139023" y="166543"/>
                              <a:pt x="125331" y="150287"/>
                            </a:cubicBezTo>
                            <a:cubicBezTo>
                              <a:pt x="117592" y="141083"/>
                              <a:pt x="108113" y="133299"/>
                              <a:pt x="101382" y="123362"/>
                            </a:cubicBezTo>
                            <a:cubicBezTo>
                              <a:pt x="89843" y="106190"/>
                              <a:pt x="87278" y="83707"/>
                              <a:pt x="72854" y="68824"/>
                            </a:cubicBezTo>
                            <a:cubicBezTo>
                              <a:pt x="63742" y="59391"/>
                              <a:pt x="51012" y="54309"/>
                              <a:pt x="40754" y="46112"/>
                            </a:cubicBezTo>
                            <a:cubicBezTo>
                              <a:pt x="24453" y="33061"/>
                              <a:pt x="15752" y="11494"/>
                              <a:pt x="0" y="0"/>
                            </a:cubicBezTo>
                            <a:cubicBezTo>
                              <a:pt x="8334" y="25140"/>
                              <a:pt x="39564" y="35855"/>
                              <a:pt x="59987" y="50416"/>
                            </a:cubicBezTo>
                            <a:close/>
                          </a:path>
                        </a:pathLst>
                      </a:custGeom>
                      <a:solidFill>
                        <a:srgbClr val="3E6E5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  <p:grpSp>
                <p:nvGrpSpPr>
                  <p:cNvPr id="2126" name="Graphic 4">
                    <a:extLst>
                      <a:ext uri="{FF2B5EF4-FFF2-40B4-BE49-F238E27FC236}">
                        <a16:creationId xmlns:a16="http://schemas.microsoft.com/office/drawing/2014/main" id="{4834AE95-9681-4C49-8D1F-934D0D4BFFE8}"/>
                      </a:ext>
                    </a:extLst>
                  </p:cNvPr>
                  <p:cNvGrpSpPr/>
                  <p:nvPr/>
                </p:nvGrpSpPr>
                <p:grpSpPr>
                  <a:xfrm>
                    <a:off x="9090013" y="-452420"/>
                    <a:ext cx="400032" cy="828048"/>
                    <a:chOff x="9090013" y="-452420"/>
                    <a:chExt cx="400032" cy="828048"/>
                  </a:xfrm>
                </p:grpSpPr>
                <p:sp>
                  <p:nvSpPr>
                    <p:cNvPr id="2217" name="Freeform: Shape 2216">
                      <a:extLst>
                        <a:ext uri="{FF2B5EF4-FFF2-40B4-BE49-F238E27FC236}">
                          <a16:creationId xmlns:a16="http://schemas.microsoft.com/office/drawing/2014/main" id="{063508A2-69CD-4D4D-962E-2419F6CB6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0013" y="-452420"/>
                      <a:ext cx="304073" cy="825023"/>
                    </a:xfrm>
                    <a:custGeom>
                      <a:avLst/>
                      <a:gdLst>
                        <a:gd name="connsiteX0" fmla="*/ 125624 w 304073"/>
                        <a:gd name="connsiteY0" fmla="*/ 825024 h 825023"/>
                        <a:gd name="connsiteX1" fmla="*/ 304073 w 304073"/>
                        <a:gd name="connsiteY1" fmla="*/ 0 h 825023"/>
                        <a:gd name="connsiteX2" fmla="*/ 6429 w 304073"/>
                        <a:gd name="connsiteY2" fmla="*/ 351357 h 825023"/>
                        <a:gd name="connsiteX3" fmla="*/ 125624 w 304073"/>
                        <a:gd name="connsiteY3" fmla="*/ 825024 h 825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4073" h="825023">
                          <a:moveTo>
                            <a:pt x="125624" y="825024"/>
                          </a:moveTo>
                          <a:cubicBezTo>
                            <a:pt x="143345" y="796541"/>
                            <a:pt x="243125" y="111182"/>
                            <a:pt x="304073" y="0"/>
                          </a:cubicBezTo>
                          <a:cubicBezTo>
                            <a:pt x="304073" y="0"/>
                            <a:pt x="46313" y="141633"/>
                            <a:pt x="6429" y="351357"/>
                          </a:cubicBezTo>
                          <a:cubicBezTo>
                            <a:pt x="-33501" y="561036"/>
                            <a:pt x="125624" y="825024"/>
                            <a:pt x="125624" y="825024"/>
                          </a:cubicBezTo>
                          <a:close/>
                        </a:path>
                      </a:pathLst>
                    </a:custGeom>
                    <a:solidFill>
                      <a:srgbClr val="7A8683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18" name="Freeform: Shape 2217">
                      <a:extLst>
                        <a:ext uri="{FF2B5EF4-FFF2-40B4-BE49-F238E27FC236}">
                          <a16:creationId xmlns:a16="http://schemas.microsoft.com/office/drawing/2014/main" id="{CA45F3AE-A169-4D56-847E-65DCD9787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3751" y="-449627"/>
                      <a:ext cx="276293" cy="825255"/>
                    </a:xfrm>
                    <a:custGeom>
                      <a:avLst/>
                      <a:gdLst>
                        <a:gd name="connsiteX0" fmla="*/ 170398 w 276293"/>
                        <a:gd name="connsiteY0" fmla="*/ 0 h 825255"/>
                        <a:gd name="connsiteX1" fmla="*/ 1840 w 276293"/>
                        <a:gd name="connsiteY1" fmla="*/ 822230 h 825255"/>
                        <a:gd name="connsiteX2" fmla="*/ 266239 w 276293"/>
                        <a:gd name="connsiteY2" fmla="*/ 420640 h 825255"/>
                        <a:gd name="connsiteX3" fmla="*/ 170398 w 276293"/>
                        <a:gd name="connsiteY3" fmla="*/ 0 h 8252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6293" h="825255">
                          <a:moveTo>
                            <a:pt x="170398" y="0"/>
                          </a:moveTo>
                          <a:cubicBezTo>
                            <a:pt x="170398" y="0"/>
                            <a:pt x="-20644" y="687833"/>
                            <a:pt x="1840" y="822230"/>
                          </a:cubicBezTo>
                          <a:cubicBezTo>
                            <a:pt x="6236" y="848606"/>
                            <a:pt x="216235" y="701478"/>
                            <a:pt x="266239" y="420640"/>
                          </a:cubicBezTo>
                          <a:cubicBezTo>
                            <a:pt x="297423" y="245808"/>
                            <a:pt x="253463" y="159812"/>
                            <a:pt x="170398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19" name="Freeform: Shape 2218">
                      <a:extLst>
                        <a:ext uri="{FF2B5EF4-FFF2-40B4-BE49-F238E27FC236}">
                          <a16:creationId xmlns:a16="http://schemas.microsoft.com/office/drawing/2014/main" id="{CE8C026F-04ED-4A70-9D24-87773A4E6D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2464" y="-44373"/>
                      <a:ext cx="108835" cy="391241"/>
                    </a:xfrm>
                    <a:custGeom>
                      <a:avLst/>
                      <a:gdLst>
                        <a:gd name="connsiteX0" fmla="*/ 93007 w 108835"/>
                        <a:gd name="connsiteY0" fmla="*/ 316464 h 391241"/>
                        <a:gd name="connsiteX1" fmla="*/ 40851 w 108835"/>
                        <a:gd name="connsiteY1" fmla="*/ 185135 h 391241"/>
                        <a:gd name="connsiteX2" fmla="*/ 4034 w 108835"/>
                        <a:gd name="connsiteY2" fmla="*/ 0 h 391241"/>
                        <a:gd name="connsiteX3" fmla="*/ 8797 w 108835"/>
                        <a:gd name="connsiteY3" fmla="*/ 112647 h 391241"/>
                        <a:gd name="connsiteX4" fmla="*/ 19970 w 108835"/>
                        <a:gd name="connsiteY4" fmla="*/ 147448 h 391241"/>
                        <a:gd name="connsiteX5" fmla="*/ 108072 w 108835"/>
                        <a:gd name="connsiteY5" fmla="*/ 391242 h 391241"/>
                        <a:gd name="connsiteX6" fmla="*/ 93007 w 108835"/>
                        <a:gd name="connsiteY6" fmla="*/ 316464 h 391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8835" h="391241">
                          <a:moveTo>
                            <a:pt x="93007" y="316464"/>
                          </a:moveTo>
                          <a:cubicBezTo>
                            <a:pt x="75606" y="272688"/>
                            <a:pt x="58205" y="228911"/>
                            <a:pt x="40851" y="185135"/>
                          </a:cubicBezTo>
                          <a:cubicBezTo>
                            <a:pt x="17360" y="125926"/>
                            <a:pt x="-6635" y="63009"/>
                            <a:pt x="4034" y="0"/>
                          </a:cubicBezTo>
                          <a:cubicBezTo>
                            <a:pt x="-2651" y="37366"/>
                            <a:pt x="-1003" y="76105"/>
                            <a:pt x="8797" y="112647"/>
                          </a:cubicBezTo>
                          <a:cubicBezTo>
                            <a:pt x="11956" y="124415"/>
                            <a:pt x="15940" y="135909"/>
                            <a:pt x="19970" y="147448"/>
                          </a:cubicBezTo>
                          <a:cubicBezTo>
                            <a:pt x="45933" y="222271"/>
                            <a:pt x="64570" y="328050"/>
                            <a:pt x="108072" y="391242"/>
                          </a:cubicBezTo>
                          <a:cubicBezTo>
                            <a:pt x="110637" y="371826"/>
                            <a:pt x="107019" y="331850"/>
                            <a:pt x="93007" y="316464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0" name="Freeform: Shape 2219">
                      <a:extLst>
                        <a:ext uri="{FF2B5EF4-FFF2-40B4-BE49-F238E27FC236}">
                          <a16:creationId xmlns:a16="http://schemas.microsoft.com/office/drawing/2014/main" id="{76FEC9F4-8952-42F0-922A-D8E16FD8C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8298" y="-165399"/>
                      <a:ext cx="109696" cy="326813"/>
                    </a:xfrm>
                    <a:custGeom>
                      <a:avLst/>
                      <a:gdLst>
                        <a:gd name="connsiteX0" fmla="*/ 1629 w 109696"/>
                        <a:gd name="connsiteY0" fmla="*/ 41808 h 326813"/>
                        <a:gd name="connsiteX1" fmla="*/ 4513 w 109696"/>
                        <a:gd name="connsiteY1" fmla="*/ 0 h 326813"/>
                        <a:gd name="connsiteX2" fmla="*/ 58089 w 109696"/>
                        <a:gd name="connsiteY2" fmla="*/ 212014 h 326813"/>
                        <a:gd name="connsiteX3" fmla="*/ 109696 w 109696"/>
                        <a:gd name="connsiteY3" fmla="*/ 326813 h 326813"/>
                        <a:gd name="connsiteX4" fmla="*/ 1629 w 109696"/>
                        <a:gd name="connsiteY4" fmla="*/ 41808 h 326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9696" h="326813">
                          <a:moveTo>
                            <a:pt x="1629" y="41808"/>
                          </a:moveTo>
                          <a:cubicBezTo>
                            <a:pt x="-524" y="27841"/>
                            <a:pt x="-1394" y="12913"/>
                            <a:pt x="4513" y="0"/>
                          </a:cubicBezTo>
                          <a:cubicBezTo>
                            <a:pt x="7444" y="73449"/>
                            <a:pt x="25852" y="146166"/>
                            <a:pt x="58089" y="212014"/>
                          </a:cubicBezTo>
                          <a:cubicBezTo>
                            <a:pt x="76818" y="250204"/>
                            <a:pt x="95318" y="286837"/>
                            <a:pt x="109696" y="326813"/>
                          </a:cubicBezTo>
                          <a:cubicBezTo>
                            <a:pt x="105896" y="226988"/>
                            <a:pt x="17106" y="141862"/>
                            <a:pt x="1629" y="41808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1" name="Freeform: Shape 2220">
                      <a:extLst>
                        <a:ext uri="{FF2B5EF4-FFF2-40B4-BE49-F238E27FC236}">
                          <a16:creationId xmlns:a16="http://schemas.microsoft.com/office/drawing/2014/main" id="{39B5C837-D77E-440C-9CDA-03C818CAC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98648" y="-236971"/>
                      <a:ext cx="103122" cy="258721"/>
                    </a:xfrm>
                    <a:custGeom>
                      <a:avLst/>
                      <a:gdLst>
                        <a:gd name="connsiteX0" fmla="*/ 0 w 103122"/>
                        <a:gd name="connsiteY0" fmla="*/ 0 h 258721"/>
                        <a:gd name="connsiteX1" fmla="*/ 11585 w 103122"/>
                        <a:gd name="connsiteY1" fmla="*/ 18546 h 258721"/>
                        <a:gd name="connsiteX2" fmla="*/ 103122 w 103122"/>
                        <a:gd name="connsiteY2" fmla="*/ 258721 h 258721"/>
                        <a:gd name="connsiteX3" fmla="*/ 0 w 103122"/>
                        <a:gd name="connsiteY3" fmla="*/ 0 h 258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3122" h="258721">
                          <a:moveTo>
                            <a:pt x="0" y="0"/>
                          </a:moveTo>
                          <a:cubicBezTo>
                            <a:pt x="3984" y="6090"/>
                            <a:pt x="7830" y="12318"/>
                            <a:pt x="11585" y="18546"/>
                          </a:cubicBezTo>
                          <a:cubicBezTo>
                            <a:pt x="35854" y="59163"/>
                            <a:pt x="91354" y="212793"/>
                            <a:pt x="103122" y="258721"/>
                          </a:cubicBezTo>
                          <a:cubicBezTo>
                            <a:pt x="71022" y="216364"/>
                            <a:pt x="21659" y="4853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2" name="Freeform: Shape 2221">
                      <a:extLst>
                        <a:ext uri="{FF2B5EF4-FFF2-40B4-BE49-F238E27FC236}">
                          <a16:creationId xmlns:a16="http://schemas.microsoft.com/office/drawing/2014/main" id="{C679F4A8-2E55-4D74-A349-608D32C9F2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54193" y="-325166"/>
                      <a:ext cx="68137" cy="126292"/>
                    </a:xfrm>
                    <a:custGeom>
                      <a:avLst/>
                      <a:gdLst>
                        <a:gd name="connsiteX0" fmla="*/ 0 w 68137"/>
                        <a:gd name="connsiteY0" fmla="*/ 0 h 126292"/>
                        <a:gd name="connsiteX1" fmla="*/ 35534 w 68137"/>
                        <a:gd name="connsiteY1" fmla="*/ 50920 h 126292"/>
                        <a:gd name="connsiteX2" fmla="*/ 68137 w 68137"/>
                        <a:gd name="connsiteY2" fmla="*/ 126293 h 126292"/>
                        <a:gd name="connsiteX3" fmla="*/ 42036 w 68137"/>
                        <a:gd name="connsiteY3" fmla="*/ 53164 h 126292"/>
                        <a:gd name="connsiteX4" fmla="*/ 0 w 68137"/>
                        <a:gd name="connsiteY4" fmla="*/ 0 h 126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137" h="126292">
                          <a:moveTo>
                            <a:pt x="0" y="0"/>
                          </a:moveTo>
                          <a:cubicBezTo>
                            <a:pt x="1053" y="30314"/>
                            <a:pt x="16622" y="27337"/>
                            <a:pt x="35534" y="50920"/>
                          </a:cubicBezTo>
                          <a:cubicBezTo>
                            <a:pt x="52706" y="72396"/>
                            <a:pt x="61314" y="100008"/>
                            <a:pt x="68137" y="126293"/>
                          </a:cubicBezTo>
                          <a:cubicBezTo>
                            <a:pt x="65161" y="100375"/>
                            <a:pt x="54400" y="75968"/>
                            <a:pt x="42036" y="53164"/>
                          </a:cubicBezTo>
                          <a:cubicBezTo>
                            <a:pt x="33290" y="36999"/>
                            <a:pt x="504" y="1428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3" name="Freeform: Shape 2222">
                      <a:extLst>
                        <a:ext uri="{FF2B5EF4-FFF2-40B4-BE49-F238E27FC236}">
                          <a16:creationId xmlns:a16="http://schemas.microsoft.com/office/drawing/2014/main" id="{82A34125-C6C6-4314-88FD-87F40F3BA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3905" y="-389045"/>
                      <a:ext cx="42998" cy="97489"/>
                    </a:xfrm>
                    <a:custGeom>
                      <a:avLst/>
                      <a:gdLst>
                        <a:gd name="connsiteX0" fmla="*/ 42998 w 42998"/>
                        <a:gd name="connsiteY0" fmla="*/ 87919 h 97489"/>
                        <a:gd name="connsiteX1" fmla="*/ 0 w 42998"/>
                        <a:gd name="connsiteY1" fmla="*/ 0 h 97489"/>
                        <a:gd name="connsiteX2" fmla="*/ 37183 w 42998"/>
                        <a:gd name="connsiteY2" fmla="*/ 97490 h 97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2998" h="97489">
                          <a:moveTo>
                            <a:pt x="42998" y="87919"/>
                          </a:moveTo>
                          <a:cubicBezTo>
                            <a:pt x="39197" y="54812"/>
                            <a:pt x="23766" y="23262"/>
                            <a:pt x="0" y="0"/>
                          </a:cubicBezTo>
                          <a:cubicBezTo>
                            <a:pt x="24819" y="25643"/>
                            <a:pt x="38556" y="61727"/>
                            <a:pt x="37183" y="97490"/>
                          </a:cubicBezTo>
                        </a:path>
                      </a:pathLst>
                    </a:custGeom>
                    <a:solidFill>
                      <a:srgbClr val="577667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4" name="Freeform: Shape 2223">
                      <a:extLst>
                        <a:ext uri="{FF2B5EF4-FFF2-40B4-BE49-F238E27FC236}">
                          <a16:creationId xmlns:a16="http://schemas.microsoft.com/office/drawing/2014/main" id="{3FDFD176-5D77-4DDD-9ADA-A7409CCBA3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8899" y="178401"/>
                      <a:ext cx="129131" cy="137923"/>
                    </a:xfrm>
                    <a:custGeom>
                      <a:avLst/>
                      <a:gdLst>
                        <a:gd name="connsiteX0" fmla="*/ 129132 w 129131"/>
                        <a:gd name="connsiteY0" fmla="*/ 0 h 137923"/>
                        <a:gd name="connsiteX1" fmla="*/ 0 w 129131"/>
                        <a:gd name="connsiteY1" fmla="*/ 137924 h 137923"/>
                        <a:gd name="connsiteX2" fmla="*/ 129132 w 129131"/>
                        <a:gd name="connsiteY2" fmla="*/ 0 h 1379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9131" h="137923">
                          <a:moveTo>
                            <a:pt x="129132" y="0"/>
                          </a:moveTo>
                          <a:cubicBezTo>
                            <a:pt x="88835" y="48859"/>
                            <a:pt x="44051" y="92590"/>
                            <a:pt x="0" y="137924"/>
                          </a:cubicBezTo>
                          <a:cubicBezTo>
                            <a:pt x="49592" y="98314"/>
                            <a:pt x="88973" y="48768"/>
                            <a:pt x="129132" y="0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5" name="Freeform: Shape 2224">
                      <a:extLst>
                        <a:ext uri="{FF2B5EF4-FFF2-40B4-BE49-F238E27FC236}">
                          <a16:creationId xmlns:a16="http://schemas.microsoft.com/office/drawing/2014/main" id="{004289B8-19F2-4B3F-BDF4-E319E4D291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76356" y="-31460"/>
                      <a:ext cx="196674" cy="186233"/>
                    </a:xfrm>
                    <a:custGeom>
                      <a:avLst/>
                      <a:gdLst>
                        <a:gd name="connsiteX0" fmla="*/ 128216 w 196674"/>
                        <a:gd name="connsiteY0" fmla="*/ 102802 h 186233"/>
                        <a:gd name="connsiteX1" fmla="*/ 154729 w 196674"/>
                        <a:gd name="connsiteY1" fmla="*/ 66123 h 186233"/>
                        <a:gd name="connsiteX2" fmla="*/ 196674 w 196674"/>
                        <a:gd name="connsiteY2" fmla="*/ 0 h 186233"/>
                        <a:gd name="connsiteX3" fmla="*/ 162834 w 196674"/>
                        <a:gd name="connsiteY3" fmla="*/ 50599 h 186233"/>
                        <a:gd name="connsiteX4" fmla="*/ 101749 w 196674"/>
                        <a:gd name="connsiteY4" fmla="*/ 110311 h 186233"/>
                        <a:gd name="connsiteX5" fmla="*/ 0 w 196674"/>
                        <a:gd name="connsiteY5" fmla="*/ 186234 h 186233"/>
                        <a:gd name="connsiteX6" fmla="*/ 128216 w 196674"/>
                        <a:gd name="connsiteY6" fmla="*/ 102802 h 1862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6674" h="186233">
                          <a:moveTo>
                            <a:pt x="128216" y="102802"/>
                          </a:moveTo>
                          <a:cubicBezTo>
                            <a:pt x="138473" y="91720"/>
                            <a:pt x="146624" y="78853"/>
                            <a:pt x="154729" y="66123"/>
                          </a:cubicBezTo>
                          <a:cubicBezTo>
                            <a:pt x="168696" y="44097"/>
                            <a:pt x="182662" y="22071"/>
                            <a:pt x="196674" y="0"/>
                          </a:cubicBezTo>
                          <a:cubicBezTo>
                            <a:pt x="179136" y="10761"/>
                            <a:pt x="173091" y="32787"/>
                            <a:pt x="162834" y="50599"/>
                          </a:cubicBezTo>
                          <a:cubicBezTo>
                            <a:pt x="148547" y="75464"/>
                            <a:pt x="124782" y="93231"/>
                            <a:pt x="101749" y="110311"/>
                          </a:cubicBezTo>
                          <a:cubicBezTo>
                            <a:pt x="67817" y="135451"/>
                            <a:pt x="32832" y="159766"/>
                            <a:pt x="0" y="186234"/>
                          </a:cubicBezTo>
                          <a:cubicBezTo>
                            <a:pt x="40617" y="156286"/>
                            <a:pt x="93598" y="140442"/>
                            <a:pt x="128216" y="102802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6" name="Freeform: Shape 2225">
                      <a:extLst>
                        <a:ext uri="{FF2B5EF4-FFF2-40B4-BE49-F238E27FC236}">
                          <a16:creationId xmlns:a16="http://schemas.microsoft.com/office/drawing/2014/main" id="{D14416CC-DC4D-44DE-97BE-32BFF95B5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9721" y="-164758"/>
                      <a:ext cx="160315" cy="160229"/>
                    </a:xfrm>
                    <a:custGeom>
                      <a:avLst/>
                      <a:gdLst>
                        <a:gd name="connsiteX0" fmla="*/ 96940 w 160315"/>
                        <a:gd name="connsiteY0" fmla="*/ 102023 h 160229"/>
                        <a:gd name="connsiteX1" fmla="*/ 160315 w 160315"/>
                        <a:gd name="connsiteY1" fmla="*/ 0 h 160229"/>
                        <a:gd name="connsiteX2" fmla="*/ 84851 w 160315"/>
                        <a:gd name="connsiteY2" fmla="*/ 100695 h 160229"/>
                        <a:gd name="connsiteX3" fmla="*/ 37274 w 160315"/>
                        <a:gd name="connsiteY3" fmla="*/ 143464 h 160229"/>
                        <a:gd name="connsiteX4" fmla="*/ 0 w 160315"/>
                        <a:gd name="connsiteY4" fmla="*/ 157751 h 160229"/>
                        <a:gd name="connsiteX5" fmla="*/ 96940 w 160315"/>
                        <a:gd name="connsiteY5" fmla="*/ 102023 h 160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0315" h="160229">
                          <a:moveTo>
                            <a:pt x="96940" y="102023"/>
                          </a:moveTo>
                          <a:cubicBezTo>
                            <a:pt x="120477" y="69466"/>
                            <a:pt x="132108" y="28620"/>
                            <a:pt x="160315" y="0"/>
                          </a:cubicBezTo>
                          <a:cubicBezTo>
                            <a:pt x="135817" y="34023"/>
                            <a:pt x="110632" y="67634"/>
                            <a:pt x="84851" y="100695"/>
                          </a:cubicBezTo>
                          <a:cubicBezTo>
                            <a:pt x="71572" y="117684"/>
                            <a:pt x="57239" y="135268"/>
                            <a:pt x="37274" y="143464"/>
                          </a:cubicBezTo>
                          <a:cubicBezTo>
                            <a:pt x="24773" y="148593"/>
                            <a:pt x="11814" y="151524"/>
                            <a:pt x="0" y="157751"/>
                          </a:cubicBezTo>
                          <a:cubicBezTo>
                            <a:pt x="33474" y="171077"/>
                            <a:pt x="78532" y="127529"/>
                            <a:pt x="96940" y="102023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7" name="Freeform: Shape 2226">
                      <a:extLst>
                        <a:ext uri="{FF2B5EF4-FFF2-40B4-BE49-F238E27FC236}">
                          <a16:creationId xmlns:a16="http://schemas.microsoft.com/office/drawing/2014/main" id="{CB918AF0-87EE-486D-A72D-49510BC366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9858" y="-276947"/>
                      <a:ext cx="133508" cy="133573"/>
                    </a:xfrm>
                    <a:custGeom>
                      <a:avLst/>
                      <a:gdLst>
                        <a:gd name="connsiteX0" fmla="*/ 125102 w 133508"/>
                        <a:gd name="connsiteY0" fmla="*/ 17172 h 133573"/>
                        <a:gd name="connsiteX1" fmla="*/ 133161 w 133508"/>
                        <a:gd name="connsiteY1" fmla="*/ 0 h 133573"/>
                        <a:gd name="connsiteX2" fmla="*/ 0 w 133508"/>
                        <a:gd name="connsiteY2" fmla="*/ 133574 h 133573"/>
                        <a:gd name="connsiteX3" fmla="*/ 125102 w 133508"/>
                        <a:gd name="connsiteY3" fmla="*/ 17172 h 133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3508" h="133573">
                          <a:moveTo>
                            <a:pt x="125102" y="17172"/>
                          </a:moveTo>
                          <a:cubicBezTo>
                            <a:pt x="129773" y="12455"/>
                            <a:pt x="134902" y="6411"/>
                            <a:pt x="133161" y="0"/>
                          </a:cubicBezTo>
                          <a:cubicBezTo>
                            <a:pt x="98223" y="38556"/>
                            <a:pt x="37045" y="97032"/>
                            <a:pt x="0" y="133574"/>
                          </a:cubicBezTo>
                          <a:cubicBezTo>
                            <a:pt x="36221" y="125423"/>
                            <a:pt x="92499" y="49913"/>
                            <a:pt x="125102" y="17172"/>
                          </a:cubicBezTo>
                          <a:close/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8" name="Freeform: Shape 2227">
                      <a:extLst>
                        <a:ext uri="{FF2B5EF4-FFF2-40B4-BE49-F238E27FC236}">
                          <a16:creationId xmlns:a16="http://schemas.microsoft.com/office/drawing/2014/main" id="{7B7A01E9-7FC1-4DD1-8195-955F4E06C2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2816" y="-353098"/>
                      <a:ext cx="54457" cy="55569"/>
                    </a:xfrm>
                    <a:custGeom>
                      <a:avLst/>
                      <a:gdLst>
                        <a:gd name="connsiteX0" fmla="*/ 5003 w 54457"/>
                        <a:gd name="connsiteY0" fmla="*/ 39014 h 55569"/>
                        <a:gd name="connsiteX1" fmla="*/ 54458 w 54457"/>
                        <a:gd name="connsiteY1" fmla="*/ 0 h 55569"/>
                        <a:gd name="connsiteX2" fmla="*/ 17183 w 54457"/>
                        <a:gd name="connsiteY2" fmla="*/ 47852 h 55569"/>
                        <a:gd name="connsiteX3" fmla="*/ 7384 w 54457"/>
                        <a:gd name="connsiteY3" fmla="*/ 55499 h 55569"/>
                        <a:gd name="connsiteX4" fmla="*/ 515 w 54457"/>
                        <a:gd name="connsiteY4" fmla="*/ 48035 h 555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4457" h="55569">
                          <a:moveTo>
                            <a:pt x="5003" y="39014"/>
                          </a:moveTo>
                          <a:cubicBezTo>
                            <a:pt x="21488" y="26009"/>
                            <a:pt x="37973" y="13005"/>
                            <a:pt x="54458" y="0"/>
                          </a:cubicBezTo>
                          <a:cubicBezTo>
                            <a:pt x="42048" y="15935"/>
                            <a:pt x="29593" y="31917"/>
                            <a:pt x="17183" y="47852"/>
                          </a:cubicBezTo>
                          <a:cubicBezTo>
                            <a:pt x="14573" y="51195"/>
                            <a:pt x="11551" y="54812"/>
                            <a:pt x="7384" y="55499"/>
                          </a:cubicBezTo>
                          <a:cubicBezTo>
                            <a:pt x="3171" y="56186"/>
                            <a:pt x="-1591" y="51698"/>
                            <a:pt x="515" y="48035"/>
                          </a:cubicBezTo>
                        </a:path>
                      </a:pathLst>
                    </a:custGeom>
                    <a:solidFill>
                      <a:srgbClr val="435E4F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29" name="Freeform: Shape 2228">
                      <a:extLst>
                        <a:ext uri="{FF2B5EF4-FFF2-40B4-BE49-F238E27FC236}">
                          <a16:creationId xmlns:a16="http://schemas.microsoft.com/office/drawing/2014/main" id="{83D3448F-3EB3-42A9-8AD6-CAF18FAAF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4615" y="-418397"/>
                      <a:ext cx="204638" cy="748475"/>
                    </a:xfrm>
                    <a:custGeom>
                      <a:avLst/>
                      <a:gdLst>
                        <a:gd name="connsiteX0" fmla="*/ 78713 w 204638"/>
                        <a:gd name="connsiteY0" fmla="*/ 280381 h 748475"/>
                        <a:gd name="connsiteX1" fmla="*/ 168601 w 204638"/>
                        <a:gd name="connsiteY1" fmla="*/ 0 h 748475"/>
                        <a:gd name="connsiteX2" fmla="*/ 142042 w 204638"/>
                        <a:gd name="connsiteY2" fmla="*/ 184448 h 748475"/>
                        <a:gd name="connsiteX3" fmla="*/ 143782 w 204638"/>
                        <a:gd name="connsiteY3" fmla="*/ 213251 h 748475"/>
                        <a:gd name="connsiteX4" fmla="*/ 106920 w 204638"/>
                        <a:gd name="connsiteY4" fmla="*/ 265270 h 748475"/>
                        <a:gd name="connsiteX5" fmla="*/ 118734 w 204638"/>
                        <a:gd name="connsiteY5" fmla="*/ 333041 h 748475"/>
                        <a:gd name="connsiteX6" fmla="*/ 204639 w 204638"/>
                        <a:gd name="connsiteY6" fmla="*/ 304833 h 748475"/>
                        <a:gd name="connsiteX7" fmla="*/ 107424 w 204638"/>
                        <a:gd name="connsiteY7" fmla="*/ 444222 h 748475"/>
                        <a:gd name="connsiteX8" fmla="*/ 84574 w 204638"/>
                        <a:gd name="connsiteY8" fmla="*/ 489281 h 748475"/>
                        <a:gd name="connsiteX9" fmla="*/ 101746 w 204638"/>
                        <a:gd name="connsiteY9" fmla="*/ 533424 h 748475"/>
                        <a:gd name="connsiteX10" fmla="*/ 59938 w 204638"/>
                        <a:gd name="connsiteY10" fmla="*/ 583886 h 748475"/>
                        <a:gd name="connsiteX11" fmla="*/ 73905 w 204638"/>
                        <a:gd name="connsiteY11" fmla="*/ 642820 h 748475"/>
                        <a:gd name="connsiteX12" fmla="*/ 103028 w 204638"/>
                        <a:gd name="connsiteY12" fmla="*/ 635768 h 748475"/>
                        <a:gd name="connsiteX13" fmla="*/ 23809 w 204638"/>
                        <a:gd name="connsiteY13" fmla="*/ 748369 h 748475"/>
                        <a:gd name="connsiteX14" fmla="*/ 15291 w 204638"/>
                        <a:gd name="connsiteY14" fmla="*/ 614429 h 748475"/>
                        <a:gd name="connsiteX15" fmla="*/ 78713 w 204638"/>
                        <a:gd name="connsiteY15" fmla="*/ 280381 h 748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4638" h="748475">
                          <a:moveTo>
                            <a:pt x="78713" y="280381"/>
                          </a:moveTo>
                          <a:cubicBezTo>
                            <a:pt x="101105" y="184677"/>
                            <a:pt x="127160" y="89247"/>
                            <a:pt x="168601" y="0"/>
                          </a:cubicBezTo>
                          <a:cubicBezTo>
                            <a:pt x="140897" y="56873"/>
                            <a:pt x="131510" y="122355"/>
                            <a:pt x="142042" y="184448"/>
                          </a:cubicBezTo>
                          <a:cubicBezTo>
                            <a:pt x="143645" y="193972"/>
                            <a:pt x="145751" y="203772"/>
                            <a:pt x="143782" y="213251"/>
                          </a:cubicBezTo>
                          <a:cubicBezTo>
                            <a:pt x="139478" y="234269"/>
                            <a:pt x="117681" y="246678"/>
                            <a:pt x="106920" y="265270"/>
                          </a:cubicBezTo>
                          <a:cubicBezTo>
                            <a:pt x="94373" y="286929"/>
                            <a:pt x="99685" y="317105"/>
                            <a:pt x="118734" y="333041"/>
                          </a:cubicBezTo>
                          <a:cubicBezTo>
                            <a:pt x="148270" y="326813"/>
                            <a:pt x="177118" y="317289"/>
                            <a:pt x="204639" y="304833"/>
                          </a:cubicBezTo>
                          <a:cubicBezTo>
                            <a:pt x="172219" y="351312"/>
                            <a:pt x="139844" y="397790"/>
                            <a:pt x="107424" y="444222"/>
                          </a:cubicBezTo>
                          <a:cubicBezTo>
                            <a:pt x="97716" y="458143"/>
                            <a:pt x="87733" y="472659"/>
                            <a:pt x="84574" y="489281"/>
                          </a:cubicBezTo>
                          <a:cubicBezTo>
                            <a:pt x="81369" y="505949"/>
                            <a:pt x="86818" y="525456"/>
                            <a:pt x="101746" y="533424"/>
                          </a:cubicBezTo>
                          <a:cubicBezTo>
                            <a:pt x="85261" y="548077"/>
                            <a:pt x="68181" y="563463"/>
                            <a:pt x="59938" y="583886"/>
                          </a:cubicBezTo>
                          <a:cubicBezTo>
                            <a:pt x="51696" y="604309"/>
                            <a:pt x="55313" y="631280"/>
                            <a:pt x="73905" y="642820"/>
                          </a:cubicBezTo>
                          <a:cubicBezTo>
                            <a:pt x="83612" y="640484"/>
                            <a:pt x="93320" y="638103"/>
                            <a:pt x="103028" y="635768"/>
                          </a:cubicBezTo>
                          <a:cubicBezTo>
                            <a:pt x="94877" y="664525"/>
                            <a:pt x="63647" y="751941"/>
                            <a:pt x="23809" y="748369"/>
                          </a:cubicBezTo>
                          <a:cubicBezTo>
                            <a:pt x="-21433" y="744293"/>
                            <a:pt x="10896" y="644560"/>
                            <a:pt x="15291" y="614429"/>
                          </a:cubicBezTo>
                          <a:cubicBezTo>
                            <a:pt x="31776" y="502240"/>
                            <a:pt x="52932" y="390784"/>
                            <a:pt x="78713" y="280381"/>
                          </a:cubicBezTo>
                          <a:close/>
                        </a:path>
                      </a:pathLst>
                    </a:custGeom>
                    <a:solidFill>
                      <a:srgbClr val="2E7653">
                        <a:alpha val="1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30" name="Freeform: Shape 2229">
                      <a:extLst>
                        <a:ext uri="{FF2B5EF4-FFF2-40B4-BE49-F238E27FC236}">
                          <a16:creationId xmlns:a16="http://schemas.microsoft.com/office/drawing/2014/main" id="{725FE407-C8D3-494D-8AED-B3A77D67D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1049" y="-149510"/>
                      <a:ext cx="133742" cy="405482"/>
                    </a:xfrm>
                    <a:custGeom>
                      <a:avLst/>
                      <a:gdLst>
                        <a:gd name="connsiteX0" fmla="*/ 15196 w 133742"/>
                        <a:gd name="connsiteY0" fmla="*/ 291279 h 405482"/>
                        <a:gd name="connsiteX1" fmla="*/ 4023 w 133742"/>
                        <a:gd name="connsiteY1" fmla="*/ 227034 h 405482"/>
                        <a:gd name="connsiteX2" fmla="*/ 42168 w 133742"/>
                        <a:gd name="connsiteY2" fmla="*/ 253089 h 405482"/>
                        <a:gd name="connsiteX3" fmla="*/ 79670 w 133742"/>
                        <a:gd name="connsiteY3" fmla="*/ 241641 h 405482"/>
                        <a:gd name="connsiteX4" fmla="*/ 52516 w 133742"/>
                        <a:gd name="connsiteY4" fmla="*/ 191316 h 405482"/>
                        <a:gd name="connsiteX5" fmla="*/ 58057 w 133742"/>
                        <a:gd name="connsiteY5" fmla="*/ 181288 h 405482"/>
                        <a:gd name="connsiteX6" fmla="*/ 44823 w 133742"/>
                        <a:gd name="connsiteY6" fmla="*/ 144106 h 405482"/>
                        <a:gd name="connsiteX7" fmla="*/ 4802 w 133742"/>
                        <a:gd name="connsiteY7" fmla="*/ 46616 h 405482"/>
                        <a:gd name="connsiteX8" fmla="*/ 23530 w 133742"/>
                        <a:gd name="connsiteY8" fmla="*/ 13096 h 405482"/>
                        <a:gd name="connsiteX9" fmla="*/ 38870 w 133742"/>
                        <a:gd name="connsiteY9" fmla="*/ 23537 h 405482"/>
                        <a:gd name="connsiteX10" fmla="*/ 83563 w 133742"/>
                        <a:gd name="connsiteY10" fmla="*/ 73358 h 405482"/>
                        <a:gd name="connsiteX11" fmla="*/ 110671 w 133742"/>
                        <a:gd name="connsiteY11" fmla="*/ 80456 h 405482"/>
                        <a:gd name="connsiteX12" fmla="*/ 75229 w 133742"/>
                        <a:gd name="connsiteY12" fmla="*/ 0 h 405482"/>
                        <a:gd name="connsiteX13" fmla="*/ 112320 w 133742"/>
                        <a:gd name="connsiteY13" fmla="*/ 21980 h 405482"/>
                        <a:gd name="connsiteX14" fmla="*/ 133430 w 133742"/>
                        <a:gd name="connsiteY14" fmla="*/ 90301 h 405482"/>
                        <a:gd name="connsiteX15" fmla="*/ 118456 w 133742"/>
                        <a:gd name="connsiteY15" fmla="*/ 162697 h 405482"/>
                        <a:gd name="connsiteX16" fmla="*/ 60667 w 133742"/>
                        <a:gd name="connsiteY16" fmla="*/ 405483 h 405482"/>
                        <a:gd name="connsiteX17" fmla="*/ 15196 w 133742"/>
                        <a:gd name="connsiteY17" fmla="*/ 291279 h 405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3742" h="405482">
                          <a:moveTo>
                            <a:pt x="15196" y="291279"/>
                          </a:moveTo>
                          <a:cubicBezTo>
                            <a:pt x="5076" y="271085"/>
                            <a:pt x="-6188" y="247274"/>
                            <a:pt x="4023" y="227034"/>
                          </a:cubicBezTo>
                          <a:cubicBezTo>
                            <a:pt x="18677" y="232071"/>
                            <a:pt x="28613" y="245579"/>
                            <a:pt x="42168" y="253089"/>
                          </a:cubicBezTo>
                          <a:cubicBezTo>
                            <a:pt x="55722" y="260553"/>
                            <a:pt x="78205" y="257073"/>
                            <a:pt x="79670" y="241641"/>
                          </a:cubicBezTo>
                          <a:cubicBezTo>
                            <a:pt x="81548" y="221585"/>
                            <a:pt x="45877" y="210412"/>
                            <a:pt x="52516" y="191316"/>
                          </a:cubicBezTo>
                          <a:cubicBezTo>
                            <a:pt x="53753" y="187699"/>
                            <a:pt x="56500" y="184768"/>
                            <a:pt x="58057" y="181288"/>
                          </a:cubicBezTo>
                          <a:cubicBezTo>
                            <a:pt x="63873" y="168558"/>
                            <a:pt x="53432" y="155004"/>
                            <a:pt x="44823" y="144106"/>
                          </a:cubicBezTo>
                          <a:cubicBezTo>
                            <a:pt x="22798" y="116173"/>
                            <a:pt x="8740" y="82012"/>
                            <a:pt x="4802" y="46616"/>
                          </a:cubicBezTo>
                          <a:cubicBezTo>
                            <a:pt x="3153" y="31962"/>
                            <a:pt x="8877" y="11448"/>
                            <a:pt x="23530" y="13096"/>
                          </a:cubicBezTo>
                          <a:cubicBezTo>
                            <a:pt x="29850" y="13783"/>
                            <a:pt x="34658" y="18820"/>
                            <a:pt x="38870" y="23537"/>
                          </a:cubicBezTo>
                          <a:cubicBezTo>
                            <a:pt x="53753" y="40159"/>
                            <a:pt x="68635" y="56736"/>
                            <a:pt x="83563" y="73358"/>
                          </a:cubicBezTo>
                          <a:cubicBezTo>
                            <a:pt x="90752" y="81371"/>
                            <a:pt x="104398" y="89293"/>
                            <a:pt x="110671" y="80456"/>
                          </a:cubicBezTo>
                          <a:cubicBezTo>
                            <a:pt x="98857" y="53622"/>
                            <a:pt x="87043" y="26788"/>
                            <a:pt x="75229" y="0"/>
                          </a:cubicBezTo>
                          <a:cubicBezTo>
                            <a:pt x="88463" y="5816"/>
                            <a:pt x="102017" y="11860"/>
                            <a:pt x="112320" y="21980"/>
                          </a:cubicBezTo>
                          <a:cubicBezTo>
                            <a:pt x="129858" y="39197"/>
                            <a:pt x="135170" y="65711"/>
                            <a:pt x="133430" y="90301"/>
                          </a:cubicBezTo>
                          <a:cubicBezTo>
                            <a:pt x="131644" y="114891"/>
                            <a:pt x="123722" y="138611"/>
                            <a:pt x="118456" y="162697"/>
                          </a:cubicBezTo>
                          <a:cubicBezTo>
                            <a:pt x="100552" y="244343"/>
                            <a:pt x="106092" y="332400"/>
                            <a:pt x="60667" y="405483"/>
                          </a:cubicBezTo>
                          <a:cubicBezTo>
                            <a:pt x="46334" y="366835"/>
                            <a:pt x="33650" y="328141"/>
                            <a:pt x="15196" y="291279"/>
                          </a:cubicBezTo>
                          <a:close/>
                        </a:path>
                      </a:pathLst>
                    </a:custGeom>
                    <a:solidFill>
                      <a:srgbClr val="2E7653">
                        <a:alpha val="12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31" name="Freeform: Shape 2230">
                      <a:extLst>
                        <a:ext uri="{FF2B5EF4-FFF2-40B4-BE49-F238E27FC236}">
                          <a16:creationId xmlns:a16="http://schemas.microsoft.com/office/drawing/2014/main" id="{565C4078-0190-425F-81E2-357D43C75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08870" y="-420549"/>
                      <a:ext cx="260900" cy="413679"/>
                    </a:xfrm>
                    <a:custGeom>
                      <a:avLst/>
                      <a:gdLst>
                        <a:gd name="connsiteX0" fmla="*/ 53694 w 260900"/>
                        <a:gd name="connsiteY0" fmla="*/ 212701 h 413679"/>
                        <a:gd name="connsiteX1" fmla="*/ 96463 w 260900"/>
                        <a:gd name="connsiteY1" fmla="*/ 143602 h 413679"/>
                        <a:gd name="connsiteX2" fmla="*/ 149078 w 260900"/>
                        <a:gd name="connsiteY2" fmla="*/ 78029 h 413679"/>
                        <a:gd name="connsiteX3" fmla="*/ 199448 w 260900"/>
                        <a:gd name="connsiteY3" fmla="*/ 36084 h 413679"/>
                        <a:gd name="connsiteX4" fmla="*/ 223901 w 260900"/>
                        <a:gd name="connsiteY4" fmla="*/ 29169 h 413679"/>
                        <a:gd name="connsiteX5" fmla="*/ 260901 w 260900"/>
                        <a:gd name="connsiteY5" fmla="*/ 0 h 413679"/>
                        <a:gd name="connsiteX6" fmla="*/ 251193 w 260900"/>
                        <a:gd name="connsiteY6" fmla="*/ 47898 h 413679"/>
                        <a:gd name="connsiteX7" fmla="*/ 209202 w 260900"/>
                        <a:gd name="connsiteY7" fmla="*/ 63238 h 413679"/>
                        <a:gd name="connsiteX8" fmla="*/ 208927 w 260900"/>
                        <a:gd name="connsiteY8" fmla="*/ 143098 h 413679"/>
                        <a:gd name="connsiteX9" fmla="*/ 159015 w 260900"/>
                        <a:gd name="connsiteY9" fmla="*/ 112372 h 413679"/>
                        <a:gd name="connsiteX10" fmla="*/ 141110 w 260900"/>
                        <a:gd name="connsiteY10" fmla="*/ 144792 h 413679"/>
                        <a:gd name="connsiteX11" fmla="*/ 158374 w 260900"/>
                        <a:gd name="connsiteY11" fmla="*/ 181654 h 413679"/>
                        <a:gd name="connsiteX12" fmla="*/ 164555 w 260900"/>
                        <a:gd name="connsiteY12" fmla="*/ 220760 h 413679"/>
                        <a:gd name="connsiteX13" fmla="*/ 110384 w 260900"/>
                        <a:gd name="connsiteY13" fmla="*/ 208534 h 413679"/>
                        <a:gd name="connsiteX14" fmla="*/ 93258 w 260900"/>
                        <a:gd name="connsiteY14" fmla="*/ 277267 h 413679"/>
                        <a:gd name="connsiteX15" fmla="*/ 108644 w 260900"/>
                        <a:gd name="connsiteY15" fmla="*/ 296087 h 413679"/>
                        <a:gd name="connsiteX16" fmla="*/ 108095 w 260900"/>
                        <a:gd name="connsiteY16" fmla="*/ 318754 h 413679"/>
                        <a:gd name="connsiteX17" fmla="*/ 72194 w 260900"/>
                        <a:gd name="connsiteY17" fmla="*/ 286883 h 413679"/>
                        <a:gd name="connsiteX18" fmla="*/ 17382 w 260900"/>
                        <a:gd name="connsiteY18" fmla="*/ 324066 h 413679"/>
                        <a:gd name="connsiteX19" fmla="*/ 37530 w 260900"/>
                        <a:gd name="connsiteY19" fmla="*/ 413680 h 413679"/>
                        <a:gd name="connsiteX20" fmla="*/ 6758 w 260900"/>
                        <a:gd name="connsiteY20" fmla="*/ 370178 h 413679"/>
                        <a:gd name="connsiteX21" fmla="*/ 1172 w 260900"/>
                        <a:gd name="connsiteY21" fmla="*/ 316648 h 413679"/>
                        <a:gd name="connsiteX22" fmla="*/ 53694 w 260900"/>
                        <a:gd name="connsiteY22" fmla="*/ 212701 h 4136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60900" h="413679">
                          <a:moveTo>
                            <a:pt x="53694" y="212701"/>
                          </a:moveTo>
                          <a:cubicBezTo>
                            <a:pt x="61983" y="186783"/>
                            <a:pt x="79383" y="164849"/>
                            <a:pt x="96463" y="143602"/>
                          </a:cubicBezTo>
                          <a:cubicBezTo>
                            <a:pt x="114002" y="121759"/>
                            <a:pt x="131540" y="99871"/>
                            <a:pt x="149078" y="78029"/>
                          </a:cubicBezTo>
                          <a:cubicBezTo>
                            <a:pt x="162953" y="60719"/>
                            <a:pt x="178201" y="42449"/>
                            <a:pt x="199448" y="36084"/>
                          </a:cubicBezTo>
                          <a:cubicBezTo>
                            <a:pt x="207599" y="33657"/>
                            <a:pt x="216345" y="33061"/>
                            <a:pt x="223901" y="29169"/>
                          </a:cubicBezTo>
                          <a:cubicBezTo>
                            <a:pt x="238005" y="21888"/>
                            <a:pt x="245652" y="4304"/>
                            <a:pt x="260901" y="0"/>
                          </a:cubicBezTo>
                          <a:cubicBezTo>
                            <a:pt x="260442" y="16439"/>
                            <a:pt x="259710" y="33748"/>
                            <a:pt x="251193" y="47898"/>
                          </a:cubicBezTo>
                          <a:cubicBezTo>
                            <a:pt x="242675" y="62047"/>
                            <a:pt x="223489" y="71297"/>
                            <a:pt x="209202" y="63238"/>
                          </a:cubicBezTo>
                          <a:cubicBezTo>
                            <a:pt x="189008" y="83295"/>
                            <a:pt x="229442" y="123408"/>
                            <a:pt x="208927" y="143098"/>
                          </a:cubicBezTo>
                          <a:cubicBezTo>
                            <a:pt x="190244" y="135314"/>
                            <a:pt x="178934" y="108663"/>
                            <a:pt x="159015" y="112372"/>
                          </a:cubicBezTo>
                          <a:cubicBezTo>
                            <a:pt x="145552" y="114845"/>
                            <a:pt x="138821" y="131330"/>
                            <a:pt x="141110" y="144792"/>
                          </a:cubicBezTo>
                          <a:cubicBezTo>
                            <a:pt x="143400" y="158255"/>
                            <a:pt x="151825" y="169703"/>
                            <a:pt x="158374" y="181654"/>
                          </a:cubicBezTo>
                          <a:cubicBezTo>
                            <a:pt x="164922" y="193606"/>
                            <a:pt x="169821" y="208122"/>
                            <a:pt x="164555" y="220760"/>
                          </a:cubicBezTo>
                          <a:cubicBezTo>
                            <a:pt x="145873" y="220898"/>
                            <a:pt x="127144" y="216685"/>
                            <a:pt x="110384" y="208534"/>
                          </a:cubicBezTo>
                          <a:cubicBezTo>
                            <a:pt x="86298" y="220531"/>
                            <a:pt x="77552" y="255608"/>
                            <a:pt x="93258" y="277267"/>
                          </a:cubicBezTo>
                          <a:cubicBezTo>
                            <a:pt x="98021" y="283861"/>
                            <a:pt x="104477" y="289127"/>
                            <a:pt x="108644" y="296087"/>
                          </a:cubicBezTo>
                          <a:cubicBezTo>
                            <a:pt x="112765" y="303048"/>
                            <a:pt x="113910" y="312984"/>
                            <a:pt x="108095" y="318754"/>
                          </a:cubicBezTo>
                          <a:cubicBezTo>
                            <a:pt x="92892" y="312847"/>
                            <a:pt x="87946" y="291142"/>
                            <a:pt x="72194" y="286883"/>
                          </a:cubicBezTo>
                          <a:cubicBezTo>
                            <a:pt x="49940" y="280884"/>
                            <a:pt x="37576" y="312847"/>
                            <a:pt x="17382" y="324066"/>
                          </a:cubicBezTo>
                          <a:cubicBezTo>
                            <a:pt x="31302" y="351632"/>
                            <a:pt x="38308" y="382679"/>
                            <a:pt x="37530" y="413680"/>
                          </a:cubicBezTo>
                          <a:cubicBezTo>
                            <a:pt x="37667" y="408322"/>
                            <a:pt x="10330" y="379657"/>
                            <a:pt x="6758" y="370178"/>
                          </a:cubicBezTo>
                          <a:cubicBezTo>
                            <a:pt x="485" y="353418"/>
                            <a:pt x="-1530" y="334323"/>
                            <a:pt x="1172" y="316648"/>
                          </a:cubicBezTo>
                          <a:cubicBezTo>
                            <a:pt x="7399" y="275481"/>
                            <a:pt x="41056" y="252173"/>
                            <a:pt x="53694" y="212701"/>
                          </a:cubicBezTo>
                          <a:close/>
                        </a:path>
                      </a:pathLst>
                    </a:custGeom>
                    <a:solidFill>
                      <a:srgbClr val="859F8A">
                        <a:alpha val="3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127" name="Graphic 4">
                    <a:extLst>
                      <a:ext uri="{FF2B5EF4-FFF2-40B4-BE49-F238E27FC236}">
                        <a16:creationId xmlns:a16="http://schemas.microsoft.com/office/drawing/2014/main" id="{189611EB-D629-4F88-AA47-CF404A5CAB5A}"/>
                      </a:ext>
                    </a:extLst>
                  </p:cNvPr>
                  <p:cNvGrpSpPr/>
                  <p:nvPr/>
                </p:nvGrpSpPr>
                <p:grpSpPr>
                  <a:xfrm>
                    <a:off x="8422463" y="-1181099"/>
                    <a:ext cx="671650" cy="841279"/>
                    <a:chOff x="8422463" y="-1181099"/>
                    <a:chExt cx="671650" cy="841279"/>
                  </a:xfrm>
                </p:grpSpPr>
                <p:grpSp>
                  <p:nvGrpSpPr>
                    <p:cNvPr id="2192" name="Graphic 4">
                      <a:extLst>
                        <a:ext uri="{FF2B5EF4-FFF2-40B4-BE49-F238E27FC236}">
                          <a16:creationId xmlns:a16="http://schemas.microsoft.com/office/drawing/2014/main" id="{291528E1-8E55-4425-B884-C0916BCBD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22463" y="-1181099"/>
                      <a:ext cx="671650" cy="574870"/>
                      <a:chOff x="8422463" y="-1181099"/>
                      <a:chExt cx="671650" cy="574870"/>
                    </a:xfrm>
                  </p:grpSpPr>
                  <p:sp>
                    <p:nvSpPr>
                      <p:cNvPr id="2197" name="Freeform: Shape 2196">
                        <a:extLst>
                          <a:ext uri="{FF2B5EF4-FFF2-40B4-BE49-F238E27FC236}">
                            <a16:creationId xmlns:a16="http://schemas.microsoft.com/office/drawing/2014/main" id="{82259D35-F44C-487B-AB14-B2E1C54C8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37679" y="-1086502"/>
                        <a:ext cx="334717" cy="199062"/>
                      </a:xfrm>
                      <a:custGeom>
                        <a:avLst/>
                        <a:gdLst>
                          <a:gd name="connsiteX0" fmla="*/ 190958 w 334717"/>
                          <a:gd name="connsiteY0" fmla="*/ 122638 h 199062"/>
                          <a:gd name="connsiteX1" fmla="*/ 100566 w 334717"/>
                          <a:gd name="connsiteY1" fmla="*/ 72451 h 199062"/>
                          <a:gd name="connsiteX2" fmla="*/ 8 w 334717"/>
                          <a:gd name="connsiteY2" fmla="*/ 54959 h 199062"/>
                          <a:gd name="connsiteX3" fmla="*/ 13516 w 334717"/>
                          <a:gd name="connsiteY3" fmla="*/ 38428 h 199062"/>
                          <a:gd name="connsiteX4" fmla="*/ 106198 w 334717"/>
                          <a:gd name="connsiteY4" fmla="*/ 2711 h 199062"/>
                          <a:gd name="connsiteX5" fmla="*/ 135276 w 334717"/>
                          <a:gd name="connsiteY5" fmla="*/ 1016 h 199062"/>
                          <a:gd name="connsiteX6" fmla="*/ 156111 w 334717"/>
                          <a:gd name="connsiteY6" fmla="*/ 11319 h 199062"/>
                          <a:gd name="connsiteX7" fmla="*/ 227179 w 334717"/>
                          <a:gd name="connsiteY7" fmla="*/ 73870 h 199062"/>
                          <a:gd name="connsiteX8" fmla="*/ 323662 w 334717"/>
                          <a:gd name="connsiteY8" fmla="*/ 169895 h 199062"/>
                          <a:gd name="connsiteX9" fmla="*/ 334697 w 334717"/>
                          <a:gd name="connsiteY9" fmla="*/ 188120 h 199062"/>
                          <a:gd name="connsiteX10" fmla="*/ 321280 w 334717"/>
                          <a:gd name="connsiteY10" fmla="*/ 198698 h 199062"/>
                          <a:gd name="connsiteX11" fmla="*/ 190958 w 334717"/>
                          <a:gd name="connsiteY11" fmla="*/ 122638 h 199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34717" h="199062">
                            <a:moveTo>
                              <a:pt x="190958" y="122638"/>
                            </a:moveTo>
                            <a:cubicBezTo>
                              <a:pt x="161056" y="105466"/>
                              <a:pt x="132116" y="86417"/>
                              <a:pt x="100566" y="72451"/>
                            </a:cubicBezTo>
                            <a:cubicBezTo>
                              <a:pt x="69015" y="58530"/>
                              <a:pt x="34122" y="49830"/>
                              <a:pt x="8" y="54959"/>
                            </a:cubicBezTo>
                            <a:cubicBezTo>
                              <a:pt x="-267" y="47449"/>
                              <a:pt x="6968" y="42137"/>
                              <a:pt x="13516" y="38428"/>
                            </a:cubicBezTo>
                            <a:cubicBezTo>
                              <a:pt x="42456" y="22126"/>
                              <a:pt x="73778" y="10037"/>
                              <a:pt x="106198" y="2711"/>
                            </a:cubicBezTo>
                            <a:cubicBezTo>
                              <a:pt x="115768" y="558"/>
                              <a:pt x="125751" y="-1182"/>
                              <a:pt x="135276" y="1016"/>
                            </a:cubicBezTo>
                            <a:cubicBezTo>
                              <a:pt x="142877" y="2802"/>
                              <a:pt x="149654" y="6923"/>
                              <a:pt x="156111" y="11319"/>
                            </a:cubicBezTo>
                            <a:cubicBezTo>
                              <a:pt x="182212" y="29132"/>
                              <a:pt x="204787" y="51570"/>
                              <a:pt x="227179" y="73870"/>
                            </a:cubicBezTo>
                            <a:cubicBezTo>
                              <a:pt x="259324" y="105879"/>
                              <a:pt x="291470" y="137887"/>
                              <a:pt x="323662" y="169895"/>
                            </a:cubicBezTo>
                            <a:cubicBezTo>
                              <a:pt x="328836" y="175024"/>
                              <a:pt x="334331" y="180885"/>
                              <a:pt x="334697" y="188120"/>
                            </a:cubicBezTo>
                            <a:cubicBezTo>
                              <a:pt x="335155" y="196591"/>
                              <a:pt x="327874" y="200300"/>
                              <a:pt x="321280" y="198698"/>
                            </a:cubicBezTo>
                            <a:cubicBezTo>
                              <a:pt x="322425" y="167697"/>
                              <a:pt x="216738" y="137429"/>
                              <a:pt x="190958" y="12263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98" name="Freeform: Shape 2197">
                        <a:extLst>
                          <a:ext uri="{FF2B5EF4-FFF2-40B4-BE49-F238E27FC236}">
                            <a16:creationId xmlns:a16="http://schemas.microsoft.com/office/drawing/2014/main" id="{6E615A4B-01E5-4FAE-87E1-8A222C92EA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22463" y="-1052218"/>
                        <a:ext cx="344051" cy="156230"/>
                      </a:xfrm>
                      <a:custGeom>
                        <a:avLst/>
                        <a:gdLst>
                          <a:gd name="connsiteX0" fmla="*/ 344052 w 344051"/>
                          <a:gd name="connsiteY0" fmla="*/ 156216 h 156230"/>
                          <a:gd name="connsiteX1" fmla="*/ 160245 w 344051"/>
                          <a:gd name="connsiteY1" fmla="*/ 88949 h 156230"/>
                          <a:gd name="connsiteX2" fmla="*/ 75348 w 344051"/>
                          <a:gd name="connsiteY2" fmla="*/ 55475 h 156230"/>
                          <a:gd name="connsiteX3" fmla="*/ 2723 w 344051"/>
                          <a:gd name="connsiteY3" fmla="*/ 32305 h 156230"/>
                          <a:gd name="connsiteX4" fmla="*/ 52818 w 344051"/>
                          <a:gd name="connsiteY4" fmla="*/ 1991 h 156230"/>
                          <a:gd name="connsiteX5" fmla="*/ 173250 w 344051"/>
                          <a:gd name="connsiteY5" fmla="*/ 41371 h 156230"/>
                          <a:gd name="connsiteX6" fmla="*/ 344052 w 344051"/>
                          <a:gd name="connsiteY6" fmla="*/ 156216 h 1562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051" h="156230">
                            <a:moveTo>
                              <a:pt x="344052" y="156216"/>
                            </a:moveTo>
                            <a:cubicBezTo>
                              <a:pt x="303298" y="157178"/>
                              <a:pt x="239464" y="107723"/>
                              <a:pt x="160245" y="88949"/>
                            </a:cubicBezTo>
                            <a:cubicBezTo>
                              <a:pt x="130664" y="81943"/>
                              <a:pt x="103738" y="66419"/>
                              <a:pt x="75348" y="55475"/>
                            </a:cubicBezTo>
                            <a:cubicBezTo>
                              <a:pt x="62480" y="50530"/>
                              <a:pt x="9408" y="41646"/>
                              <a:pt x="2723" y="32305"/>
                            </a:cubicBezTo>
                            <a:cubicBezTo>
                              <a:pt x="-11656" y="12340"/>
                              <a:pt x="34731" y="5379"/>
                              <a:pt x="52818" y="1991"/>
                            </a:cubicBezTo>
                            <a:cubicBezTo>
                              <a:pt x="104563" y="-7763"/>
                              <a:pt x="126772" y="20399"/>
                              <a:pt x="173250" y="41371"/>
                            </a:cubicBezTo>
                            <a:cubicBezTo>
                              <a:pt x="272846" y="86247"/>
                              <a:pt x="289011" y="134465"/>
                              <a:pt x="344052" y="156216"/>
                            </a:cubicBezTo>
                            <a:close/>
                          </a:path>
                        </a:pathLst>
                      </a:custGeom>
                      <a:solidFill>
                        <a:srgbClr val="C2BFC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99" name="Freeform: Shape 2198">
                        <a:extLst>
                          <a:ext uri="{FF2B5EF4-FFF2-40B4-BE49-F238E27FC236}">
                            <a16:creationId xmlns:a16="http://schemas.microsoft.com/office/drawing/2014/main" id="{C5DD1AE0-0682-4A34-95B4-C02E09463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4210" y="-1158173"/>
                        <a:ext cx="236409" cy="274607"/>
                      </a:xfrm>
                      <a:custGeom>
                        <a:avLst/>
                        <a:gdLst>
                          <a:gd name="connsiteX0" fmla="*/ 149782 w 236409"/>
                          <a:gd name="connsiteY0" fmla="*/ 224165 h 274607"/>
                          <a:gd name="connsiteX1" fmla="*/ 228 w 236409"/>
                          <a:gd name="connsiteY1" fmla="*/ 16868 h 274607"/>
                          <a:gd name="connsiteX2" fmla="*/ 1327 w 236409"/>
                          <a:gd name="connsiteY2" fmla="*/ 7892 h 274607"/>
                          <a:gd name="connsiteX3" fmla="*/ 8562 w 236409"/>
                          <a:gd name="connsiteY3" fmla="*/ 3268 h 274607"/>
                          <a:gd name="connsiteX4" fmla="*/ 100099 w 236409"/>
                          <a:gd name="connsiteY4" fmla="*/ 22729 h 274607"/>
                          <a:gd name="connsiteX5" fmla="*/ 213753 w 236409"/>
                          <a:gd name="connsiteY5" fmla="*/ 112297 h 274607"/>
                          <a:gd name="connsiteX6" fmla="*/ 236282 w 236409"/>
                          <a:gd name="connsiteY6" fmla="*/ 223433 h 274607"/>
                          <a:gd name="connsiteX7" fmla="*/ 207205 w 236409"/>
                          <a:gd name="connsiteY7" fmla="*/ 271972 h 274607"/>
                          <a:gd name="connsiteX8" fmla="*/ 192185 w 236409"/>
                          <a:gd name="connsiteY8" fmla="*/ 245825 h 274607"/>
                          <a:gd name="connsiteX9" fmla="*/ 149782 w 236409"/>
                          <a:gd name="connsiteY9" fmla="*/ 224165 h 274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6409" h="274607">
                            <a:moveTo>
                              <a:pt x="149782" y="224165"/>
                            </a:moveTo>
                            <a:cubicBezTo>
                              <a:pt x="68549" y="187349"/>
                              <a:pt x="9523" y="105566"/>
                              <a:pt x="228" y="16868"/>
                            </a:cubicBezTo>
                            <a:cubicBezTo>
                              <a:pt x="-93" y="13800"/>
                              <a:pt x="-322" y="10457"/>
                              <a:pt x="1327" y="7892"/>
                            </a:cubicBezTo>
                            <a:cubicBezTo>
                              <a:pt x="2884" y="5420"/>
                              <a:pt x="5768" y="4183"/>
                              <a:pt x="8562" y="3268"/>
                            </a:cubicBezTo>
                            <a:cubicBezTo>
                              <a:pt x="39013" y="-6761"/>
                              <a:pt x="71525" y="8167"/>
                              <a:pt x="100099" y="22729"/>
                            </a:cubicBezTo>
                            <a:cubicBezTo>
                              <a:pt x="143784" y="44938"/>
                              <a:pt x="189896" y="69482"/>
                              <a:pt x="213753" y="112297"/>
                            </a:cubicBezTo>
                            <a:cubicBezTo>
                              <a:pt x="232299" y="145633"/>
                              <a:pt x="234497" y="185288"/>
                              <a:pt x="236282" y="223433"/>
                            </a:cubicBezTo>
                            <a:cubicBezTo>
                              <a:pt x="237244" y="244268"/>
                              <a:pt x="233215" y="285388"/>
                              <a:pt x="207205" y="271972"/>
                            </a:cubicBezTo>
                            <a:cubicBezTo>
                              <a:pt x="201344" y="268949"/>
                              <a:pt x="197635" y="251228"/>
                              <a:pt x="192185" y="245825"/>
                            </a:cubicBezTo>
                            <a:cubicBezTo>
                              <a:pt x="181287" y="234926"/>
                              <a:pt x="163520" y="230347"/>
                              <a:pt x="149782" y="224165"/>
                            </a:cubicBezTo>
                            <a:close/>
                          </a:path>
                        </a:pathLst>
                      </a:custGeom>
                      <a:solidFill>
                        <a:srgbClr val="F6F3F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0" name="Freeform: Shape 2199">
                        <a:extLst>
                          <a:ext uri="{FF2B5EF4-FFF2-40B4-BE49-F238E27FC236}">
                            <a16:creationId xmlns:a16="http://schemas.microsoft.com/office/drawing/2014/main" id="{F5A49C47-D2E2-4F84-B123-A49A7FEDBA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0699" y="-1150601"/>
                        <a:ext cx="216548" cy="262934"/>
                      </a:xfrm>
                      <a:custGeom>
                        <a:avLst/>
                        <a:gdLst>
                          <a:gd name="connsiteX0" fmla="*/ 169074 w 216548"/>
                          <a:gd name="connsiteY0" fmla="*/ 96574 h 262934"/>
                          <a:gd name="connsiteX1" fmla="*/ 115864 w 216548"/>
                          <a:gd name="connsiteY1" fmla="*/ 56369 h 262934"/>
                          <a:gd name="connsiteX2" fmla="*/ 470 w 216548"/>
                          <a:gd name="connsiteY2" fmla="*/ 0 h 262934"/>
                          <a:gd name="connsiteX3" fmla="*/ 49054 w 216548"/>
                          <a:gd name="connsiteY3" fmla="*/ 77204 h 262934"/>
                          <a:gd name="connsiteX4" fmla="*/ 109362 w 216548"/>
                          <a:gd name="connsiteY4" fmla="*/ 132108 h 262934"/>
                          <a:gd name="connsiteX5" fmla="*/ 176629 w 216548"/>
                          <a:gd name="connsiteY5" fmla="*/ 223508 h 262934"/>
                          <a:gd name="connsiteX6" fmla="*/ 207630 w 216548"/>
                          <a:gd name="connsiteY6" fmla="*/ 262934 h 262934"/>
                          <a:gd name="connsiteX7" fmla="*/ 169074 w 216548"/>
                          <a:gd name="connsiteY7" fmla="*/ 96574 h 262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16548" h="262934">
                            <a:moveTo>
                              <a:pt x="169074" y="96574"/>
                            </a:moveTo>
                            <a:cubicBezTo>
                              <a:pt x="153871" y="80272"/>
                              <a:pt x="135005" y="67817"/>
                              <a:pt x="115864" y="56369"/>
                            </a:cubicBezTo>
                            <a:cubicBezTo>
                              <a:pt x="79048" y="34389"/>
                              <a:pt x="40446" y="15523"/>
                              <a:pt x="470" y="0"/>
                            </a:cubicBezTo>
                            <a:cubicBezTo>
                              <a:pt x="-4018" y="31550"/>
                              <a:pt x="24510" y="56919"/>
                              <a:pt x="49054" y="77204"/>
                            </a:cubicBezTo>
                            <a:cubicBezTo>
                              <a:pt x="70027" y="94513"/>
                              <a:pt x="90129" y="112876"/>
                              <a:pt x="109362" y="132108"/>
                            </a:cubicBezTo>
                            <a:cubicBezTo>
                              <a:pt x="136241" y="159034"/>
                              <a:pt x="161793" y="188477"/>
                              <a:pt x="176629" y="223508"/>
                            </a:cubicBezTo>
                            <a:cubicBezTo>
                              <a:pt x="183315" y="239306"/>
                              <a:pt x="189955" y="257760"/>
                              <a:pt x="207630" y="262934"/>
                            </a:cubicBezTo>
                            <a:cubicBezTo>
                              <a:pt x="232037" y="217234"/>
                              <a:pt x="202089" y="131971"/>
                              <a:pt x="169074" y="96574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1" name="Freeform: Shape 2200">
                        <a:extLst>
                          <a:ext uri="{FF2B5EF4-FFF2-40B4-BE49-F238E27FC236}">
                            <a16:creationId xmlns:a16="http://schemas.microsoft.com/office/drawing/2014/main" id="{8467605C-0A05-4990-9FC6-CF17620F0B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8330" y="-1149960"/>
                        <a:ext cx="193514" cy="201390"/>
                      </a:xfrm>
                      <a:custGeom>
                        <a:avLst/>
                        <a:gdLst>
                          <a:gd name="connsiteX0" fmla="*/ 37366 w 193514"/>
                          <a:gd name="connsiteY0" fmla="*/ 44143 h 201390"/>
                          <a:gd name="connsiteX1" fmla="*/ 0 w 193514"/>
                          <a:gd name="connsiteY1" fmla="*/ 0 h 201390"/>
                          <a:gd name="connsiteX2" fmla="*/ 25460 w 193514"/>
                          <a:gd name="connsiteY2" fmla="*/ 10166 h 201390"/>
                          <a:gd name="connsiteX3" fmla="*/ 193515 w 193514"/>
                          <a:gd name="connsiteY3" fmla="*/ 201391 h 201390"/>
                          <a:gd name="connsiteX4" fmla="*/ 37366 w 193514"/>
                          <a:gd name="connsiteY4" fmla="*/ 44143 h 2013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3514" h="201390">
                            <a:moveTo>
                              <a:pt x="37366" y="44143"/>
                            </a:moveTo>
                            <a:cubicBezTo>
                              <a:pt x="20698" y="32924"/>
                              <a:pt x="870" y="20057"/>
                              <a:pt x="0" y="0"/>
                            </a:cubicBezTo>
                            <a:cubicBezTo>
                              <a:pt x="9067" y="1420"/>
                              <a:pt x="17447" y="5678"/>
                              <a:pt x="25460" y="10166"/>
                            </a:cubicBezTo>
                            <a:cubicBezTo>
                              <a:pt x="97994" y="50645"/>
                              <a:pt x="166589" y="121576"/>
                              <a:pt x="193515" y="201391"/>
                            </a:cubicBezTo>
                            <a:cubicBezTo>
                              <a:pt x="134856" y="159354"/>
                              <a:pt x="99871" y="86225"/>
                              <a:pt x="37366" y="44143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2" name="Freeform: Shape 2201">
                        <a:extLst>
                          <a:ext uri="{FF2B5EF4-FFF2-40B4-BE49-F238E27FC236}">
                            <a16:creationId xmlns:a16="http://schemas.microsoft.com/office/drawing/2014/main" id="{A071F865-2A0D-4330-8B4B-0FF62038C8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2250" y="-1181099"/>
                        <a:ext cx="209151" cy="287524"/>
                      </a:xfrm>
                      <a:custGeom>
                        <a:avLst/>
                        <a:gdLst>
                          <a:gd name="connsiteX0" fmla="*/ 17126 w 209151"/>
                          <a:gd name="connsiteY0" fmla="*/ 270948 h 287524"/>
                          <a:gd name="connsiteX1" fmla="*/ 26513 w 209151"/>
                          <a:gd name="connsiteY1" fmla="*/ 236055 h 287524"/>
                          <a:gd name="connsiteX2" fmla="*/ 35580 w 209151"/>
                          <a:gd name="connsiteY2" fmla="*/ 148410 h 287524"/>
                          <a:gd name="connsiteX3" fmla="*/ 41624 w 209151"/>
                          <a:gd name="connsiteY3" fmla="*/ 108526 h 287524"/>
                          <a:gd name="connsiteX4" fmla="*/ 178083 w 209151"/>
                          <a:gd name="connsiteY4" fmla="*/ 0 h 287524"/>
                          <a:gd name="connsiteX5" fmla="*/ 207756 w 209151"/>
                          <a:gd name="connsiteY5" fmla="*/ 99230 h 287524"/>
                          <a:gd name="connsiteX6" fmla="*/ 176572 w 209151"/>
                          <a:gd name="connsiteY6" fmla="*/ 162926 h 287524"/>
                          <a:gd name="connsiteX7" fmla="*/ 123133 w 209151"/>
                          <a:gd name="connsiteY7" fmla="*/ 230377 h 287524"/>
                          <a:gd name="connsiteX8" fmla="*/ 0 w 209151"/>
                          <a:gd name="connsiteY8" fmla="*/ 287524 h 287524"/>
                          <a:gd name="connsiteX9" fmla="*/ 17126 w 209151"/>
                          <a:gd name="connsiteY9" fmla="*/ 270948 h 2875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09151" h="287524">
                            <a:moveTo>
                              <a:pt x="17126" y="270948"/>
                            </a:moveTo>
                            <a:cubicBezTo>
                              <a:pt x="23811" y="260782"/>
                              <a:pt x="25277" y="248144"/>
                              <a:pt x="26513" y="236055"/>
                            </a:cubicBezTo>
                            <a:cubicBezTo>
                              <a:pt x="29535" y="206840"/>
                              <a:pt x="32558" y="177625"/>
                              <a:pt x="35580" y="148410"/>
                            </a:cubicBezTo>
                            <a:cubicBezTo>
                              <a:pt x="36953" y="135039"/>
                              <a:pt x="38373" y="121622"/>
                              <a:pt x="41624" y="108526"/>
                            </a:cubicBezTo>
                            <a:cubicBezTo>
                              <a:pt x="56735" y="47898"/>
                              <a:pt x="115577" y="1053"/>
                              <a:pt x="178083" y="0"/>
                            </a:cubicBezTo>
                            <a:cubicBezTo>
                              <a:pt x="198277" y="29123"/>
                              <a:pt x="214029" y="64337"/>
                              <a:pt x="207756" y="99230"/>
                            </a:cubicBezTo>
                            <a:cubicBezTo>
                              <a:pt x="203543" y="122675"/>
                              <a:pt x="189897" y="143190"/>
                              <a:pt x="176572" y="162926"/>
                            </a:cubicBezTo>
                            <a:cubicBezTo>
                              <a:pt x="160499" y="186737"/>
                              <a:pt x="144197" y="210824"/>
                              <a:pt x="123133" y="230377"/>
                            </a:cubicBezTo>
                            <a:cubicBezTo>
                              <a:pt x="90209" y="261011"/>
                              <a:pt x="44555" y="281754"/>
                              <a:pt x="0" y="287524"/>
                            </a:cubicBezTo>
                            <a:cubicBezTo>
                              <a:pt x="5541" y="283128"/>
                              <a:pt x="12913" y="277359"/>
                              <a:pt x="17126" y="27094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3" name="Freeform: Shape 2202">
                        <a:extLst>
                          <a:ext uri="{FF2B5EF4-FFF2-40B4-BE49-F238E27FC236}">
                            <a16:creationId xmlns:a16="http://schemas.microsoft.com/office/drawing/2014/main" id="{DF9259B6-658E-4FAE-828D-EAF882B283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14321" y="-1099515"/>
                        <a:ext cx="279792" cy="210472"/>
                      </a:xfrm>
                      <a:custGeom>
                        <a:avLst/>
                        <a:gdLst>
                          <a:gd name="connsiteX0" fmla="*/ 197911 w 279792"/>
                          <a:gd name="connsiteY0" fmla="*/ 132766 h 210472"/>
                          <a:gd name="connsiteX1" fmla="*/ 279740 w 279792"/>
                          <a:gd name="connsiteY1" fmla="*/ 520 h 210472"/>
                          <a:gd name="connsiteX2" fmla="*/ 198826 w 279792"/>
                          <a:gd name="connsiteY2" fmla="*/ 38848 h 210472"/>
                          <a:gd name="connsiteX3" fmla="*/ 142961 w 279792"/>
                          <a:gd name="connsiteY3" fmla="*/ 113396 h 210472"/>
                          <a:gd name="connsiteX4" fmla="*/ 112830 w 279792"/>
                          <a:gd name="connsiteY4" fmla="*/ 142336 h 210472"/>
                          <a:gd name="connsiteX5" fmla="*/ 56736 w 279792"/>
                          <a:gd name="connsiteY5" fmla="*/ 182495 h 210472"/>
                          <a:gd name="connsiteX6" fmla="*/ 0 w 279792"/>
                          <a:gd name="connsiteY6" fmla="*/ 206765 h 210472"/>
                          <a:gd name="connsiteX7" fmla="*/ 197911 w 279792"/>
                          <a:gd name="connsiteY7" fmla="*/ 132766 h 2104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79792" h="210472">
                            <a:moveTo>
                              <a:pt x="197911" y="132766"/>
                            </a:moveTo>
                            <a:cubicBezTo>
                              <a:pt x="240085" y="99293"/>
                              <a:pt x="281480" y="54325"/>
                              <a:pt x="279740" y="520"/>
                            </a:cubicBezTo>
                            <a:cubicBezTo>
                              <a:pt x="248922" y="-3418"/>
                              <a:pt x="219433" y="15540"/>
                              <a:pt x="198826" y="38848"/>
                            </a:cubicBezTo>
                            <a:cubicBezTo>
                              <a:pt x="178266" y="62110"/>
                              <a:pt x="163567" y="90134"/>
                              <a:pt x="142961" y="113396"/>
                            </a:cubicBezTo>
                            <a:cubicBezTo>
                              <a:pt x="133711" y="123837"/>
                              <a:pt x="123362" y="133224"/>
                              <a:pt x="112830" y="142336"/>
                            </a:cubicBezTo>
                            <a:cubicBezTo>
                              <a:pt x="95475" y="157310"/>
                              <a:pt x="77113" y="171826"/>
                              <a:pt x="56736" y="182495"/>
                            </a:cubicBezTo>
                            <a:cubicBezTo>
                              <a:pt x="39564" y="191516"/>
                              <a:pt x="11631" y="194447"/>
                              <a:pt x="0" y="206765"/>
                            </a:cubicBezTo>
                            <a:cubicBezTo>
                              <a:pt x="66901" y="224990"/>
                              <a:pt x="148364" y="172147"/>
                              <a:pt x="197911" y="132766"/>
                            </a:cubicBezTo>
                            <a:close/>
                          </a:path>
                        </a:pathLst>
                      </a:custGeom>
                      <a:solidFill>
                        <a:srgbClr val="E1DEDF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4" name="Freeform: Shape 2203">
                        <a:extLst>
                          <a:ext uri="{FF2B5EF4-FFF2-40B4-BE49-F238E27FC236}">
                            <a16:creationId xmlns:a16="http://schemas.microsoft.com/office/drawing/2014/main" id="{53F4BE5B-783E-40A3-BB48-7CA8D6AA88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31539" y="-1102795"/>
                        <a:ext cx="262189" cy="207847"/>
                      </a:xfrm>
                      <a:custGeom>
                        <a:avLst/>
                        <a:gdLst>
                          <a:gd name="connsiteX0" fmla="*/ 97902 w 262189"/>
                          <a:gd name="connsiteY0" fmla="*/ 178678 h 207847"/>
                          <a:gd name="connsiteX1" fmla="*/ 178999 w 262189"/>
                          <a:gd name="connsiteY1" fmla="*/ 98452 h 207847"/>
                          <a:gd name="connsiteX2" fmla="*/ 194385 w 262189"/>
                          <a:gd name="connsiteY2" fmla="*/ 68229 h 207847"/>
                          <a:gd name="connsiteX3" fmla="*/ 222638 w 262189"/>
                          <a:gd name="connsiteY3" fmla="*/ 41945 h 207847"/>
                          <a:gd name="connsiteX4" fmla="*/ 262110 w 262189"/>
                          <a:gd name="connsiteY4" fmla="*/ 0 h 207847"/>
                          <a:gd name="connsiteX5" fmla="*/ 222958 w 262189"/>
                          <a:gd name="connsiteY5" fmla="*/ 115532 h 207847"/>
                          <a:gd name="connsiteX6" fmla="*/ 111868 w 262189"/>
                          <a:gd name="connsiteY6" fmla="*/ 186417 h 207847"/>
                          <a:gd name="connsiteX7" fmla="*/ 0 w 262189"/>
                          <a:gd name="connsiteY7" fmla="*/ 207847 h 207847"/>
                          <a:gd name="connsiteX8" fmla="*/ 97902 w 262189"/>
                          <a:gd name="connsiteY8" fmla="*/ 178678 h 2078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62189" h="207847">
                            <a:moveTo>
                              <a:pt x="97902" y="178678"/>
                            </a:moveTo>
                            <a:cubicBezTo>
                              <a:pt x="132291" y="160957"/>
                              <a:pt x="162239" y="133299"/>
                              <a:pt x="178999" y="98452"/>
                            </a:cubicBezTo>
                            <a:cubicBezTo>
                              <a:pt x="183898" y="88240"/>
                              <a:pt x="187699" y="77387"/>
                              <a:pt x="194385" y="68229"/>
                            </a:cubicBezTo>
                            <a:cubicBezTo>
                              <a:pt x="201940" y="57789"/>
                              <a:pt x="212701" y="50187"/>
                              <a:pt x="222638" y="41945"/>
                            </a:cubicBezTo>
                            <a:cubicBezTo>
                              <a:pt x="237429" y="29627"/>
                              <a:pt x="250754" y="15523"/>
                              <a:pt x="262110" y="0"/>
                            </a:cubicBezTo>
                            <a:cubicBezTo>
                              <a:pt x="263392" y="41533"/>
                              <a:pt x="249197" y="83340"/>
                              <a:pt x="222958" y="115532"/>
                            </a:cubicBezTo>
                            <a:cubicBezTo>
                              <a:pt x="194843" y="150058"/>
                              <a:pt x="154225" y="172679"/>
                              <a:pt x="111868" y="186417"/>
                            </a:cubicBezTo>
                            <a:cubicBezTo>
                              <a:pt x="76472" y="197865"/>
                              <a:pt x="37045" y="206428"/>
                              <a:pt x="0" y="207847"/>
                            </a:cubicBezTo>
                            <a:cubicBezTo>
                              <a:pt x="32741" y="197040"/>
                              <a:pt x="66306" y="194934"/>
                              <a:pt x="97902" y="178678"/>
                            </a:cubicBezTo>
                            <a:close/>
                          </a:path>
                        </a:pathLst>
                      </a:custGeom>
                      <a:solidFill>
                        <a:srgbClr val="F5F2F3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5" name="Freeform: Shape 2204">
                        <a:extLst>
                          <a:ext uri="{FF2B5EF4-FFF2-40B4-BE49-F238E27FC236}">
                            <a16:creationId xmlns:a16="http://schemas.microsoft.com/office/drawing/2014/main" id="{E811B430-FC70-448B-9A2F-0D21ED5941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654" y="-1049586"/>
                        <a:ext cx="256752" cy="163832"/>
                      </a:xfrm>
                      <a:custGeom>
                        <a:avLst/>
                        <a:gdLst>
                          <a:gd name="connsiteX0" fmla="*/ 201803 w 256752"/>
                          <a:gd name="connsiteY0" fmla="*/ 63558 h 163832"/>
                          <a:gd name="connsiteX1" fmla="*/ 218242 w 256752"/>
                          <a:gd name="connsiteY1" fmla="*/ 32832 h 163832"/>
                          <a:gd name="connsiteX2" fmla="*/ 256752 w 256752"/>
                          <a:gd name="connsiteY2" fmla="*/ 0 h 163832"/>
                          <a:gd name="connsiteX3" fmla="*/ 211739 w 256752"/>
                          <a:gd name="connsiteY3" fmla="*/ 35626 h 163832"/>
                          <a:gd name="connsiteX4" fmla="*/ 159217 w 256752"/>
                          <a:gd name="connsiteY4" fmla="*/ 103305 h 163832"/>
                          <a:gd name="connsiteX5" fmla="*/ 85218 w 256752"/>
                          <a:gd name="connsiteY5" fmla="*/ 142457 h 163832"/>
                          <a:gd name="connsiteX6" fmla="*/ 161506 w 256752"/>
                          <a:gd name="connsiteY6" fmla="*/ 68870 h 163832"/>
                          <a:gd name="connsiteX7" fmla="*/ 77204 w 256752"/>
                          <a:gd name="connsiteY7" fmla="*/ 127529 h 163832"/>
                          <a:gd name="connsiteX8" fmla="*/ 0 w 256752"/>
                          <a:gd name="connsiteY8" fmla="*/ 161094 h 163832"/>
                          <a:gd name="connsiteX9" fmla="*/ 201803 w 256752"/>
                          <a:gd name="connsiteY9" fmla="*/ 63558 h 1638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56752" h="163832">
                            <a:moveTo>
                              <a:pt x="201803" y="63558"/>
                            </a:moveTo>
                            <a:cubicBezTo>
                              <a:pt x="207572" y="53484"/>
                              <a:pt x="211922" y="42586"/>
                              <a:pt x="218242" y="32832"/>
                            </a:cubicBezTo>
                            <a:cubicBezTo>
                              <a:pt x="227583" y="18500"/>
                              <a:pt x="241137" y="6915"/>
                              <a:pt x="256752" y="0"/>
                            </a:cubicBezTo>
                            <a:cubicBezTo>
                              <a:pt x="237978" y="5220"/>
                              <a:pt x="223737" y="20331"/>
                              <a:pt x="211739" y="35626"/>
                            </a:cubicBezTo>
                            <a:cubicBezTo>
                              <a:pt x="194110" y="58109"/>
                              <a:pt x="178998" y="82653"/>
                              <a:pt x="159217" y="103305"/>
                            </a:cubicBezTo>
                            <a:cubicBezTo>
                              <a:pt x="139435" y="123957"/>
                              <a:pt x="113746" y="140809"/>
                              <a:pt x="85218" y="142457"/>
                            </a:cubicBezTo>
                            <a:cubicBezTo>
                              <a:pt x="114616" y="122538"/>
                              <a:pt x="140534" y="97536"/>
                              <a:pt x="161506" y="68870"/>
                            </a:cubicBezTo>
                            <a:cubicBezTo>
                              <a:pt x="148227" y="87004"/>
                              <a:pt x="98222" y="117089"/>
                              <a:pt x="77204" y="127529"/>
                            </a:cubicBezTo>
                            <a:cubicBezTo>
                              <a:pt x="53896" y="139114"/>
                              <a:pt x="13371" y="136138"/>
                              <a:pt x="0" y="161094"/>
                            </a:cubicBezTo>
                            <a:cubicBezTo>
                              <a:pt x="60399" y="177900"/>
                              <a:pt x="173091" y="113883"/>
                              <a:pt x="201803" y="63558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6" name="Freeform: Shape 2205">
                        <a:extLst>
                          <a:ext uri="{FF2B5EF4-FFF2-40B4-BE49-F238E27FC236}">
                            <a16:creationId xmlns:a16="http://schemas.microsoft.com/office/drawing/2014/main" id="{67251A08-1DCF-4376-AB6D-6529E8AFA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73138" y="-1084021"/>
                        <a:ext cx="187424" cy="185729"/>
                      </a:xfrm>
                      <a:custGeom>
                        <a:avLst/>
                        <a:gdLst>
                          <a:gd name="connsiteX0" fmla="*/ 85951 w 187424"/>
                          <a:gd name="connsiteY0" fmla="*/ 107015 h 185729"/>
                          <a:gd name="connsiteX1" fmla="*/ 0 w 187424"/>
                          <a:gd name="connsiteY1" fmla="*/ 0 h 185729"/>
                          <a:gd name="connsiteX2" fmla="*/ 111731 w 187424"/>
                          <a:gd name="connsiteY2" fmla="*/ 150104 h 185729"/>
                          <a:gd name="connsiteX3" fmla="*/ 187424 w 187424"/>
                          <a:gd name="connsiteY3" fmla="*/ 185730 h 185729"/>
                          <a:gd name="connsiteX4" fmla="*/ 85951 w 187424"/>
                          <a:gd name="connsiteY4" fmla="*/ 107015 h 1857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424" h="185729">
                            <a:moveTo>
                              <a:pt x="85951" y="107015"/>
                            </a:moveTo>
                            <a:cubicBezTo>
                              <a:pt x="53027" y="75144"/>
                              <a:pt x="25781" y="37869"/>
                              <a:pt x="0" y="0"/>
                            </a:cubicBezTo>
                            <a:cubicBezTo>
                              <a:pt x="12181" y="62872"/>
                              <a:pt x="58338" y="114662"/>
                              <a:pt x="111731" y="150104"/>
                            </a:cubicBezTo>
                            <a:cubicBezTo>
                              <a:pt x="134718" y="165353"/>
                              <a:pt x="160407" y="179502"/>
                              <a:pt x="187424" y="185730"/>
                            </a:cubicBezTo>
                            <a:cubicBezTo>
                              <a:pt x="172130" y="156057"/>
                              <a:pt x="112189" y="132429"/>
                              <a:pt x="85951" y="107015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7" name="Freeform: Shape 2206">
                        <a:extLst>
                          <a:ext uri="{FF2B5EF4-FFF2-40B4-BE49-F238E27FC236}">
                            <a16:creationId xmlns:a16="http://schemas.microsoft.com/office/drawing/2014/main" id="{2E6CCA16-338E-477B-8BF7-19F848B52A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40780" y="-1110168"/>
                        <a:ext cx="105640" cy="209312"/>
                      </a:xfrm>
                      <a:custGeom>
                        <a:avLst/>
                        <a:gdLst>
                          <a:gd name="connsiteX0" fmla="*/ 0 w 105640"/>
                          <a:gd name="connsiteY0" fmla="*/ 13921 h 209312"/>
                          <a:gd name="connsiteX1" fmla="*/ 36450 w 105640"/>
                          <a:gd name="connsiteY1" fmla="*/ 40525 h 209312"/>
                          <a:gd name="connsiteX2" fmla="*/ 46249 w 105640"/>
                          <a:gd name="connsiteY2" fmla="*/ 9250 h 209312"/>
                          <a:gd name="connsiteX3" fmla="*/ 47303 w 105640"/>
                          <a:gd name="connsiteY3" fmla="*/ 62139 h 209312"/>
                          <a:gd name="connsiteX4" fmla="*/ 51973 w 105640"/>
                          <a:gd name="connsiteY4" fmla="*/ 73816 h 209312"/>
                          <a:gd name="connsiteX5" fmla="*/ 62368 w 105640"/>
                          <a:gd name="connsiteY5" fmla="*/ 69420 h 209312"/>
                          <a:gd name="connsiteX6" fmla="*/ 64154 w 105640"/>
                          <a:gd name="connsiteY6" fmla="*/ 57239 h 209312"/>
                          <a:gd name="connsiteX7" fmla="*/ 62872 w 105640"/>
                          <a:gd name="connsiteY7" fmla="*/ 6548 h 209312"/>
                          <a:gd name="connsiteX8" fmla="*/ 61727 w 105640"/>
                          <a:gd name="connsiteY8" fmla="*/ 82012 h 209312"/>
                          <a:gd name="connsiteX9" fmla="*/ 73495 w 105640"/>
                          <a:gd name="connsiteY9" fmla="*/ 7922 h 209312"/>
                          <a:gd name="connsiteX10" fmla="*/ 78670 w 105640"/>
                          <a:gd name="connsiteY10" fmla="*/ 78944 h 209312"/>
                          <a:gd name="connsiteX11" fmla="*/ 88332 w 105640"/>
                          <a:gd name="connsiteY11" fmla="*/ 37412 h 209312"/>
                          <a:gd name="connsiteX12" fmla="*/ 105641 w 105640"/>
                          <a:gd name="connsiteY12" fmla="*/ 0 h 209312"/>
                          <a:gd name="connsiteX13" fmla="*/ 92316 w 105640"/>
                          <a:gd name="connsiteY13" fmla="*/ 108480 h 209312"/>
                          <a:gd name="connsiteX14" fmla="*/ 70931 w 105640"/>
                          <a:gd name="connsiteY14" fmla="*/ 209313 h 209312"/>
                          <a:gd name="connsiteX15" fmla="*/ 52431 w 105640"/>
                          <a:gd name="connsiteY15" fmla="*/ 115120 h 209312"/>
                          <a:gd name="connsiteX16" fmla="*/ 0 w 105640"/>
                          <a:gd name="connsiteY16" fmla="*/ 13921 h 2093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05640" h="209312">
                            <a:moveTo>
                              <a:pt x="0" y="13921"/>
                            </a:moveTo>
                            <a:cubicBezTo>
                              <a:pt x="15432" y="17218"/>
                              <a:pt x="21064" y="44189"/>
                              <a:pt x="36450" y="40525"/>
                            </a:cubicBezTo>
                            <a:cubicBezTo>
                              <a:pt x="42128" y="31047"/>
                              <a:pt x="45517" y="20240"/>
                              <a:pt x="46249" y="9250"/>
                            </a:cubicBezTo>
                            <a:cubicBezTo>
                              <a:pt x="46616" y="26880"/>
                              <a:pt x="46936" y="44509"/>
                              <a:pt x="47303" y="62139"/>
                            </a:cubicBezTo>
                            <a:cubicBezTo>
                              <a:pt x="47394" y="66581"/>
                              <a:pt x="47990" y="71847"/>
                              <a:pt x="51973" y="73816"/>
                            </a:cubicBezTo>
                            <a:cubicBezTo>
                              <a:pt x="55683" y="75647"/>
                              <a:pt x="60399" y="73083"/>
                              <a:pt x="62368" y="69420"/>
                            </a:cubicBezTo>
                            <a:cubicBezTo>
                              <a:pt x="64337" y="65756"/>
                              <a:pt x="64245" y="61360"/>
                              <a:pt x="64154" y="57239"/>
                            </a:cubicBezTo>
                            <a:cubicBezTo>
                              <a:pt x="63742" y="40342"/>
                              <a:pt x="63284" y="23445"/>
                              <a:pt x="62872" y="6548"/>
                            </a:cubicBezTo>
                            <a:cubicBezTo>
                              <a:pt x="62505" y="31688"/>
                              <a:pt x="62139" y="56873"/>
                              <a:pt x="61727" y="82012"/>
                            </a:cubicBezTo>
                            <a:cubicBezTo>
                              <a:pt x="73450" y="59437"/>
                              <a:pt x="77662" y="33016"/>
                              <a:pt x="73495" y="7922"/>
                            </a:cubicBezTo>
                            <a:cubicBezTo>
                              <a:pt x="79769" y="30955"/>
                              <a:pt x="81554" y="55224"/>
                              <a:pt x="78670" y="78944"/>
                            </a:cubicBezTo>
                            <a:cubicBezTo>
                              <a:pt x="88744" y="68412"/>
                              <a:pt x="88103" y="52019"/>
                              <a:pt x="88332" y="37412"/>
                            </a:cubicBezTo>
                            <a:cubicBezTo>
                              <a:pt x="88561" y="22850"/>
                              <a:pt x="92178" y="5632"/>
                              <a:pt x="105641" y="0"/>
                            </a:cubicBezTo>
                            <a:cubicBezTo>
                              <a:pt x="93506" y="34664"/>
                              <a:pt x="88927" y="71893"/>
                              <a:pt x="92316" y="108480"/>
                            </a:cubicBezTo>
                            <a:cubicBezTo>
                              <a:pt x="95201" y="139618"/>
                              <a:pt x="105229" y="191316"/>
                              <a:pt x="70931" y="209313"/>
                            </a:cubicBezTo>
                            <a:cubicBezTo>
                              <a:pt x="54767" y="188111"/>
                              <a:pt x="59346" y="141587"/>
                              <a:pt x="52431" y="115120"/>
                            </a:cubicBezTo>
                            <a:cubicBezTo>
                              <a:pt x="42861" y="78258"/>
                              <a:pt x="30909" y="38694"/>
                              <a:pt x="0" y="13921"/>
                            </a:cubicBezTo>
                            <a:close/>
                          </a:path>
                        </a:pathLst>
                      </a:custGeom>
                      <a:solidFill>
                        <a:srgbClr val="B2ADA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8" name="Freeform: Shape 2207">
                        <a:extLst>
                          <a:ext uri="{FF2B5EF4-FFF2-40B4-BE49-F238E27FC236}">
                            <a16:creationId xmlns:a16="http://schemas.microsoft.com/office/drawing/2014/main" id="{BEF85A64-5331-4540-A6A9-DB1E142199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65278" y="-1039924"/>
                        <a:ext cx="97303" cy="156011"/>
                      </a:xfrm>
                      <a:custGeom>
                        <a:avLst/>
                        <a:gdLst>
                          <a:gd name="connsiteX0" fmla="*/ 10211 w 97303"/>
                          <a:gd name="connsiteY0" fmla="*/ 0 h 156011"/>
                          <a:gd name="connsiteX1" fmla="*/ 42311 w 97303"/>
                          <a:gd name="connsiteY1" fmla="*/ 82974 h 156011"/>
                          <a:gd name="connsiteX2" fmla="*/ 52843 w 97303"/>
                          <a:gd name="connsiteY2" fmla="*/ 24498 h 156011"/>
                          <a:gd name="connsiteX3" fmla="*/ 63375 w 97303"/>
                          <a:gd name="connsiteY3" fmla="*/ 85447 h 156011"/>
                          <a:gd name="connsiteX4" fmla="*/ 51378 w 97303"/>
                          <a:gd name="connsiteY4" fmla="*/ 140030 h 156011"/>
                          <a:gd name="connsiteX5" fmla="*/ 95887 w 97303"/>
                          <a:gd name="connsiteY5" fmla="*/ 127346 h 156011"/>
                          <a:gd name="connsiteX6" fmla="*/ 86500 w 97303"/>
                          <a:gd name="connsiteY6" fmla="*/ 141129 h 156011"/>
                          <a:gd name="connsiteX7" fmla="*/ 0 w 97303"/>
                          <a:gd name="connsiteY7" fmla="*/ 156011 h 156011"/>
                          <a:gd name="connsiteX8" fmla="*/ 10211 w 97303"/>
                          <a:gd name="connsiteY8" fmla="*/ 0 h 1560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7303" h="156011">
                            <a:moveTo>
                              <a:pt x="10211" y="0"/>
                            </a:moveTo>
                            <a:cubicBezTo>
                              <a:pt x="26834" y="24727"/>
                              <a:pt x="34710" y="54171"/>
                              <a:pt x="42311" y="82974"/>
                            </a:cubicBezTo>
                            <a:cubicBezTo>
                              <a:pt x="51698" y="65161"/>
                              <a:pt x="55407" y="44463"/>
                              <a:pt x="52843" y="24498"/>
                            </a:cubicBezTo>
                            <a:cubicBezTo>
                              <a:pt x="50599" y="45105"/>
                              <a:pt x="61910" y="64795"/>
                              <a:pt x="63375" y="85447"/>
                            </a:cubicBezTo>
                            <a:cubicBezTo>
                              <a:pt x="64749" y="104175"/>
                              <a:pt x="58018" y="122446"/>
                              <a:pt x="51378" y="140030"/>
                            </a:cubicBezTo>
                            <a:cubicBezTo>
                              <a:pt x="65527" y="133757"/>
                              <a:pt x="80547" y="129498"/>
                              <a:pt x="95887" y="127346"/>
                            </a:cubicBezTo>
                            <a:cubicBezTo>
                              <a:pt x="100512" y="132200"/>
                              <a:pt x="92865" y="139068"/>
                              <a:pt x="86500" y="141129"/>
                            </a:cubicBezTo>
                            <a:cubicBezTo>
                              <a:pt x="58567" y="150150"/>
                              <a:pt x="29352" y="155187"/>
                              <a:pt x="0" y="156011"/>
                            </a:cubicBezTo>
                            <a:cubicBezTo>
                              <a:pt x="66855" y="152806"/>
                              <a:pt x="24361" y="37137"/>
                              <a:pt x="10211" y="0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09" name="Freeform: Shape 2208">
                        <a:extLst>
                          <a:ext uri="{FF2B5EF4-FFF2-40B4-BE49-F238E27FC236}">
                            <a16:creationId xmlns:a16="http://schemas.microsoft.com/office/drawing/2014/main" id="{67106B6A-3D37-4209-8968-4D8141079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11107" y="-919813"/>
                        <a:ext cx="158987" cy="312251"/>
                      </a:xfrm>
                      <a:custGeom>
                        <a:avLst/>
                        <a:gdLst>
                          <a:gd name="connsiteX0" fmla="*/ 66031 w 158987"/>
                          <a:gd name="connsiteY0" fmla="*/ 52706 h 312251"/>
                          <a:gd name="connsiteX1" fmla="*/ 82150 w 158987"/>
                          <a:gd name="connsiteY1" fmla="*/ 82516 h 312251"/>
                          <a:gd name="connsiteX2" fmla="*/ 122950 w 158987"/>
                          <a:gd name="connsiteY2" fmla="*/ 196170 h 312251"/>
                          <a:gd name="connsiteX3" fmla="*/ 139572 w 158987"/>
                          <a:gd name="connsiteY3" fmla="*/ 312252 h 312251"/>
                          <a:gd name="connsiteX4" fmla="*/ 158988 w 158987"/>
                          <a:gd name="connsiteY4" fmla="*/ 311427 h 312251"/>
                          <a:gd name="connsiteX5" fmla="*/ 138840 w 158987"/>
                          <a:gd name="connsiteY5" fmla="*/ 165490 h 312251"/>
                          <a:gd name="connsiteX6" fmla="*/ 125194 w 158987"/>
                          <a:gd name="connsiteY6" fmla="*/ 127941 h 312251"/>
                          <a:gd name="connsiteX7" fmla="*/ 121347 w 158987"/>
                          <a:gd name="connsiteY7" fmla="*/ 20377 h 312251"/>
                          <a:gd name="connsiteX8" fmla="*/ 0 w 158987"/>
                          <a:gd name="connsiteY8" fmla="*/ 0 h 312251"/>
                          <a:gd name="connsiteX9" fmla="*/ 66031 w 158987"/>
                          <a:gd name="connsiteY9" fmla="*/ 52706 h 3122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58987" h="312251">
                            <a:moveTo>
                              <a:pt x="66031" y="52706"/>
                            </a:moveTo>
                            <a:cubicBezTo>
                              <a:pt x="72900" y="61681"/>
                              <a:pt x="77571" y="72167"/>
                              <a:pt x="82150" y="82516"/>
                            </a:cubicBezTo>
                            <a:cubicBezTo>
                              <a:pt x="98497" y="119378"/>
                              <a:pt x="114937" y="156652"/>
                              <a:pt x="122950" y="196170"/>
                            </a:cubicBezTo>
                            <a:cubicBezTo>
                              <a:pt x="130734" y="234544"/>
                              <a:pt x="140442" y="273054"/>
                              <a:pt x="139572" y="312252"/>
                            </a:cubicBezTo>
                            <a:cubicBezTo>
                              <a:pt x="148822" y="308268"/>
                              <a:pt x="149326" y="308634"/>
                              <a:pt x="158988" y="311427"/>
                            </a:cubicBezTo>
                            <a:cubicBezTo>
                              <a:pt x="133848" y="268704"/>
                              <a:pt x="151982" y="213296"/>
                              <a:pt x="138840" y="165490"/>
                            </a:cubicBezTo>
                            <a:cubicBezTo>
                              <a:pt x="135314" y="152623"/>
                              <a:pt x="129544" y="140534"/>
                              <a:pt x="125194" y="127941"/>
                            </a:cubicBezTo>
                            <a:cubicBezTo>
                              <a:pt x="113242" y="93552"/>
                              <a:pt x="111868" y="55545"/>
                              <a:pt x="121347" y="20377"/>
                            </a:cubicBezTo>
                            <a:cubicBezTo>
                              <a:pt x="77479" y="30818"/>
                              <a:pt x="40434" y="11082"/>
                              <a:pt x="0" y="0"/>
                            </a:cubicBezTo>
                            <a:cubicBezTo>
                              <a:pt x="17126" y="22209"/>
                              <a:pt x="48402" y="29627"/>
                              <a:pt x="66031" y="52706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0" name="Freeform: Shape 2209">
                        <a:extLst>
                          <a:ext uri="{FF2B5EF4-FFF2-40B4-BE49-F238E27FC236}">
                            <a16:creationId xmlns:a16="http://schemas.microsoft.com/office/drawing/2014/main" id="{6DCC6225-46F8-4710-8282-7D411B37A2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81168" y="-903359"/>
                        <a:ext cx="99825" cy="297131"/>
                      </a:xfrm>
                      <a:custGeom>
                        <a:avLst/>
                        <a:gdLst>
                          <a:gd name="connsiteX0" fmla="*/ 61132 w 99825"/>
                          <a:gd name="connsiteY0" fmla="*/ 121150 h 297131"/>
                          <a:gd name="connsiteX1" fmla="*/ 76197 w 99825"/>
                          <a:gd name="connsiteY1" fmla="*/ 192401 h 297131"/>
                          <a:gd name="connsiteX2" fmla="*/ 99825 w 99825"/>
                          <a:gd name="connsiteY2" fmla="*/ 296164 h 297131"/>
                          <a:gd name="connsiteX3" fmla="*/ 80593 w 99825"/>
                          <a:gd name="connsiteY3" fmla="*/ 281007 h 297131"/>
                          <a:gd name="connsiteX4" fmla="*/ 50371 w 99825"/>
                          <a:gd name="connsiteY4" fmla="*/ 159156 h 297131"/>
                          <a:gd name="connsiteX5" fmla="*/ 37870 w 99825"/>
                          <a:gd name="connsiteY5" fmla="*/ 81036 h 297131"/>
                          <a:gd name="connsiteX6" fmla="*/ 0 w 99825"/>
                          <a:gd name="connsiteY6" fmla="*/ 12807 h 297131"/>
                          <a:gd name="connsiteX7" fmla="*/ 37183 w 99825"/>
                          <a:gd name="connsiteY7" fmla="*/ 627 h 297131"/>
                          <a:gd name="connsiteX8" fmla="*/ 48402 w 99825"/>
                          <a:gd name="connsiteY8" fmla="*/ 21645 h 297131"/>
                          <a:gd name="connsiteX9" fmla="*/ 61132 w 99825"/>
                          <a:gd name="connsiteY9" fmla="*/ 121150 h 2971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99825" h="297131">
                            <a:moveTo>
                              <a:pt x="61132" y="121150"/>
                            </a:moveTo>
                            <a:cubicBezTo>
                              <a:pt x="65390" y="145053"/>
                              <a:pt x="70794" y="168727"/>
                              <a:pt x="76197" y="192401"/>
                            </a:cubicBezTo>
                            <a:cubicBezTo>
                              <a:pt x="84073" y="226974"/>
                              <a:pt x="91949" y="261592"/>
                              <a:pt x="99825" y="296164"/>
                            </a:cubicBezTo>
                            <a:cubicBezTo>
                              <a:pt x="91537" y="300423"/>
                              <a:pt x="83707" y="289754"/>
                              <a:pt x="80593" y="281007"/>
                            </a:cubicBezTo>
                            <a:cubicBezTo>
                              <a:pt x="66443" y="241535"/>
                              <a:pt x="56324" y="200643"/>
                              <a:pt x="50371" y="159156"/>
                            </a:cubicBezTo>
                            <a:cubicBezTo>
                              <a:pt x="46616" y="133055"/>
                              <a:pt x="44509" y="106588"/>
                              <a:pt x="37870" y="81036"/>
                            </a:cubicBezTo>
                            <a:cubicBezTo>
                              <a:pt x="31230" y="55485"/>
                              <a:pt x="19645" y="30437"/>
                              <a:pt x="0" y="12807"/>
                            </a:cubicBezTo>
                            <a:cubicBezTo>
                              <a:pt x="1008" y="13723"/>
                              <a:pt x="28986" y="-3449"/>
                              <a:pt x="37183" y="627"/>
                            </a:cubicBezTo>
                            <a:cubicBezTo>
                              <a:pt x="46982" y="5526"/>
                              <a:pt x="44830" y="12532"/>
                              <a:pt x="48402" y="21645"/>
                            </a:cubicBezTo>
                            <a:cubicBezTo>
                              <a:pt x="59392" y="49669"/>
                              <a:pt x="55820" y="91248"/>
                              <a:pt x="61132" y="121150"/>
                            </a:cubicBezTo>
                            <a:close/>
                          </a:path>
                        </a:pathLst>
                      </a:custGeom>
                      <a:solidFill>
                        <a:srgbClr val="C2BFC0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1" name="Freeform: Shape 2210">
                        <a:extLst>
                          <a:ext uri="{FF2B5EF4-FFF2-40B4-BE49-F238E27FC236}">
                            <a16:creationId xmlns:a16="http://schemas.microsoft.com/office/drawing/2014/main" id="{2964A00A-D850-4787-A4FA-DD9178EDBB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5163" y="-901863"/>
                        <a:ext cx="75830" cy="294713"/>
                      </a:xfrm>
                      <a:custGeom>
                        <a:avLst/>
                        <a:gdLst>
                          <a:gd name="connsiteX0" fmla="*/ 27246 w 75830"/>
                          <a:gd name="connsiteY0" fmla="*/ 2427 h 294713"/>
                          <a:gd name="connsiteX1" fmla="*/ 75831 w 75830"/>
                          <a:gd name="connsiteY1" fmla="*/ 294713 h 294713"/>
                          <a:gd name="connsiteX2" fmla="*/ 0 w 75830"/>
                          <a:gd name="connsiteY2" fmla="*/ 0 h 2947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5830" h="294713">
                            <a:moveTo>
                              <a:pt x="27246" y="2427"/>
                            </a:moveTo>
                            <a:lnTo>
                              <a:pt x="75831" y="29471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2" name="Freeform: Shape 2211">
                        <a:extLst>
                          <a:ext uri="{FF2B5EF4-FFF2-40B4-BE49-F238E27FC236}">
                            <a16:creationId xmlns:a16="http://schemas.microsoft.com/office/drawing/2014/main" id="{C8338909-12D9-411D-AD17-DD06189ADA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07581" y="-919080"/>
                        <a:ext cx="146853" cy="45882"/>
                      </a:xfrm>
                      <a:custGeom>
                        <a:avLst/>
                        <a:gdLst>
                          <a:gd name="connsiteX0" fmla="*/ 93827 w 146853"/>
                          <a:gd name="connsiteY0" fmla="*/ 27887 h 45882"/>
                          <a:gd name="connsiteX1" fmla="*/ 106236 w 146853"/>
                          <a:gd name="connsiteY1" fmla="*/ 45883 h 45882"/>
                          <a:gd name="connsiteX2" fmla="*/ 119836 w 146853"/>
                          <a:gd name="connsiteY2" fmla="*/ 34710 h 45882"/>
                          <a:gd name="connsiteX3" fmla="*/ 120615 w 146853"/>
                          <a:gd name="connsiteY3" fmla="*/ 44463 h 45882"/>
                          <a:gd name="connsiteX4" fmla="*/ 146853 w 146853"/>
                          <a:gd name="connsiteY4" fmla="*/ 11356 h 45882"/>
                          <a:gd name="connsiteX5" fmla="*/ 105916 w 146853"/>
                          <a:gd name="connsiteY5" fmla="*/ 15569 h 45882"/>
                          <a:gd name="connsiteX6" fmla="*/ 95933 w 146853"/>
                          <a:gd name="connsiteY6" fmla="*/ 5816 h 45882"/>
                          <a:gd name="connsiteX7" fmla="*/ 80181 w 146853"/>
                          <a:gd name="connsiteY7" fmla="*/ 16393 h 45882"/>
                          <a:gd name="connsiteX8" fmla="*/ 55316 w 146853"/>
                          <a:gd name="connsiteY8" fmla="*/ 15569 h 45882"/>
                          <a:gd name="connsiteX9" fmla="*/ 0 w 146853"/>
                          <a:gd name="connsiteY9" fmla="*/ 0 h 45882"/>
                          <a:gd name="connsiteX10" fmla="*/ 79448 w 146853"/>
                          <a:gd name="connsiteY10" fmla="*/ 37869 h 45882"/>
                          <a:gd name="connsiteX11" fmla="*/ 93827 w 146853"/>
                          <a:gd name="connsiteY11" fmla="*/ 27887 h 458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46853" h="45882">
                            <a:moveTo>
                              <a:pt x="93827" y="27887"/>
                            </a:moveTo>
                            <a:cubicBezTo>
                              <a:pt x="100879" y="30634"/>
                              <a:pt x="104267" y="38556"/>
                              <a:pt x="106236" y="45883"/>
                            </a:cubicBezTo>
                            <a:cubicBezTo>
                              <a:pt x="104908" y="38831"/>
                              <a:pt x="113197" y="32054"/>
                              <a:pt x="119836" y="34710"/>
                            </a:cubicBezTo>
                            <a:cubicBezTo>
                              <a:pt x="120111" y="37961"/>
                              <a:pt x="120340" y="41212"/>
                              <a:pt x="120615" y="44463"/>
                            </a:cubicBezTo>
                            <a:cubicBezTo>
                              <a:pt x="129361" y="33428"/>
                              <a:pt x="138107" y="22392"/>
                              <a:pt x="146853" y="11356"/>
                            </a:cubicBezTo>
                            <a:cubicBezTo>
                              <a:pt x="133116" y="11127"/>
                              <a:pt x="119332" y="12547"/>
                              <a:pt x="105916" y="15569"/>
                            </a:cubicBezTo>
                            <a:cubicBezTo>
                              <a:pt x="110312" y="10944"/>
                              <a:pt x="102023" y="3892"/>
                              <a:pt x="95933" y="5816"/>
                            </a:cubicBezTo>
                            <a:cubicBezTo>
                              <a:pt x="89889" y="7739"/>
                              <a:pt x="85859" y="13554"/>
                              <a:pt x="80181" y="16393"/>
                            </a:cubicBezTo>
                            <a:cubicBezTo>
                              <a:pt x="72580" y="20148"/>
                              <a:pt x="63467" y="17904"/>
                              <a:pt x="55316" y="15569"/>
                            </a:cubicBezTo>
                            <a:cubicBezTo>
                              <a:pt x="36862" y="10349"/>
                              <a:pt x="18454" y="5083"/>
                              <a:pt x="0" y="0"/>
                            </a:cubicBezTo>
                            <a:cubicBezTo>
                              <a:pt x="27887" y="9799"/>
                              <a:pt x="56415" y="18362"/>
                              <a:pt x="79448" y="37869"/>
                            </a:cubicBezTo>
                            <a:cubicBezTo>
                              <a:pt x="80822" y="31550"/>
                              <a:pt x="86454" y="25002"/>
                              <a:pt x="93827" y="27887"/>
                            </a:cubicBezTo>
                            <a:close/>
                          </a:path>
                        </a:pathLst>
                      </a:custGeom>
                      <a:solidFill>
                        <a:srgbClr val="83828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3" name="Freeform: Shape 2212">
                        <a:extLst>
                          <a:ext uri="{FF2B5EF4-FFF2-40B4-BE49-F238E27FC236}">
                            <a16:creationId xmlns:a16="http://schemas.microsoft.com/office/drawing/2014/main" id="{D9FD87D0-5496-4D2A-8924-93C39608B4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3473" y="-1157836"/>
                        <a:ext cx="118976" cy="223872"/>
                      </a:xfrm>
                      <a:custGeom>
                        <a:avLst/>
                        <a:gdLst>
                          <a:gd name="connsiteX0" fmla="*/ 14745 w 118976"/>
                          <a:gd name="connsiteY0" fmla="*/ 69191 h 223872"/>
                          <a:gd name="connsiteX1" fmla="*/ 99367 w 118976"/>
                          <a:gd name="connsiteY1" fmla="*/ 0 h 223872"/>
                          <a:gd name="connsiteX2" fmla="*/ 118462 w 118976"/>
                          <a:gd name="connsiteY2" fmla="*/ 72854 h 223872"/>
                          <a:gd name="connsiteX3" fmla="*/ 79769 w 118976"/>
                          <a:gd name="connsiteY3" fmla="*/ 140992 h 223872"/>
                          <a:gd name="connsiteX4" fmla="*/ 0 w 118976"/>
                          <a:gd name="connsiteY4" fmla="*/ 223828 h 223872"/>
                          <a:gd name="connsiteX5" fmla="*/ 14745 w 118976"/>
                          <a:gd name="connsiteY5" fmla="*/ 69191 h 2238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8976" h="223872">
                            <a:moveTo>
                              <a:pt x="14745" y="69191"/>
                            </a:moveTo>
                            <a:cubicBezTo>
                              <a:pt x="29123" y="34985"/>
                              <a:pt x="68458" y="20515"/>
                              <a:pt x="99367" y="0"/>
                            </a:cubicBezTo>
                            <a:cubicBezTo>
                              <a:pt x="110311" y="22987"/>
                              <a:pt x="121530" y="47577"/>
                              <a:pt x="118462" y="72854"/>
                            </a:cubicBezTo>
                            <a:cubicBezTo>
                              <a:pt x="115211" y="99184"/>
                              <a:pt x="97123" y="120935"/>
                              <a:pt x="79769" y="140992"/>
                            </a:cubicBezTo>
                            <a:cubicBezTo>
                              <a:pt x="64566" y="158576"/>
                              <a:pt x="20881" y="225843"/>
                              <a:pt x="0" y="223828"/>
                            </a:cubicBezTo>
                            <a:cubicBezTo>
                              <a:pt x="31230" y="173458"/>
                              <a:pt x="-6731" y="120248"/>
                              <a:pt x="14745" y="69191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4" name="Freeform: Shape 2213">
                        <a:extLst>
                          <a:ext uri="{FF2B5EF4-FFF2-40B4-BE49-F238E27FC236}">
                            <a16:creationId xmlns:a16="http://schemas.microsoft.com/office/drawing/2014/main" id="{62E1356A-0ECC-4F42-B476-A7B47FAEC4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1457" y="-1173772"/>
                        <a:ext cx="118325" cy="257485"/>
                      </a:xfrm>
                      <a:custGeom>
                        <a:avLst/>
                        <a:gdLst>
                          <a:gd name="connsiteX0" fmla="*/ 24362 w 118325"/>
                          <a:gd name="connsiteY0" fmla="*/ 191362 h 257485"/>
                          <a:gd name="connsiteX1" fmla="*/ 62689 w 118325"/>
                          <a:gd name="connsiteY1" fmla="*/ 79265 h 257485"/>
                          <a:gd name="connsiteX2" fmla="*/ 118326 w 118325"/>
                          <a:gd name="connsiteY2" fmla="*/ 0 h 257485"/>
                          <a:gd name="connsiteX3" fmla="*/ 60766 w 118325"/>
                          <a:gd name="connsiteY3" fmla="*/ 135863 h 257485"/>
                          <a:gd name="connsiteX4" fmla="*/ 37641 w 118325"/>
                          <a:gd name="connsiteY4" fmla="*/ 182753 h 257485"/>
                          <a:gd name="connsiteX5" fmla="*/ 1 w 118325"/>
                          <a:gd name="connsiteY5" fmla="*/ 257485 h 257485"/>
                          <a:gd name="connsiteX6" fmla="*/ 24362 w 118325"/>
                          <a:gd name="connsiteY6" fmla="*/ 191362 h 2574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325" h="257485">
                            <a:moveTo>
                              <a:pt x="24362" y="191362"/>
                            </a:moveTo>
                            <a:cubicBezTo>
                              <a:pt x="36176" y="153676"/>
                              <a:pt x="49455" y="116448"/>
                              <a:pt x="62689" y="79265"/>
                            </a:cubicBezTo>
                            <a:cubicBezTo>
                              <a:pt x="73862" y="47944"/>
                              <a:pt x="87920" y="13371"/>
                              <a:pt x="118326" y="0"/>
                            </a:cubicBezTo>
                            <a:cubicBezTo>
                              <a:pt x="104405" y="47257"/>
                              <a:pt x="82517" y="91674"/>
                              <a:pt x="60766" y="135863"/>
                            </a:cubicBezTo>
                            <a:cubicBezTo>
                              <a:pt x="53073" y="151478"/>
                              <a:pt x="45380" y="167139"/>
                              <a:pt x="37641" y="182753"/>
                            </a:cubicBezTo>
                            <a:cubicBezTo>
                              <a:pt x="30452" y="183257"/>
                              <a:pt x="5358" y="248510"/>
                              <a:pt x="1" y="257485"/>
                            </a:cubicBezTo>
                            <a:cubicBezTo>
                              <a:pt x="-137" y="237062"/>
                              <a:pt x="17859" y="212197"/>
                              <a:pt x="24362" y="191362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5" name="Freeform: Shape 2214">
                        <a:extLst>
                          <a:ext uri="{FF2B5EF4-FFF2-40B4-BE49-F238E27FC236}">
                            <a16:creationId xmlns:a16="http://schemas.microsoft.com/office/drawing/2014/main" id="{B018FCD3-A873-4A7C-8E75-3A71F9D2F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23113" y="-1102704"/>
                        <a:ext cx="252585" cy="207820"/>
                      </a:xfrm>
                      <a:custGeom>
                        <a:avLst/>
                        <a:gdLst>
                          <a:gd name="connsiteX0" fmla="*/ 163155 w 252585"/>
                          <a:gd name="connsiteY0" fmla="*/ 114478 h 207820"/>
                          <a:gd name="connsiteX1" fmla="*/ 187012 w 252585"/>
                          <a:gd name="connsiteY1" fmla="*/ 77891 h 207820"/>
                          <a:gd name="connsiteX2" fmla="*/ 227217 w 252585"/>
                          <a:gd name="connsiteY2" fmla="*/ 44189 h 207820"/>
                          <a:gd name="connsiteX3" fmla="*/ 252585 w 252585"/>
                          <a:gd name="connsiteY3" fmla="*/ 0 h 207820"/>
                          <a:gd name="connsiteX4" fmla="*/ 201711 w 252585"/>
                          <a:gd name="connsiteY4" fmla="*/ 43456 h 207820"/>
                          <a:gd name="connsiteX5" fmla="*/ 113883 w 252585"/>
                          <a:gd name="connsiteY5" fmla="*/ 144243 h 207820"/>
                          <a:gd name="connsiteX6" fmla="*/ 0 w 252585"/>
                          <a:gd name="connsiteY6" fmla="*/ 207710 h 207820"/>
                          <a:gd name="connsiteX7" fmla="*/ 163155 w 252585"/>
                          <a:gd name="connsiteY7" fmla="*/ 114478 h 2078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52585" h="207820">
                            <a:moveTo>
                              <a:pt x="163155" y="114478"/>
                            </a:moveTo>
                            <a:cubicBezTo>
                              <a:pt x="170894" y="102115"/>
                              <a:pt x="177396" y="88881"/>
                              <a:pt x="187012" y="77891"/>
                            </a:cubicBezTo>
                            <a:cubicBezTo>
                              <a:pt x="198551" y="64703"/>
                              <a:pt x="213937" y="55591"/>
                              <a:pt x="227217" y="44189"/>
                            </a:cubicBezTo>
                            <a:cubicBezTo>
                              <a:pt x="240496" y="32787"/>
                              <a:pt x="252356" y="17538"/>
                              <a:pt x="252585" y="0"/>
                            </a:cubicBezTo>
                            <a:cubicBezTo>
                              <a:pt x="232208" y="9570"/>
                              <a:pt x="216364" y="26422"/>
                              <a:pt x="201711" y="43456"/>
                            </a:cubicBezTo>
                            <a:cubicBezTo>
                              <a:pt x="172634" y="77250"/>
                              <a:pt x="146120" y="113425"/>
                              <a:pt x="113883" y="144243"/>
                            </a:cubicBezTo>
                            <a:cubicBezTo>
                              <a:pt x="82058" y="174694"/>
                              <a:pt x="43868" y="199651"/>
                              <a:pt x="0" y="207710"/>
                            </a:cubicBezTo>
                            <a:cubicBezTo>
                              <a:pt x="64474" y="210274"/>
                              <a:pt x="129635" y="167780"/>
                              <a:pt x="163155" y="11447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216" name="Freeform: Shape 2215">
                        <a:extLst>
                          <a:ext uri="{FF2B5EF4-FFF2-40B4-BE49-F238E27FC236}">
                            <a16:creationId xmlns:a16="http://schemas.microsoft.com/office/drawing/2014/main" id="{4E76CD32-66BC-48FD-831F-FBA3BCF9C5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60882" y="-1120104"/>
                        <a:ext cx="69101" cy="234406"/>
                      </a:xfrm>
                      <a:custGeom>
                        <a:avLst/>
                        <a:gdLst>
                          <a:gd name="connsiteX0" fmla="*/ 33977 w 69101"/>
                          <a:gd name="connsiteY0" fmla="*/ 73678 h 234406"/>
                          <a:gd name="connsiteX1" fmla="*/ 31459 w 69101"/>
                          <a:gd name="connsiteY1" fmla="*/ 48905 h 234406"/>
                          <a:gd name="connsiteX2" fmla="*/ 41579 w 69101"/>
                          <a:gd name="connsiteY2" fmla="*/ 82425 h 234406"/>
                          <a:gd name="connsiteX3" fmla="*/ 41533 w 69101"/>
                          <a:gd name="connsiteY3" fmla="*/ 0 h 234406"/>
                          <a:gd name="connsiteX4" fmla="*/ 59941 w 69101"/>
                          <a:gd name="connsiteY4" fmla="*/ 38327 h 234406"/>
                          <a:gd name="connsiteX5" fmla="*/ 67909 w 69101"/>
                          <a:gd name="connsiteY5" fmla="*/ 58888 h 234406"/>
                          <a:gd name="connsiteX6" fmla="*/ 66306 w 69101"/>
                          <a:gd name="connsiteY6" fmla="*/ 94834 h 234406"/>
                          <a:gd name="connsiteX7" fmla="*/ 41991 w 69101"/>
                          <a:gd name="connsiteY7" fmla="*/ 234406 h 234406"/>
                          <a:gd name="connsiteX8" fmla="*/ 37915 w 69101"/>
                          <a:gd name="connsiteY8" fmla="*/ 183761 h 234406"/>
                          <a:gd name="connsiteX9" fmla="*/ 36450 w 69101"/>
                          <a:gd name="connsiteY9" fmla="*/ 121347 h 234406"/>
                          <a:gd name="connsiteX10" fmla="*/ 0 w 69101"/>
                          <a:gd name="connsiteY10" fmla="*/ 26834 h 234406"/>
                          <a:gd name="connsiteX11" fmla="*/ 33977 w 69101"/>
                          <a:gd name="connsiteY11" fmla="*/ 73678 h 2344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69101" h="234406">
                            <a:moveTo>
                              <a:pt x="33977" y="73678"/>
                            </a:moveTo>
                            <a:cubicBezTo>
                              <a:pt x="33153" y="65436"/>
                              <a:pt x="32329" y="57148"/>
                              <a:pt x="31459" y="48905"/>
                            </a:cubicBezTo>
                            <a:cubicBezTo>
                              <a:pt x="34847" y="60078"/>
                              <a:pt x="38190" y="71251"/>
                              <a:pt x="41579" y="82425"/>
                            </a:cubicBezTo>
                            <a:cubicBezTo>
                              <a:pt x="48585" y="55545"/>
                              <a:pt x="48585" y="26880"/>
                              <a:pt x="41533" y="0"/>
                            </a:cubicBezTo>
                            <a:cubicBezTo>
                              <a:pt x="47669" y="12776"/>
                              <a:pt x="53805" y="25552"/>
                              <a:pt x="59941" y="38327"/>
                            </a:cubicBezTo>
                            <a:cubicBezTo>
                              <a:pt x="63147" y="44967"/>
                              <a:pt x="66352" y="51698"/>
                              <a:pt x="67909" y="58888"/>
                            </a:cubicBezTo>
                            <a:cubicBezTo>
                              <a:pt x="70473" y="70702"/>
                              <a:pt x="68412" y="82928"/>
                              <a:pt x="66306" y="94834"/>
                            </a:cubicBezTo>
                            <a:cubicBezTo>
                              <a:pt x="58201" y="141358"/>
                              <a:pt x="50096" y="187882"/>
                              <a:pt x="41991" y="234406"/>
                            </a:cubicBezTo>
                            <a:cubicBezTo>
                              <a:pt x="43822" y="224012"/>
                              <a:pt x="36908" y="197865"/>
                              <a:pt x="37915" y="183761"/>
                            </a:cubicBezTo>
                            <a:cubicBezTo>
                              <a:pt x="39381" y="163063"/>
                              <a:pt x="42586" y="141724"/>
                              <a:pt x="36450" y="121347"/>
                            </a:cubicBezTo>
                            <a:cubicBezTo>
                              <a:pt x="26468" y="88240"/>
                              <a:pt x="5220" y="62688"/>
                              <a:pt x="0" y="26834"/>
                            </a:cubicBezTo>
                            <a:cubicBezTo>
                              <a:pt x="11997" y="41853"/>
                              <a:pt x="22804" y="57972"/>
                              <a:pt x="33977" y="73678"/>
                            </a:cubicBezTo>
                            <a:close/>
                          </a:path>
                        </a:pathLst>
                      </a:custGeom>
                      <a:solidFill>
                        <a:srgbClr val="EAE7E8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sp>
                  <p:nvSpPr>
                    <p:cNvPr id="2193" name="Freeform: Shape 2192">
                      <a:extLst>
                        <a:ext uri="{FF2B5EF4-FFF2-40B4-BE49-F238E27FC236}">
                          <a16:creationId xmlns:a16="http://schemas.microsoft.com/office/drawing/2014/main" id="{05D75786-6E34-420C-A93A-B2FA63987C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7904" y="-729870"/>
                      <a:ext cx="48407" cy="142160"/>
                    </a:xfrm>
                    <a:custGeom>
                      <a:avLst/>
                      <a:gdLst>
                        <a:gd name="connsiteX0" fmla="*/ 13280 w 48407"/>
                        <a:gd name="connsiteY0" fmla="*/ 134993 h 142160"/>
                        <a:gd name="connsiteX1" fmla="*/ 32191 w 48407"/>
                        <a:gd name="connsiteY1" fmla="*/ 142137 h 142160"/>
                        <a:gd name="connsiteX2" fmla="*/ 48081 w 48407"/>
                        <a:gd name="connsiteY2" fmla="*/ 132062 h 142160"/>
                        <a:gd name="connsiteX3" fmla="*/ 47532 w 48407"/>
                        <a:gd name="connsiteY3" fmla="*/ 122721 h 142160"/>
                        <a:gd name="connsiteX4" fmla="*/ 22529 w 48407"/>
                        <a:gd name="connsiteY4" fmla="*/ 0 h 142160"/>
                        <a:gd name="connsiteX5" fmla="*/ 19324 w 48407"/>
                        <a:gd name="connsiteY5" fmla="*/ 82653 h 142160"/>
                        <a:gd name="connsiteX6" fmla="*/ 0 w 48407"/>
                        <a:gd name="connsiteY6" fmla="*/ 43319 h 142160"/>
                        <a:gd name="connsiteX7" fmla="*/ 13280 w 48407"/>
                        <a:gd name="connsiteY7" fmla="*/ 134993 h 142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8407" h="142160">
                          <a:moveTo>
                            <a:pt x="13280" y="134993"/>
                          </a:moveTo>
                          <a:cubicBezTo>
                            <a:pt x="19187" y="138336"/>
                            <a:pt x="25414" y="141770"/>
                            <a:pt x="32191" y="142137"/>
                          </a:cubicBezTo>
                          <a:cubicBezTo>
                            <a:pt x="38969" y="142503"/>
                            <a:pt x="46524" y="138702"/>
                            <a:pt x="48081" y="132062"/>
                          </a:cubicBezTo>
                          <a:cubicBezTo>
                            <a:pt x="48814" y="128994"/>
                            <a:pt x="48173" y="125789"/>
                            <a:pt x="47532" y="122721"/>
                          </a:cubicBezTo>
                          <a:cubicBezTo>
                            <a:pt x="39197" y="81829"/>
                            <a:pt x="30863" y="40938"/>
                            <a:pt x="22529" y="0"/>
                          </a:cubicBezTo>
                          <a:cubicBezTo>
                            <a:pt x="13966" y="26559"/>
                            <a:pt x="12867" y="55499"/>
                            <a:pt x="19324" y="82653"/>
                          </a:cubicBezTo>
                          <a:cubicBezTo>
                            <a:pt x="4030" y="82470"/>
                            <a:pt x="1557" y="53668"/>
                            <a:pt x="0" y="43319"/>
                          </a:cubicBezTo>
                          <a:cubicBezTo>
                            <a:pt x="1008" y="53805"/>
                            <a:pt x="7922" y="131925"/>
                            <a:pt x="13280" y="134993"/>
                          </a:cubicBezTo>
                          <a:close/>
                        </a:path>
                      </a:pathLst>
                    </a:custGeom>
                    <a:solidFill>
                      <a:srgbClr val="666822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94" name="Freeform: Shape 2193">
                      <a:extLst>
                        <a:ext uri="{FF2B5EF4-FFF2-40B4-BE49-F238E27FC236}">
                          <a16:creationId xmlns:a16="http://schemas.microsoft.com/office/drawing/2014/main" id="{1B4A1758-A1EA-4C71-8BA3-8772D9B228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5642" y="-622810"/>
                      <a:ext cx="59402" cy="282990"/>
                    </a:xfrm>
                    <a:custGeom>
                      <a:avLst/>
                      <a:gdLst>
                        <a:gd name="connsiteX0" fmla="*/ 12913 w 59402"/>
                        <a:gd name="connsiteY0" fmla="*/ 14012 h 282990"/>
                        <a:gd name="connsiteX1" fmla="*/ 0 w 59402"/>
                        <a:gd name="connsiteY1" fmla="*/ 274153 h 282990"/>
                        <a:gd name="connsiteX2" fmla="*/ 15065 w 59402"/>
                        <a:gd name="connsiteY2" fmla="*/ 282991 h 282990"/>
                        <a:gd name="connsiteX3" fmla="*/ 24865 w 59402"/>
                        <a:gd name="connsiteY3" fmla="*/ 0 h 282990"/>
                        <a:gd name="connsiteX4" fmla="*/ 12913 w 59402"/>
                        <a:gd name="connsiteY4" fmla="*/ 14012 h 282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2" h="282990">
                          <a:moveTo>
                            <a:pt x="12913" y="14012"/>
                          </a:moveTo>
                          <a:cubicBezTo>
                            <a:pt x="12913" y="14012"/>
                            <a:pt x="79173" y="105412"/>
                            <a:pt x="0" y="274153"/>
                          </a:cubicBezTo>
                          <a:lnTo>
                            <a:pt x="15065" y="282991"/>
                          </a:lnTo>
                          <a:cubicBezTo>
                            <a:pt x="15065" y="282991"/>
                            <a:pt x="107930" y="126980"/>
                            <a:pt x="24865" y="0"/>
                          </a:cubicBezTo>
                          <a:lnTo>
                            <a:pt x="12913" y="14012"/>
                          </a:lnTo>
                          <a:close/>
                        </a:path>
                      </a:pathLst>
                    </a:custGeom>
                    <a:solidFill>
                      <a:srgbClr val="666822"/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95" name="Freeform: Shape 2194">
                      <a:extLst>
                        <a:ext uri="{FF2B5EF4-FFF2-40B4-BE49-F238E27FC236}">
                          <a16:creationId xmlns:a16="http://schemas.microsoft.com/office/drawing/2014/main" id="{4E220529-0EE7-4CE0-9A9E-07E8D11858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0193" y="-626107"/>
                      <a:ext cx="49398" cy="113974"/>
                    </a:xfrm>
                    <a:custGeom>
                      <a:avLst/>
                      <a:gdLst>
                        <a:gd name="connsiteX0" fmla="*/ 0 w 49398"/>
                        <a:gd name="connsiteY0" fmla="*/ 9937 h 113974"/>
                        <a:gd name="connsiteX1" fmla="*/ 16256 w 49398"/>
                        <a:gd name="connsiteY1" fmla="*/ 39335 h 113974"/>
                        <a:gd name="connsiteX2" fmla="*/ 25323 w 49398"/>
                        <a:gd name="connsiteY2" fmla="*/ 41945 h 113974"/>
                        <a:gd name="connsiteX3" fmla="*/ 34939 w 49398"/>
                        <a:gd name="connsiteY3" fmla="*/ 56644 h 113974"/>
                        <a:gd name="connsiteX4" fmla="*/ 48630 w 49398"/>
                        <a:gd name="connsiteY4" fmla="*/ 102527 h 113974"/>
                        <a:gd name="connsiteX5" fmla="*/ 45608 w 49398"/>
                        <a:gd name="connsiteY5" fmla="*/ 113975 h 113974"/>
                        <a:gd name="connsiteX6" fmla="*/ 37778 w 49398"/>
                        <a:gd name="connsiteY6" fmla="*/ 2793 h 113974"/>
                        <a:gd name="connsiteX7" fmla="*/ 26971 w 49398"/>
                        <a:gd name="connsiteY7" fmla="*/ 21614 h 113974"/>
                        <a:gd name="connsiteX8" fmla="*/ 7647 w 49398"/>
                        <a:gd name="connsiteY8" fmla="*/ 19919 h 113974"/>
                        <a:gd name="connsiteX9" fmla="*/ 5449 w 49398"/>
                        <a:gd name="connsiteY9" fmla="*/ 0 h 11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398" h="113974">
                          <a:moveTo>
                            <a:pt x="0" y="9937"/>
                          </a:moveTo>
                          <a:cubicBezTo>
                            <a:pt x="11723" y="11906"/>
                            <a:pt x="5816" y="33748"/>
                            <a:pt x="16256" y="39335"/>
                          </a:cubicBezTo>
                          <a:cubicBezTo>
                            <a:pt x="19049" y="40800"/>
                            <a:pt x="22392" y="40709"/>
                            <a:pt x="25323" y="41945"/>
                          </a:cubicBezTo>
                          <a:cubicBezTo>
                            <a:pt x="30909" y="44326"/>
                            <a:pt x="33199" y="50828"/>
                            <a:pt x="34939" y="56644"/>
                          </a:cubicBezTo>
                          <a:cubicBezTo>
                            <a:pt x="39518" y="71938"/>
                            <a:pt x="44051" y="87233"/>
                            <a:pt x="48630" y="102527"/>
                          </a:cubicBezTo>
                          <a:cubicBezTo>
                            <a:pt x="49913" y="106831"/>
                            <a:pt x="50004" y="113196"/>
                            <a:pt x="45608" y="113975"/>
                          </a:cubicBezTo>
                          <a:cubicBezTo>
                            <a:pt x="38419" y="77433"/>
                            <a:pt x="35763" y="40022"/>
                            <a:pt x="37778" y="2793"/>
                          </a:cubicBezTo>
                          <a:cubicBezTo>
                            <a:pt x="35397" y="9754"/>
                            <a:pt x="32741" y="17080"/>
                            <a:pt x="26971" y="21614"/>
                          </a:cubicBezTo>
                          <a:cubicBezTo>
                            <a:pt x="21201" y="26147"/>
                            <a:pt x="11311" y="26284"/>
                            <a:pt x="7647" y="19919"/>
                          </a:cubicBezTo>
                          <a:cubicBezTo>
                            <a:pt x="4259" y="14058"/>
                            <a:pt x="7647" y="6365"/>
                            <a:pt x="5449" y="0"/>
                          </a:cubicBezTo>
                        </a:path>
                      </a:pathLst>
                    </a:custGeom>
                    <a:solidFill>
                      <a:srgbClr val="213F00">
                        <a:alpha val="50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96" name="Freeform: Shape 2195">
                      <a:extLst>
                        <a:ext uri="{FF2B5EF4-FFF2-40B4-BE49-F238E27FC236}">
                          <a16:creationId xmlns:a16="http://schemas.microsoft.com/office/drawing/2014/main" id="{4F5D81C3-778E-4671-96BE-03D6D885F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4894" y="-520558"/>
                      <a:ext cx="41702" cy="172770"/>
                    </a:xfrm>
                    <a:custGeom>
                      <a:avLst/>
                      <a:gdLst>
                        <a:gd name="connsiteX0" fmla="*/ 35624 w 41702"/>
                        <a:gd name="connsiteY0" fmla="*/ 0 h 172770"/>
                        <a:gd name="connsiteX1" fmla="*/ 21245 w 41702"/>
                        <a:gd name="connsiteY1" fmla="*/ 117180 h 172770"/>
                        <a:gd name="connsiteX2" fmla="*/ 10622 w 41702"/>
                        <a:gd name="connsiteY2" fmla="*/ 147632 h 172770"/>
                        <a:gd name="connsiteX3" fmla="*/ 685 w 41702"/>
                        <a:gd name="connsiteY3" fmla="*/ 172771 h 172770"/>
                        <a:gd name="connsiteX4" fmla="*/ 21795 w 41702"/>
                        <a:gd name="connsiteY4" fmla="*/ 95658 h 172770"/>
                        <a:gd name="connsiteX5" fmla="*/ 35624 w 41702"/>
                        <a:gd name="connsiteY5" fmla="*/ 0 h 17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702" h="172770">
                          <a:moveTo>
                            <a:pt x="35624" y="0"/>
                          </a:moveTo>
                          <a:cubicBezTo>
                            <a:pt x="49041" y="38098"/>
                            <a:pt x="38463" y="80639"/>
                            <a:pt x="21245" y="117180"/>
                          </a:cubicBezTo>
                          <a:cubicBezTo>
                            <a:pt x="16621" y="126980"/>
                            <a:pt x="11446" y="136871"/>
                            <a:pt x="10622" y="147632"/>
                          </a:cubicBezTo>
                          <a:cubicBezTo>
                            <a:pt x="9706" y="159537"/>
                            <a:pt x="11721" y="166498"/>
                            <a:pt x="685" y="172771"/>
                          </a:cubicBezTo>
                          <a:cubicBezTo>
                            <a:pt x="-3940" y="152852"/>
                            <a:pt x="16163" y="118096"/>
                            <a:pt x="21795" y="95658"/>
                          </a:cubicBezTo>
                          <a:cubicBezTo>
                            <a:pt x="29579" y="64337"/>
                            <a:pt x="34250" y="32237"/>
                            <a:pt x="35624" y="0"/>
                          </a:cubicBezTo>
                          <a:close/>
                        </a:path>
                      </a:pathLst>
                    </a:custGeom>
                    <a:solidFill>
                      <a:srgbClr val="213F00">
                        <a:alpha val="50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128" name="Graphic 4">
                    <a:extLst>
                      <a:ext uri="{FF2B5EF4-FFF2-40B4-BE49-F238E27FC236}">
                        <a16:creationId xmlns:a16="http://schemas.microsoft.com/office/drawing/2014/main" id="{B836BA2F-52BA-4857-BCE9-9CB3A4682BFD}"/>
                      </a:ext>
                    </a:extLst>
                  </p:cNvPr>
                  <p:cNvGrpSpPr/>
                  <p:nvPr/>
                </p:nvGrpSpPr>
                <p:grpSpPr>
                  <a:xfrm>
                    <a:off x="8367932" y="-815478"/>
                    <a:ext cx="1296959" cy="2043793"/>
                    <a:chOff x="8367932" y="-815478"/>
                    <a:chExt cx="1296959" cy="2043793"/>
                  </a:xfrm>
                </p:grpSpPr>
                <p:grpSp>
                  <p:nvGrpSpPr>
                    <p:cNvPr id="2129" name="Graphic 4">
                      <a:extLst>
                        <a:ext uri="{FF2B5EF4-FFF2-40B4-BE49-F238E27FC236}">
                          <a16:creationId xmlns:a16="http://schemas.microsoft.com/office/drawing/2014/main" id="{F8139436-6960-4EE5-956C-3C78554D4A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00703" y="-426804"/>
                      <a:ext cx="261871" cy="443012"/>
                      <a:chOff x="8800703" y="-426804"/>
                      <a:chExt cx="261871" cy="443012"/>
                    </a:xfrm>
                  </p:grpSpPr>
                  <p:grpSp>
                    <p:nvGrpSpPr>
                      <p:cNvPr id="2181" name="Graphic 4">
                        <a:extLst>
                          <a:ext uri="{FF2B5EF4-FFF2-40B4-BE49-F238E27FC236}">
                            <a16:creationId xmlns:a16="http://schemas.microsoft.com/office/drawing/2014/main" id="{DB12E131-6D19-447D-A080-234B8AF0713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00703" y="-426804"/>
                        <a:ext cx="261871" cy="443012"/>
                        <a:chOff x="8800703" y="-426804"/>
                        <a:chExt cx="261871" cy="443012"/>
                      </a:xfrm>
                    </p:grpSpPr>
                    <p:sp>
                      <p:nvSpPr>
                        <p:cNvPr id="2188" name="Freeform: Shape 2187">
                          <a:extLst>
                            <a:ext uri="{FF2B5EF4-FFF2-40B4-BE49-F238E27FC236}">
                              <a16:creationId xmlns:a16="http://schemas.microsoft.com/office/drawing/2014/main" id="{ECB918F0-6857-4A1B-931A-2DF409817E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36774" y="-105642"/>
                          <a:ext cx="58927" cy="120797"/>
                        </a:xfrm>
                        <a:custGeom>
                          <a:avLst/>
                          <a:gdLst>
                            <a:gd name="connsiteX0" fmla="*/ 50181 w 58927"/>
                            <a:gd name="connsiteY0" fmla="*/ 88240 h 120797"/>
                            <a:gd name="connsiteX1" fmla="*/ 21241 w 58927"/>
                            <a:gd name="connsiteY1" fmla="*/ 0 h 120797"/>
                            <a:gd name="connsiteX2" fmla="*/ 1184 w 58927"/>
                            <a:gd name="connsiteY2" fmla="*/ 412 h 120797"/>
                            <a:gd name="connsiteX3" fmla="*/ 58332 w 58927"/>
                            <a:gd name="connsiteY3" fmla="*/ 120798 h 120797"/>
                            <a:gd name="connsiteX4" fmla="*/ 50868 w 58927"/>
                            <a:gd name="connsiteY4" fmla="*/ 91125 h 1207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8927" h="120797">
                              <a:moveTo>
                                <a:pt x="50181" y="88240"/>
                              </a:moveTo>
                              <a:cubicBezTo>
                                <a:pt x="29392" y="64200"/>
                                <a:pt x="18722" y="31688"/>
                                <a:pt x="21241" y="0"/>
                              </a:cubicBezTo>
                              <a:cubicBezTo>
                                <a:pt x="14555" y="137"/>
                                <a:pt x="7870" y="275"/>
                                <a:pt x="1184" y="412"/>
                              </a:cubicBezTo>
                              <a:cubicBezTo>
                                <a:pt x="-5685" y="46982"/>
                                <a:pt x="17852" y="96666"/>
                                <a:pt x="58332" y="120798"/>
                              </a:cubicBezTo>
                              <a:cubicBezTo>
                                <a:pt x="60255" y="110449"/>
                                <a:pt x="57462" y="99321"/>
                                <a:pt x="50868" y="91125"/>
                              </a:cubicBezTo>
                            </a:path>
                          </a:pathLst>
                        </a:custGeom>
                        <a:solidFill>
                          <a:srgbClr val="49684F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89" name="Freeform: Shape 2188">
                          <a:extLst>
                            <a:ext uri="{FF2B5EF4-FFF2-40B4-BE49-F238E27FC236}">
                              <a16:creationId xmlns:a16="http://schemas.microsoft.com/office/drawing/2014/main" id="{276415C7-9E13-4651-A8D8-CF8CD1F784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34759" y="-102879"/>
                          <a:ext cx="64278" cy="119088"/>
                        </a:xfrm>
                        <a:custGeom>
                          <a:avLst/>
                          <a:gdLst>
                            <a:gd name="connsiteX0" fmla="*/ 61903 w 64278"/>
                            <a:gd name="connsiteY0" fmla="*/ 107320 h 119088"/>
                            <a:gd name="connsiteX1" fmla="*/ 16845 w 64278"/>
                            <a:gd name="connsiteY1" fmla="*/ 20774 h 119088"/>
                            <a:gd name="connsiteX2" fmla="*/ 13319 w 64278"/>
                            <a:gd name="connsiteY2" fmla="*/ 5709 h 119088"/>
                            <a:gd name="connsiteX3" fmla="*/ 85 w 64278"/>
                            <a:gd name="connsiteY3" fmla="*/ 1038 h 119088"/>
                            <a:gd name="connsiteX4" fmla="*/ 60713 w 64278"/>
                            <a:gd name="connsiteY4" fmla="*/ 119088 h 119088"/>
                            <a:gd name="connsiteX5" fmla="*/ 63369 w 64278"/>
                            <a:gd name="connsiteY5" fmla="*/ 108785 h 1190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4278" h="119088">
                              <a:moveTo>
                                <a:pt x="61903" y="107320"/>
                              </a:moveTo>
                              <a:cubicBezTo>
                                <a:pt x="36672" y="85569"/>
                                <a:pt x="20187" y="53927"/>
                                <a:pt x="16845" y="20774"/>
                              </a:cubicBezTo>
                              <a:cubicBezTo>
                                <a:pt x="16295" y="15600"/>
                                <a:pt x="16020" y="10150"/>
                                <a:pt x="13319" y="5709"/>
                              </a:cubicBezTo>
                              <a:cubicBezTo>
                                <a:pt x="10617" y="1267"/>
                                <a:pt x="4527" y="-1664"/>
                                <a:pt x="85" y="1038"/>
                              </a:cubicBezTo>
                              <a:cubicBezTo>
                                <a:pt x="-1609" y="47241"/>
                                <a:pt x="22202" y="93537"/>
                                <a:pt x="60713" y="119088"/>
                              </a:cubicBezTo>
                              <a:cubicBezTo>
                                <a:pt x="64056" y="117028"/>
                                <a:pt x="65292" y="112219"/>
                                <a:pt x="63369" y="108785"/>
                              </a:cubicBezTo>
                            </a:path>
                          </a:pathLst>
                        </a:custGeom>
                        <a:solidFill>
                          <a:srgbClr val="304640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90" name="Freeform: Shape 2189">
                          <a:extLst>
                            <a:ext uri="{FF2B5EF4-FFF2-40B4-BE49-F238E27FC236}">
                              <a16:creationId xmlns:a16="http://schemas.microsoft.com/office/drawing/2014/main" id="{CA1C8F0D-D4B0-4ED7-B6EF-E95E9CE4BB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00703" y="-401526"/>
                          <a:ext cx="164824" cy="304175"/>
                        </a:xfrm>
                        <a:custGeom>
                          <a:avLst/>
                          <a:gdLst>
                            <a:gd name="connsiteX0" fmla="*/ 155342 w 164824"/>
                            <a:gd name="connsiteY0" fmla="*/ 95821 h 304175"/>
                            <a:gd name="connsiteX1" fmla="*/ 164684 w 164824"/>
                            <a:gd name="connsiteY1" fmla="*/ 20266 h 304175"/>
                            <a:gd name="connsiteX2" fmla="*/ 162531 w 164824"/>
                            <a:gd name="connsiteY2" fmla="*/ 12206 h 304175"/>
                            <a:gd name="connsiteX3" fmla="*/ 156578 w 164824"/>
                            <a:gd name="connsiteY3" fmla="*/ 8268 h 304175"/>
                            <a:gd name="connsiteX4" fmla="*/ 25569 w 164824"/>
                            <a:gd name="connsiteY4" fmla="*/ 42337 h 304175"/>
                            <a:gd name="connsiteX5" fmla="*/ 1803 w 164824"/>
                            <a:gd name="connsiteY5" fmla="*/ 146604 h 304175"/>
                            <a:gd name="connsiteX6" fmla="*/ 44756 w 164824"/>
                            <a:gd name="connsiteY6" fmla="*/ 246750 h 304175"/>
                            <a:gd name="connsiteX7" fmla="*/ 151358 w 164824"/>
                            <a:gd name="connsiteY7" fmla="*/ 280498 h 304175"/>
                            <a:gd name="connsiteX8" fmla="*/ 155342 w 164824"/>
                            <a:gd name="connsiteY8" fmla="*/ 95821 h 3041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4824" h="304175">
                              <a:moveTo>
                                <a:pt x="155342" y="95821"/>
                              </a:moveTo>
                              <a:cubicBezTo>
                                <a:pt x="158685" y="70636"/>
                                <a:pt x="165920" y="45680"/>
                                <a:pt x="164684" y="20266"/>
                              </a:cubicBezTo>
                              <a:cubicBezTo>
                                <a:pt x="164546" y="17472"/>
                                <a:pt x="164225" y="14450"/>
                                <a:pt x="162531" y="12206"/>
                              </a:cubicBezTo>
                              <a:cubicBezTo>
                                <a:pt x="161066" y="10283"/>
                                <a:pt x="158776" y="9184"/>
                                <a:pt x="156578" y="8268"/>
                              </a:cubicBezTo>
                              <a:cubicBezTo>
                                <a:pt x="111886" y="-10735"/>
                                <a:pt x="55288" y="4010"/>
                                <a:pt x="25569" y="42337"/>
                              </a:cubicBezTo>
                              <a:cubicBezTo>
                                <a:pt x="3131" y="71277"/>
                                <a:pt x="-3692" y="110337"/>
                                <a:pt x="1803" y="146604"/>
                              </a:cubicBezTo>
                              <a:cubicBezTo>
                                <a:pt x="7298" y="182825"/>
                                <a:pt x="24104" y="216528"/>
                                <a:pt x="44756" y="246750"/>
                              </a:cubicBezTo>
                              <a:cubicBezTo>
                                <a:pt x="66690" y="278850"/>
                                <a:pt x="128096" y="336959"/>
                                <a:pt x="151358" y="280498"/>
                              </a:cubicBezTo>
                              <a:cubicBezTo>
                                <a:pt x="172880" y="228159"/>
                                <a:pt x="147924" y="151687"/>
                                <a:pt x="155342" y="9582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C5E59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91" name="Freeform: Shape 2190">
                          <a:extLst>
                            <a:ext uri="{FF2B5EF4-FFF2-40B4-BE49-F238E27FC236}">
                              <a16:creationId xmlns:a16="http://schemas.microsoft.com/office/drawing/2014/main" id="{BBAD2EF1-64ED-40C4-A50A-95F3A5CFC3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941104" y="-426804"/>
                          <a:ext cx="121470" cy="328462"/>
                        </a:xfrm>
                        <a:custGeom>
                          <a:avLst/>
                          <a:gdLst>
                            <a:gd name="connsiteX0" fmla="*/ 7203 w 121470"/>
                            <a:gd name="connsiteY0" fmla="*/ 227793 h 328462"/>
                            <a:gd name="connsiteX1" fmla="*/ 24741 w 121470"/>
                            <a:gd name="connsiteY1" fmla="*/ 53236 h 328462"/>
                            <a:gd name="connsiteX2" fmla="*/ 57711 w 121470"/>
                            <a:gd name="connsiteY2" fmla="*/ 2225 h 328462"/>
                            <a:gd name="connsiteX3" fmla="*/ 110737 w 121470"/>
                            <a:gd name="connsiteY3" fmla="*/ 25304 h 328462"/>
                            <a:gd name="connsiteX4" fmla="*/ 121132 w 121470"/>
                            <a:gd name="connsiteY4" fmla="*/ 86481 h 328462"/>
                            <a:gd name="connsiteX5" fmla="*/ 34952 w 121470"/>
                            <a:gd name="connsiteY5" fmla="*/ 312233 h 328462"/>
                            <a:gd name="connsiteX6" fmla="*/ 22131 w 121470"/>
                            <a:gd name="connsiteY6" fmla="*/ 324642 h 328462"/>
                            <a:gd name="connsiteX7" fmla="*/ 7203 w 121470"/>
                            <a:gd name="connsiteY7" fmla="*/ 227793 h 328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21470" h="328462">
                              <a:moveTo>
                                <a:pt x="7203" y="227793"/>
                              </a:moveTo>
                              <a:cubicBezTo>
                                <a:pt x="5005" y="169180"/>
                                <a:pt x="10958" y="110247"/>
                                <a:pt x="24741" y="53236"/>
                              </a:cubicBezTo>
                              <a:cubicBezTo>
                                <a:pt x="29686" y="32722"/>
                                <a:pt x="38020" y="9780"/>
                                <a:pt x="57711" y="2225"/>
                              </a:cubicBezTo>
                              <a:cubicBezTo>
                                <a:pt x="77309" y="-5285"/>
                                <a:pt x="100205" y="7170"/>
                                <a:pt x="110737" y="25304"/>
                              </a:cubicBezTo>
                              <a:cubicBezTo>
                                <a:pt x="121315" y="43437"/>
                                <a:pt x="122185" y="65554"/>
                                <a:pt x="121132" y="86481"/>
                              </a:cubicBezTo>
                              <a:cubicBezTo>
                                <a:pt x="117011" y="168264"/>
                                <a:pt x="86376" y="248491"/>
                                <a:pt x="34952" y="312233"/>
                              </a:cubicBezTo>
                              <a:cubicBezTo>
                                <a:pt x="31197" y="316903"/>
                                <a:pt x="27213" y="321528"/>
                                <a:pt x="22131" y="324642"/>
                              </a:cubicBezTo>
                              <a:cubicBezTo>
                                <a:pt x="-17250" y="348728"/>
                                <a:pt x="8119" y="252017"/>
                                <a:pt x="7203" y="22779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3797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sp>
                    <p:nvSpPr>
                      <p:cNvPr id="2182" name="Freeform: Shape 2181">
                        <a:extLst>
                          <a:ext uri="{FF2B5EF4-FFF2-40B4-BE49-F238E27FC236}">
                            <a16:creationId xmlns:a16="http://schemas.microsoft.com/office/drawing/2014/main" id="{E9DD403D-AB5A-48E6-B415-8733C7520D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24010" y="-390070"/>
                        <a:ext cx="143774" cy="298368"/>
                      </a:xfrm>
                      <a:custGeom>
                        <a:avLst/>
                        <a:gdLst>
                          <a:gd name="connsiteX0" fmla="*/ 51305 w 143774"/>
                          <a:gd name="connsiteY0" fmla="*/ 7528 h 298368"/>
                          <a:gd name="connsiteX1" fmla="*/ 22914 w 143774"/>
                          <a:gd name="connsiteY1" fmla="*/ 42970 h 298368"/>
                          <a:gd name="connsiteX2" fmla="*/ 2995 w 143774"/>
                          <a:gd name="connsiteY2" fmla="*/ 67881 h 298368"/>
                          <a:gd name="connsiteX3" fmla="*/ 3224 w 143774"/>
                          <a:gd name="connsiteY3" fmla="*/ 125349 h 298368"/>
                          <a:gd name="connsiteX4" fmla="*/ 20350 w 143774"/>
                          <a:gd name="connsiteY4" fmla="*/ 83083 h 298368"/>
                          <a:gd name="connsiteX5" fmla="*/ 27219 w 143774"/>
                          <a:gd name="connsiteY5" fmla="*/ 71681 h 298368"/>
                          <a:gd name="connsiteX6" fmla="*/ 36514 w 143774"/>
                          <a:gd name="connsiteY6" fmla="*/ 67057 h 298368"/>
                          <a:gd name="connsiteX7" fmla="*/ 85282 w 143774"/>
                          <a:gd name="connsiteY7" fmla="*/ 67789 h 298368"/>
                          <a:gd name="connsiteX8" fmla="*/ 97279 w 143774"/>
                          <a:gd name="connsiteY8" fmla="*/ 118572 h 298368"/>
                          <a:gd name="connsiteX9" fmla="*/ 96364 w 143774"/>
                          <a:gd name="connsiteY9" fmla="*/ 127730 h 298368"/>
                          <a:gd name="connsiteX10" fmla="*/ 94486 w 143774"/>
                          <a:gd name="connsiteY10" fmla="*/ 132950 h 298368"/>
                          <a:gd name="connsiteX11" fmla="*/ 87984 w 143774"/>
                          <a:gd name="connsiteY11" fmla="*/ 133866 h 298368"/>
                          <a:gd name="connsiteX12" fmla="*/ 46680 w 143774"/>
                          <a:gd name="connsiteY12" fmla="*/ 120266 h 298368"/>
                          <a:gd name="connsiteX13" fmla="*/ 67698 w 143774"/>
                          <a:gd name="connsiteY13" fmla="*/ 146871 h 298368"/>
                          <a:gd name="connsiteX14" fmla="*/ 106667 w 143774"/>
                          <a:gd name="connsiteY14" fmla="*/ 230349 h 298368"/>
                          <a:gd name="connsiteX15" fmla="*/ 104835 w 143774"/>
                          <a:gd name="connsiteY15" fmla="*/ 235569 h 298368"/>
                          <a:gd name="connsiteX16" fmla="*/ 99890 w 143774"/>
                          <a:gd name="connsiteY16" fmla="*/ 237217 h 298368"/>
                          <a:gd name="connsiteX17" fmla="*/ 41963 w 143774"/>
                          <a:gd name="connsiteY17" fmla="*/ 212261 h 298368"/>
                          <a:gd name="connsiteX18" fmla="*/ 5834 w 143774"/>
                          <a:gd name="connsiteY18" fmla="*/ 158410 h 298368"/>
                          <a:gd name="connsiteX19" fmla="*/ 27493 w 143774"/>
                          <a:gd name="connsiteY19" fmla="*/ 198707 h 298368"/>
                          <a:gd name="connsiteX20" fmla="*/ 67744 w 143774"/>
                          <a:gd name="connsiteY20" fmla="*/ 259609 h 298368"/>
                          <a:gd name="connsiteX21" fmla="*/ 123976 w 143774"/>
                          <a:gd name="connsiteY21" fmla="*/ 297708 h 298368"/>
                          <a:gd name="connsiteX22" fmla="*/ 118618 w 143774"/>
                          <a:gd name="connsiteY22" fmla="*/ 217985 h 298368"/>
                          <a:gd name="connsiteX23" fmla="*/ 131898 w 143774"/>
                          <a:gd name="connsiteY23" fmla="*/ 159921 h 298368"/>
                          <a:gd name="connsiteX24" fmla="*/ 51305 w 143774"/>
                          <a:gd name="connsiteY24" fmla="*/ 7528 h 2983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43774" h="298368">
                            <a:moveTo>
                              <a:pt x="51305" y="7528"/>
                            </a:moveTo>
                            <a:cubicBezTo>
                              <a:pt x="36056" y="12931"/>
                              <a:pt x="22502" y="26806"/>
                              <a:pt x="22914" y="42970"/>
                            </a:cubicBezTo>
                            <a:cubicBezTo>
                              <a:pt x="11558" y="43978"/>
                              <a:pt x="5422" y="56708"/>
                              <a:pt x="2995" y="67881"/>
                            </a:cubicBezTo>
                            <a:cubicBezTo>
                              <a:pt x="-1081" y="86747"/>
                              <a:pt x="-989" y="106529"/>
                              <a:pt x="3224" y="125349"/>
                            </a:cubicBezTo>
                            <a:cubicBezTo>
                              <a:pt x="8948" y="111245"/>
                              <a:pt x="14626" y="97141"/>
                              <a:pt x="20350" y="83083"/>
                            </a:cubicBezTo>
                            <a:cubicBezTo>
                              <a:pt x="22044" y="78916"/>
                              <a:pt x="23830" y="74612"/>
                              <a:pt x="27219" y="71681"/>
                            </a:cubicBezTo>
                            <a:cubicBezTo>
                              <a:pt x="29874" y="69392"/>
                              <a:pt x="33217" y="68201"/>
                              <a:pt x="36514" y="67057"/>
                            </a:cubicBezTo>
                            <a:cubicBezTo>
                              <a:pt x="52587" y="61516"/>
                              <a:pt x="71865" y="57349"/>
                              <a:pt x="85282" y="67789"/>
                            </a:cubicBezTo>
                            <a:cubicBezTo>
                              <a:pt x="99615" y="79008"/>
                              <a:pt x="99111" y="100438"/>
                              <a:pt x="97279" y="118572"/>
                            </a:cubicBezTo>
                            <a:cubicBezTo>
                              <a:pt x="96959" y="121640"/>
                              <a:pt x="96684" y="124662"/>
                              <a:pt x="96364" y="127730"/>
                            </a:cubicBezTo>
                            <a:cubicBezTo>
                              <a:pt x="96180" y="129608"/>
                              <a:pt x="95906" y="131668"/>
                              <a:pt x="94486" y="132950"/>
                            </a:cubicBezTo>
                            <a:cubicBezTo>
                              <a:pt x="92792" y="134507"/>
                              <a:pt x="90227" y="134278"/>
                              <a:pt x="87984" y="133866"/>
                            </a:cubicBezTo>
                            <a:cubicBezTo>
                              <a:pt x="73651" y="131439"/>
                              <a:pt x="59639" y="126860"/>
                              <a:pt x="46680" y="120266"/>
                            </a:cubicBezTo>
                            <a:cubicBezTo>
                              <a:pt x="45215" y="132126"/>
                              <a:pt x="57899" y="140002"/>
                              <a:pt x="67698" y="146871"/>
                            </a:cubicBezTo>
                            <a:cubicBezTo>
                              <a:pt x="94028" y="165325"/>
                              <a:pt x="109414" y="198340"/>
                              <a:pt x="106667" y="230349"/>
                            </a:cubicBezTo>
                            <a:cubicBezTo>
                              <a:pt x="106484" y="232226"/>
                              <a:pt x="106209" y="234241"/>
                              <a:pt x="104835" y="235569"/>
                            </a:cubicBezTo>
                            <a:cubicBezTo>
                              <a:pt x="103553" y="236805"/>
                              <a:pt x="101630" y="237080"/>
                              <a:pt x="99890" y="237217"/>
                            </a:cubicBezTo>
                            <a:cubicBezTo>
                              <a:pt x="78230" y="238774"/>
                              <a:pt x="57258" y="227647"/>
                              <a:pt x="41963" y="212261"/>
                            </a:cubicBezTo>
                            <a:cubicBezTo>
                              <a:pt x="26669" y="196875"/>
                              <a:pt x="16137" y="177505"/>
                              <a:pt x="5834" y="158410"/>
                            </a:cubicBezTo>
                            <a:cubicBezTo>
                              <a:pt x="10505" y="172972"/>
                              <a:pt x="19068" y="185931"/>
                              <a:pt x="27493" y="198707"/>
                            </a:cubicBezTo>
                            <a:cubicBezTo>
                              <a:pt x="40910" y="218992"/>
                              <a:pt x="54327" y="239278"/>
                              <a:pt x="67744" y="259609"/>
                            </a:cubicBezTo>
                            <a:cubicBezTo>
                              <a:pt x="81069" y="279758"/>
                              <a:pt x="100347" y="302562"/>
                              <a:pt x="123976" y="297708"/>
                            </a:cubicBezTo>
                            <a:cubicBezTo>
                              <a:pt x="124846" y="271057"/>
                              <a:pt x="116787" y="244590"/>
                              <a:pt x="118618" y="217985"/>
                            </a:cubicBezTo>
                            <a:cubicBezTo>
                              <a:pt x="119992" y="198157"/>
                              <a:pt x="126769" y="179154"/>
                              <a:pt x="131898" y="159921"/>
                            </a:cubicBezTo>
                            <a:cubicBezTo>
                              <a:pt x="149985" y="91646"/>
                              <a:pt x="162486" y="-31670"/>
                              <a:pt x="51305" y="7528"/>
                            </a:cubicBezTo>
                            <a:close/>
                          </a:path>
                        </a:pathLst>
                      </a:custGeom>
                      <a:solidFill>
                        <a:srgbClr val="48595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3" name="Freeform: Shape 2182">
                        <a:extLst>
                          <a:ext uri="{FF2B5EF4-FFF2-40B4-BE49-F238E27FC236}">
                            <a16:creationId xmlns:a16="http://schemas.microsoft.com/office/drawing/2014/main" id="{925CF339-9B4C-4A26-BD5D-2534C9FAC5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59522" y="-423442"/>
                        <a:ext cx="92793" cy="306947"/>
                      </a:xfrm>
                      <a:custGeom>
                        <a:avLst/>
                        <a:gdLst>
                          <a:gd name="connsiteX0" fmla="*/ 42819 w 92793"/>
                          <a:gd name="connsiteY0" fmla="*/ 223333 h 306947"/>
                          <a:gd name="connsiteX1" fmla="*/ 73316 w 92793"/>
                          <a:gd name="connsiteY1" fmla="*/ 171405 h 306947"/>
                          <a:gd name="connsiteX2" fmla="*/ 82886 w 92793"/>
                          <a:gd name="connsiteY2" fmla="*/ 104779 h 306947"/>
                          <a:gd name="connsiteX3" fmla="*/ 85038 w 92793"/>
                          <a:gd name="connsiteY3" fmla="*/ 50974 h 306947"/>
                          <a:gd name="connsiteX4" fmla="*/ 83527 w 92793"/>
                          <a:gd name="connsiteY4" fmla="*/ 37557 h 306947"/>
                          <a:gd name="connsiteX5" fmla="*/ 68920 w 92793"/>
                          <a:gd name="connsiteY5" fmla="*/ 24873 h 306947"/>
                          <a:gd name="connsiteX6" fmla="*/ 34943 w 92793"/>
                          <a:gd name="connsiteY6" fmla="*/ 11960 h 306947"/>
                          <a:gd name="connsiteX7" fmla="*/ 5224 w 92793"/>
                          <a:gd name="connsiteY7" fmla="*/ 53264 h 306947"/>
                          <a:gd name="connsiteX8" fmla="*/ 57563 w 92793"/>
                          <a:gd name="connsiteY8" fmla="*/ 8 h 306947"/>
                          <a:gd name="connsiteX9" fmla="*/ 70294 w 92793"/>
                          <a:gd name="connsiteY9" fmla="*/ 3443 h 306947"/>
                          <a:gd name="connsiteX10" fmla="*/ 76155 w 92793"/>
                          <a:gd name="connsiteY10" fmla="*/ 10403 h 306947"/>
                          <a:gd name="connsiteX11" fmla="*/ 92777 w 92793"/>
                          <a:gd name="connsiteY11" fmla="*/ 101848 h 306947"/>
                          <a:gd name="connsiteX12" fmla="*/ 84031 w 92793"/>
                          <a:gd name="connsiteY12" fmla="*/ 172962 h 306947"/>
                          <a:gd name="connsiteX13" fmla="*/ 68370 w 92793"/>
                          <a:gd name="connsiteY13" fmla="*/ 203780 h 306947"/>
                          <a:gd name="connsiteX14" fmla="*/ 5178 w 92793"/>
                          <a:gd name="connsiteY14" fmla="*/ 306948 h 306947"/>
                          <a:gd name="connsiteX15" fmla="*/ 42819 w 92793"/>
                          <a:gd name="connsiteY15" fmla="*/ 223333 h 3069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92793" h="306947">
                            <a:moveTo>
                              <a:pt x="42819" y="223333"/>
                            </a:moveTo>
                            <a:cubicBezTo>
                              <a:pt x="54587" y="206985"/>
                              <a:pt x="66447" y="190317"/>
                              <a:pt x="73316" y="171405"/>
                            </a:cubicBezTo>
                            <a:cubicBezTo>
                              <a:pt x="81009" y="150204"/>
                              <a:pt x="81970" y="127308"/>
                              <a:pt x="82886" y="104779"/>
                            </a:cubicBezTo>
                            <a:cubicBezTo>
                              <a:pt x="83619" y="86829"/>
                              <a:pt x="84306" y="68924"/>
                              <a:pt x="85038" y="50974"/>
                            </a:cubicBezTo>
                            <a:cubicBezTo>
                              <a:pt x="85221" y="46441"/>
                              <a:pt x="85359" y="41724"/>
                              <a:pt x="83527" y="37557"/>
                            </a:cubicBezTo>
                            <a:cubicBezTo>
                              <a:pt x="80871" y="31513"/>
                              <a:pt x="74689" y="27987"/>
                              <a:pt x="68920" y="24873"/>
                            </a:cubicBezTo>
                            <a:cubicBezTo>
                              <a:pt x="58205" y="19057"/>
                              <a:pt x="47077" y="13150"/>
                              <a:pt x="34943" y="11960"/>
                            </a:cubicBezTo>
                            <a:cubicBezTo>
                              <a:pt x="22808" y="10769"/>
                              <a:pt x="10810" y="42457"/>
                              <a:pt x="5224" y="53264"/>
                            </a:cubicBezTo>
                            <a:cubicBezTo>
                              <a:pt x="17542" y="36504"/>
                              <a:pt x="36774" y="-633"/>
                              <a:pt x="57563" y="8"/>
                            </a:cubicBezTo>
                            <a:cubicBezTo>
                              <a:pt x="62051" y="146"/>
                              <a:pt x="66676" y="832"/>
                              <a:pt x="70294" y="3443"/>
                            </a:cubicBezTo>
                            <a:cubicBezTo>
                              <a:pt x="72766" y="5228"/>
                              <a:pt x="74552" y="7793"/>
                              <a:pt x="76155" y="10403"/>
                            </a:cubicBezTo>
                            <a:cubicBezTo>
                              <a:pt x="92594" y="37191"/>
                              <a:pt x="92914" y="70435"/>
                              <a:pt x="92777" y="101848"/>
                            </a:cubicBezTo>
                            <a:cubicBezTo>
                              <a:pt x="92640" y="125843"/>
                              <a:pt x="92411" y="150479"/>
                              <a:pt x="84031" y="172962"/>
                            </a:cubicBezTo>
                            <a:cubicBezTo>
                              <a:pt x="80001" y="183769"/>
                              <a:pt x="74186" y="193797"/>
                              <a:pt x="68370" y="203780"/>
                            </a:cubicBezTo>
                            <a:cubicBezTo>
                              <a:pt x="49687" y="235971"/>
                              <a:pt x="31875" y="282175"/>
                              <a:pt x="5178" y="306948"/>
                            </a:cubicBezTo>
                            <a:cubicBezTo>
                              <a:pt x="-14833" y="282358"/>
                              <a:pt x="28623" y="243069"/>
                              <a:pt x="42819" y="223333"/>
                            </a:cubicBezTo>
                            <a:close/>
                          </a:path>
                        </a:pathLst>
                      </a:custGeom>
                      <a:solidFill>
                        <a:srgbClr val="4A645A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4" name="Freeform: Shape 2183">
                        <a:extLst>
                          <a:ext uri="{FF2B5EF4-FFF2-40B4-BE49-F238E27FC236}">
                            <a16:creationId xmlns:a16="http://schemas.microsoft.com/office/drawing/2014/main" id="{EB669282-513A-4A16-BCA9-4F58ECFCA2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4002" y="-424264"/>
                        <a:ext cx="108996" cy="264405"/>
                      </a:xfrm>
                      <a:custGeom>
                        <a:avLst/>
                        <a:gdLst>
                          <a:gd name="connsiteX0" fmla="*/ 74732 w 108996"/>
                          <a:gd name="connsiteY0" fmla="*/ 69563 h 264405"/>
                          <a:gd name="connsiteX1" fmla="*/ 44555 w 108996"/>
                          <a:gd name="connsiteY1" fmla="*/ 96763 h 264405"/>
                          <a:gd name="connsiteX2" fmla="*/ 15386 w 108996"/>
                          <a:gd name="connsiteY2" fmla="*/ 124879 h 264405"/>
                          <a:gd name="connsiteX3" fmla="*/ 89980 w 108996"/>
                          <a:gd name="connsiteY3" fmla="*/ 74829 h 264405"/>
                          <a:gd name="connsiteX4" fmla="*/ 101153 w 108996"/>
                          <a:gd name="connsiteY4" fmla="*/ 112241 h 264405"/>
                          <a:gd name="connsiteX5" fmla="*/ 67176 w 108996"/>
                          <a:gd name="connsiteY5" fmla="*/ 160871 h 264405"/>
                          <a:gd name="connsiteX6" fmla="*/ 9433 w 108996"/>
                          <a:gd name="connsiteY6" fmla="*/ 208540 h 264405"/>
                          <a:gd name="connsiteX7" fmla="*/ 68550 w 108996"/>
                          <a:gd name="connsiteY7" fmla="*/ 171907 h 264405"/>
                          <a:gd name="connsiteX8" fmla="*/ 91995 w 108996"/>
                          <a:gd name="connsiteY8" fmla="*/ 167145 h 264405"/>
                          <a:gd name="connsiteX9" fmla="*/ 0 w 108996"/>
                          <a:gd name="connsiteY9" fmla="*/ 264406 h 264405"/>
                          <a:gd name="connsiteX10" fmla="*/ 43639 w 108996"/>
                          <a:gd name="connsiteY10" fmla="*/ 240090 h 264405"/>
                          <a:gd name="connsiteX11" fmla="*/ 69191 w 108996"/>
                          <a:gd name="connsiteY11" fmla="*/ 219026 h 264405"/>
                          <a:gd name="connsiteX12" fmla="*/ 99688 w 108996"/>
                          <a:gd name="connsiteY12" fmla="*/ 143974 h 264405"/>
                          <a:gd name="connsiteX13" fmla="*/ 108846 w 108996"/>
                          <a:gd name="connsiteY13" fmla="*/ 73089 h 264405"/>
                          <a:gd name="connsiteX14" fmla="*/ 81967 w 108996"/>
                          <a:gd name="connsiteY14" fmla="*/ 8661 h 264405"/>
                          <a:gd name="connsiteX15" fmla="*/ 63284 w 108996"/>
                          <a:gd name="connsiteY15" fmla="*/ 6 h 264405"/>
                          <a:gd name="connsiteX16" fmla="*/ 39656 w 108996"/>
                          <a:gd name="connsiteY16" fmla="*/ 17727 h 264405"/>
                          <a:gd name="connsiteX17" fmla="*/ 13142 w 108996"/>
                          <a:gd name="connsiteY17" fmla="*/ 74005 h 264405"/>
                          <a:gd name="connsiteX18" fmla="*/ 54354 w 108996"/>
                          <a:gd name="connsiteY18" fmla="*/ 18551 h 264405"/>
                          <a:gd name="connsiteX19" fmla="*/ 74732 w 108996"/>
                          <a:gd name="connsiteY19" fmla="*/ 69563 h 2644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108996" h="264405">
                            <a:moveTo>
                              <a:pt x="74732" y="69563"/>
                            </a:moveTo>
                            <a:cubicBezTo>
                              <a:pt x="66947" y="80736"/>
                              <a:pt x="55591" y="88750"/>
                              <a:pt x="44555" y="96763"/>
                            </a:cubicBezTo>
                            <a:cubicBezTo>
                              <a:pt x="33565" y="104731"/>
                              <a:pt x="22392" y="113248"/>
                              <a:pt x="15386" y="124879"/>
                            </a:cubicBezTo>
                            <a:cubicBezTo>
                              <a:pt x="40251" y="108211"/>
                              <a:pt x="65116" y="91543"/>
                              <a:pt x="89980" y="74829"/>
                            </a:cubicBezTo>
                            <a:cubicBezTo>
                              <a:pt x="95887" y="86598"/>
                              <a:pt x="101978" y="99099"/>
                              <a:pt x="101153" y="112241"/>
                            </a:cubicBezTo>
                            <a:cubicBezTo>
                              <a:pt x="99871" y="132572"/>
                              <a:pt x="82883" y="147912"/>
                              <a:pt x="67176" y="160871"/>
                            </a:cubicBezTo>
                            <a:cubicBezTo>
                              <a:pt x="47944" y="176761"/>
                              <a:pt x="28711" y="192650"/>
                              <a:pt x="9433" y="208540"/>
                            </a:cubicBezTo>
                            <a:cubicBezTo>
                              <a:pt x="29124" y="196314"/>
                              <a:pt x="48860" y="184133"/>
                              <a:pt x="68550" y="171907"/>
                            </a:cubicBezTo>
                            <a:cubicBezTo>
                              <a:pt x="75693" y="167465"/>
                              <a:pt x="84714" y="162978"/>
                              <a:pt x="91995" y="167145"/>
                            </a:cubicBezTo>
                            <a:cubicBezTo>
                              <a:pt x="71664" y="207578"/>
                              <a:pt x="39243" y="241876"/>
                              <a:pt x="0" y="264406"/>
                            </a:cubicBezTo>
                            <a:cubicBezTo>
                              <a:pt x="15157" y="257445"/>
                              <a:pt x="29764" y="249294"/>
                              <a:pt x="43639" y="240090"/>
                            </a:cubicBezTo>
                            <a:cubicBezTo>
                              <a:pt x="52843" y="233954"/>
                              <a:pt x="61818" y="227314"/>
                              <a:pt x="69191" y="219026"/>
                            </a:cubicBezTo>
                            <a:cubicBezTo>
                              <a:pt x="87324" y="198603"/>
                              <a:pt x="93827" y="170625"/>
                              <a:pt x="99688" y="143974"/>
                            </a:cubicBezTo>
                            <a:cubicBezTo>
                              <a:pt x="104817" y="120620"/>
                              <a:pt x="109945" y="96992"/>
                              <a:pt x="108846" y="73089"/>
                            </a:cubicBezTo>
                            <a:cubicBezTo>
                              <a:pt x="107747" y="49232"/>
                              <a:pt x="99642" y="24733"/>
                              <a:pt x="81967" y="8661"/>
                            </a:cubicBezTo>
                            <a:cubicBezTo>
                              <a:pt x="76746" y="3898"/>
                              <a:pt x="70290" y="-177"/>
                              <a:pt x="63284" y="6"/>
                            </a:cubicBezTo>
                            <a:cubicBezTo>
                              <a:pt x="53027" y="281"/>
                              <a:pt x="45334" y="9210"/>
                              <a:pt x="39656" y="17727"/>
                            </a:cubicBezTo>
                            <a:cubicBezTo>
                              <a:pt x="28162" y="35082"/>
                              <a:pt x="19187" y="54086"/>
                              <a:pt x="13142" y="74005"/>
                            </a:cubicBezTo>
                            <a:cubicBezTo>
                              <a:pt x="16210" y="63839"/>
                              <a:pt x="43410" y="20475"/>
                              <a:pt x="54354" y="18551"/>
                            </a:cubicBezTo>
                            <a:cubicBezTo>
                              <a:pt x="84577" y="13377"/>
                              <a:pt x="87920" y="50697"/>
                              <a:pt x="74732" y="69563"/>
                            </a:cubicBezTo>
                            <a:close/>
                          </a:path>
                        </a:pathLst>
                      </a:custGeom>
                      <a:solidFill>
                        <a:srgbClr val="808584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5" name="Freeform: Shape 2184">
                        <a:extLst>
                          <a:ext uri="{FF2B5EF4-FFF2-40B4-BE49-F238E27FC236}">
                            <a16:creationId xmlns:a16="http://schemas.microsoft.com/office/drawing/2014/main" id="{8AF0D445-4EDA-4100-9E8B-3C469E302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40716" y="-390556"/>
                        <a:ext cx="31039" cy="277129"/>
                      </a:xfrm>
                      <a:custGeom>
                        <a:avLst/>
                        <a:gdLst>
                          <a:gd name="connsiteX0" fmla="*/ 9194 w 31039"/>
                          <a:gd name="connsiteY0" fmla="*/ 217097 h 277129"/>
                          <a:gd name="connsiteX1" fmla="*/ 29021 w 31039"/>
                          <a:gd name="connsiteY1" fmla="*/ 150608 h 277129"/>
                          <a:gd name="connsiteX2" fmla="*/ 30578 w 31039"/>
                          <a:gd name="connsiteY2" fmla="*/ 103534 h 277129"/>
                          <a:gd name="connsiteX3" fmla="*/ 25083 w 31039"/>
                          <a:gd name="connsiteY3" fmla="*/ 0 h 277129"/>
                          <a:gd name="connsiteX4" fmla="*/ 15055 w 31039"/>
                          <a:gd name="connsiteY4" fmla="*/ 144609 h 277129"/>
                          <a:gd name="connsiteX5" fmla="*/ 2966 w 31039"/>
                          <a:gd name="connsiteY5" fmla="*/ 176801 h 277129"/>
                          <a:gd name="connsiteX6" fmla="*/ 1730 w 31039"/>
                          <a:gd name="connsiteY6" fmla="*/ 243107 h 277129"/>
                          <a:gd name="connsiteX7" fmla="*/ 3973 w 31039"/>
                          <a:gd name="connsiteY7" fmla="*/ 277130 h 277129"/>
                          <a:gd name="connsiteX8" fmla="*/ 9194 w 31039"/>
                          <a:gd name="connsiteY8" fmla="*/ 217097 h 2771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1039" h="277129">
                            <a:moveTo>
                              <a:pt x="9194" y="217097"/>
                            </a:moveTo>
                            <a:cubicBezTo>
                              <a:pt x="14780" y="194659"/>
                              <a:pt x="25175" y="173458"/>
                              <a:pt x="29021" y="150608"/>
                            </a:cubicBezTo>
                            <a:cubicBezTo>
                              <a:pt x="31631" y="135085"/>
                              <a:pt x="31173" y="119241"/>
                              <a:pt x="30578" y="103534"/>
                            </a:cubicBezTo>
                            <a:cubicBezTo>
                              <a:pt x="29250" y="69008"/>
                              <a:pt x="27418" y="34481"/>
                              <a:pt x="25083" y="0"/>
                            </a:cubicBezTo>
                            <a:cubicBezTo>
                              <a:pt x="5072" y="44509"/>
                              <a:pt x="30303" y="98268"/>
                              <a:pt x="15055" y="144609"/>
                            </a:cubicBezTo>
                            <a:cubicBezTo>
                              <a:pt x="11483" y="155508"/>
                              <a:pt x="5713" y="165673"/>
                              <a:pt x="2966" y="176801"/>
                            </a:cubicBezTo>
                            <a:cubicBezTo>
                              <a:pt x="-2346" y="198323"/>
                              <a:pt x="4065" y="221035"/>
                              <a:pt x="1730" y="243107"/>
                            </a:cubicBezTo>
                            <a:cubicBezTo>
                              <a:pt x="310" y="256249"/>
                              <a:pt x="-2208" y="265407"/>
                              <a:pt x="3973" y="277130"/>
                            </a:cubicBezTo>
                            <a:cubicBezTo>
                              <a:pt x="13544" y="262980"/>
                              <a:pt x="4294" y="236787"/>
                              <a:pt x="9194" y="217097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6" name="Freeform: Shape 2185">
                        <a:extLst>
                          <a:ext uri="{FF2B5EF4-FFF2-40B4-BE49-F238E27FC236}">
                            <a16:creationId xmlns:a16="http://schemas.microsoft.com/office/drawing/2014/main" id="{CA4E5D5D-5A2E-48C1-B893-863E0AE99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6638" y="-388570"/>
                        <a:ext cx="157835" cy="160161"/>
                      </a:xfrm>
                      <a:custGeom>
                        <a:avLst/>
                        <a:gdLst>
                          <a:gd name="connsiteX0" fmla="*/ 132144 w 157835"/>
                          <a:gd name="connsiteY0" fmla="*/ 5616 h 160161"/>
                          <a:gd name="connsiteX1" fmla="*/ 108836 w 157835"/>
                          <a:gd name="connsiteY1" fmla="*/ 1265 h 160161"/>
                          <a:gd name="connsiteX2" fmla="*/ 55214 w 157835"/>
                          <a:gd name="connsiteY2" fmla="*/ 6119 h 160161"/>
                          <a:gd name="connsiteX3" fmla="*/ 15513 w 157835"/>
                          <a:gd name="connsiteY3" fmla="*/ 52277 h 160161"/>
                          <a:gd name="connsiteX4" fmla="*/ 4157 w 157835"/>
                          <a:gd name="connsiteY4" fmla="*/ 115057 h 160161"/>
                          <a:gd name="connsiteX5" fmla="*/ 72386 w 157835"/>
                          <a:gd name="connsiteY5" fmla="*/ 29061 h 160161"/>
                          <a:gd name="connsiteX6" fmla="*/ 94961 w 157835"/>
                          <a:gd name="connsiteY6" fmla="*/ 25535 h 160161"/>
                          <a:gd name="connsiteX7" fmla="*/ 109248 w 157835"/>
                          <a:gd name="connsiteY7" fmla="*/ 41653 h 160161"/>
                          <a:gd name="connsiteX8" fmla="*/ 109431 w 157835"/>
                          <a:gd name="connsiteY8" fmla="*/ 58642 h 160161"/>
                          <a:gd name="connsiteX9" fmla="*/ 122345 w 157835"/>
                          <a:gd name="connsiteY9" fmla="*/ 62717 h 160161"/>
                          <a:gd name="connsiteX10" fmla="*/ 133426 w 157835"/>
                          <a:gd name="connsiteY10" fmla="*/ 95000 h 160161"/>
                          <a:gd name="connsiteX11" fmla="*/ 124817 w 157835"/>
                          <a:gd name="connsiteY11" fmla="*/ 160162 h 160161"/>
                          <a:gd name="connsiteX12" fmla="*/ 130221 w 157835"/>
                          <a:gd name="connsiteY12" fmla="*/ 153201 h 160161"/>
                          <a:gd name="connsiteX13" fmla="*/ 132144 w 157835"/>
                          <a:gd name="connsiteY13" fmla="*/ 5616 h 1601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7835" h="160161">
                            <a:moveTo>
                              <a:pt x="132144" y="5616"/>
                            </a:moveTo>
                            <a:cubicBezTo>
                              <a:pt x="124771" y="2685"/>
                              <a:pt x="116712" y="1952"/>
                              <a:pt x="108836" y="1265"/>
                            </a:cubicBezTo>
                            <a:cubicBezTo>
                              <a:pt x="90748" y="-337"/>
                              <a:pt x="71608" y="-1803"/>
                              <a:pt x="55214" y="6119"/>
                            </a:cubicBezTo>
                            <a:cubicBezTo>
                              <a:pt x="36623" y="15094"/>
                              <a:pt x="25541" y="34235"/>
                              <a:pt x="15513" y="52277"/>
                            </a:cubicBezTo>
                            <a:cubicBezTo>
                              <a:pt x="4752" y="71738"/>
                              <a:pt x="-6192" y="95412"/>
                              <a:pt x="4157" y="115057"/>
                            </a:cubicBezTo>
                            <a:cubicBezTo>
                              <a:pt x="19863" y="81080"/>
                              <a:pt x="38226" y="44355"/>
                              <a:pt x="72386" y="29061"/>
                            </a:cubicBezTo>
                            <a:cubicBezTo>
                              <a:pt x="79484" y="25901"/>
                              <a:pt x="87406" y="23795"/>
                              <a:pt x="94961" y="25535"/>
                            </a:cubicBezTo>
                            <a:cubicBezTo>
                              <a:pt x="102517" y="27321"/>
                              <a:pt x="109340" y="33915"/>
                              <a:pt x="109248" y="41653"/>
                            </a:cubicBezTo>
                            <a:cubicBezTo>
                              <a:pt x="109157" y="47515"/>
                              <a:pt x="105585" y="54200"/>
                              <a:pt x="109431" y="58642"/>
                            </a:cubicBezTo>
                            <a:cubicBezTo>
                              <a:pt x="112453" y="62122"/>
                              <a:pt x="117949" y="61389"/>
                              <a:pt x="122345" y="62717"/>
                            </a:cubicBezTo>
                            <a:cubicBezTo>
                              <a:pt x="134250" y="66335"/>
                              <a:pt x="135029" y="82682"/>
                              <a:pt x="133426" y="95000"/>
                            </a:cubicBezTo>
                            <a:cubicBezTo>
                              <a:pt x="130541" y="116705"/>
                              <a:pt x="127702" y="138456"/>
                              <a:pt x="124817" y="160162"/>
                            </a:cubicBezTo>
                            <a:cubicBezTo>
                              <a:pt x="127931" y="159933"/>
                              <a:pt x="129442" y="156269"/>
                              <a:pt x="130221" y="153201"/>
                            </a:cubicBezTo>
                            <a:cubicBezTo>
                              <a:pt x="139928" y="116339"/>
                              <a:pt x="186040" y="27092"/>
                              <a:pt x="132144" y="5616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87" name="Freeform: Shape 2186">
                        <a:extLst>
                          <a:ext uri="{FF2B5EF4-FFF2-40B4-BE49-F238E27FC236}">
                            <a16:creationId xmlns:a16="http://schemas.microsoft.com/office/drawing/2014/main" id="{9895552D-FBED-4130-BDF4-0954203EFB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8868" y="-323243"/>
                        <a:ext cx="146674" cy="237246"/>
                      </a:xfrm>
                      <a:custGeom>
                        <a:avLst/>
                        <a:gdLst>
                          <a:gd name="connsiteX0" fmla="*/ 47856 w 146674"/>
                          <a:gd name="connsiteY0" fmla="*/ 180053 h 237246"/>
                          <a:gd name="connsiteX1" fmla="*/ 13925 w 146674"/>
                          <a:gd name="connsiteY1" fmla="*/ 108481 h 237246"/>
                          <a:gd name="connsiteX2" fmla="*/ 6369 w 146674"/>
                          <a:gd name="connsiteY2" fmla="*/ 22256 h 237246"/>
                          <a:gd name="connsiteX3" fmla="*/ 34119 w 146674"/>
                          <a:gd name="connsiteY3" fmla="*/ 115212 h 237246"/>
                          <a:gd name="connsiteX4" fmla="*/ 48680 w 146674"/>
                          <a:gd name="connsiteY4" fmla="*/ 141909 h 237246"/>
                          <a:gd name="connsiteX5" fmla="*/ 68050 w 146674"/>
                          <a:gd name="connsiteY5" fmla="*/ 165033 h 237246"/>
                          <a:gd name="connsiteX6" fmla="*/ 101157 w 146674"/>
                          <a:gd name="connsiteY6" fmla="*/ 165400 h 237246"/>
                          <a:gd name="connsiteX7" fmla="*/ 115582 w 146674"/>
                          <a:gd name="connsiteY7" fmla="*/ 146305 h 237246"/>
                          <a:gd name="connsiteX8" fmla="*/ 77300 w 146674"/>
                          <a:gd name="connsiteY8" fmla="*/ 108206 h 237246"/>
                          <a:gd name="connsiteX9" fmla="*/ 76201 w 146674"/>
                          <a:gd name="connsiteY9" fmla="*/ 93965 h 237246"/>
                          <a:gd name="connsiteX10" fmla="*/ 57472 w 146674"/>
                          <a:gd name="connsiteY10" fmla="*/ 82426 h 237246"/>
                          <a:gd name="connsiteX11" fmla="*/ 126297 w 146674"/>
                          <a:gd name="connsiteY11" fmla="*/ 107244 h 237246"/>
                          <a:gd name="connsiteX12" fmla="*/ 83482 w 146674"/>
                          <a:gd name="connsiteY12" fmla="*/ 24912 h 237246"/>
                          <a:gd name="connsiteX13" fmla="*/ 56969 w 146674"/>
                          <a:gd name="connsiteY13" fmla="*/ 322 h 237246"/>
                          <a:gd name="connsiteX14" fmla="*/ 79635 w 146674"/>
                          <a:gd name="connsiteY14" fmla="*/ 8427 h 237246"/>
                          <a:gd name="connsiteX15" fmla="*/ 124053 w 146674"/>
                          <a:gd name="connsiteY15" fmla="*/ 50829 h 237246"/>
                          <a:gd name="connsiteX16" fmla="*/ 136920 w 146674"/>
                          <a:gd name="connsiteY16" fmla="*/ 108435 h 237246"/>
                          <a:gd name="connsiteX17" fmla="*/ 146674 w 146674"/>
                          <a:gd name="connsiteY17" fmla="*/ 237246 h 237246"/>
                          <a:gd name="connsiteX18" fmla="*/ 47856 w 146674"/>
                          <a:gd name="connsiteY18" fmla="*/ 180053 h 237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46674" h="237246">
                            <a:moveTo>
                              <a:pt x="47856" y="180053"/>
                            </a:moveTo>
                            <a:cubicBezTo>
                              <a:pt x="28395" y="161736"/>
                              <a:pt x="22167" y="133895"/>
                              <a:pt x="13925" y="108481"/>
                            </a:cubicBezTo>
                            <a:cubicBezTo>
                              <a:pt x="4766" y="80182"/>
                              <a:pt x="-7780" y="48403"/>
                              <a:pt x="6369" y="22256"/>
                            </a:cubicBezTo>
                            <a:cubicBezTo>
                              <a:pt x="2065" y="54905"/>
                              <a:pt x="18366" y="86318"/>
                              <a:pt x="34119" y="115212"/>
                            </a:cubicBezTo>
                            <a:cubicBezTo>
                              <a:pt x="38973" y="124096"/>
                              <a:pt x="43826" y="132979"/>
                              <a:pt x="48680" y="141909"/>
                            </a:cubicBezTo>
                            <a:cubicBezTo>
                              <a:pt x="53580" y="150884"/>
                              <a:pt x="58983" y="160362"/>
                              <a:pt x="68050" y="165033"/>
                            </a:cubicBezTo>
                            <a:cubicBezTo>
                              <a:pt x="78079" y="170208"/>
                              <a:pt x="90259" y="168330"/>
                              <a:pt x="101157" y="165400"/>
                            </a:cubicBezTo>
                            <a:cubicBezTo>
                              <a:pt x="110407" y="162927"/>
                              <a:pt x="121626" y="153677"/>
                              <a:pt x="115582" y="146305"/>
                            </a:cubicBezTo>
                            <a:cubicBezTo>
                              <a:pt x="98547" y="138154"/>
                              <a:pt x="79269" y="126935"/>
                              <a:pt x="77300" y="108206"/>
                            </a:cubicBezTo>
                            <a:cubicBezTo>
                              <a:pt x="76796" y="103444"/>
                              <a:pt x="77529" y="98544"/>
                              <a:pt x="76201" y="93965"/>
                            </a:cubicBezTo>
                            <a:cubicBezTo>
                              <a:pt x="73957" y="86272"/>
                              <a:pt x="65394" y="80960"/>
                              <a:pt x="57472" y="82426"/>
                            </a:cubicBezTo>
                            <a:cubicBezTo>
                              <a:pt x="82429" y="77801"/>
                              <a:pt x="102669" y="116449"/>
                              <a:pt x="126297" y="107244"/>
                            </a:cubicBezTo>
                            <a:cubicBezTo>
                              <a:pt x="122313" y="75236"/>
                              <a:pt x="112285" y="39427"/>
                              <a:pt x="83482" y="24912"/>
                            </a:cubicBezTo>
                            <a:cubicBezTo>
                              <a:pt x="71897" y="19050"/>
                              <a:pt x="55458" y="13189"/>
                              <a:pt x="56969" y="322"/>
                            </a:cubicBezTo>
                            <a:cubicBezTo>
                              <a:pt x="65074" y="-1327"/>
                              <a:pt x="72858" y="3664"/>
                              <a:pt x="79635" y="8427"/>
                            </a:cubicBezTo>
                            <a:cubicBezTo>
                              <a:pt x="96532" y="20287"/>
                              <a:pt x="114025" y="32788"/>
                              <a:pt x="124053" y="50829"/>
                            </a:cubicBezTo>
                            <a:cubicBezTo>
                              <a:pt x="133715" y="68184"/>
                              <a:pt x="135409" y="88653"/>
                              <a:pt x="136920" y="108435"/>
                            </a:cubicBezTo>
                            <a:cubicBezTo>
                              <a:pt x="140172" y="151387"/>
                              <a:pt x="143423" y="194294"/>
                              <a:pt x="146674" y="237246"/>
                            </a:cubicBezTo>
                            <a:cubicBezTo>
                              <a:pt x="145346" y="220120"/>
                              <a:pt x="62143" y="193515"/>
                              <a:pt x="47856" y="180053"/>
                            </a:cubicBezTo>
                            <a:close/>
                          </a:path>
                        </a:pathLst>
                      </a:custGeom>
                      <a:solidFill>
                        <a:srgbClr val="183F34">
                          <a:alpha val="50000"/>
                        </a:srgbClr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2130" name="Graphic 4">
                      <a:extLst>
                        <a:ext uri="{FF2B5EF4-FFF2-40B4-BE49-F238E27FC236}">
                          <a16:creationId xmlns:a16="http://schemas.microsoft.com/office/drawing/2014/main" id="{8896648D-76D0-45B7-85D4-B2C08C682F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67932" y="-815478"/>
                      <a:ext cx="1296959" cy="2043793"/>
                      <a:chOff x="8367932" y="-815478"/>
                      <a:chExt cx="1296959" cy="2043793"/>
                    </a:xfrm>
                  </p:grpSpPr>
                  <p:pic>
                    <p:nvPicPr>
                      <p:cNvPr id="2131" name="Picture 2130">
                        <a:extLst>
                          <a:ext uri="{FF2B5EF4-FFF2-40B4-BE49-F238E27FC236}">
                            <a16:creationId xmlns:a16="http://schemas.microsoft.com/office/drawing/2014/main" id="{E1049D04-44A3-4171-A7B0-FA4FAA50467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712430" y="-502600"/>
                        <a:ext cx="952461" cy="1730914"/>
                      </a:xfrm>
                      <a:custGeom>
                        <a:avLst/>
                        <a:gdLst>
                          <a:gd name="connsiteX0" fmla="*/ 684 w 952461"/>
                          <a:gd name="connsiteY0" fmla="*/ 148 h 1730914"/>
                          <a:gd name="connsiteX1" fmla="*/ 953146 w 952461"/>
                          <a:gd name="connsiteY1" fmla="*/ 148 h 1730914"/>
                          <a:gd name="connsiteX2" fmla="*/ 953146 w 952461"/>
                          <a:gd name="connsiteY2" fmla="*/ 1731063 h 1730914"/>
                          <a:gd name="connsiteX3" fmla="*/ 684 w 952461"/>
                          <a:gd name="connsiteY3" fmla="*/ 1731063 h 17309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52461" h="1730914">
                            <a:moveTo>
                              <a:pt x="684" y="148"/>
                            </a:moveTo>
                            <a:lnTo>
                              <a:pt x="953146" y="148"/>
                            </a:lnTo>
                            <a:lnTo>
                              <a:pt x="953146" y="1731063"/>
                            </a:lnTo>
                            <a:lnTo>
                              <a:pt x="684" y="1731063"/>
                            </a:lnTo>
                            <a:close/>
                          </a:path>
                        </a:pathLst>
                      </a:custGeom>
                    </p:spPr>
                  </p:pic>
                  <p:grpSp>
                    <p:nvGrpSpPr>
                      <p:cNvPr id="2132" name="Graphic 4">
                        <a:extLst>
                          <a:ext uri="{FF2B5EF4-FFF2-40B4-BE49-F238E27FC236}">
                            <a16:creationId xmlns:a16="http://schemas.microsoft.com/office/drawing/2014/main" id="{6B1EE215-C9EF-441F-872B-25D5FB3F46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67932" y="-812869"/>
                        <a:ext cx="407544" cy="398336"/>
                        <a:chOff x="8367932" y="-812869"/>
                        <a:chExt cx="407544" cy="398336"/>
                      </a:xfrm>
                    </p:grpSpPr>
                    <p:sp>
                      <p:nvSpPr>
                        <p:cNvPr id="2171" name="Freeform: Shape 2170">
                          <a:extLst>
                            <a:ext uri="{FF2B5EF4-FFF2-40B4-BE49-F238E27FC236}">
                              <a16:creationId xmlns:a16="http://schemas.microsoft.com/office/drawing/2014/main" id="{0925D5F4-2F0C-40BE-A73E-F3DA7FF0AD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0602" y="-808952"/>
                          <a:ext cx="367567" cy="325302"/>
                        </a:xfrm>
                        <a:custGeom>
                          <a:avLst/>
                          <a:gdLst>
                            <a:gd name="connsiteX0" fmla="*/ 72717 w 367567"/>
                            <a:gd name="connsiteY0" fmla="*/ 127575 h 325302"/>
                            <a:gd name="connsiteX1" fmla="*/ 0 w 367567"/>
                            <a:gd name="connsiteY1" fmla="*/ 0 h 325302"/>
                            <a:gd name="connsiteX2" fmla="*/ 111090 w 367567"/>
                            <a:gd name="connsiteY2" fmla="*/ 24040 h 325302"/>
                            <a:gd name="connsiteX3" fmla="*/ 199284 w 367567"/>
                            <a:gd name="connsiteY3" fmla="*/ 69191 h 325302"/>
                            <a:gd name="connsiteX4" fmla="*/ 250570 w 367567"/>
                            <a:gd name="connsiteY4" fmla="*/ 98635 h 325302"/>
                            <a:gd name="connsiteX5" fmla="*/ 286700 w 367567"/>
                            <a:gd name="connsiteY5" fmla="*/ 121530 h 325302"/>
                            <a:gd name="connsiteX6" fmla="*/ 348610 w 367567"/>
                            <a:gd name="connsiteY6" fmla="*/ 224057 h 325302"/>
                            <a:gd name="connsiteX7" fmla="*/ 367568 w 367567"/>
                            <a:gd name="connsiteY7" fmla="*/ 325302 h 325302"/>
                            <a:gd name="connsiteX8" fmla="*/ 325485 w 367567"/>
                            <a:gd name="connsiteY8" fmla="*/ 306894 h 325302"/>
                            <a:gd name="connsiteX9" fmla="*/ 290317 w 367567"/>
                            <a:gd name="connsiteY9" fmla="*/ 284181 h 325302"/>
                            <a:gd name="connsiteX10" fmla="*/ 214533 w 367567"/>
                            <a:gd name="connsiteY10" fmla="*/ 245488 h 325302"/>
                            <a:gd name="connsiteX11" fmla="*/ 72717 w 367567"/>
                            <a:gd name="connsiteY11" fmla="*/ 127575 h 3253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367567" h="325302">
                              <a:moveTo>
                                <a:pt x="72717" y="127575"/>
                              </a:moveTo>
                              <a:cubicBezTo>
                                <a:pt x="40251" y="90301"/>
                                <a:pt x="12180" y="47852"/>
                                <a:pt x="0" y="0"/>
                              </a:cubicBezTo>
                              <a:cubicBezTo>
                                <a:pt x="38007" y="1832"/>
                                <a:pt x="75693" y="10028"/>
                                <a:pt x="111090" y="24040"/>
                              </a:cubicBezTo>
                              <a:cubicBezTo>
                                <a:pt x="141816" y="36221"/>
                                <a:pt x="170619" y="52752"/>
                                <a:pt x="199284" y="69191"/>
                              </a:cubicBezTo>
                              <a:cubicBezTo>
                                <a:pt x="216364" y="78990"/>
                                <a:pt x="233490" y="88790"/>
                                <a:pt x="250570" y="98635"/>
                              </a:cubicBezTo>
                              <a:cubicBezTo>
                                <a:pt x="262934" y="105732"/>
                                <a:pt x="275390" y="112876"/>
                                <a:pt x="286700" y="121530"/>
                              </a:cubicBezTo>
                              <a:cubicBezTo>
                                <a:pt x="319212" y="146304"/>
                                <a:pt x="341787" y="183715"/>
                                <a:pt x="348610" y="224057"/>
                              </a:cubicBezTo>
                              <a:cubicBezTo>
                                <a:pt x="354380" y="258218"/>
                                <a:pt x="349801" y="295584"/>
                                <a:pt x="367568" y="325302"/>
                              </a:cubicBezTo>
                              <a:cubicBezTo>
                                <a:pt x="363721" y="318846"/>
                                <a:pt x="333270" y="311198"/>
                                <a:pt x="325485" y="306894"/>
                              </a:cubicBezTo>
                              <a:cubicBezTo>
                                <a:pt x="313168" y="300163"/>
                                <a:pt x="302315" y="291279"/>
                                <a:pt x="290317" y="284181"/>
                              </a:cubicBezTo>
                              <a:cubicBezTo>
                                <a:pt x="266002" y="269803"/>
                                <a:pt x="239031" y="259958"/>
                                <a:pt x="214533" y="245488"/>
                              </a:cubicBezTo>
                              <a:cubicBezTo>
                                <a:pt x="161415" y="214029"/>
                                <a:pt x="113242" y="174145"/>
                                <a:pt x="72717" y="127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2504B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2" name="Freeform: Shape 2171">
                          <a:extLst>
                            <a:ext uri="{FF2B5EF4-FFF2-40B4-BE49-F238E27FC236}">
                              <a16:creationId xmlns:a16="http://schemas.microsoft.com/office/drawing/2014/main" id="{B469962A-8268-4313-A984-0B60A28D86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7932" y="-812869"/>
                          <a:ext cx="333055" cy="262868"/>
                        </a:xfrm>
                        <a:custGeom>
                          <a:avLst/>
                          <a:gdLst>
                            <a:gd name="connsiteX0" fmla="*/ 136382 w 333055"/>
                            <a:gd name="connsiteY0" fmla="*/ 40505 h 262868"/>
                            <a:gd name="connsiteX1" fmla="*/ 255164 w 333055"/>
                            <a:gd name="connsiteY1" fmla="*/ 112031 h 262868"/>
                            <a:gd name="connsiteX2" fmla="*/ 278335 w 333055"/>
                            <a:gd name="connsiteY2" fmla="*/ 128012 h 262868"/>
                            <a:gd name="connsiteX3" fmla="*/ 301139 w 333055"/>
                            <a:gd name="connsiteY3" fmla="*/ 170965 h 262868"/>
                            <a:gd name="connsiteX4" fmla="*/ 333055 w 333055"/>
                            <a:gd name="connsiteY4" fmla="*/ 262868 h 262868"/>
                            <a:gd name="connsiteX5" fmla="*/ 256126 w 333055"/>
                            <a:gd name="connsiteY5" fmla="*/ 222297 h 262868"/>
                            <a:gd name="connsiteX6" fmla="*/ 236619 w 333055"/>
                            <a:gd name="connsiteY6" fmla="*/ 208468 h 262868"/>
                            <a:gd name="connsiteX7" fmla="*/ 223935 w 333055"/>
                            <a:gd name="connsiteY7" fmla="*/ 160433 h 262868"/>
                            <a:gd name="connsiteX8" fmla="*/ 177456 w 333055"/>
                            <a:gd name="connsiteY8" fmla="*/ 92890 h 262868"/>
                            <a:gd name="connsiteX9" fmla="*/ 172328 w 333055"/>
                            <a:gd name="connsiteY9" fmla="*/ 89364 h 262868"/>
                            <a:gd name="connsiteX10" fmla="*/ 151584 w 333055"/>
                            <a:gd name="connsiteY10" fmla="*/ 115465 h 262868"/>
                            <a:gd name="connsiteX11" fmla="*/ 141785 w 333055"/>
                            <a:gd name="connsiteY11" fmla="*/ 83549 h 262868"/>
                            <a:gd name="connsiteX12" fmla="*/ 105060 w 333055"/>
                            <a:gd name="connsiteY12" fmla="*/ 34140 h 262868"/>
                            <a:gd name="connsiteX13" fmla="*/ 43654 w 333055"/>
                            <a:gd name="connsiteY13" fmla="*/ 38444 h 262868"/>
                            <a:gd name="connsiteX14" fmla="*/ 16683 w 333055"/>
                            <a:gd name="connsiteY14" fmla="*/ 15594 h 262868"/>
                            <a:gd name="connsiteX15" fmla="*/ 34541 w 333055"/>
                            <a:gd name="connsiteY15" fmla="*/ 58409 h 262868"/>
                            <a:gd name="connsiteX16" fmla="*/ 29733 w 333055"/>
                            <a:gd name="connsiteY16" fmla="*/ 4147 h 262868"/>
                            <a:gd name="connsiteX17" fmla="*/ 136382 w 333055"/>
                            <a:gd name="connsiteY17" fmla="*/ 40505 h 262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333055" h="262868">
                              <a:moveTo>
                                <a:pt x="136382" y="40505"/>
                              </a:moveTo>
                              <a:cubicBezTo>
                                <a:pt x="177273" y="62027"/>
                                <a:pt x="215234" y="88769"/>
                                <a:pt x="255164" y="112031"/>
                              </a:cubicBezTo>
                              <a:cubicBezTo>
                                <a:pt x="263315" y="116748"/>
                                <a:pt x="271603" y="121418"/>
                                <a:pt x="278335" y="128012"/>
                              </a:cubicBezTo>
                              <a:cubicBezTo>
                                <a:pt x="290012" y="139460"/>
                                <a:pt x="295781" y="155487"/>
                                <a:pt x="301139" y="170965"/>
                              </a:cubicBezTo>
                              <a:cubicBezTo>
                                <a:pt x="311763" y="201599"/>
                                <a:pt x="322432" y="232234"/>
                                <a:pt x="333055" y="262868"/>
                              </a:cubicBezTo>
                              <a:cubicBezTo>
                                <a:pt x="307412" y="249359"/>
                                <a:pt x="281769" y="235805"/>
                                <a:pt x="256126" y="222297"/>
                              </a:cubicBezTo>
                              <a:cubicBezTo>
                                <a:pt x="249028" y="218542"/>
                                <a:pt x="241748" y="214650"/>
                                <a:pt x="236619" y="208468"/>
                              </a:cubicBezTo>
                              <a:cubicBezTo>
                                <a:pt x="225904" y="195555"/>
                                <a:pt x="227552" y="176826"/>
                                <a:pt x="223935" y="160433"/>
                              </a:cubicBezTo>
                              <a:cubicBezTo>
                                <a:pt x="217936" y="133370"/>
                                <a:pt x="197238" y="112352"/>
                                <a:pt x="177456" y="92890"/>
                              </a:cubicBezTo>
                              <a:cubicBezTo>
                                <a:pt x="175945" y="91425"/>
                                <a:pt x="174343" y="89868"/>
                                <a:pt x="172328" y="89364"/>
                              </a:cubicBezTo>
                              <a:cubicBezTo>
                                <a:pt x="160376" y="86388"/>
                                <a:pt x="163902" y="115099"/>
                                <a:pt x="151584" y="115465"/>
                              </a:cubicBezTo>
                              <a:cubicBezTo>
                                <a:pt x="142655" y="108276"/>
                                <a:pt x="143342" y="94859"/>
                                <a:pt x="141785" y="83549"/>
                              </a:cubicBezTo>
                              <a:cubicBezTo>
                                <a:pt x="138808" y="62347"/>
                                <a:pt x="124521" y="43069"/>
                                <a:pt x="105060" y="34140"/>
                              </a:cubicBezTo>
                              <a:cubicBezTo>
                                <a:pt x="85599" y="25211"/>
                                <a:pt x="61650" y="26905"/>
                                <a:pt x="43654" y="38444"/>
                              </a:cubicBezTo>
                              <a:cubicBezTo>
                                <a:pt x="37426" y="24478"/>
                                <a:pt x="30237" y="22646"/>
                                <a:pt x="16683" y="15594"/>
                              </a:cubicBezTo>
                              <a:cubicBezTo>
                                <a:pt x="15859" y="35193"/>
                                <a:pt x="20117" y="45084"/>
                                <a:pt x="34541" y="58409"/>
                              </a:cubicBezTo>
                              <a:cubicBezTo>
                                <a:pt x="16179" y="41375"/>
                                <a:pt x="-30345" y="-15727"/>
                                <a:pt x="29733" y="4147"/>
                              </a:cubicBezTo>
                              <a:cubicBezTo>
                                <a:pt x="65496" y="15915"/>
                                <a:pt x="103229" y="23058"/>
                                <a:pt x="136382" y="405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45D41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3" name="Freeform: Shape 2172">
                          <a:extLst>
                            <a:ext uri="{FF2B5EF4-FFF2-40B4-BE49-F238E27FC236}">
                              <a16:creationId xmlns:a16="http://schemas.microsoft.com/office/drawing/2014/main" id="{254E6EF9-8EB0-455C-B624-1B9EBD8744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5090" y="-810829"/>
                          <a:ext cx="352502" cy="313671"/>
                        </a:xfrm>
                        <a:custGeom>
                          <a:avLst/>
                          <a:gdLst>
                            <a:gd name="connsiteX0" fmla="*/ 214395 w 352502"/>
                            <a:gd name="connsiteY0" fmla="*/ 187516 h 313671"/>
                            <a:gd name="connsiteX1" fmla="*/ 157706 w 352502"/>
                            <a:gd name="connsiteY1" fmla="*/ 120889 h 313671"/>
                            <a:gd name="connsiteX2" fmla="*/ 116219 w 352502"/>
                            <a:gd name="connsiteY2" fmla="*/ 94376 h 313671"/>
                            <a:gd name="connsiteX3" fmla="*/ 0 w 352502"/>
                            <a:gd name="connsiteY3" fmla="*/ 0 h 313671"/>
                            <a:gd name="connsiteX4" fmla="*/ 109304 w 352502"/>
                            <a:gd name="connsiteY4" fmla="*/ 94376 h 313671"/>
                            <a:gd name="connsiteX5" fmla="*/ 271543 w 352502"/>
                            <a:gd name="connsiteY5" fmla="*/ 248785 h 313671"/>
                            <a:gd name="connsiteX6" fmla="*/ 352502 w 352502"/>
                            <a:gd name="connsiteY6" fmla="*/ 313671 h 313671"/>
                            <a:gd name="connsiteX7" fmla="*/ 214395 w 352502"/>
                            <a:gd name="connsiteY7" fmla="*/ 187516 h 3136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352502" h="313671">
                              <a:moveTo>
                                <a:pt x="214395" y="187516"/>
                              </a:moveTo>
                              <a:cubicBezTo>
                                <a:pt x="195072" y="165582"/>
                                <a:pt x="180235" y="139481"/>
                                <a:pt x="157706" y="120889"/>
                              </a:cubicBezTo>
                              <a:cubicBezTo>
                                <a:pt x="145021" y="110449"/>
                                <a:pt x="130368" y="102710"/>
                                <a:pt x="116219" y="94376"/>
                              </a:cubicBezTo>
                              <a:cubicBezTo>
                                <a:pt x="73037" y="68962"/>
                                <a:pt x="33748" y="37045"/>
                                <a:pt x="0" y="0"/>
                              </a:cubicBezTo>
                              <a:cubicBezTo>
                                <a:pt x="20240" y="44418"/>
                                <a:pt x="69557" y="65985"/>
                                <a:pt x="109304" y="94376"/>
                              </a:cubicBezTo>
                              <a:cubicBezTo>
                                <a:pt x="170115" y="137878"/>
                                <a:pt x="212701" y="202627"/>
                                <a:pt x="271543" y="248785"/>
                              </a:cubicBezTo>
                              <a:cubicBezTo>
                                <a:pt x="298926" y="270261"/>
                                <a:pt x="328416" y="288211"/>
                                <a:pt x="352502" y="313671"/>
                              </a:cubicBezTo>
                              <a:cubicBezTo>
                                <a:pt x="326997" y="259820"/>
                                <a:pt x="253135" y="231521"/>
                                <a:pt x="214395" y="18751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53629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4" name="Freeform: Shape 2173">
                          <a:extLst>
                            <a:ext uri="{FF2B5EF4-FFF2-40B4-BE49-F238E27FC236}">
                              <a16:creationId xmlns:a16="http://schemas.microsoft.com/office/drawing/2014/main" id="{481418EE-6B5E-4FAD-A3C8-403CD80E0F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6448" y="-664526"/>
                          <a:ext cx="32173" cy="55361"/>
                        </a:xfrm>
                        <a:custGeom>
                          <a:avLst/>
                          <a:gdLst>
                            <a:gd name="connsiteX0" fmla="*/ 29124 w 32173"/>
                            <a:gd name="connsiteY0" fmla="*/ 0 h 55361"/>
                            <a:gd name="connsiteX1" fmla="*/ 0 w 32173"/>
                            <a:gd name="connsiteY1" fmla="*/ 36221 h 55361"/>
                            <a:gd name="connsiteX2" fmla="*/ 20377 w 32173"/>
                            <a:gd name="connsiteY2" fmla="*/ 55362 h 55361"/>
                            <a:gd name="connsiteX3" fmla="*/ 26284 w 32173"/>
                            <a:gd name="connsiteY3" fmla="*/ 45333 h 55361"/>
                            <a:gd name="connsiteX4" fmla="*/ 28574 w 32173"/>
                            <a:gd name="connsiteY4" fmla="*/ 3755 h 553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2173" h="55361">
                              <a:moveTo>
                                <a:pt x="29124" y="0"/>
                              </a:moveTo>
                              <a:cubicBezTo>
                                <a:pt x="33519" y="17401"/>
                                <a:pt x="17950" y="36816"/>
                                <a:pt x="0" y="36221"/>
                              </a:cubicBezTo>
                              <a:cubicBezTo>
                                <a:pt x="4946" y="44280"/>
                                <a:pt x="12043" y="50966"/>
                                <a:pt x="20377" y="55362"/>
                              </a:cubicBezTo>
                              <a:cubicBezTo>
                                <a:pt x="20331" y="51378"/>
                                <a:pt x="23812" y="48447"/>
                                <a:pt x="26284" y="45333"/>
                              </a:cubicBezTo>
                              <a:cubicBezTo>
                                <a:pt x="35305" y="34069"/>
                                <a:pt x="32191" y="17721"/>
                                <a:pt x="28574" y="3755"/>
                              </a:cubicBezTo>
                            </a:path>
                          </a:pathLst>
                        </a:custGeom>
                        <a:solidFill>
                          <a:srgbClr val="18352B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5" name="Freeform: Shape 2174">
                          <a:extLst>
                            <a:ext uri="{FF2B5EF4-FFF2-40B4-BE49-F238E27FC236}">
                              <a16:creationId xmlns:a16="http://schemas.microsoft.com/office/drawing/2014/main" id="{780EBB51-9548-4C85-85B0-CF89307189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01740" y="-760642"/>
                          <a:ext cx="330110" cy="265864"/>
                        </a:xfrm>
                        <a:custGeom>
                          <a:avLst/>
                          <a:gdLst>
                            <a:gd name="connsiteX0" fmla="*/ 72671 w 330110"/>
                            <a:gd name="connsiteY0" fmla="*/ 97444 h 265864"/>
                            <a:gd name="connsiteX1" fmla="*/ 85813 w 330110"/>
                            <a:gd name="connsiteY1" fmla="*/ 101199 h 265864"/>
                            <a:gd name="connsiteX2" fmla="*/ 107014 w 330110"/>
                            <a:gd name="connsiteY2" fmla="*/ 79998 h 265864"/>
                            <a:gd name="connsiteX3" fmla="*/ 92636 w 330110"/>
                            <a:gd name="connsiteY3" fmla="*/ 108434 h 265864"/>
                            <a:gd name="connsiteX4" fmla="*/ 103626 w 330110"/>
                            <a:gd name="connsiteY4" fmla="*/ 124003 h 265864"/>
                            <a:gd name="connsiteX5" fmla="*/ 118142 w 330110"/>
                            <a:gd name="connsiteY5" fmla="*/ 111594 h 265864"/>
                            <a:gd name="connsiteX6" fmla="*/ 119332 w 330110"/>
                            <a:gd name="connsiteY6" fmla="*/ 134444 h 265864"/>
                            <a:gd name="connsiteX7" fmla="*/ 143602 w 330110"/>
                            <a:gd name="connsiteY7" fmla="*/ 147357 h 265864"/>
                            <a:gd name="connsiteX8" fmla="*/ 159629 w 330110"/>
                            <a:gd name="connsiteY8" fmla="*/ 136779 h 265864"/>
                            <a:gd name="connsiteX9" fmla="*/ 164849 w 330110"/>
                            <a:gd name="connsiteY9" fmla="*/ 165032 h 265864"/>
                            <a:gd name="connsiteX10" fmla="*/ 191225 w 330110"/>
                            <a:gd name="connsiteY10" fmla="*/ 180510 h 265864"/>
                            <a:gd name="connsiteX11" fmla="*/ 203176 w 330110"/>
                            <a:gd name="connsiteY11" fmla="*/ 155966 h 265864"/>
                            <a:gd name="connsiteX12" fmla="*/ 212976 w 330110"/>
                            <a:gd name="connsiteY12" fmla="*/ 173091 h 265864"/>
                            <a:gd name="connsiteX13" fmla="*/ 215677 w 330110"/>
                            <a:gd name="connsiteY13" fmla="*/ 193835 h 265864"/>
                            <a:gd name="connsiteX14" fmla="*/ 224515 w 330110"/>
                            <a:gd name="connsiteY14" fmla="*/ 202169 h 265864"/>
                            <a:gd name="connsiteX15" fmla="*/ 274382 w 330110"/>
                            <a:gd name="connsiteY15" fmla="*/ 220348 h 265864"/>
                            <a:gd name="connsiteX16" fmla="*/ 330110 w 330110"/>
                            <a:gd name="connsiteY16" fmla="*/ 265865 h 265864"/>
                            <a:gd name="connsiteX17" fmla="*/ 130277 w 330110"/>
                            <a:gd name="connsiteY17" fmla="*/ 153310 h 265864"/>
                            <a:gd name="connsiteX18" fmla="*/ 81005 w 330110"/>
                            <a:gd name="connsiteY18" fmla="*/ 118142 h 265864"/>
                            <a:gd name="connsiteX19" fmla="*/ 0 w 330110"/>
                            <a:gd name="connsiteY19" fmla="*/ 0 h 265864"/>
                            <a:gd name="connsiteX20" fmla="*/ 51836 w 330110"/>
                            <a:gd name="connsiteY20" fmla="*/ 44692 h 265864"/>
                            <a:gd name="connsiteX21" fmla="*/ 43777 w 330110"/>
                            <a:gd name="connsiteY21" fmla="*/ 72579 h 265864"/>
                            <a:gd name="connsiteX22" fmla="*/ 72671 w 330110"/>
                            <a:gd name="connsiteY22" fmla="*/ 97444 h 2658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30110" h="265864">
                              <a:moveTo>
                                <a:pt x="72671" y="97444"/>
                              </a:moveTo>
                              <a:cubicBezTo>
                                <a:pt x="76609" y="100008"/>
                                <a:pt x="81280" y="102481"/>
                                <a:pt x="85813" y="101199"/>
                              </a:cubicBezTo>
                              <a:cubicBezTo>
                                <a:pt x="95887" y="98314"/>
                                <a:pt x="96574" y="79814"/>
                                <a:pt x="107014" y="79998"/>
                              </a:cubicBezTo>
                              <a:cubicBezTo>
                                <a:pt x="110495" y="90484"/>
                                <a:pt x="95017" y="97673"/>
                                <a:pt x="92636" y="108434"/>
                              </a:cubicBezTo>
                              <a:cubicBezTo>
                                <a:pt x="91125" y="115440"/>
                                <a:pt x="96528" y="123133"/>
                                <a:pt x="103626" y="124003"/>
                              </a:cubicBezTo>
                              <a:cubicBezTo>
                                <a:pt x="110724" y="124873"/>
                                <a:pt x="117913" y="118783"/>
                                <a:pt x="118142" y="111594"/>
                              </a:cubicBezTo>
                              <a:cubicBezTo>
                                <a:pt x="125010" y="116860"/>
                                <a:pt x="125606" y="128491"/>
                                <a:pt x="119332" y="134444"/>
                              </a:cubicBezTo>
                              <a:cubicBezTo>
                                <a:pt x="127438" y="138748"/>
                                <a:pt x="135497" y="143052"/>
                                <a:pt x="143602" y="147357"/>
                              </a:cubicBezTo>
                              <a:cubicBezTo>
                                <a:pt x="146624" y="141358"/>
                                <a:pt x="152943" y="137191"/>
                                <a:pt x="159629" y="136779"/>
                              </a:cubicBezTo>
                              <a:cubicBezTo>
                                <a:pt x="154363" y="145617"/>
                                <a:pt x="157797" y="157522"/>
                                <a:pt x="164849" y="165032"/>
                              </a:cubicBezTo>
                              <a:cubicBezTo>
                                <a:pt x="171901" y="172542"/>
                                <a:pt x="181700" y="176617"/>
                                <a:pt x="191225" y="180510"/>
                              </a:cubicBezTo>
                              <a:cubicBezTo>
                                <a:pt x="195209" y="172313"/>
                                <a:pt x="199193" y="164162"/>
                                <a:pt x="203176" y="155966"/>
                              </a:cubicBezTo>
                              <a:cubicBezTo>
                                <a:pt x="209999" y="157751"/>
                                <a:pt x="212793" y="165994"/>
                                <a:pt x="212976" y="173091"/>
                              </a:cubicBezTo>
                              <a:cubicBezTo>
                                <a:pt x="213205" y="180143"/>
                                <a:pt x="212106" y="187745"/>
                                <a:pt x="215677" y="193835"/>
                              </a:cubicBezTo>
                              <a:cubicBezTo>
                                <a:pt x="217738" y="197361"/>
                                <a:pt x="221127" y="199925"/>
                                <a:pt x="224515" y="202169"/>
                              </a:cubicBezTo>
                              <a:cubicBezTo>
                                <a:pt x="239398" y="212060"/>
                                <a:pt x="256661" y="218333"/>
                                <a:pt x="274382" y="220348"/>
                              </a:cubicBezTo>
                              <a:cubicBezTo>
                                <a:pt x="289722" y="238985"/>
                                <a:pt x="308771" y="254554"/>
                                <a:pt x="330110" y="265865"/>
                              </a:cubicBezTo>
                              <a:cubicBezTo>
                                <a:pt x="262431" y="230239"/>
                                <a:pt x="194659" y="194568"/>
                                <a:pt x="130277" y="153310"/>
                              </a:cubicBezTo>
                              <a:cubicBezTo>
                                <a:pt x="113288" y="142411"/>
                                <a:pt x="96483" y="131147"/>
                                <a:pt x="81005" y="118142"/>
                              </a:cubicBezTo>
                              <a:cubicBezTo>
                                <a:pt x="44005" y="87004"/>
                                <a:pt x="15157" y="45929"/>
                                <a:pt x="0" y="0"/>
                              </a:cubicBezTo>
                              <a:cubicBezTo>
                                <a:pt x="4259" y="24361"/>
                                <a:pt x="27154" y="44051"/>
                                <a:pt x="51836" y="44692"/>
                              </a:cubicBezTo>
                              <a:cubicBezTo>
                                <a:pt x="38556" y="57148"/>
                                <a:pt x="34344" y="57285"/>
                                <a:pt x="43777" y="72579"/>
                              </a:cubicBezTo>
                              <a:cubicBezTo>
                                <a:pt x="47257" y="78166"/>
                                <a:pt x="66077" y="97627"/>
                                <a:pt x="72671" y="974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A2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6" name="Freeform: Shape 2175">
                          <a:extLst>
                            <a:ext uri="{FF2B5EF4-FFF2-40B4-BE49-F238E27FC236}">
                              <a16:creationId xmlns:a16="http://schemas.microsoft.com/office/drawing/2014/main" id="{A9E8E624-CE30-4671-A725-DC47F17DBF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60866" y="-733167"/>
                          <a:ext cx="140519" cy="194292"/>
                        </a:xfrm>
                        <a:custGeom>
                          <a:avLst/>
                          <a:gdLst>
                            <a:gd name="connsiteX0" fmla="*/ 65665 w 140519"/>
                            <a:gd name="connsiteY0" fmla="*/ 55362 h 194292"/>
                            <a:gd name="connsiteX1" fmla="*/ 68275 w 140519"/>
                            <a:gd name="connsiteY1" fmla="*/ 95292 h 194292"/>
                            <a:gd name="connsiteX2" fmla="*/ 78258 w 140519"/>
                            <a:gd name="connsiteY2" fmla="*/ 85218 h 194292"/>
                            <a:gd name="connsiteX3" fmla="*/ 84165 w 140519"/>
                            <a:gd name="connsiteY3" fmla="*/ 71251 h 194292"/>
                            <a:gd name="connsiteX4" fmla="*/ 98726 w 140519"/>
                            <a:gd name="connsiteY4" fmla="*/ 76655 h 194292"/>
                            <a:gd name="connsiteX5" fmla="*/ 98177 w 140519"/>
                            <a:gd name="connsiteY5" fmla="*/ 83844 h 194292"/>
                            <a:gd name="connsiteX6" fmla="*/ 89339 w 140519"/>
                            <a:gd name="connsiteY6" fmla="*/ 126064 h 194292"/>
                            <a:gd name="connsiteX7" fmla="*/ 85126 w 140519"/>
                            <a:gd name="connsiteY7" fmla="*/ 148456 h 194292"/>
                            <a:gd name="connsiteX8" fmla="*/ 106282 w 140519"/>
                            <a:gd name="connsiteY8" fmla="*/ 98955 h 194292"/>
                            <a:gd name="connsiteX9" fmla="*/ 116356 w 140519"/>
                            <a:gd name="connsiteY9" fmla="*/ 90255 h 194292"/>
                            <a:gd name="connsiteX10" fmla="*/ 122171 w 140519"/>
                            <a:gd name="connsiteY10" fmla="*/ 101749 h 194292"/>
                            <a:gd name="connsiteX11" fmla="*/ 138382 w 140519"/>
                            <a:gd name="connsiteY11" fmla="*/ 194293 h 194292"/>
                            <a:gd name="connsiteX12" fmla="*/ 129956 w 140519"/>
                            <a:gd name="connsiteY12" fmla="*/ 101840 h 194292"/>
                            <a:gd name="connsiteX13" fmla="*/ 119515 w 140519"/>
                            <a:gd name="connsiteY13" fmla="*/ 84485 h 194292"/>
                            <a:gd name="connsiteX14" fmla="*/ 0 w 140519"/>
                            <a:gd name="connsiteY14" fmla="*/ 0 h 194292"/>
                            <a:gd name="connsiteX15" fmla="*/ 2198 w 140519"/>
                            <a:gd name="connsiteY15" fmla="*/ 74777 h 194292"/>
                            <a:gd name="connsiteX16" fmla="*/ 8288 w 140519"/>
                            <a:gd name="connsiteY16" fmla="*/ 26971 h 194292"/>
                            <a:gd name="connsiteX17" fmla="*/ 10761 w 140519"/>
                            <a:gd name="connsiteY17" fmla="*/ 18546 h 194292"/>
                            <a:gd name="connsiteX18" fmla="*/ 65665 w 140519"/>
                            <a:gd name="connsiteY18" fmla="*/ 55362 h 19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40519" h="194292">
                              <a:moveTo>
                                <a:pt x="65665" y="55362"/>
                              </a:moveTo>
                              <a:cubicBezTo>
                                <a:pt x="68458" y="68412"/>
                                <a:pt x="67405" y="81967"/>
                                <a:pt x="68275" y="95292"/>
                              </a:cubicBezTo>
                              <a:cubicBezTo>
                                <a:pt x="73404" y="95841"/>
                                <a:pt x="77021" y="90255"/>
                                <a:pt x="78258" y="85218"/>
                              </a:cubicBezTo>
                              <a:cubicBezTo>
                                <a:pt x="79494" y="80227"/>
                                <a:pt x="80089" y="74411"/>
                                <a:pt x="84165" y="71251"/>
                              </a:cubicBezTo>
                              <a:cubicBezTo>
                                <a:pt x="89064" y="67405"/>
                                <a:pt x="97536" y="70565"/>
                                <a:pt x="98726" y="76655"/>
                              </a:cubicBezTo>
                              <a:cubicBezTo>
                                <a:pt x="99184" y="79036"/>
                                <a:pt x="98680" y="81463"/>
                                <a:pt x="98177" y="83844"/>
                              </a:cubicBezTo>
                              <a:cubicBezTo>
                                <a:pt x="95246" y="97902"/>
                                <a:pt x="92270" y="111960"/>
                                <a:pt x="89339" y="126064"/>
                              </a:cubicBezTo>
                              <a:cubicBezTo>
                                <a:pt x="87782" y="133482"/>
                                <a:pt x="86225" y="140946"/>
                                <a:pt x="85126" y="148456"/>
                              </a:cubicBezTo>
                              <a:cubicBezTo>
                                <a:pt x="92178" y="131971"/>
                                <a:pt x="99230" y="115440"/>
                                <a:pt x="106282" y="98955"/>
                              </a:cubicBezTo>
                              <a:cubicBezTo>
                                <a:pt x="108205" y="94513"/>
                                <a:pt x="111639" y="89156"/>
                                <a:pt x="116356" y="90255"/>
                              </a:cubicBezTo>
                              <a:cubicBezTo>
                                <a:pt x="120889" y="91262"/>
                                <a:pt x="121943" y="97124"/>
                                <a:pt x="122171" y="101749"/>
                              </a:cubicBezTo>
                              <a:cubicBezTo>
                                <a:pt x="123591" y="133116"/>
                                <a:pt x="129040" y="164300"/>
                                <a:pt x="138382" y="194293"/>
                              </a:cubicBezTo>
                              <a:cubicBezTo>
                                <a:pt x="141129" y="163063"/>
                                <a:pt x="143556" y="130093"/>
                                <a:pt x="129956" y="101840"/>
                              </a:cubicBezTo>
                              <a:cubicBezTo>
                                <a:pt x="127025" y="95750"/>
                                <a:pt x="123408" y="90026"/>
                                <a:pt x="119515" y="84485"/>
                              </a:cubicBezTo>
                              <a:cubicBezTo>
                                <a:pt x="90988" y="43685"/>
                                <a:pt x="47944" y="13280"/>
                                <a:pt x="0" y="0"/>
                              </a:cubicBezTo>
                              <a:cubicBezTo>
                                <a:pt x="733" y="24911"/>
                                <a:pt x="1465" y="49867"/>
                                <a:pt x="2198" y="74777"/>
                              </a:cubicBezTo>
                              <a:cubicBezTo>
                                <a:pt x="4213" y="58842"/>
                                <a:pt x="6228" y="42907"/>
                                <a:pt x="8288" y="26971"/>
                              </a:cubicBezTo>
                              <a:cubicBezTo>
                                <a:pt x="8655" y="24040"/>
                                <a:pt x="9067" y="20972"/>
                                <a:pt x="10761" y="18546"/>
                              </a:cubicBezTo>
                              <a:cubicBezTo>
                                <a:pt x="25506" y="-2885"/>
                                <a:pt x="63009" y="42952"/>
                                <a:pt x="65665" y="553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A2E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7" name="Freeform: Shape 2176">
                          <a:extLst>
                            <a:ext uri="{FF2B5EF4-FFF2-40B4-BE49-F238E27FC236}">
                              <a16:creationId xmlns:a16="http://schemas.microsoft.com/office/drawing/2014/main" id="{4C7E9975-890C-44F5-AB3F-8F64625447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4723" y="-808082"/>
                          <a:ext cx="87598" cy="22280"/>
                        </a:xfrm>
                        <a:custGeom>
                          <a:avLst/>
                          <a:gdLst>
                            <a:gd name="connsiteX0" fmla="*/ 46570 w 87598"/>
                            <a:gd name="connsiteY0" fmla="*/ 12409 h 22280"/>
                            <a:gd name="connsiteX1" fmla="*/ 0 w 87598"/>
                            <a:gd name="connsiteY1" fmla="*/ 0 h 22280"/>
                            <a:gd name="connsiteX2" fmla="*/ 44235 w 87598"/>
                            <a:gd name="connsiteY2" fmla="*/ 6182 h 22280"/>
                            <a:gd name="connsiteX3" fmla="*/ 87599 w 87598"/>
                            <a:gd name="connsiteY3" fmla="*/ 20560 h 22280"/>
                            <a:gd name="connsiteX4" fmla="*/ 46570 w 87598"/>
                            <a:gd name="connsiteY4" fmla="*/ 12409 h 222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598" h="22280">
                              <a:moveTo>
                                <a:pt x="46570" y="12409"/>
                              </a:moveTo>
                              <a:cubicBezTo>
                                <a:pt x="30772" y="8655"/>
                                <a:pt x="12959" y="9799"/>
                                <a:pt x="0" y="0"/>
                              </a:cubicBezTo>
                              <a:cubicBezTo>
                                <a:pt x="7098" y="5358"/>
                                <a:pt x="34619" y="4030"/>
                                <a:pt x="44235" y="6182"/>
                              </a:cubicBezTo>
                              <a:cubicBezTo>
                                <a:pt x="58796" y="9479"/>
                                <a:pt x="74594" y="13371"/>
                                <a:pt x="87599" y="20560"/>
                              </a:cubicBezTo>
                              <a:cubicBezTo>
                                <a:pt x="76838" y="26559"/>
                                <a:pt x="58064" y="15157"/>
                                <a:pt x="46570" y="1240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29292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8" name="Freeform: Shape 2177">
                          <a:extLst>
                            <a:ext uri="{FF2B5EF4-FFF2-40B4-BE49-F238E27FC236}">
                              <a16:creationId xmlns:a16="http://schemas.microsoft.com/office/drawing/2014/main" id="{9B210FAD-8243-42FA-A16F-DF72386AE0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24736" y="-754918"/>
                          <a:ext cx="204310" cy="254645"/>
                        </a:xfrm>
                        <a:custGeom>
                          <a:avLst/>
                          <a:gdLst>
                            <a:gd name="connsiteX0" fmla="*/ 53714 w 204310"/>
                            <a:gd name="connsiteY0" fmla="*/ 30085 h 254645"/>
                            <a:gd name="connsiteX1" fmla="*/ 109213 w 204310"/>
                            <a:gd name="connsiteY1" fmla="*/ 70290 h 254645"/>
                            <a:gd name="connsiteX2" fmla="*/ 167597 w 204310"/>
                            <a:gd name="connsiteY2" fmla="*/ 128491 h 254645"/>
                            <a:gd name="connsiteX3" fmla="*/ 178266 w 204310"/>
                            <a:gd name="connsiteY3" fmla="*/ 161323 h 254645"/>
                            <a:gd name="connsiteX4" fmla="*/ 203406 w 204310"/>
                            <a:gd name="connsiteY4" fmla="*/ 254646 h 254645"/>
                            <a:gd name="connsiteX5" fmla="*/ 181517 w 204310"/>
                            <a:gd name="connsiteY5" fmla="*/ 121530 h 254645"/>
                            <a:gd name="connsiteX6" fmla="*/ 48768 w 204310"/>
                            <a:gd name="connsiteY6" fmla="*/ 21568 h 254645"/>
                            <a:gd name="connsiteX7" fmla="*/ 0 w 204310"/>
                            <a:gd name="connsiteY7" fmla="*/ 0 h 254645"/>
                            <a:gd name="connsiteX8" fmla="*/ 53714 w 204310"/>
                            <a:gd name="connsiteY8" fmla="*/ 30085 h 2546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04310" h="254645">
                              <a:moveTo>
                                <a:pt x="53714" y="30085"/>
                              </a:moveTo>
                              <a:cubicBezTo>
                                <a:pt x="76655" y="36770"/>
                                <a:pt x="102573" y="47348"/>
                                <a:pt x="109213" y="70290"/>
                              </a:cubicBezTo>
                              <a:cubicBezTo>
                                <a:pt x="134947" y="81554"/>
                                <a:pt x="156240" y="102756"/>
                                <a:pt x="167597" y="128491"/>
                              </a:cubicBezTo>
                              <a:cubicBezTo>
                                <a:pt x="172267" y="139023"/>
                                <a:pt x="175244" y="150196"/>
                                <a:pt x="178266" y="161323"/>
                              </a:cubicBezTo>
                              <a:cubicBezTo>
                                <a:pt x="186646" y="192415"/>
                                <a:pt x="195026" y="223554"/>
                                <a:pt x="203406" y="254646"/>
                              </a:cubicBezTo>
                              <a:cubicBezTo>
                                <a:pt x="206016" y="209084"/>
                                <a:pt x="204184" y="161140"/>
                                <a:pt x="181517" y="121530"/>
                              </a:cubicBezTo>
                              <a:cubicBezTo>
                                <a:pt x="153539" y="72671"/>
                                <a:pt x="99642" y="45746"/>
                                <a:pt x="48768" y="21568"/>
                              </a:cubicBezTo>
                              <a:cubicBezTo>
                                <a:pt x="33886" y="14516"/>
                                <a:pt x="16027" y="2381"/>
                                <a:pt x="0" y="0"/>
                              </a:cubicBezTo>
                              <a:cubicBezTo>
                                <a:pt x="9021" y="17950"/>
                                <a:pt x="35672" y="24865"/>
                                <a:pt x="53714" y="300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9634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9" name="Freeform: Shape 2178">
                          <a:extLst>
                            <a:ext uri="{FF2B5EF4-FFF2-40B4-BE49-F238E27FC236}">
                              <a16:creationId xmlns:a16="http://schemas.microsoft.com/office/drawing/2014/main" id="{E3B7B982-3DBF-4A43-B4F4-11AD7058D9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7821" y="-499493"/>
                          <a:ext cx="47654" cy="84960"/>
                        </a:xfrm>
                        <a:custGeom>
                          <a:avLst/>
                          <a:gdLst>
                            <a:gd name="connsiteX0" fmla="*/ 47211 w 47654"/>
                            <a:gd name="connsiteY0" fmla="*/ 73861 h 84960"/>
                            <a:gd name="connsiteX1" fmla="*/ 45104 w 47654"/>
                            <a:gd name="connsiteY1" fmla="*/ 82104 h 84960"/>
                            <a:gd name="connsiteX2" fmla="*/ 37595 w 47654"/>
                            <a:gd name="connsiteY2" fmla="*/ 84348 h 84960"/>
                            <a:gd name="connsiteX3" fmla="*/ 25002 w 47654"/>
                            <a:gd name="connsiteY3" fmla="*/ 62276 h 84960"/>
                            <a:gd name="connsiteX4" fmla="*/ 0 w 47654"/>
                            <a:gd name="connsiteY4" fmla="*/ 0 h 84960"/>
                            <a:gd name="connsiteX5" fmla="*/ 47211 w 47654"/>
                            <a:gd name="connsiteY5" fmla="*/ 73861 h 849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7654" h="84960">
                              <a:moveTo>
                                <a:pt x="47211" y="73861"/>
                              </a:moveTo>
                              <a:cubicBezTo>
                                <a:pt x="48493" y="76426"/>
                                <a:pt x="46753" y="79769"/>
                                <a:pt x="45104" y="82104"/>
                              </a:cubicBezTo>
                              <a:cubicBezTo>
                                <a:pt x="43456" y="84485"/>
                                <a:pt x="40067" y="85813"/>
                                <a:pt x="37595" y="84348"/>
                              </a:cubicBezTo>
                              <a:cubicBezTo>
                                <a:pt x="44143" y="81692"/>
                                <a:pt x="26238" y="69237"/>
                                <a:pt x="25002" y="62276"/>
                              </a:cubicBezTo>
                              <a:cubicBezTo>
                                <a:pt x="20927" y="38785"/>
                                <a:pt x="5083" y="20927"/>
                                <a:pt x="0" y="0"/>
                              </a:cubicBezTo>
                              <a:cubicBezTo>
                                <a:pt x="19736" y="17309"/>
                                <a:pt x="33931" y="46799"/>
                                <a:pt x="47211" y="738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96347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80" name="Freeform: Shape 2179">
                          <a:extLst>
                            <a:ext uri="{FF2B5EF4-FFF2-40B4-BE49-F238E27FC236}">
                              <a16:creationId xmlns:a16="http://schemas.microsoft.com/office/drawing/2014/main" id="{8CA0769B-81F7-4E29-916D-F940F63F21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15686" y="-505904"/>
                          <a:ext cx="58384" cy="88191"/>
                        </a:xfrm>
                        <a:custGeom>
                          <a:avLst/>
                          <a:gdLst>
                            <a:gd name="connsiteX0" fmla="*/ 21568 w 58384"/>
                            <a:gd name="connsiteY0" fmla="*/ 26055 h 88191"/>
                            <a:gd name="connsiteX1" fmla="*/ 58384 w 58384"/>
                            <a:gd name="connsiteY1" fmla="*/ 79173 h 88191"/>
                            <a:gd name="connsiteX2" fmla="*/ 56736 w 58384"/>
                            <a:gd name="connsiteY2" fmla="*/ 86134 h 88191"/>
                            <a:gd name="connsiteX3" fmla="*/ 50371 w 58384"/>
                            <a:gd name="connsiteY3" fmla="*/ 87324 h 88191"/>
                            <a:gd name="connsiteX4" fmla="*/ 32832 w 58384"/>
                            <a:gd name="connsiteY4" fmla="*/ 57377 h 88191"/>
                            <a:gd name="connsiteX5" fmla="*/ 32054 w 58384"/>
                            <a:gd name="connsiteY5" fmla="*/ 49638 h 88191"/>
                            <a:gd name="connsiteX6" fmla="*/ 22667 w 58384"/>
                            <a:gd name="connsiteY6" fmla="*/ 37503 h 88191"/>
                            <a:gd name="connsiteX7" fmla="*/ 16210 w 58384"/>
                            <a:gd name="connsiteY7" fmla="*/ 23445 h 88191"/>
                            <a:gd name="connsiteX8" fmla="*/ 0 w 58384"/>
                            <a:gd name="connsiteY8" fmla="*/ 0 h 88191"/>
                            <a:gd name="connsiteX9" fmla="*/ 21568 w 58384"/>
                            <a:gd name="connsiteY9" fmla="*/ 26055 h 881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8384" h="88191">
                              <a:moveTo>
                                <a:pt x="21568" y="26055"/>
                              </a:moveTo>
                              <a:cubicBezTo>
                                <a:pt x="31825" y="40892"/>
                                <a:pt x="58292" y="61132"/>
                                <a:pt x="58384" y="79173"/>
                              </a:cubicBezTo>
                              <a:cubicBezTo>
                                <a:pt x="58384" y="81600"/>
                                <a:pt x="58201" y="84210"/>
                                <a:pt x="56736" y="86134"/>
                              </a:cubicBezTo>
                              <a:cubicBezTo>
                                <a:pt x="55270" y="88103"/>
                                <a:pt x="52202" y="88973"/>
                                <a:pt x="50371" y="87324"/>
                              </a:cubicBezTo>
                              <a:cubicBezTo>
                                <a:pt x="50508" y="78441"/>
                                <a:pt x="32695" y="66260"/>
                                <a:pt x="32832" y="57377"/>
                              </a:cubicBezTo>
                              <a:cubicBezTo>
                                <a:pt x="32878" y="54767"/>
                                <a:pt x="32924" y="52111"/>
                                <a:pt x="32054" y="49638"/>
                              </a:cubicBezTo>
                              <a:cubicBezTo>
                                <a:pt x="30406" y="44738"/>
                                <a:pt x="25735" y="41624"/>
                                <a:pt x="22667" y="37503"/>
                              </a:cubicBezTo>
                              <a:cubicBezTo>
                                <a:pt x="19599" y="33336"/>
                                <a:pt x="18179" y="28253"/>
                                <a:pt x="16210" y="23445"/>
                              </a:cubicBezTo>
                              <a:cubicBezTo>
                                <a:pt x="12593" y="14562"/>
                                <a:pt x="6960" y="6594"/>
                                <a:pt x="0" y="0"/>
                              </a:cubicBezTo>
                              <a:cubicBezTo>
                                <a:pt x="7922" y="8059"/>
                                <a:pt x="15157" y="16805"/>
                                <a:pt x="21568" y="260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42D28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grpSp>
                    <p:nvGrpSpPr>
                      <p:cNvPr id="2133" name="Graphic 4">
                        <a:extLst>
                          <a:ext uri="{FF2B5EF4-FFF2-40B4-BE49-F238E27FC236}">
                            <a16:creationId xmlns:a16="http://schemas.microsoft.com/office/drawing/2014/main" id="{70FA8A25-6831-4517-8F48-687DA5CE95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65865" y="-815478"/>
                        <a:ext cx="299751" cy="394791"/>
                        <a:chOff x="8665865" y="-815478"/>
                        <a:chExt cx="299751" cy="394791"/>
                      </a:xfrm>
                    </p:grpSpPr>
                    <p:sp>
                      <p:nvSpPr>
                        <p:cNvPr id="2166" name="Freeform: Shape 2165">
                          <a:extLst>
                            <a:ext uri="{FF2B5EF4-FFF2-40B4-BE49-F238E27FC236}">
                              <a16:creationId xmlns:a16="http://schemas.microsoft.com/office/drawing/2014/main" id="{FA79535E-8927-4038-A938-F37CE726D7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0404" y="-815478"/>
                          <a:ext cx="235366" cy="181541"/>
                        </a:xfrm>
                        <a:custGeom>
                          <a:avLst/>
                          <a:gdLst>
                            <a:gd name="connsiteX0" fmla="*/ 13645 w 235366"/>
                            <a:gd name="connsiteY0" fmla="*/ 99208 h 181541"/>
                            <a:gd name="connsiteX1" fmla="*/ 40707 w 235366"/>
                            <a:gd name="connsiteY1" fmla="*/ 68849 h 181541"/>
                            <a:gd name="connsiteX2" fmla="*/ 102526 w 235366"/>
                            <a:gd name="connsiteY2" fmla="*/ 26308 h 181541"/>
                            <a:gd name="connsiteX3" fmla="*/ 159445 w 235366"/>
                            <a:gd name="connsiteY3" fmla="*/ 14952 h 181541"/>
                            <a:gd name="connsiteX4" fmla="*/ 197543 w 235366"/>
                            <a:gd name="connsiteY4" fmla="*/ 1490 h 181541"/>
                            <a:gd name="connsiteX5" fmla="*/ 235367 w 235366"/>
                            <a:gd name="connsiteY5" fmla="*/ 9320 h 181541"/>
                            <a:gd name="connsiteX6" fmla="*/ 88331 w 235366"/>
                            <a:gd name="connsiteY6" fmla="*/ 132087 h 181541"/>
                            <a:gd name="connsiteX7" fmla="*/ 148684 w 235366"/>
                            <a:gd name="connsiteY7" fmla="*/ 87761 h 181541"/>
                            <a:gd name="connsiteX8" fmla="*/ 164985 w 235366"/>
                            <a:gd name="connsiteY8" fmla="*/ 42564 h 181541"/>
                            <a:gd name="connsiteX9" fmla="*/ 137740 w 235366"/>
                            <a:gd name="connsiteY9" fmla="*/ 28049 h 181541"/>
                            <a:gd name="connsiteX10" fmla="*/ 69877 w 235366"/>
                            <a:gd name="connsiteY10" fmla="*/ 56119 h 181541"/>
                            <a:gd name="connsiteX11" fmla="*/ 22803 w 235366"/>
                            <a:gd name="connsiteY11" fmla="*/ 108504 h 181541"/>
                            <a:gd name="connsiteX12" fmla="*/ 9936 w 235366"/>
                            <a:gd name="connsiteY12" fmla="*/ 181541 h 181541"/>
                            <a:gd name="connsiteX13" fmla="*/ 13645 w 235366"/>
                            <a:gd name="connsiteY13" fmla="*/ 99208 h 1815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235366" h="181541">
                              <a:moveTo>
                                <a:pt x="13645" y="99208"/>
                              </a:moveTo>
                              <a:cubicBezTo>
                                <a:pt x="20559" y="87486"/>
                                <a:pt x="30725" y="78099"/>
                                <a:pt x="40707" y="68849"/>
                              </a:cubicBezTo>
                              <a:cubicBezTo>
                                <a:pt x="59207" y="51723"/>
                                <a:pt x="78531" y="34139"/>
                                <a:pt x="102526" y="26308"/>
                              </a:cubicBezTo>
                              <a:cubicBezTo>
                                <a:pt x="120934" y="20310"/>
                                <a:pt x="140853" y="20493"/>
                                <a:pt x="159445" y="14952"/>
                              </a:cubicBezTo>
                              <a:cubicBezTo>
                                <a:pt x="172358" y="11106"/>
                                <a:pt x="184401" y="4558"/>
                                <a:pt x="197543" y="1490"/>
                              </a:cubicBezTo>
                              <a:cubicBezTo>
                                <a:pt x="210685" y="-1578"/>
                                <a:pt x="225980" y="-342"/>
                                <a:pt x="235367" y="9320"/>
                              </a:cubicBezTo>
                              <a:cubicBezTo>
                                <a:pt x="190171" y="54562"/>
                                <a:pt x="140899" y="95682"/>
                                <a:pt x="88331" y="132087"/>
                              </a:cubicBezTo>
                              <a:cubicBezTo>
                                <a:pt x="110310" y="120135"/>
                                <a:pt x="130688" y="105161"/>
                                <a:pt x="148684" y="87761"/>
                              </a:cubicBezTo>
                              <a:cubicBezTo>
                                <a:pt x="161047" y="75763"/>
                                <a:pt x="173045" y="57767"/>
                                <a:pt x="164985" y="42564"/>
                              </a:cubicBezTo>
                              <a:cubicBezTo>
                                <a:pt x="159949" y="33040"/>
                                <a:pt x="148455" y="28644"/>
                                <a:pt x="137740" y="28049"/>
                              </a:cubicBezTo>
                              <a:cubicBezTo>
                                <a:pt x="112783" y="26629"/>
                                <a:pt x="89888" y="41145"/>
                                <a:pt x="69877" y="56119"/>
                              </a:cubicBezTo>
                              <a:cubicBezTo>
                                <a:pt x="50827" y="70360"/>
                                <a:pt x="31824" y="86478"/>
                                <a:pt x="22803" y="108504"/>
                              </a:cubicBezTo>
                              <a:cubicBezTo>
                                <a:pt x="13187" y="131903"/>
                                <a:pt x="17354" y="157867"/>
                                <a:pt x="9936" y="181541"/>
                              </a:cubicBezTo>
                              <a:cubicBezTo>
                                <a:pt x="-9709" y="170185"/>
                                <a:pt x="4258" y="115006"/>
                                <a:pt x="13645" y="992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A7D7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67" name="Freeform: Shape 2166">
                          <a:extLst>
                            <a:ext uri="{FF2B5EF4-FFF2-40B4-BE49-F238E27FC236}">
                              <a16:creationId xmlns:a16="http://schemas.microsoft.com/office/drawing/2014/main" id="{740B46BB-B321-4673-B412-54B853C5FC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31415" y="-791199"/>
                          <a:ext cx="161176" cy="155455"/>
                        </a:xfrm>
                        <a:custGeom>
                          <a:avLst/>
                          <a:gdLst>
                            <a:gd name="connsiteX0" fmla="*/ 3366 w 161176"/>
                            <a:gd name="connsiteY0" fmla="*/ 119667 h 155455"/>
                            <a:gd name="connsiteX1" fmla="*/ 13486 w 161176"/>
                            <a:gd name="connsiteY1" fmla="*/ 76303 h 155455"/>
                            <a:gd name="connsiteX2" fmla="*/ 29788 w 161176"/>
                            <a:gd name="connsiteY2" fmla="*/ 51896 h 155455"/>
                            <a:gd name="connsiteX3" fmla="*/ 111846 w 161176"/>
                            <a:gd name="connsiteY3" fmla="*/ 2304 h 155455"/>
                            <a:gd name="connsiteX4" fmla="*/ 147564 w 161176"/>
                            <a:gd name="connsiteY4" fmla="*/ 4731 h 155455"/>
                            <a:gd name="connsiteX5" fmla="*/ 158325 w 161176"/>
                            <a:gd name="connsiteY5" fmla="*/ 45623 h 155455"/>
                            <a:gd name="connsiteX6" fmla="*/ 123157 w 161176"/>
                            <a:gd name="connsiteY6" fmla="*/ 72960 h 155455"/>
                            <a:gd name="connsiteX7" fmla="*/ 132452 w 161176"/>
                            <a:gd name="connsiteY7" fmla="*/ 50980 h 155455"/>
                            <a:gd name="connsiteX8" fmla="*/ 124668 w 161176"/>
                            <a:gd name="connsiteY8" fmla="*/ 29596 h 155455"/>
                            <a:gd name="connsiteX9" fmla="*/ 104840 w 161176"/>
                            <a:gd name="connsiteY9" fmla="*/ 35274 h 155455"/>
                            <a:gd name="connsiteX10" fmla="*/ 106260 w 161176"/>
                            <a:gd name="connsiteY10" fmla="*/ 50934 h 155455"/>
                            <a:gd name="connsiteX11" fmla="*/ 93896 w 161176"/>
                            <a:gd name="connsiteY11" fmla="*/ 73098 h 155455"/>
                            <a:gd name="connsiteX12" fmla="*/ 82494 w 161176"/>
                            <a:gd name="connsiteY12" fmla="*/ 57162 h 155455"/>
                            <a:gd name="connsiteX13" fmla="*/ 65414 w 161176"/>
                            <a:gd name="connsiteY13" fmla="*/ 56246 h 155455"/>
                            <a:gd name="connsiteX14" fmla="*/ 66192 w 161176"/>
                            <a:gd name="connsiteY14" fmla="*/ 78821 h 155455"/>
                            <a:gd name="connsiteX15" fmla="*/ 31070 w 161176"/>
                            <a:gd name="connsiteY15" fmla="*/ 94436 h 155455"/>
                            <a:gd name="connsiteX16" fmla="*/ 27544 w 161176"/>
                            <a:gd name="connsiteY16" fmla="*/ 105335 h 155455"/>
                            <a:gd name="connsiteX17" fmla="*/ 10098 w 161176"/>
                            <a:gd name="connsiteY17" fmla="*/ 154103 h 155455"/>
                            <a:gd name="connsiteX18" fmla="*/ 3366 w 161176"/>
                            <a:gd name="connsiteY18" fmla="*/ 119667 h 1554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161176" h="155455">
                              <a:moveTo>
                                <a:pt x="3366" y="119667"/>
                              </a:moveTo>
                              <a:cubicBezTo>
                                <a:pt x="5290" y="104877"/>
                                <a:pt x="7305" y="89857"/>
                                <a:pt x="13486" y="76303"/>
                              </a:cubicBezTo>
                              <a:cubicBezTo>
                                <a:pt x="17562" y="67374"/>
                                <a:pt x="23332" y="59314"/>
                                <a:pt x="29788" y="51896"/>
                              </a:cubicBezTo>
                              <a:cubicBezTo>
                                <a:pt x="51127" y="27398"/>
                                <a:pt x="80250" y="9814"/>
                                <a:pt x="111846" y="2304"/>
                              </a:cubicBezTo>
                              <a:cubicBezTo>
                                <a:pt x="123752" y="-535"/>
                                <a:pt x="137123" y="-1771"/>
                                <a:pt x="147564" y="4731"/>
                              </a:cubicBezTo>
                              <a:cubicBezTo>
                                <a:pt x="160614" y="12836"/>
                                <a:pt x="164461" y="31519"/>
                                <a:pt x="158325" y="45623"/>
                              </a:cubicBezTo>
                              <a:cubicBezTo>
                                <a:pt x="152188" y="59726"/>
                                <a:pt x="138085" y="69159"/>
                                <a:pt x="123157" y="72960"/>
                              </a:cubicBezTo>
                              <a:cubicBezTo>
                                <a:pt x="127186" y="66046"/>
                                <a:pt x="131262" y="58902"/>
                                <a:pt x="132452" y="50980"/>
                              </a:cubicBezTo>
                              <a:cubicBezTo>
                                <a:pt x="133643" y="43058"/>
                                <a:pt x="131307" y="34083"/>
                                <a:pt x="124668" y="29596"/>
                              </a:cubicBezTo>
                              <a:cubicBezTo>
                                <a:pt x="118028" y="25108"/>
                                <a:pt x="107084" y="27581"/>
                                <a:pt x="104840" y="35274"/>
                              </a:cubicBezTo>
                              <a:cubicBezTo>
                                <a:pt x="103329" y="40357"/>
                                <a:pt x="105710" y="45668"/>
                                <a:pt x="106260" y="50934"/>
                              </a:cubicBezTo>
                              <a:cubicBezTo>
                                <a:pt x="107176" y="59910"/>
                                <a:pt x="102001" y="69159"/>
                                <a:pt x="93896" y="73098"/>
                              </a:cubicBezTo>
                              <a:cubicBezTo>
                                <a:pt x="89454" y="68289"/>
                                <a:pt x="87119" y="61787"/>
                                <a:pt x="82494" y="57162"/>
                              </a:cubicBezTo>
                              <a:cubicBezTo>
                                <a:pt x="77869" y="52537"/>
                                <a:pt x="69031" y="50797"/>
                                <a:pt x="65414" y="56246"/>
                              </a:cubicBezTo>
                              <a:cubicBezTo>
                                <a:pt x="61155" y="62703"/>
                                <a:pt x="68436" y="71449"/>
                                <a:pt x="66192" y="78821"/>
                              </a:cubicBezTo>
                              <a:cubicBezTo>
                                <a:pt x="62300" y="91735"/>
                                <a:pt x="39267" y="83721"/>
                                <a:pt x="31070" y="94436"/>
                              </a:cubicBezTo>
                              <a:cubicBezTo>
                                <a:pt x="28735" y="97504"/>
                                <a:pt x="28185" y="101534"/>
                                <a:pt x="27544" y="105335"/>
                              </a:cubicBezTo>
                              <a:cubicBezTo>
                                <a:pt x="25896" y="115363"/>
                                <a:pt x="20172" y="149020"/>
                                <a:pt x="10098" y="154103"/>
                              </a:cubicBezTo>
                              <a:cubicBezTo>
                                <a:pt x="-6525" y="162482"/>
                                <a:pt x="2084" y="129604"/>
                                <a:pt x="3366" y="1196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B674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68" name="Freeform: Shape 2167">
                          <a:extLst>
                            <a:ext uri="{FF2B5EF4-FFF2-40B4-BE49-F238E27FC236}">
                              <a16:creationId xmlns:a16="http://schemas.microsoft.com/office/drawing/2014/main" id="{53F1E601-86F8-44F2-BA64-5718725778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29558" y="-767140"/>
                          <a:ext cx="138888" cy="137232"/>
                        </a:xfrm>
                        <a:custGeom>
                          <a:avLst/>
                          <a:gdLst>
                            <a:gd name="connsiteX0" fmla="*/ 25325 w 138888"/>
                            <a:gd name="connsiteY0" fmla="*/ 92861 h 137232"/>
                            <a:gd name="connsiteX1" fmla="*/ 25600 w 138888"/>
                            <a:gd name="connsiteY1" fmla="*/ 73857 h 137232"/>
                            <a:gd name="connsiteX2" fmla="*/ 34072 w 138888"/>
                            <a:gd name="connsiteY2" fmla="*/ 57601 h 137232"/>
                            <a:gd name="connsiteX3" fmla="*/ 55914 w 138888"/>
                            <a:gd name="connsiteY3" fmla="*/ 49359 h 137232"/>
                            <a:gd name="connsiteX4" fmla="*/ 64431 w 138888"/>
                            <a:gd name="connsiteY4" fmla="*/ 20144 h 137232"/>
                            <a:gd name="connsiteX5" fmla="*/ 78260 w 138888"/>
                            <a:gd name="connsiteY5" fmla="*/ 23166 h 137232"/>
                            <a:gd name="connsiteX6" fmla="*/ 104361 w 138888"/>
                            <a:gd name="connsiteY6" fmla="*/ 38689 h 137232"/>
                            <a:gd name="connsiteX7" fmla="*/ 100469 w 138888"/>
                            <a:gd name="connsiteY7" fmla="*/ 18266 h 137232"/>
                            <a:gd name="connsiteX8" fmla="*/ 110681 w 138888"/>
                            <a:gd name="connsiteY8" fmla="*/ 1232 h 137232"/>
                            <a:gd name="connsiteX9" fmla="*/ 133210 w 138888"/>
                            <a:gd name="connsiteY9" fmla="*/ 9566 h 137232"/>
                            <a:gd name="connsiteX10" fmla="*/ 138888 w 138888"/>
                            <a:gd name="connsiteY10" fmla="*/ 34706 h 137232"/>
                            <a:gd name="connsiteX11" fmla="*/ 134080 w 138888"/>
                            <a:gd name="connsiteY11" fmla="*/ 51877 h 137232"/>
                            <a:gd name="connsiteX12" fmla="*/ 121304 w 138888"/>
                            <a:gd name="connsiteY12" fmla="*/ 58380 h 137232"/>
                            <a:gd name="connsiteX13" fmla="*/ 50144 w 138888"/>
                            <a:gd name="connsiteY13" fmla="*/ 105728 h 137232"/>
                            <a:gd name="connsiteX14" fmla="*/ 4628 w 138888"/>
                            <a:gd name="connsiteY14" fmla="*/ 137233 h 137232"/>
                            <a:gd name="connsiteX15" fmla="*/ 3 w 138888"/>
                            <a:gd name="connsiteY15" fmla="*/ 128257 h 137232"/>
                            <a:gd name="connsiteX16" fmla="*/ 10810 w 138888"/>
                            <a:gd name="connsiteY16" fmla="*/ 119969 h 137232"/>
                            <a:gd name="connsiteX17" fmla="*/ 25325 w 138888"/>
                            <a:gd name="connsiteY17" fmla="*/ 92861 h 1372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138888" h="137232">
                              <a:moveTo>
                                <a:pt x="25325" y="92861"/>
                              </a:moveTo>
                              <a:cubicBezTo>
                                <a:pt x="25921" y="86541"/>
                                <a:pt x="25005" y="80176"/>
                                <a:pt x="25600" y="73857"/>
                              </a:cubicBezTo>
                              <a:cubicBezTo>
                                <a:pt x="26150" y="67538"/>
                                <a:pt x="28623" y="60852"/>
                                <a:pt x="34072" y="57601"/>
                              </a:cubicBezTo>
                              <a:cubicBezTo>
                                <a:pt x="40849" y="53526"/>
                                <a:pt x="50877" y="55495"/>
                                <a:pt x="55914" y="49359"/>
                              </a:cubicBezTo>
                              <a:cubicBezTo>
                                <a:pt x="62646" y="41116"/>
                                <a:pt x="54769" y="24586"/>
                                <a:pt x="64431" y="20144"/>
                              </a:cubicBezTo>
                              <a:cubicBezTo>
                                <a:pt x="68873" y="18083"/>
                                <a:pt x="74002" y="20648"/>
                                <a:pt x="78260" y="23166"/>
                              </a:cubicBezTo>
                              <a:cubicBezTo>
                                <a:pt x="86961" y="28341"/>
                                <a:pt x="95661" y="33515"/>
                                <a:pt x="104361" y="38689"/>
                              </a:cubicBezTo>
                              <a:cubicBezTo>
                                <a:pt x="102255" y="32050"/>
                                <a:pt x="100103" y="25227"/>
                                <a:pt x="100469" y="18266"/>
                              </a:cubicBezTo>
                              <a:cubicBezTo>
                                <a:pt x="100835" y="11306"/>
                                <a:pt x="104316" y="4071"/>
                                <a:pt x="110681" y="1232"/>
                              </a:cubicBezTo>
                              <a:cubicBezTo>
                                <a:pt x="118648" y="-2340"/>
                                <a:pt x="128402" y="2285"/>
                                <a:pt x="133210" y="9566"/>
                              </a:cubicBezTo>
                              <a:cubicBezTo>
                                <a:pt x="138018" y="16847"/>
                                <a:pt x="138888" y="26005"/>
                                <a:pt x="138888" y="34706"/>
                              </a:cubicBezTo>
                              <a:cubicBezTo>
                                <a:pt x="138888" y="40796"/>
                                <a:pt x="138293" y="47436"/>
                                <a:pt x="134080" y="51877"/>
                              </a:cubicBezTo>
                              <a:cubicBezTo>
                                <a:pt x="130737" y="55357"/>
                                <a:pt x="125838" y="56731"/>
                                <a:pt x="121304" y="58380"/>
                              </a:cubicBezTo>
                              <a:cubicBezTo>
                                <a:pt x="94379" y="68042"/>
                                <a:pt x="74414" y="90617"/>
                                <a:pt x="50144" y="105728"/>
                              </a:cubicBezTo>
                              <a:cubicBezTo>
                                <a:pt x="34392" y="115573"/>
                                <a:pt x="16213" y="122717"/>
                                <a:pt x="4628" y="137233"/>
                              </a:cubicBezTo>
                              <a:cubicBezTo>
                                <a:pt x="4673" y="137187"/>
                                <a:pt x="-135" y="129677"/>
                                <a:pt x="3" y="128257"/>
                              </a:cubicBezTo>
                              <a:cubicBezTo>
                                <a:pt x="323" y="124411"/>
                                <a:pt x="8703" y="122717"/>
                                <a:pt x="10810" y="119969"/>
                              </a:cubicBezTo>
                              <a:cubicBezTo>
                                <a:pt x="17495" y="110948"/>
                                <a:pt x="24181" y="104950"/>
                                <a:pt x="25325" y="928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82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69" name="Freeform: Shape 2168">
                          <a:extLst>
                            <a:ext uri="{FF2B5EF4-FFF2-40B4-BE49-F238E27FC236}">
                              <a16:creationId xmlns:a16="http://schemas.microsoft.com/office/drawing/2014/main" id="{CE5F43BB-26EC-4FFD-B051-652BB7510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665865" y="-804371"/>
                          <a:ext cx="299751" cy="383684"/>
                        </a:xfrm>
                        <a:custGeom>
                          <a:avLst/>
                          <a:gdLst>
                            <a:gd name="connsiteX0" fmla="*/ 71939 w 299751"/>
                            <a:gd name="connsiteY0" fmla="*/ 163153 h 383684"/>
                            <a:gd name="connsiteX1" fmla="*/ 217189 w 299751"/>
                            <a:gd name="connsiteY1" fmla="*/ 62870 h 383684"/>
                            <a:gd name="connsiteX2" fmla="*/ 251441 w 299751"/>
                            <a:gd name="connsiteY2" fmla="*/ 20742 h 383684"/>
                            <a:gd name="connsiteX3" fmla="*/ 299751 w 299751"/>
                            <a:gd name="connsiteY3" fmla="*/ 319 h 383684"/>
                            <a:gd name="connsiteX4" fmla="*/ 165582 w 299751"/>
                            <a:gd name="connsiteY4" fmla="*/ 158757 h 383684"/>
                            <a:gd name="connsiteX5" fmla="*/ 117639 w 299751"/>
                            <a:gd name="connsiteY5" fmla="*/ 236328 h 383684"/>
                            <a:gd name="connsiteX6" fmla="*/ 88698 w 299751"/>
                            <a:gd name="connsiteY6" fmla="*/ 295536 h 383684"/>
                            <a:gd name="connsiteX7" fmla="*/ 97399 w 299751"/>
                            <a:gd name="connsiteY7" fmla="*/ 358911 h 383684"/>
                            <a:gd name="connsiteX8" fmla="*/ 107610 w 299751"/>
                            <a:gd name="connsiteY8" fmla="*/ 383685 h 383684"/>
                            <a:gd name="connsiteX9" fmla="*/ 60628 w 299751"/>
                            <a:gd name="connsiteY9" fmla="*/ 319989 h 383684"/>
                            <a:gd name="connsiteX10" fmla="*/ 4625 w 299751"/>
                            <a:gd name="connsiteY10" fmla="*/ 291644 h 383684"/>
                            <a:gd name="connsiteX11" fmla="*/ 71939 w 299751"/>
                            <a:gd name="connsiteY11" fmla="*/ 163153 h 3836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299751" h="383684">
                              <a:moveTo>
                                <a:pt x="71939" y="163153"/>
                              </a:moveTo>
                              <a:cubicBezTo>
                                <a:pt x="118142" y="126337"/>
                                <a:pt x="178358" y="107379"/>
                                <a:pt x="217189" y="62870"/>
                              </a:cubicBezTo>
                              <a:cubicBezTo>
                                <a:pt x="229095" y="49224"/>
                                <a:pt x="238619" y="33518"/>
                                <a:pt x="251441" y="20742"/>
                              </a:cubicBezTo>
                              <a:cubicBezTo>
                                <a:pt x="264263" y="7966"/>
                                <a:pt x="281801" y="-1925"/>
                                <a:pt x="299751" y="319"/>
                              </a:cubicBezTo>
                              <a:cubicBezTo>
                                <a:pt x="240955" y="37959"/>
                                <a:pt x="202307" y="99366"/>
                                <a:pt x="165582" y="158757"/>
                              </a:cubicBezTo>
                              <a:cubicBezTo>
                                <a:pt x="149601" y="184629"/>
                                <a:pt x="133620" y="210456"/>
                                <a:pt x="117639" y="236328"/>
                              </a:cubicBezTo>
                              <a:cubicBezTo>
                                <a:pt x="106054" y="255102"/>
                                <a:pt x="94285" y="274197"/>
                                <a:pt x="88698" y="295536"/>
                              </a:cubicBezTo>
                              <a:cubicBezTo>
                                <a:pt x="83066" y="316875"/>
                                <a:pt x="84394" y="341098"/>
                                <a:pt x="97399" y="358911"/>
                              </a:cubicBezTo>
                              <a:cubicBezTo>
                                <a:pt x="102940" y="366467"/>
                                <a:pt x="110862" y="374893"/>
                                <a:pt x="107610" y="383685"/>
                              </a:cubicBezTo>
                              <a:cubicBezTo>
                                <a:pt x="108297" y="381853"/>
                                <a:pt x="66307" y="323286"/>
                                <a:pt x="60628" y="319989"/>
                              </a:cubicBezTo>
                              <a:cubicBezTo>
                                <a:pt x="40846" y="308541"/>
                                <a:pt x="16852" y="316738"/>
                                <a:pt x="4625" y="291644"/>
                              </a:cubicBezTo>
                              <a:cubicBezTo>
                                <a:pt x="-16805" y="247638"/>
                                <a:pt x="41487" y="187423"/>
                                <a:pt x="71939" y="1631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573D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170" name="Freeform: Shape 2169">
                          <a:extLst>
                            <a:ext uri="{FF2B5EF4-FFF2-40B4-BE49-F238E27FC236}">
                              <a16:creationId xmlns:a16="http://schemas.microsoft.com/office/drawing/2014/main" id="{C60D80F2-861E-485E-87B3-D2B09C03C4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671585" y="-799794"/>
                          <a:ext cx="280430" cy="374161"/>
                        </a:xfrm>
                        <a:custGeom>
                          <a:avLst/>
                          <a:gdLst>
                            <a:gd name="connsiteX0" fmla="*/ 29585 w 280430"/>
                            <a:gd name="connsiteY0" fmla="*/ 295584 h 374161"/>
                            <a:gd name="connsiteX1" fmla="*/ 50 w 280430"/>
                            <a:gd name="connsiteY1" fmla="*/ 263392 h 374161"/>
                            <a:gd name="connsiteX2" fmla="*/ 36225 w 280430"/>
                            <a:gd name="connsiteY2" fmla="*/ 289173 h 374161"/>
                            <a:gd name="connsiteX3" fmla="*/ 68050 w 280430"/>
                            <a:gd name="connsiteY3" fmla="*/ 265590 h 374161"/>
                            <a:gd name="connsiteX4" fmla="*/ 27616 w 280430"/>
                            <a:gd name="connsiteY4" fmla="*/ 240405 h 374161"/>
                            <a:gd name="connsiteX5" fmla="*/ 18092 w 280430"/>
                            <a:gd name="connsiteY5" fmla="*/ 219890 h 374161"/>
                            <a:gd name="connsiteX6" fmla="*/ 29448 w 280430"/>
                            <a:gd name="connsiteY6" fmla="*/ 202535 h 374161"/>
                            <a:gd name="connsiteX7" fmla="*/ 48131 w 280430"/>
                            <a:gd name="connsiteY7" fmla="*/ 246083 h 374161"/>
                            <a:gd name="connsiteX8" fmla="*/ 69378 w 280430"/>
                            <a:gd name="connsiteY8" fmla="*/ 248968 h 374161"/>
                            <a:gd name="connsiteX9" fmla="*/ 74461 w 280430"/>
                            <a:gd name="connsiteY9" fmla="*/ 205649 h 374161"/>
                            <a:gd name="connsiteX10" fmla="*/ 72813 w 280430"/>
                            <a:gd name="connsiteY10" fmla="*/ 160362 h 374161"/>
                            <a:gd name="connsiteX11" fmla="*/ 78491 w 280430"/>
                            <a:gd name="connsiteY11" fmla="*/ 202535 h 374161"/>
                            <a:gd name="connsiteX12" fmla="*/ 103905 w 280430"/>
                            <a:gd name="connsiteY12" fmla="*/ 192232 h 374161"/>
                            <a:gd name="connsiteX13" fmla="*/ 109903 w 280430"/>
                            <a:gd name="connsiteY13" fmla="*/ 162514 h 374161"/>
                            <a:gd name="connsiteX14" fmla="*/ 121626 w 280430"/>
                            <a:gd name="connsiteY14" fmla="*/ 135222 h 374161"/>
                            <a:gd name="connsiteX15" fmla="*/ 125930 w 280430"/>
                            <a:gd name="connsiteY15" fmla="*/ 162697 h 374161"/>
                            <a:gd name="connsiteX16" fmla="*/ 151253 w 280430"/>
                            <a:gd name="connsiteY16" fmla="*/ 144701 h 374161"/>
                            <a:gd name="connsiteX17" fmla="*/ 280431 w 280430"/>
                            <a:gd name="connsiteY17" fmla="*/ 0 h 374161"/>
                            <a:gd name="connsiteX18" fmla="*/ 231571 w 280430"/>
                            <a:gd name="connsiteY18" fmla="*/ 46570 h 374161"/>
                            <a:gd name="connsiteX19" fmla="*/ 109858 w 280430"/>
                            <a:gd name="connsiteY19" fmla="*/ 219158 h 374161"/>
                            <a:gd name="connsiteX20" fmla="*/ 78903 w 280430"/>
                            <a:gd name="connsiteY20" fmla="*/ 314999 h 374161"/>
                            <a:gd name="connsiteX21" fmla="*/ 101707 w 280430"/>
                            <a:gd name="connsiteY21" fmla="*/ 374162 h 374161"/>
                            <a:gd name="connsiteX22" fmla="*/ 70614 w 280430"/>
                            <a:gd name="connsiteY22" fmla="*/ 319807 h 374161"/>
                            <a:gd name="connsiteX23" fmla="*/ 29585 w 280430"/>
                            <a:gd name="connsiteY23" fmla="*/ 295584 h 3741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280430" h="374161">
                              <a:moveTo>
                                <a:pt x="29585" y="295584"/>
                              </a:moveTo>
                              <a:cubicBezTo>
                                <a:pt x="14795" y="290363"/>
                                <a:pt x="-1003" y="279007"/>
                                <a:pt x="50" y="263392"/>
                              </a:cubicBezTo>
                              <a:cubicBezTo>
                                <a:pt x="9529" y="275206"/>
                                <a:pt x="21297" y="286700"/>
                                <a:pt x="36225" y="289173"/>
                              </a:cubicBezTo>
                              <a:cubicBezTo>
                                <a:pt x="51199" y="291645"/>
                                <a:pt x="68875" y="280701"/>
                                <a:pt x="68050" y="265590"/>
                              </a:cubicBezTo>
                              <a:cubicBezTo>
                                <a:pt x="51703" y="270307"/>
                                <a:pt x="37278" y="254417"/>
                                <a:pt x="27616" y="240405"/>
                              </a:cubicBezTo>
                              <a:cubicBezTo>
                                <a:pt x="23266" y="234131"/>
                                <a:pt x="18824" y="227492"/>
                                <a:pt x="18092" y="219890"/>
                              </a:cubicBezTo>
                              <a:cubicBezTo>
                                <a:pt x="17359" y="212289"/>
                                <a:pt x="21893" y="203634"/>
                                <a:pt x="29448" y="202535"/>
                              </a:cubicBezTo>
                              <a:cubicBezTo>
                                <a:pt x="25876" y="219020"/>
                                <a:pt x="33752" y="237337"/>
                                <a:pt x="48131" y="246083"/>
                              </a:cubicBezTo>
                              <a:cubicBezTo>
                                <a:pt x="54496" y="249930"/>
                                <a:pt x="62555" y="251990"/>
                                <a:pt x="69378" y="248968"/>
                              </a:cubicBezTo>
                              <a:cubicBezTo>
                                <a:pt x="84260" y="242420"/>
                                <a:pt x="81192" y="220486"/>
                                <a:pt x="74461" y="205649"/>
                              </a:cubicBezTo>
                              <a:cubicBezTo>
                                <a:pt x="67775" y="190859"/>
                                <a:pt x="60724" y="171214"/>
                                <a:pt x="72813" y="160362"/>
                              </a:cubicBezTo>
                              <a:cubicBezTo>
                                <a:pt x="77208" y="173916"/>
                                <a:pt x="79132" y="188294"/>
                                <a:pt x="78491" y="202535"/>
                              </a:cubicBezTo>
                              <a:cubicBezTo>
                                <a:pt x="87374" y="207527"/>
                                <a:pt x="99051" y="201207"/>
                                <a:pt x="103905" y="192232"/>
                              </a:cubicBezTo>
                              <a:cubicBezTo>
                                <a:pt x="108759" y="183257"/>
                                <a:pt x="108850" y="172634"/>
                                <a:pt x="109903" y="162514"/>
                              </a:cubicBezTo>
                              <a:cubicBezTo>
                                <a:pt x="110957" y="152394"/>
                                <a:pt x="113613" y="141495"/>
                                <a:pt x="121626" y="135222"/>
                              </a:cubicBezTo>
                              <a:cubicBezTo>
                                <a:pt x="110453" y="140534"/>
                                <a:pt x="113658" y="161048"/>
                                <a:pt x="125930" y="162697"/>
                              </a:cubicBezTo>
                              <a:cubicBezTo>
                                <a:pt x="136783" y="164162"/>
                                <a:pt x="145117" y="153768"/>
                                <a:pt x="151253" y="144701"/>
                              </a:cubicBezTo>
                              <a:cubicBezTo>
                                <a:pt x="187566" y="90988"/>
                                <a:pt x="231113" y="42174"/>
                                <a:pt x="280431" y="0"/>
                              </a:cubicBezTo>
                              <a:cubicBezTo>
                                <a:pt x="261015" y="11631"/>
                                <a:pt x="245904" y="29078"/>
                                <a:pt x="231571" y="46570"/>
                              </a:cubicBezTo>
                              <a:cubicBezTo>
                                <a:pt x="186879" y="101062"/>
                                <a:pt x="146170" y="158759"/>
                                <a:pt x="109858" y="219158"/>
                              </a:cubicBezTo>
                              <a:cubicBezTo>
                                <a:pt x="92228" y="248464"/>
                                <a:pt x="75056" y="281022"/>
                                <a:pt x="78903" y="314999"/>
                              </a:cubicBezTo>
                              <a:cubicBezTo>
                                <a:pt x="81284" y="336155"/>
                                <a:pt x="91587" y="355479"/>
                                <a:pt x="101707" y="374162"/>
                              </a:cubicBezTo>
                              <a:cubicBezTo>
                                <a:pt x="92091" y="356349"/>
                                <a:pt x="82337" y="336246"/>
                                <a:pt x="70614" y="319807"/>
                              </a:cubicBezTo>
                              <a:cubicBezTo>
                                <a:pt x="60037" y="304925"/>
                                <a:pt x="47032" y="301765"/>
                                <a:pt x="29585" y="29558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6382C"/>
                        </a:solidFill>
                        <a:ln w="4577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  <p:sp>
                    <p:nvSpPr>
                      <p:cNvPr id="2134" name="Freeform: Shape 2133">
                        <a:extLst>
                          <a:ext uri="{FF2B5EF4-FFF2-40B4-BE49-F238E27FC236}">
                            <a16:creationId xmlns:a16="http://schemas.microsoft.com/office/drawing/2014/main" id="{08B23383-3301-4876-8095-24D2BD5171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27546" y="-477330"/>
                        <a:ext cx="73861" cy="112646"/>
                      </a:xfrm>
                      <a:custGeom>
                        <a:avLst/>
                        <a:gdLst>
                          <a:gd name="connsiteX0" fmla="*/ 31916 w 73861"/>
                          <a:gd name="connsiteY0" fmla="*/ 48310 h 112646"/>
                          <a:gd name="connsiteX1" fmla="*/ 20377 w 73861"/>
                          <a:gd name="connsiteY1" fmla="*/ 29169 h 112646"/>
                          <a:gd name="connsiteX2" fmla="*/ 0 w 73861"/>
                          <a:gd name="connsiteY2" fmla="*/ 0 h 112646"/>
                          <a:gd name="connsiteX3" fmla="*/ 23582 w 73861"/>
                          <a:gd name="connsiteY3" fmla="*/ 29581 h 112646"/>
                          <a:gd name="connsiteX4" fmla="*/ 37595 w 73861"/>
                          <a:gd name="connsiteY4" fmla="*/ 49180 h 112646"/>
                          <a:gd name="connsiteX5" fmla="*/ 47073 w 73861"/>
                          <a:gd name="connsiteY5" fmla="*/ 54446 h 112646"/>
                          <a:gd name="connsiteX6" fmla="*/ 57239 w 73861"/>
                          <a:gd name="connsiteY6" fmla="*/ 77296 h 112646"/>
                          <a:gd name="connsiteX7" fmla="*/ 73862 w 73861"/>
                          <a:gd name="connsiteY7" fmla="*/ 112647 h 112646"/>
                          <a:gd name="connsiteX8" fmla="*/ 31916 w 73861"/>
                          <a:gd name="connsiteY8" fmla="*/ 48310 h 1126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3861" h="112646">
                            <a:moveTo>
                              <a:pt x="31916" y="48310"/>
                            </a:moveTo>
                            <a:cubicBezTo>
                              <a:pt x="28070" y="41945"/>
                              <a:pt x="24224" y="35580"/>
                              <a:pt x="20377" y="29169"/>
                            </a:cubicBezTo>
                            <a:cubicBezTo>
                              <a:pt x="14241" y="19003"/>
                              <a:pt x="8059" y="8746"/>
                              <a:pt x="0" y="0"/>
                            </a:cubicBezTo>
                            <a:cubicBezTo>
                              <a:pt x="9570" y="8334"/>
                              <a:pt x="17584" y="18408"/>
                              <a:pt x="23582" y="29581"/>
                            </a:cubicBezTo>
                            <a:cubicBezTo>
                              <a:pt x="27429" y="36770"/>
                              <a:pt x="30772" y="44784"/>
                              <a:pt x="37595" y="49180"/>
                            </a:cubicBezTo>
                            <a:cubicBezTo>
                              <a:pt x="40617" y="51149"/>
                              <a:pt x="44189" y="52248"/>
                              <a:pt x="47073" y="54446"/>
                            </a:cubicBezTo>
                            <a:cubicBezTo>
                              <a:pt x="53851" y="59575"/>
                              <a:pt x="55270" y="69008"/>
                              <a:pt x="57239" y="77296"/>
                            </a:cubicBezTo>
                            <a:cubicBezTo>
                              <a:pt x="60307" y="90072"/>
                              <a:pt x="65985" y="102161"/>
                              <a:pt x="73862" y="112647"/>
                            </a:cubicBezTo>
                            <a:cubicBezTo>
                              <a:pt x="58659" y="92361"/>
                              <a:pt x="45013" y="69969"/>
                              <a:pt x="31916" y="48310"/>
                            </a:cubicBezTo>
                            <a:close/>
                          </a:path>
                        </a:pathLst>
                      </a:custGeom>
                      <a:solidFill>
                        <a:srgbClr val="16382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135" name="Freeform: Shape 2134">
                        <a:extLst>
                          <a:ext uri="{FF2B5EF4-FFF2-40B4-BE49-F238E27FC236}">
                            <a16:creationId xmlns:a16="http://schemas.microsoft.com/office/drawing/2014/main" id="{7887C17C-A843-472F-A3C7-4814CD0F39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29669" y="-97628"/>
                        <a:ext cx="29689" cy="36541"/>
                      </a:xfrm>
                      <a:custGeom>
                        <a:avLst/>
                        <a:gdLst>
                          <a:gd name="connsiteX0" fmla="*/ 0 w 29689"/>
                          <a:gd name="connsiteY0" fmla="*/ 0 h 36541"/>
                          <a:gd name="connsiteX1" fmla="*/ 13600 w 29689"/>
                          <a:gd name="connsiteY1" fmla="*/ 9296 h 36541"/>
                          <a:gd name="connsiteX2" fmla="*/ 26330 w 29689"/>
                          <a:gd name="connsiteY2" fmla="*/ 20469 h 36541"/>
                          <a:gd name="connsiteX3" fmla="*/ 28254 w 29689"/>
                          <a:gd name="connsiteY3" fmla="*/ 36542 h 36541"/>
                          <a:gd name="connsiteX4" fmla="*/ 5174 w 29689"/>
                          <a:gd name="connsiteY4" fmla="*/ 17309 h 36541"/>
                          <a:gd name="connsiteX5" fmla="*/ 14928 w 29689"/>
                          <a:gd name="connsiteY5" fmla="*/ 21843 h 36541"/>
                          <a:gd name="connsiteX6" fmla="*/ 641 w 29689"/>
                          <a:gd name="connsiteY6" fmla="*/ 3846 h 365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9689" h="36541">
                            <a:moveTo>
                              <a:pt x="0" y="0"/>
                            </a:moveTo>
                            <a:cubicBezTo>
                              <a:pt x="4534" y="3068"/>
                              <a:pt x="9067" y="6182"/>
                              <a:pt x="13600" y="9296"/>
                            </a:cubicBezTo>
                            <a:cubicBezTo>
                              <a:pt x="18271" y="12501"/>
                              <a:pt x="23079" y="15798"/>
                              <a:pt x="26330" y="20469"/>
                            </a:cubicBezTo>
                            <a:cubicBezTo>
                              <a:pt x="29581" y="25140"/>
                              <a:pt x="30955" y="31550"/>
                              <a:pt x="28254" y="36542"/>
                            </a:cubicBezTo>
                            <a:cubicBezTo>
                              <a:pt x="20561" y="30131"/>
                              <a:pt x="12867" y="23720"/>
                              <a:pt x="5174" y="17309"/>
                            </a:cubicBezTo>
                            <a:cubicBezTo>
                              <a:pt x="8059" y="19461"/>
                              <a:pt x="11402" y="21018"/>
                              <a:pt x="14928" y="21843"/>
                            </a:cubicBezTo>
                            <a:cubicBezTo>
                              <a:pt x="14104" y="13783"/>
                              <a:pt x="8288" y="6457"/>
                              <a:pt x="641" y="3846"/>
                            </a:cubicBezTo>
                          </a:path>
                        </a:pathLst>
                      </a:custGeom>
                      <a:solidFill>
                        <a:srgbClr val="41514C"/>
                      </a:solidFill>
                      <a:ln w="457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grpSp>
                    <p:nvGrpSpPr>
                      <p:cNvPr id="2136" name="Graphic 4">
                        <a:extLst>
                          <a:ext uri="{FF2B5EF4-FFF2-40B4-BE49-F238E27FC236}">
                            <a16:creationId xmlns:a16="http://schemas.microsoft.com/office/drawing/2014/main" id="{E3B920E1-0614-466F-9EDF-468592FA52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12920" y="-147484"/>
                        <a:ext cx="544178" cy="380927"/>
                        <a:chOff x="8412920" y="-147484"/>
                        <a:chExt cx="544178" cy="380927"/>
                      </a:xfrm>
                    </p:grpSpPr>
                    <p:grpSp>
                      <p:nvGrpSpPr>
                        <p:cNvPr id="2137" name="Graphic 4">
                          <a:extLst>
                            <a:ext uri="{FF2B5EF4-FFF2-40B4-BE49-F238E27FC236}">
                              <a16:creationId xmlns:a16="http://schemas.microsoft.com/office/drawing/2014/main" id="{8E96AEAC-E440-491D-BE1E-DA699AFFFA4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412920" y="-147484"/>
                          <a:ext cx="544178" cy="380927"/>
                          <a:chOff x="8412920" y="-147484"/>
                          <a:chExt cx="544178" cy="380927"/>
                        </a:xfrm>
                      </p:grpSpPr>
                      <p:grpSp>
                        <p:nvGrpSpPr>
                          <p:cNvPr id="2144" name="Graphic 4">
                            <a:extLst>
                              <a:ext uri="{FF2B5EF4-FFF2-40B4-BE49-F238E27FC236}">
                                <a16:creationId xmlns:a16="http://schemas.microsoft.com/office/drawing/2014/main" id="{24F00F84-DDF3-48AA-9ECB-EE08DC124E5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412920" y="-147484"/>
                            <a:ext cx="544178" cy="380927"/>
                            <a:chOff x="8412920" y="-147484"/>
                            <a:chExt cx="544178" cy="380927"/>
                          </a:xfrm>
                        </p:grpSpPr>
                        <p:sp>
                          <p:nvSpPr>
                            <p:cNvPr id="2146" name="Freeform: Shape 2145">
                              <a:extLst>
                                <a:ext uri="{FF2B5EF4-FFF2-40B4-BE49-F238E27FC236}">
                                  <a16:creationId xmlns:a16="http://schemas.microsoft.com/office/drawing/2014/main" id="{EF3FAF54-B149-4620-AFF0-741D9AE14DD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74075" y="-111411"/>
                              <a:ext cx="82886" cy="47073"/>
                            </a:xfrm>
                            <a:custGeom>
                              <a:avLst/>
                              <a:gdLst>
                                <a:gd name="connsiteX0" fmla="*/ 76063 w 82886"/>
                                <a:gd name="connsiteY0" fmla="*/ 47074 h 47073"/>
                                <a:gd name="connsiteX1" fmla="*/ 82886 w 82886"/>
                                <a:gd name="connsiteY1" fmla="*/ 38511 h 47073"/>
                                <a:gd name="connsiteX2" fmla="*/ 56923 w 82886"/>
                                <a:gd name="connsiteY2" fmla="*/ 22804 h 47073"/>
                                <a:gd name="connsiteX3" fmla="*/ 50603 w 82886"/>
                                <a:gd name="connsiteY3" fmla="*/ 16622 h 47073"/>
                                <a:gd name="connsiteX4" fmla="*/ 42636 w 82886"/>
                                <a:gd name="connsiteY4" fmla="*/ 13096 h 47073"/>
                                <a:gd name="connsiteX5" fmla="*/ 462 w 82886"/>
                                <a:gd name="connsiteY5" fmla="*/ 0 h 47073"/>
                                <a:gd name="connsiteX6" fmla="*/ 33157 w 82886"/>
                                <a:gd name="connsiteY6" fmla="*/ 15432 h 47073"/>
                                <a:gd name="connsiteX7" fmla="*/ 76063 w 82886"/>
                                <a:gd name="connsiteY7" fmla="*/ 47074 h 4707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82886" h="47073">
                                  <a:moveTo>
                                    <a:pt x="76063" y="47074"/>
                                  </a:moveTo>
                                  <a:cubicBezTo>
                                    <a:pt x="77803" y="43822"/>
                                    <a:pt x="80093" y="40892"/>
                                    <a:pt x="82886" y="38511"/>
                                  </a:cubicBezTo>
                                  <a:cubicBezTo>
                                    <a:pt x="73041" y="35763"/>
                                    <a:pt x="63928" y="30268"/>
                                    <a:pt x="56923" y="22804"/>
                                  </a:cubicBezTo>
                                  <a:cubicBezTo>
                                    <a:pt x="54908" y="20652"/>
                                    <a:pt x="53030" y="18317"/>
                                    <a:pt x="50603" y="16622"/>
                                  </a:cubicBezTo>
                                  <a:cubicBezTo>
                                    <a:pt x="48222" y="14974"/>
                                    <a:pt x="45383" y="14012"/>
                                    <a:pt x="42636" y="13096"/>
                                  </a:cubicBezTo>
                                  <a:cubicBezTo>
                                    <a:pt x="29402" y="8655"/>
                                    <a:pt x="14062" y="1099"/>
                                    <a:pt x="462" y="0"/>
                                  </a:cubicBezTo>
                                  <a:cubicBezTo>
                                    <a:pt x="-3797" y="17492"/>
                                    <a:pt x="22533" y="12409"/>
                                    <a:pt x="33157" y="15432"/>
                                  </a:cubicBezTo>
                                  <a:cubicBezTo>
                                    <a:pt x="39201" y="17126"/>
                                    <a:pt x="81329" y="37274"/>
                                    <a:pt x="76063" y="4707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5483B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47" name="Freeform: Shape 2146">
                              <a:extLst>
                                <a:ext uri="{FF2B5EF4-FFF2-40B4-BE49-F238E27FC236}">
                                  <a16:creationId xmlns:a16="http://schemas.microsoft.com/office/drawing/2014/main" id="{F2783C48-7FD1-4F1A-9FB3-A6B923AF53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79574" y="-114203"/>
                              <a:ext cx="77525" cy="45068"/>
                            </a:xfrm>
                            <a:custGeom>
                              <a:avLst/>
                              <a:gdLst>
                                <a:gd name="connsiteX0" fmla="*/ 77525 w 77525"/>
                                <a:gd name="connsiteY0" fmla="*/ 41806 h 45068"/>
                                <a:gd name="connsiteX1" fmla="*/ 70839 w 77525"/>
                                <a:gd name="connsiteY1" fmla="*/ 44782 h 45068"/>
                                <a:gd name="connsiteX2" fmla="*/ 64429 w 77525"/>
                                <a:gd name="connsiteY2" fmla="*/ 39745 h 45068"/>
                                <a:gd name="connsiteX3" fmla="*/ 0 w 77525"/>
                                <a:gd name="connsiteY3" fmla="*/ 4623 h 45068"/>
                                <a:gd name="connsiteX4" fmla="*/ 77525 w 77525"/>
                                <a:gd name="connsiteY4" fmla="*/ 41806 h 4506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7525" h="45068">
                                  <a:moveTo>
                                    <a:pt x="77525" y="41806"/>
                                  </a:moveTo>
                                  <a:cubicBezTo>
                                    <a:pt x="76976" y="44508"/>
                                    <a:pt x="73495" y="45652"/>
                                    <a:pt x="70839" y="44782"/>
                                  </a:cubicBezTo>
                                  <a:cubicBezTo>
                                    <a:pt x="68229" y="43912"/>
                                    <a:pt x="66306" y="41760"/>
                                    <a:pt x="64429" y="39745"/>
                                  </a:cubicBezTo>
                                  <a:cubicBezTo>
                                    <a:pt x="46661" y="20467"/>
                                    <a:pt x="24453" y="11538"/>
                                    <a:pt x="0" y="4623"/>
                                  </a:cubicBezTo>
                                  <a:cubicBezTo>
                                    <a:pt x="5037" y="-14792"/>
                                    <a:pt x="68275" y="32648"/>
                                    <a:pt x="77525" y="418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D787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48" name="Freeform: Shape 2147">
                              <a:extLst>
                                <a:ext uri="{FF2B5EF4-FFF2-40B4-BE49-F238E27FC236}">
                                  <a16:creationId xmlns:a16="http://schemas.microsoft.com/office/drawing/2014/main" id="{61646A50-5307-42F6-A4FA-B29B8043871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858798" y="-115076"/>
                              <a:ext cx="91065" cy="47578"/>
                            </a:xfrm>
                            <a:custGeom>
                              <a:avLst/>
                              <a:gdLst>
                                <a:gd name="connsiteX0" fmla="*/ 38359 w 91065"/>
                                <a:gd name="connsiteY0" fmla="*/ 18409 h 47578"/>
                                <a:gd name="connsiteX1" fmla="*/ 47014 w 91065"/>
                                <a:gd name="connsiteY1" fmla="*/ 18913 h 47578"/>
                                <a:gd name="connsiteX2" fmla="*/ 58508 w 91065"/>
                                <a:gd name="connsiteY2" fmla="*/ 24911 h 47578"/>
                                <a:gd name="connsiteX3" fmla="*/ 91065 w 91065"/>
                                <a:gd name="connsiteY3" fmla="*/ 47578 h 47578"/>
                                <a:gd name="connsiteX4" fmla="*/ 39138 w 91065"/>
                                <a:gd name="connsiteY4" fmla="*/ 10579 h 47578"/>
                                <a:gd name="connsiteX5" fmla="*/ 24530 w 91065"/>
                                <a:gd name="connsiteY5" fmla="*/ 4305 h 47578"/>
                                <a:gd name="connsiteX6" fmla="*/ 19860 w 91065"/>
                                <a:gd name="connsiteY6" fmla="*/ 734 h 47578"/>
                                <a:gd name="connsiteX7" fmla="*/ 4062 w 91065"/>
                                <a:gd name="connsiteY7" fmla="*/ 7465 h 47578"/>
                                <a:gd name="connsiteX8" fmla="*/ 38359 w 91065"/>
                                <a:gd name="connsiteY8" fmla="*/ 18409 h 475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91065" h="47578">
                                  <a:moveTo>
                                    <a:pt x="38359" y="18409"/>
                                  </a:moveTo>
                                  <a:cubicBezTo>
                                    <a:pt x="41244" y="18317"/>
                                    <a:pt x="44175" y="18226"/>
                                    <a:pt x="47014" y="18913"/>
                                  </a:cubicBezTo>
                                  <a:cubicBezTo>
                                    <a:pt x="51273" y="19874"/>
                                    <a:pt x="54936" y="22439"/>
                                    <a:pt x="58508" y="24911"/>
                                  </a:cubicBezTo>
                                  <a:cubicBezTo>
                                    <a:pt x="69360" y="32467"/>
                                    <a:pt x="80213" y="40022"/>
                                    <a:pt x="91065" y="47578"/>
                                  </a:cubicBezTo>
                                  <a:cubicBezTo>
                                    <a:pt x="78106" y="30315"/>
                                    <a:pt x="59698" y="17218"/>
                                    <a:pt x="39138" y="10579"/>
                                  </a:cubicBezTo>
                                  <a:cubicBezTo>
                                    <a:pt x="34055" y="8930"/>
                                    <a:pt x="28697" y="7602"/>
                                    <a:pt x="24530" y="4305"/>
                                  </a:cubicBezTo>
                                  <a:cubicBezTo>
                                    <a:pt x="22974" y="3069"/>
                                    <a:pt x="21645" y="1558"/>
                                    <a:pt x="19860" y="734"/>
                                  </a:cubicBezTo>
                                  <a:cubicBezTo>
                                    <a:pt x="14319" y="-1877"/>
                                    <a:pt x="8274" y="2977"/>
                                    <a:pt x="4062" y="7465"/>
                                  </a:cubicBezTo>
                                  <a:cubicBezTo>
                                    <a:pt x="-13248" y="25736"/>
                                    <a:pt x="29842" y="18638"/>
                                    <a:pt x="38359" y="1840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94844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49" name="Freeform: Shape 2148">
                              <a:extLst>
                                <a:ext uri="{FF2B5EF4-FFF2-40B4-BE49-F238E27FC236}">
                                  <a16:creationId xmlns:a16="http://schemas.microsoft.com/office/drawing/2014/main" id="{FA1BE3BA-B7C4-407D-9D0A-B125AB9C087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12920" y="-147484"/>
                              <a:ext cx="465692" cy="380927"/>
                            </a:xfrm>
                            <a:custGeom>
                              <a:avLst/>
                              <a:gdLst>
                                <a:gd name="connsiteX0" fmla="*/ 465692 w 465692"/>
                                <a:gd name="connsiteY0" fmla="*/ 39369 h 380927"/>
                                <a:gd name="connsiteX1" fmla="*/ 41343 w 465692"/>
                                <a:gd name="connsiteY1" fmla="*/ 380927 h 380927"/>
                                <a:gd name="connsiteX2" fmla="*/ 1871 w 465692"/>
                                <a:gd name="connsiteY2" fmla="*/ 246667 h 380927"/>
                                <a:gd name="connsiteX3" fmla="*/ 215076 w 465692"/>
                                <a:gd name="connsiteY3" fmla="*/ 16794 h 380927"/>
                                <a:gd name="connsiteX4" fmla="*/ 320900 w 465692"/>
                                <a:gd name="connsiteY4" fmla="*/ 3743 h 380927"/>
                                <a:gd name="connsiteX5" fmla="*/ 465692 w 465692"/>
                                <a:gd name="connsiteY5" fmla="*/ 39369 h 38092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465692" h="380927">
                                  <a:moveTo>
                                    <a:pt x="465692" y="39369"/>
                                  </a:moveTo>
                                  <a:cubicBezTo>
                                    <a:pt x="465692" y="39369"/>
                                    <a:pt x="57096" y="329137"/>
                                    <a:pt x="41343" y="380927"/>
                                  </a:cubicBezTo>
                                  <a:cubicBezTo>
                                    <a:pt x="41343" y="380927"/>
                                    <a:pt x="-10355" y="368564"/>
                                    <a:pt x="1871" y="246667"/>
                                  </a:cubicBezTo>
                                  <a:cubicBezTo>
                                    <a:pt x="14097" y="124770"/>
                                    <a:pt x="145061" y="23754"/>
                                    <a:pt x="215076" y="16794"/>
                                  </a:cubicBezTo>
                                  <a:cubicBezTo>
                                    <a:pt x="285091" y="9834"/>
                                    <a:pt x="305697" y="11024"/>
                                    <a:pt x="320900" y="3743"/>
                                  </a:cubicBezTo>
                                  <a:cubicBezTo>
                                    <a:pt x="336148" y="-3492"/>
                                    <a:pt x="432035" y="-4270"/>
                                    <a:pt x="465692" y="3936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655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0" name="Freeform: Shape 2149">
                              <a:extLst>
                                <a:ext uri="{FF2B5EF4-FFF2-40B4-BE49-F238E27FC236}">
                                  <a16:creationId xmlns:a16="http://schemas.microsoft.com/office/drawing/2014/main" id="{BB7C03B9-7672-4252-ACE4-9DF1D3A5559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93744" y="-143372"/>
                              <a:ext cx="265361" cy="68441"/>
                            </a:xfrm>
                            <a:custGeom>
                              <a:avLst/>
                              <a:gdLst>
                                <a:gd name="connsiteX0" fmla="*/ 160957 w 265361"/>
                                <a:gd name="connsiteY0" fmla="*/ 52109 h 68441"/>
                                <a:gd name="connsiteX1" fmla="*/ 0 w 265361"/>
                                <a:gd name="connsiteY1" fmla="*/ 28160 h 68441"/>
                                <a:gd name="connsiteX2" fmla="*/ 46890 w 265361"/>
                                <a:gd name="connsiteY2" fmla="*/ 19963 h 68441"/>
                                <a:gd name="connsiteX3" fmla="*/ 159949 w 265361"/>
                                <a:gd name="connsiteY3" fmla="*/ 1464 h 68441"/>
                                <a:gd name="connsiteX4" fmla="*/ 265361 w 265361"/>
                                <a:gd name="connsiteY4" fmla="*/ 32281 h 68441"/>
                                <a:gd name="connsiteX5" fmla="*/ 230331 w 265361"/>
                                <a:gd name="connsiteY5" fmla="*/ 24314 h 68441"/>
                                <a:gd name="connsiteX6" fmla="*/ 144380 w 265361"/>
                                <a:gd name="connsiteY6" fmla="*/ 19734 h 68441"/>
                                <a:gd name="connsiteX7" fmla="*/ 227446 w 265361"/>
                                <a:gd name="connsiteY7" fmla="*/ 65114 h 68441"/>
                                <a:gd name="connsiteX8" fmla="*/ 160957 w 265361"/>
                                <a:gd name="connsiteY8" fmla="*/ 52109 h 684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265361" h="68441">
                                  <a:moveTo>
                                    <a:pt x="160957" y="52109"/>
                                  </a:moveTo>
                                  <a:cubicBezTo>
                                    <a:pt x="108526" y="36586"/>
                                    <a:pt x="54171" y="20925"/>
                                    <a:pt x="0" y="28160"/>
                                  </a:cubicBezTo>
                                  <a:cubicBezTo>
                                    <a:pt x="12959" y="18544"/>
                                    <a:pt x="30726" y="20192"/>
                                    <a:pt x="46890" y="19963"/>
                                  </a:cubicBezTo>
                                  <a:cubicBezTo>
                                    <a:pt x="85126" y="19506"/>
                                    <a:pt x="121988" y="6226"/>
                                    <a:pt x="159949" y="1464"/>
                                  </a:cubicBezTo>
                                  <a:cubicBezTo>
                                    <a:pt x="197911" y="-3299"/>
                                    <a:pt x="241092" y="2700"/>
                                    <a:pt x="265361" y="32281"/>
                                  </a:cubicBezTo>
                                  <a:cubicBezTo>
                                    <a:pt x="253685" y="29625"/>
                                    <a:pt x="242008" y="26969"/>
                                    <a:pt x="230331" y="24314"/>
                                  </a:cubicBezTo>
                                  <a:cubicBezTo>
                                    <a:pt x="202032" y="17857"/>
                                    <a:pt x="172221" y="11446"/>
                                    <a:pt x="144380" y="19734"/>
                                  </a:cubicBezTo>
                                  <a:cubicBezTo>
                                    <a:pt x="159263" y="15338"/>
                                    <a:pt x="218379" y="54444"/>
                                    <a:pt x="227446" y="65114"/>
                                  </a:cubicBezTo>
                                  <a:cubicBezTo>
                                    <a:pt x="215037" y="76195"/>
                                    <a:pt x="175381" y="56413"/>
                                    <a:pt x="160957" y="5210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1" name="Freeform: Shape 2150">
                              <a:extLst>
                                <a:ext uri="{FF2B5EF4-FFF2-40B4-BE49-F238E27FC236}">
                                  <a16:creationId xmlns:a16="http://schemas.microsoft.com/office/drawing/2014/main" id="{BCF795FB-D196-405E-902E-CE7E797B2CE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47907" y="-106786"/>
                              <a:ext cx="203680" cy="89521"/>
                            </a:xfrm>
                            <a:custGeom>
                              <a:avLst/>
                              <a:gdLst>
                                <a:gd name="connsiteX0" fmla="*/ 109121 w 203680"/>
                                <a:gd name="connsiteY0" fmla="*/ 63238 h 89521"/>
                                <a:gd name="connsiteX1" fmla="*/ 0 w 203680"/>
                                <a:gd name="connsiteY1" fmla="*/ 25780 h 89521"/>
                                <a:gd name="connsiteX2" fmla="*/ 52385 w 203680"/>
                                <a:gd name="connsiteY2" fmla="*/ 1511 h 89521"/>
                                <a:gd name="connsiteX3" fmla="*/ 110907 w 203680"/>
                                <a:gd name="connsiteY3" fmla="*/ 2701 h 89521"/>
                                <a:gd name="connsiteX4" fmla="*/ 203680 w 203680"/>
                                <a:gd name="connsiteY4" fmla="*/ 35534 h 89521"/>
                                <a:gd name="connsiteX5" fmla="*/ 165536 w 203680"/>
                                <a:gd name="connsiteY5" fmla="*/ 36083 h 89521"/>
                                <a:gd name="connsiteX6" fmla="*/ 127621 w 203680"/>
                                <a:gd name="connsiteY6" fmla="*/ 26147 h 89521"/>
                                <a:gd name="connsiteX7" fmla="*/ 120523 w 203680"/>
                                <a:gd name="connsiteY7" fmla="*/ 27887 h 89521"/>
                                <a:gd name="connsiteX8" fmla="*/ 118462 w 203680"/>
                                <a:gd name="connsiteY8" fmla="*/ 41029 h 89521"/>
                                <a:gd name="connsiteX9" fmla="*/ 129086 w 203680"/>
                                <a:gd name="connsiteY9" fmla="*/ 50828 h 89521"/>
                                <a:gd name="connsiteX10" fmla="*/ 191134 w 203680"/>
                                <a:gd name="connsiteY10" fmla="*/ 89522 h 89521"/>
                                <a:gd name="connsiteX11" fmla="*/ 109121 w 203680"/>
                                <a:gd name="connsiteY11" fmla="*/ 63238 h 895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203680" h="89521">
                                  <a:moveTo>
                                    <a:pt x="109121" y="63238"/>
                                  </a:moveTo>
                                  <a:cubicBezTo>
                                    <a:pt x="72351" y="50874"/>
                                    <a:pt x="38785" y="24544"/>
                                    <a:pt x="0" y="25780"/>
                                  </a:cubicBezTo>
                                  <a:cubicBezTo>
                                    <a:pt x="13875" y="11997"/>
                                    <a:pt x="33016" y="4350"/>
                                    <a:pt x="52385" y="1511"/>
                                  </a:cubicBezTo>
                                  <a:cubicBezTo>
                                    <a:pt x="71755" y="-1328"/>
                                    <a:pt x="91491" y="275"/>
                                    <a:pt x="110907" y="2701"/>
                                  </a:cubicBezTo>
                                  <a:cubicBezTo>
                                    <a:pt x="143922" y="6868"/>
                                    <a:pt x="178129" y="14241"/>
                                    <a:pt x="203680" y="35534"/>
                                  </a:cubicBezTo>
                                  <a:cubicBezTo>
                                    <a:pt x="192507" y="42448"/>
                                    <a:pt x="177991" y="40250"/>
                                    <a:pt x="165536" y="36083"/>
                                  </a:cubicBezTo>
                                  <a:cubicBezTo>
                                    <a:pt x="153081" y="31916"/>
                                    <a:pt x="140763" y="25964"/>
                                    <a:pt x="127621" y="26147"/>
                                  </a:cubicBezTo>
                                  <a:cubicBezTo>
                                    <a:pt x="125148" y="26192"/>
                                    <a:pt x="122584" y="26467"/>
                                    <a:pt x="120523" y="27887"/>
                                  </a:cubicBezTo>
                                  <a:cubicBezTo>
                                    <a:pt x="116493" y="30634"/>
                                    <a:pt x="116127" y="36725"/>
                                    <a:pt x="118462" y="41029"/>
                                  </a:cubicBezTo>
                                  <a:cubicBezTo>
                                    <a:pt x="120752" y="45333"/>
                                    <a:pt x="124965" y="48172"/>
                                    <a:pt x="129086" y="50828"/>
                                  </a:cubicBezTo>
                                  <a:cubicBezTo>
                                    <a:pt x="144014" y="60490"/>
                                    <a:pt x="184356" y="75372"/>
                                    <a:pt x="191134" y="89522"/>
                                  </a:cubicBezTo>
                                  <a:cubicBezTo>
                                    <a:pt x="165032" y="75876"/>
                                    <a:pt x="136779" y="72488"/>
                                    <a:pt x="109121" y="6323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2" name="Freeform: Shape 2151">
                              <a:extLst>
                                <a:ext uri="{FF2B5EF4-FFF2-40B4-BE49-F238E27FC236}">
                                  <a16:creationId xmlns:a16="http://schemas.microsoft.com/office/drawing/2014/main" id="{A601EAD9-ACC3-4189-923B-902E731AC68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61269" y="-58623"/>
                              <a:ext cx="262247" cy="83257"/>
                            </a:xfrm>
                            <a:custGeom>
                              <a:avLst/>
                              <a:gdLst>
                                <a:gd name="connsiteX0" fmla="*/ 130597 w 262247"/>
                                <a:gd name="connsiteY0" fmla="*/ 13838 h 83257"/>
                                <a:gd name="connsiteX1" fmla="*/ 101703 w 262247"/>
                                <a:gd name="connsiteY1" fmla="*/ 2481 h 83257"/>
                                <a:gd name="connsiteX2" fmla="*/ 0 w 262247"/>
                                <a:gd name="connsiteY2" fmla="*/ 60545 h 83257"/>
                                <a:gd name="connsiteX3" fmla="*/ 123637 w 262247"/>
                                <a:gd name="connsiteY3" fmla="*/ 78312 h 83257"/>
                                <a:gd name="connsiteX4" fmla="*/ 136916 w 262247"/>
                                <a:gd name="connsiteY4" fmla="*/ 83257 h 83257"/>
                                <a:gd name="connsiteX5" fmla="*/ 145113 w 262247"/>
                                <a:gd name="connsiteY5" fmla="*/ 74145 h 83257"/>
                                <a:gd name="connsiteX6" fmla="*/ 141404 w 262247"/>
                                <a:gd name="connsiteY6" fmla="*/ 69841 h 83257"/>
                                <a:gd name="connsiteX7" fmla="*/ 90988 w 262247"/>
                                <a:gd name="connsiteY7" fmla="*/ 33620 h 83257"/>
                                <a:gd name="connsiteX8" fmla="*/ 132475 w 262247"/>
                                <a:gd name="connsiteY8" fmla="*/ 40488 h 83257"/>
                                <a:gd name="connsiteX9" fmla="*/ 169703 w 262247"/>
                                <a:gd name="connsiteY9" fmla="*/ 62193 h 83257"/>
                                <a:gd name="connsiteX10" fmla="*/ 262247 w 262247"/>
                                <a:gd name="connsiteY10" fmla="*/ 53768 h 83257"/>
                                <a:gd name="connsiteX11" fmla="*/ 130597 w 262247"/>
                                <a:gd name="connsiteY11" fmla="*/ 13838 h 8325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262247" h="83257">
                                  <a:moveTo>
                                    <a:pt x="130597" y="13838"/>
                                  </a:moveTo>
                                  <a:cubicBezTo>
                                    <a:pt x="121118" y="9625"/>
                                    <a:pt x="111731" y="5137"/>
                                    <a:pt x="101703" y="2481"/>
                                  </a:cubicBezTo>
                                  <a:cubicBezTo>
                                    <a:pt x="59895" y="-8646"/>
                                    <a:pt x="11723" y="18875"/>
                                    <a:pt x="0" y="60545"/>
                                  </a:cubicBezTo>
                                  <a:cubicBezTo>
                                    <a:pt x="39610" y="74420"/>
                                    <a:pt x="86592" y="58576"/>
                                    <a:pt x="123637" y="78312"/>
                                  </a:cubicBezTo>
                                  <a:cubicBezTo>
                                    <a:pt x="127850" y="80556"/>
                                    <a:pt x="132154" y="83303"/>
                                    <a:pt x="136916" y="83257"/>
                                  </a:cubicBezTo>
                                  <a:cubicBezTo>
                                    <a:pt x="141679" y="83212"/>
                                    <a:pt x="146716" y="78632"/>
                                    <a:pt x="145113" y="74145"/>
                                  </a:cubicBezTo>
                                  <a:cubicBezTo>
                                    <a:pt x="144472" y="72359"/>
                                    <a:pt x="142961" y="71031"/>
                                    <a:pt x="141404" y="69841"/>
                                  </a:cubicBezTo>
                                  <a:cubicBezTo>
                                    <a:pt x="124370" y="57065"/>
                                    <a:pt x="97078" y="53997"/>
                                    <a:pt x="90988" y="33620"/>
                                  </a:cubicBezTo>
                                  <a:cubicBezTo>
                                    <a:pt x="104771" y="29544"/>
                                    <a:pt x="119745" y="33849"/>
                                    <a:pt x="132475" y="40488"/>
                                  </a:cubicBezTo>
                                  <a:cubicBezTo>
                                    <a:pt x="145205" y="47128"/>
                                    <a:pt x="156698" y="56057"/>
                                    <a:pt x="169703" y="62193"/>
                                  </a:cubicBezTo>
                                  <a:cubicBezTo>
                                    <a:pt x="191271" y="72359"/>
                                    <a:pt x="248556" y="79960"/>
                                    <a:pt x="262247" y="53768"/>
                                  </a:cubicBezTo>
                                  <a:cubicBezTo>
                                    <a:pt x="218791" y="38794"/>
                                    <a:pt x="173550" y="32887"/>
                                    <a:pt x="130597" y="1383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5524E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3" name="Freeform: Shape 2152">
                              <a:extLst>
                                <a:ext uri="{FF2B5EF4-FFF2-40B4-BE49-F238E27FC236}">
                                  <a16:creationId xmlns:a16="http://schemas.microsoft.com/office/drawing/2014/main" id="{0D40A918-1C4E-4D14-848E-4A7479BFD42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70222" y="-61811"/>
                              <a:ext cx="162353" cy="75870"/>
                            </a:xfrm>
                            <a:custGeom>
                              <a:avLst/>
                              <a:gdLst>
                                <a:gd name="connsiteX0" fmla="*/ 618 w 162353"/>
                                <a:gd name="connsiteY0" fmla="*/ 65519 h 75870"/>
                                <a:gd name="connsiteX1" fmla="*/ 11699 w 162353"/>
                                <a:gd name="connsiteY1" fmla="*/ 37540 h 75870"/>
                                <a:gd name="connsiteX2" fmla="*/ 71823 w 162353"/>
                                <a:gd name="connsiteY2" fmla="*/ 3792 h 75870"/>
                                <a:gd name="connsiteX3" fmla="*/ 89362 w 162353"/>
                                <a:gd name="connsiteY3" fmla="*/ 175 h 75870"/>
                                <a:gd name="connsiteX4" fmla="*/ 102275 w 162353"/>
                                <a:gd name="connsiteY4" fmla="*/ 5853 h 75870"/>
                                <a:gd name="connsiteX5" fmla="*/ 157820 w 162353"/>
                                <a:gd name="connsiteY5" fmla="*/ 39830 h 75870"/>
                                <a:gd name="connsiteX6" fmla="*/ 162353 w 162353"/>
                                <a:gd name="connsiteY6" fmla="*/ 45004 h 75870"/>
                                <a:gd name="connsiteX7" fmla="*/ 138770 w 162353"/>
                                <a:gd name="connsiteY7" fmla="*/ 42028 h 75870"/>
                                <a:gd name="connsiteX8" fmla="*/ 117935 w 162353"/>
                                <a:gd name="connsiteY8" fmla="*/ 28886 h 75870"/>
                                <a:gd name="connsiteX9" fmla="*/ 79745 w 162353"/>
                                <a:gd name="connsiteY9" fmla="*/ 23528 h 75870"/>
                                <a:gd name="connsiteX10" fmla="*/ 54056 w 162353"/>
                                <a:gd name="connsiteY10" fmla="*/ 35342 h 75870"/>
                                <a:gd name="connsiteX11" fmla="*/ 66237 w 162353"/>
                                <a:gd name="connsiteY11" fmla="*/ 54849 h 75870"/>
                                <a:gd name="connsiteX12" fmla="*/ 90781 w 162353"/>
                                <a:gd name="connsiteY12" fmla="*/ 60344 h 75870"/>
                                <a:gd name="connsiteX13" fmla="*/ 107770 w 162353"/>
                                <a:gd name="connsiteY13" fmla="*/ 75868 h 75870"/>
                                <a:gd name="connsiteX14" fmla="*/ 618 w 162353"/>
                                <a:gd name="connsiteY14" fmla="*/ 65519 h 7587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62353" h="75870">
                                  <a:moveTo>
                                    <a:pt x="618" y="65519"/>
                                  </a:moveTo>
                                  <a:cubicBezTo>
                                    <a:pt x="-2038" y="55353"/>
                                    <a:pt x="4281" y="44959"/>
                                    <a:pt x="11699" y="37540"/>
                                  </a:cubicBezTo>
                                  <a:cubicBezTo>
                                    <a:pt x="28093" y="21147"/>
                                    <a:pt x="50301" y="12263"/>
                                    <a:pt x="71823" y="3792"/>
                                  </a:cubicBezTo>
                                  <a:cubicBezTo>
                                    <a:pt x="77456" y="1594"/>
                                    <a:pt x="83409" y="-650"/>
                                    <a:pt x="89362" y="175"/>
                                  </a:cubicBezTo>
                                  <a:cubicBezTo>
                                    <a:pt x="94032" y="861"/>
                                    <a:pt x="98245" y="3380"/>
                                    <a:pt x="102275" y="5853"/>
                                  </a:cubicBezTo>
                                  <a:cubicBezTo>
                                    <a:pt x="120774" y="17163"/>
                                    <a:pt x="139320" y="28519"/>
                                    <a:pt x="157820" y="39830"/>
                                  </a:cubicBezTo>
                                  <a:cubicBezTo>
                                    <a:pt x="159834" y="41066"/>
                                    <a:pt x="162078" y="42623"/>
                                    <a:pt x="162353" y="45004"/>
                                  </a:cubicBezTo>
                                  <a:cubicBezTo>
                                    <a:pt x="154889" y="48484"/>
                                    <a:pt x="145960" y="46103"/>
                                    <a:pt x="138770" y="42028"/>
                                  </a:cubicBezTo>
                                  <a:cubicBezTo>
                                    <a:pt x="131581" y="37998"/>
                                    <a:pt x="125354" y="32412"/>
                                    <a:pt x="117935" y="28886"/>
                                  </a:cubicBezTo>
                                  <a:cubicBezTo>
                                    <a:pt x="106213" y="23345"/>
                                    <a:pt x="92704" y="23391"/>
                                    <a:pt x="79745" y="23528"/>
                                  </a:cubicBezTo>
                                  <a:cubicBezTo>
                                    <a:pt x="69626" y="23666"/>
                                    <a:pt x="56895" y="25635"/>
                                    <a:pt x="54056" y="35342"/>
                                  </a:cubicBezTo>
                                  <a:cubicBezTo>
                                    <a:pt x="51721" y="43402"/>
                                    <a:pt x="58498" y="51598"/>
                                    <a:pt x="66237" y="54849"/>
                                  </a:cubicBezTo>
                                  <a:cubicBezTo>
                                    <a:pt x="73976" y="58101"/>
                                    <a:pt x="82630" y="58146"/>
                                    <a:pt x="90781" y="60344"/>
                                  </a:cubicBezTo>
                                  <a:cubicBezTo>
                                    <a:pt x="98840" y="62497"/>
                                    <a:pt x="106442" y="67488"/>
                                    <a:pt x="107770" y="75868"/>
                                  </a:cubicBezTo>
                                  <a:cubicBezTo>
                                    <a:pt x="97421" y="76097"/>
                                    <a:pt x="-985" y="59383"/>
                                    <a:pt x="618" y="655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F49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4" name="Freeform: Shape 2153">
                              <a:extLst>
                                <a:ext uri="{FF2B5EF4-FFF2-40B4-BE49-F238E27FC236}">
                                  <a16:creationId xmlns:a16="http://schemas.microsoft.com/office/drawing/2014/main" id="{EB0AE0AD-2048-44F5-AA35-BFB2B83E5D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26430" y="-77888"/>
                              <a:ext cx="275023" cy="65094"/>
                            </a:xfrm>
                            <a:custGeom>
                              <a:avLst/>
                              <a:gdLst>
                                <a:gd name="connsiteX0" fmla="*/ 103214 w 275023"/>
                                <a:gd name="connsiteY0" fmla="*/ 41025 h 65094"/>
                                <a:gd name="connsiteX1" fmla="*/ 80730 w 275023"/>
                                <a:gd name="connsiteY1" fmla="*/ 32370 h 65094"/>
                                <a:gd name="connsiteX2" fmla="*/ 61910 w 275023"/>
                                <a:gd name="connsiteY2" fmla="*/ 19640 h 65094"/>
                                <a:gd name="connsiteX3" fmla="*/ 0 w 275023"/>
                                <a:gd name="connsiteY3" fmla="*/ 13321 h 65094"/>
                                <a:gd name="connsiteX4" fmla="*/ 59437 w 275023"/>
                                <a:gd name="connsiteY4" fmla="*/ 4392 h 65094"/>
                                <a:gd name="connsiteX5" fmla="*/ 79585 w 275023"/>
                                <a:gd name="connsiteY5" fmla="*/ 12176 h 65094"/>
                                <a:gd name="connsiteX6" fmla="*/ 97948 w 275023"/>
                                <a:gd name="connsiteY6" fmla="*/ 10848 h 65094"/>
                                <a:gd name="connsiteX7" fmla="*/ 146899 w 275023"/>
                                <a:gd name="connsiteY7" fmla="*/ 33424 h 65094"/>
                                <a:gd name="connsiteX8" fmla="*/ 197865 w 275023"/>
                                <a:gd name="connsiteY8" fmla="*/ 40292 h 65094"/>
                                <a:gd name="connsiteX9" fmla="*/ 178541 w 275023"/>
                                <a:gd name="connsiteY9" fmla="*/ 27242 h 65094"/>
                                <a:gd name="connsiteX10" fmla="*/ 205237 w 275023"/>
                                <a:gd name="connsiteY10" fmla="*/ 17946 h 65094"/>
                                <a:gd name="connsiteX11" fmla="*/ 235780 w 275023"/>
                                <a:gd name="connsiteY11" fmla="*/ 23441 h 65094"/>
                                <a:gd name="connsiteX12" fmla="*/ 265132 w 275023"/>
                                <a:gd name="connsiteY12" fmla="*/ 13275 h 65094"/>
                                <a:gd name="connsiteX13" fmla="*/ 244023 w 275023"/>
                                <a:gd name="connsiteY13" fmla="*/ 8742 h 65094"/>
                                <a:gd name="connsiteX14" fmla="*/ 275023 w 275023"/>
                                <a:gd name="connsiteY14" fmla="*/ 8009 h 65094"/>
                                <a:gd name="connsiteX15" fmla="*/ 237612 w 275023"/>
                                <a:gd name="connsiteY15" fmla="*/ 35438 h 65094"/>
                                <a:gd name="connsiteX16" fmla="*/ 183532 w 275023"/>
                                <a:gd name="connsiteY16" fmla="*/ 64882 h 65094"/>
                                <a:gd name="connsiteX17" fmla="*/ 103214 w 275023"/>
                                <a:gd name="connsiteY17" fmla="*/ 41025 h 6509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75023" h="65094">
                                  <a:moveTo>
                                    <a:pt x="103214" y="41025"/>
                                  </a:moveTo>
                                  <a:cubicBezTo>
                                    <a:pt x="95521" y="38690"/>
                                    <a:pt x="87736" y="36309"/>
                                    <a:pt x="80730" y="32370"/>
                                  </a:cubicBezTo>
                                  <a:cubicBezTo>
                                    <a:pt x="74136" y="28661"/>
                                    <a:pt x="68367" y="23624"/>
                                    <a:pt x="61910" y="19640"/>
                                  </a:cubicBezTo>
                                  <a:cubicBezTo>
                                    <a:pt x="43685" y="8284"/>
                                    <a:pt x="20148" y="5903"/>
                                    <a:pt x="0" y="13321"/>
                                  </a:cubicBezTo>
                                  <a:cubicBezTo>
                                    <a:pt x="16119" y="-279"/>
                                    <a:pt x="40067" y="-3851"/>
                                    <a:pt x="59437" y="4392"/>
                                  </a:cubicBezTo>
                                  <a:cubicBezTo>
                                    <a:pt x="66077" y="7231"/>
                                    <a:pt x="72396" y="11398"/>
                                    <a:pt x="79585" y="12176"/>
                                  </a:cubicBezTo>
                                  <a:cubicBezTo>
                                    <a:pt x="85676" y="12863"/>
                                    <a:pt x="91812" y="11032"/>
                                    <a:pt x="97948" y="10848"/>
                                  </a:cubicBezTo>
                                  <a:cubicBezTo>
                                    <a:pt x="116219" y="10207"/>
                                    <a:pt x="131650" y="23258"/>
                                    <a:pt x="146899" y="33424"/>
                                  </a:cubicBezTo>
                                  <a:cubicBezTo>
                                    <a:pt x="162102" y="43589"/>
                                    <a:pt x="183166" y="51191"/>
                                    <a:pt x="197865" y="40292"/>
                                  </a:cubicBezTo>
                                  <a:cubicBezTo>
                                    <a:pt x="193698" y="33424"/>
                                    <a:pt x="186463" y="28524"/>
                                    <a:pt x="178541" y="27242"/>
                                  </a:cubicBezTo>
                                  <a:cubicBezTo>
                                    <a:pt x="181288" y="17122"/>
                                    <a:pt x="195117" y="15153"/>
                                    <a:pt x="205237" y="17946"/>
                                  </a:cubicBezTo>
                                  <a:cubicBezTo>
                                    <a:pt x="215357" y="20739"/>
                                    <a:pt x="225660" y="26189"/>
                                    <a:pt x="235780" y="23441"/>
                                  </a:cubicBezTo>
                                  <a:cubicBezTo>
                                    <a:pt x="246083" y="20602"/>
                                    <a:pt x="255104" y="9612"/>
                                    <a:pt x="265132" y="13275"/>
                                  </a:cubicBezTo>
                                  <a:cubicBezTo>
                                    <a:pt x="258081" y="11764"/>
                                    <a:pt x="251029" y="10253"/>
                                    <a:pt x="244023" y="8742"/>
                                  </a:cubicBezTo>
                                  <a:cubicBezTo>
                                    <a:pt x="254371" y="8513"/>
                                    <a:pt x="264675" y="8284"/>
                                    <a:pt x="275023" y="8009"/>
                                  </a:cubicBezTo>
                                  <a:cubicBezTo>
                                    <a:pt x="270124" y="23350"/>
                                    <a:pt x="252814" y="30310"/>
                                    <a:pt x="237612" y="35438"/>
                                  </a:cubicBezTo>
                                  <a:cubicBezTo>
                                    <a:pt x="219387" y="41620"/>
                                    <a:pt x="200383" y="63051"/>
                                    <a:pt x="183532" y="64882"/>
                                  </a:cubicBezTo>
                                  <a:cubicBezTo>
                                    <a:pt x="161552" y="67355"/>
                                    <a:pt x="124507" y="47482"/>
                                    <a:pt x="103214" y="4102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D48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5" name="Freeform: Shape 2154">
                              <a:extLst>
                                <a:ext uri="{FF2B5EF4-FFF2-40B4-BE49-F238E27FC236}">
                                  <a16:creationId xmlns:a16="http://schemas.microsoft.com/office/drawing/2014/main" id="{946C94EC-C8C1-4B84-A484-ED1EE6C61E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28140" y="11094"/>
                              <a:ext cx="205854" cy="85397"/>
                            </a:xfrm>
                            <a:custGeom>
                              <a:avLst/>
                              <a:gdLst>
                                <a:gd name="connsiteX0" fmla="*/ 127184 w 205854"/>
                                <a:gd name="connsiteY0" fmla="*/ 4794 h 85397"/>
                                <a:gd name="connsiteX1" fmla="*/ 91147 w 205854"/>
                                <a:gd name="connsiteY1" fmla="*/ 1314 h 85397"/>
                                <a:gd name="connsiteX2" fmla="*/ 56620 w 205854"/>
                                <a:gd name="connsiteY2" fmla="*/ 77 h 85397"/>
                                <a:gd name="connsiteX3" fmla="*/ 19300 w 205854"/>
                                <a:gd name="connsiteY3" fmla="*/ 13128 h 85397"/>
                                <a:gd name="connsiteX4" fmla="*/ 15820 w 205854"/>
                                <a:gd name="connsiteY4" fmla="*/ 34925 h 85397"/>
                                <a:gd name="connsiteX5" fmla="*/ 4235 w 205854"/>
                                <a:gd name="connsiteY5" fmla="*/ 65605 h 85397"/>
                                <a:gd name="connsiteX6" fmla="*/ 68 w 205854"/>
                                <a:gd name="connsiteY6" fmla="*/ 73389 h 85397"/>
                                <a:gd name="connsiteX7" fmla="*/ 18934 w 205854"/>
                                <a:gd name="connsiteY7" fmla="*/ 85387 h 85397"/>
                                <a:gd name="connsiteX8" fmla="*/ 77501 w 205854"/>
                                <a:gd name="connsiteY8" fmla="*/ 81952 h 85397"/>
                                <a:gd name="connsiteX9" fmla="*/ 120270 w 205854"/>
                                <a:gd name="connsiteY9" fmla="*/ 65651 h 85397"/>
                                <a:gd name="connsiteX10" fmla="*/ 103968 w 205854"/>
                                <a:gd name="connsiteY10" fmla="*/ 46006 h 85397"/>
                                <a:gd name="connsiteX11" fmla="*/ 125582 w 205854"/>
                                <a:gd name="connsiteY11" fmla="*/ 44861 h 85397"/>
                                <a:gd name="connsiteX12" fmla="*/ 124025 w 205854"/>
                                <a:gd name="connsiteY12" fmla="*/ 33230 h 85397"/>
                                <a:gd name="connsiteX13" fmla="*/ 151271 w 205854"/>
                                <a:gd name="connsiteY13" fmla="*/ 39870 h 85397"/>
                                <a:gd name="connsiteX14" fmla="*/ 205854 w 205854"/>
                                <a:gd name="connsiteY14" fmla="*/ 47746 h 85397"/>
                                <a:gd name="connsiteX15" fmla="*/ 127184 w 205854"/>
                                <a:gd name="connsiteY15" fmla="*/ 4794 h 853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</a:cxnLst>
                              <a:rect l="l" t="t" r="r" b="b"/>
                              <a:pathLst>
                                <a:path w="205854" h="85397">
                                  <a:moveTo>
                                    <a:pt x="127184" y="4794"/>
                                  </a:moveTo>
                                  <a:cubicBezTo>
                                    <a:pt x="115371" y="2321"/>
                                    <a:pt x="103236" y="1772"/>
                                    <a:pt x="91147" y="1314"/>
                                  </a:cubicBezTo>
                                  <a:cubicBezTo>
                                    <a:pt x="79653" y="856"/>
                                    <a:pt x="68114" y="444"/>
                                    <a:pt x="56620" y="77"/>
                                  </a:cubicBezTo>
                                  <a:cubicBezTo>
                                    <a:pt x="42700" y="-381"/>
                                    <a:pt x="25894" y="856"/>
                                    <a:pt x="19300" y="13128"/>
                                  </a:cubicBezTo>
                                  <a:cubicBezTo>
                                    <a:pt x="15820" y="19676"/>
                                    <a:pt x="16461" y="27506"/>
                                    <a:pt x="15820" y="34925"/>
                                  </a:cubicBezTo>
                                  <a:cubicBezTo>
                                    <a:pt x="14858" y="45960"/>
                                    <a:pt x="10829" y="56721"/>
                                    <a:pt x="4235" y="65605"/>
                                  </a:cubicBezTo>
                                  <a:cubicBezTo>
                                    <a:pt x="2449" y="67986"/>
                                    <a:pt x="434" y="70459"/>
                                    <a:pt x="68" y="73389"/>
                                  </a:cubicBezTo>
                                  <a:cubicBezTo>
                                    <a:pt x="-986" y="81769"/>
                                    <a:pt x="10462" y="85295"/>
                                    <a:pt x="18934" y="85387"/>
                                  </a:cubicBezTo>
                                  <a:cubicBezTo>
                                    <a:pt x="38487" y="85524"/>
                                    <a:pt x="58085" y="84379"/>
                                    <a:pt x="77501" y="81952"/>
                                  </a:cubicBezTo>
                                  <a:cubicBezTo>
                                    <a:pt x="92933" y="80029"/>
                                    <a:pt x="109372" y="76732"/>
                                    <a:pt x="120270" y="65651"/>
                                  </a:cubicBezTo>
                                  <a:cubicBezTo>
                                    <a:pt x="111341" y="63682"/>
                                    <a:pt x="104243" y="55164"/>
                                    <a:pt x="103968" y="46006"/>
                                  </a:cubicBezTo>
                                  <a:cubicBezTo>
                                    <a:pt x="111157" y="45640"/>
                                    <a:pt x="118393" y="45228"/>
                                    <a:pt x="125582" y="44861"/>
                                  </a:cubicBezTo>
                                  <a:cubicBezTo>
                                    <a:pt x="126086" y="40923"/>
                                    <a:pt x="125536" y="36894"/>
                                    <a:pt x="124025" y="33230"/>
                                  </a:cubicBezTo>
                                  <a:cubicBezTo>
                                    <a:pt x="133412" y="31994"/>
                                    <a:pt x="142433" y="36436"/>
                                    <a:pt x="151271" y="39870"/>
                                  </a:cubicBezTo>
                                  <a:cubicBezTo>
                                    <a:pt x="167206" y="46052"/>
                                    <a:pt x="189095" y="52005"/>
                                    <a:pt x="205854" y="47746"/>
                                  </a:cubicBezTo>
                                  <a:cubicBezTo>
                                    <a:pt x="203107" y="25950"/>
                                    <a:pt x="145547" y="8640"/>
                                    <a:pt x="127184" y="479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3E4D48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6" name="Freeform: Shape 2155">
                              <a:extLst>
                                <a:ext uri="{FF2B5EF4-FFF2-40B4-BE49-F238E27FC236}">
                                  <a16:creationId xmlns:a16="http://schemas.microsoft.com/office/drawing/2014/main" id="{94C81044-8F41-4C34-81C3-58F7B06FB81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28327" y="-13784"/>
                              <a:ext cx="295052" cy="122396"/>
                            </a:xfrm>
                            <a:custGeom>
                              <a:avLst/>
                              <a:gdLst>
                                <a:gd name="connsiteX0" fmla="*/ 40956 w 295052"/>
                                <a:gd name="connsiteY0" fmla="*/ 118645 h 122396"/>
                                <a:gd name="connsiteX1" fmla="*/ 15725 w 295052"/>
                                <a:gd name="connsiteY1" fmla="*/ 121942 h 122396"/>
                                <a:gd name="connsiteX2" fmla="*/ 64 w 295052"/>
                                <a:gd name="connsiteY2" fmla="*/ 104679 h 122396"/>
                                <a:gd name="connsiteX3" fmla="*/ 19983 w 295052"/>
                                <a:gd name="connsiteY3" fmla="*/ 90484 h 122396"/>
                                <a:gd name="connsiteX4" fmla="*/ 46176 w 295052"/>
                                <a:gd name="connsiteY4" fmla="*/ 96345 h 122396"/>
                                <a:gd name="connsiteX5" fmla="*/ 117336 w 295052"/>
                                <a:gd name="connsiteY5" fmla="*/ 83936 h 122396"/>
                                <a:gd name="connsiteX6" fmla="*/ 84504 w 295052"/>
                                <a:gd name="connsiteY6" fmla="*/ 64795 h 122396"/>
                                <a:gd name="connsiteX7" fmla="*/ 125029 w 295052"/>
                                <a:gd name="connsiteY7" fmla="*/ 70748 h 122396"/>
                                <a:gd name="connsiteX8" fmla="*/ 120084 w 295052"/>
                                <a:gd name="connsiteY8" fmla="*/ 51195 h 122396"/>
                                <a:gd name="connsiteX9" fmla="*/ 151542 w 295052"/>
                                <a:gd name="connsiteY9" fmla="*/ 53988 h 122396"/>
                                <a:gd name="connsiteX10" fmla="*/ 182131 w 295052"/>
                                <a:gd name="connsiteY10" fmla="*/ 65436 h 122396"/>
                                <a:gd name="connsiteX11" fmla="*/ 199715 w 295052"/>
                                <a:gd name="connsiteY11" fmla="*/ 44006 h 122396"/>
                                <a:gd name="connsiteX12" fmla="*/ 186298 w 295052"/>
                                <a:gd name="connsiteY12" fmla="*/ 27475 h 122396"/>
                                <a:gd name="connsiteX13" fmla="*/ 295052 w 295052"/>
                                <a:gd name="connsiteY13" fmla="*/ 0 h 122396"/>
                                <a:gd name="connsiteX14" fmla="*/ 228838 w 295052"/>
                                <a:gd name="connsiteY14" fmla="*/ 53347 h 122396"/>
                                <a:gd name="connsiteX15" fmla="*/ 166928 w 295052"/>
                                <a:gd name="connsiteY15" fmla="*/ 102802 h 122396"/>
                                <a:gd name="connsiteX16" fmla="*/ 120770 w 295052"/>
                                <a:gd name="connsiteY16" fmla="*/ 108342 h 122396"/>
                                <a:gd name="connsiteX17" fmla="*/ 40956 w 295052"/>
                                <a:gd name="connsiteY17" fmla="*/ 118645 h 12239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95052" h="122396">
                                  <a:moveTo>
                                    <a:pt x="40956" y="118645"/>
                                  </a:moveTo>
                                  <a:cubicBezTo>
                                    <a:pt x="32714" y="120889"/>
                                    <a:pt x="24151" y="123454"/>
                                    <a:pt x="15725" y="121942"/>
                                  </a:cubicBezTo>
                                  <a:cubicBezTo>
                                    <a:pt x="7299" y="120431"/>
                                    <a:pt x="-806" y="113196"/>
                                    <a:pt x="64" y="104679"/>
                                  </a:cubicBezTo>
                                  <a:cubicBezTo>
                                    <a:pt x="980" y="95750"/>
                                    <a:pt x="11054" y="90346"/>
                                    <a:pt x="19983" y="90484"/>
                                  </a:cubicBezTo>
                                  <a:cubicBezTo>
                                    <a:pt x="28959" y="90575"/>
                                    <a:pt x="37384" y="94422"/>
                                    <a:pt x="46176" y="96345"/>
                                  </a:cubicBezTo>
                                  <a:cubicBezTo>
                                    <a:pt x="70033" y="101657"/>
                                    <a:pt x="94532" y="92728"/>
                                    <a:pt x="117336" y="83936"/>
                                  </a:cubicBezTo>
                                  <a:cubicBezTo>
                                    <a:pt x="106392" y="77571"/>
                                    <a:pt x="95448" y="71160"/>
                                    <a:pt x="84504" y="64795"/>
                                  </a:cubicBezTo>
                                  <a:cubicBezTo>
                                    <a:pt x="97463" y="58109"/>
                                    <a:pt x="114543" y="60582"/>
                                    <a:pt x="125029" y="70748"/>
                                  </a:cubicBezTo>
                                  <a:cubicBezTo>
                                    <a:pt x="123381" y="64245"/>
                                    <a:pt x="121732" y="57743"/>
                                    <a:pt x="120084" y="51195"/>
                                  </a:cubicBezTo>
                                  <a:cubicBezTo>
                                    <a:pt x="129425" y="45379"/>
                                    <a:pt x="141743" y="48905"/>
                                    <a:pt x="151542" y="53988"/>
                                  </a:cubicBezTo>
                                  <a:cubicBezTo>
                                    <a:pt x="161341" y="59025"/>
                                    <a:pt x="171141" y="65619"/>
                                    <a:pt x="182131" y="65436"/>
                                  </a:cubicBezTo>
                                  <a:cubicBezTo>
                                    <a:pt x="193167" y="65299"/>
                                    <a:pt x="204569" y="53896"/>
                                    <a:pt x="199715" y="44006"/>
                                  </a:cubicBezTo>
                                  <a:cubicBezTo>
                                    <a:pt x="196555" y="37549"/>
                                    <a:pt x="187901" y="34481"/>
                                    <a:pt x="186298" y="27475"/>
                                  </a:cubicBezTo>
                                  <a:cubicBezTo>
                                    <a:pt x="224259" y="33519"/>
                                    <a:pt x="264510" y="23354"/>
                                    <a:pt x="295052" y="0"/>
                                  </a:cubicBezTo>
                                  <a:cubicBezTo>
                                    <a:pt x="272981" y="17767"/>
                                    <a:pt x="250864" y="35534"/>
                                    <a:pt x="228838" y="53347"/>
                                  </a:cubicBezTo>
                                  <a:cubicBezTo>
                                    <a:pt x="209239" y="69191"/>
                                    <a:pt x="189274" y="91033"/>
                                    <a:pt x="166928" y="102802"/>
                                  </a:cubicBezTo>
                                  <a:cubicBezTo>
                                    <a:pt x="151863" y="110724"/>
                                    <a:pt x="137347" y="108388"/>
                                    <a:pt x="120770" y="108342"/>
                                  </a:cubicBezTo>
                                  <a:cubicBezTo>
                                    <a:pt x="93845" y="108297"/>
                                    <a:pt x="67011" y="111639"/>
                                    <a:pt x="40956" y="11864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D5854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7" name="Freeform: Shape 2156">
                              <a:extLst>
                                <a:ext uri="{FF2B5EF4-FFF2-40B4-BE49-F238E27FC236}">
                                  <a16:creationId xmlns:a16="http://schemas.microsoft.com/office/drawing/2014/main" id="{6D521E94-602B-4624-AB5D-916968794B7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38474" y="10054"/>
                              <a:ext cx="143419" cy="109414"/>
                            </a:xfrm>
                            <a:custGeom>
                              <a:avLst/>
                              <a:gdLst>
                                <a:gd name="connsiteX0" fmla="*/ 0 w 143419"/>
                                <a:gd name="connsiteY0" fmla="*/ 76078 h 109414"/>
                                <a:gd name="connsiteX1" fmla="*/ 6777 w 143419"/>
                                <a:gd name="connsiteY1" fmla="*/ 53091 h 109414"/>
                                <a:gd name="connsiteX2" fmla="*/ 687 w 143419"/>
                                <a:gd name="connsiteY2" fmla="*/ 42696 h 109414"/>
                                <a:gd name="connsiteX3" fmla="*/ 16393 w 143419"/>
                                <a:gd name="connsiteY3" fmla="*/ 44528 h 109414"/>
                                <a:gd name="connsiteX4" fmla="*/ 31917 w 143419"/>
                                <a:gd name="connsiteY4" fmla="*/ 51076 h 109414"/>
                                <a:gd name="connsiteX5" fmla="*/ 23812 w 143419"/>
                                <a:gd name="connsiteY5" fmla="*/ 41872 h 109414"/>
                                <a:gd name="connsiteX6" fmla="*/ 30909 w 143419"/>
                                <a:gd name="connsiteY6" fmla="*/ 31843 h 109414"/>
                                <a:gd name="connsiteX7" fmla="*/ 41166 w 143419"/>
                                <a:gd name="connsiteY7" fmla="*/ 32530 h 109414"/>
                                <a:gd name="connsiteX8" fmla="*/ 74136 w 143419"/>
                                <a:gd name="connsiteY8" fmla="*/ 40635 h 109414"/>
                                <a:gd name="connsiteX9" fmla="*/ 84577 w 143419"/>
                                <a:gd name="connsiteY9" fmla="*/ 41414 h 109414"/>
                                <a:gd name="connsiteX10" fmla="*/ 93186 w 143419"/>
                                <a:gd name="connsiteY10" fmla="*/ 26394 h 109414"/>
                                <a:gd name="connsiteX11" fmla="*/ 83432 w 143419"/>
                                <a:gd name="connsiteY11" fmla="*/ 10642 h 109414"/>
                                <a:gd name="connsiteX12" fmla="*/ 123133 w 143419"/>
                                <a:gd name="connsiteY12" fmla="*/ 11054 h 109414"/>
                                <a:gd name="connsiteX13" fmla="*/ 143419 w 143419"/>
                                <a:gd name="connsiteY13" fmla="*/ 110 h 109414"/>
                                <a:gd name="connsiteX14" fmla="*/ 128537 w 143419"/>
                                <a:gd name="connsiteY14" fmla="*/ 23280 h 109414"/>
                                <a:gd name="connsiteX15" fmla="*/ 103443 w 143419"/>
                                <a:gd name="connsiteY15" fmla="*/ 37155 h 109414"/>
                                <a:gd name="connsiteX16" fmla="*/ 77113 w 143419"/>
                                <a:gd name="connsiteY16" fmla="*/ 62753 h 109414"/>
                                <a:gd name="connsiteX17" fmla="*/ 14012 w 143419"/>
                                <a:gd name="connsiteY17" fmla="*/ 109414 h 109414"/>
                                <a:gd name="connsiteX18" fmla="*/ 20148 w 143419"/>
                                <a:gd name="connsiteY18" fmla="*/ 94532 h 109414"/>
                                <a:gd name="connsiteX19" fmla="*/ 35763 w 143419"/>
                                <a:gd name="connsiteY19" fmla="*/ 86289 h 109414"/>
                                <a:gd name="connsiteX20" fmla="*/ 46387 w 143419"/>
                                <a:gd name="connsiteY20" fmla="*/ 73834 h 109414"/>
                                <a:gd name="connsiteX21" fmla="*/ 57331 w 143419"/>
                                <a:gd name="connsiteY21" fmla="*/ 68293 h 109414"/>
                                <a:gd name="connsiteX22" fmla="*/ 0 w 143419"/>
                                <a:gd name="connsiteY22" fmla="*/ 76078 h 10941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</a:cxnLst>
                              <a:rect l="l" t="t" r="r" b="b"/>
                              <a:pathLst>
                                <a:path w="143419" h="109414">
                                  <a:moveTo>
                                    <a:pt x="0" y="76078"/>
                                  </a:moveTo>
                                  <a:cubicBezTo>
                                    <a:pt x="8472" y="72598"/>
                                    <a:pt x="11997" y="60600"/>
                                    <a:pt x="6777" y="53091"/>
                                  </a:cubicBezTo>
                                  <a:cubicBezTo>
                                    <a:pt x="4442" y="49702"/>
                                    <a:pt x="549" y="46817"/>
                                    <a:pt x="687" y="42696"/>
                                  </a:cubicBezTo>
                                  <a:cubicBezTo>
                                    <a:pt x="4442" y="38208"/>
                                    <a:pt x="11814" y="40864"/>
                                    <a:pt x="16393" y="44528"/>
                                  </a:cubicBezTo>
                                  <a:cubicBezTo>
                                    <a:pt x="20973" y="48145"/>
                                    <a:pt x="26284" y="52770"/>
                                    <a:pt x="31917" y="51076"/>
                                  </a:cubicBezTo>
                                  <a:cubicBezTo>
                                    <a:pt x="27567" y="50297"/>
                                    <a:pt x="24040" y="46268"/>
                                    <a:pt x="23812" y="41872"/>
                                  </a:cubicBezTo>
                                  <a:cubicBezTo>
                                    <a:pt x="23583" y="37476"/>
                                    <a:pt x="26696" y="33080"/>
                                    <a:pt x="30909" y="31843"/>
                                  </a:cubicBezTo>
                                  <a:cubicBezTo>
                                    <a:pt x="34252" y="30882"/>
                                    <a:pt x="37824" y="31706"/>
                                    <a:pt x="41166" y="32530"/>
                                  </a:cubicBezTo>
                                  <a:cubicBezTo>
                                    <a:pt x="52156" y="35232"/>
                                    <a:pt x="63147" y="37934"/>
                                    <a:pt x="74136" y="40635"/>
                                  </a:cubicBezTo>
                                  <a:cubicBezTo>
                                    <a:pt x="77571" y="41460"/>
                                    <a:pt x="81188" y="42330"/>
                                    <a:pt x="84577" y="41414"/>
                                  </a:cubicBezTo>
                                  <a:cubicBezTo>
                                    <a:pt x="90667" y="39765"/>
                                    <a:pt x="94056" y="32622"/>
                                    <a:pt x="93186" y="26394"/>
                                  </a:cubicBezTo>
                                  <a:cubicBezTo>
                                    <a:pt x="92316" y="20121"/>
                                    <a:pt x="88148" y="14809"/>
                                    <a:pt x="83432" y="10642"/>
                                  </a:cubicBezTo>
                                  <a:cubicBezTo>
                                    <a:pt x="95979" y="5697"/>
                                    <a:pt x="110953" y="16778"/>
                                    <a:pt x="123133" y="11054"/>
                                  </a:cubicBezTo>
                                  <a:cubicBezTo>
                                    <a:pt x="130277" y="7711"/>
                                    <a:pt x="135634" y="-1080"/>
                                    <a:pt x="143419" y="110"/>
                                  </a:cubicBezTo>
                                  <a:cubicBezTo>
                                    <a:pt x="143510" y="9680"/>
                                    <a:pt x="136504" y="17969"/>
                                    <a:pt x="128537" y="23280"/>
                                  </a:cubicBezTo>
                                  <a:cubicBezTo>
                                    <a:pt x="120569" y="28592"/>
                                    <a:pt x="111411" y="31843"/>
                                    <a:pt x="103443" y="37155"/>
                                  </a:cubicBezTo>
                                  <a:cubicBezTo>
                                    <a:pt x="93232" y="43978"/>
                                    <a:pt x="85493" y="53778"/>
                                    <a:pt x="77113" y="62753"/>
                                  </a:cubicBezTo>
                                  <a:cubicBezTo>
                                    <a:pt x="59163" y="81985"/>
                                    <a:pt x="37641" y="97875"/>
                                    <a:pt x="14012" y="109414"/>
                                  </a:cubicBezTo>
                                  <a:cubicBezTo>
                                    <a:pt x="11219" y="104240"/>
                                    <a:pt x="15157" y="97737"/>
                                    <a:pt x="20148" y="94532"/>
                                  </a:cubicBezTo>
                                  <a:cubicBezTo>
                                    <a:pt x="25094" y="91327"/>
                                    <a:pt x="31093" y="89907"/>
                                    <a:pt x="35763" y="86289"/>
                                  </a:cubicBezTo>
                                  <a:cubicBezTo>
                                    <a:pt x="40067" y="82901"/>
                                    <a:pt x="42769" y="77955"/>
                                    <a:pt x="46387" y="73834"/>
                                  </a:cubicBezTo>
                                  <a:cubicBezTo>
                                    <a:pt x="49546" y="70262"/>
                                    <a:pt x="52935" y="67836"/>
                                    <a:pt x="57331" y="68293"/>
                                  </a:cubicBezTo>
                                  <a:cubicBezTo>
                                    <a:pt x="39518" y="77635"/>
                                    <a:pt x="16439" y="69347"/>
                                    <a:pt x="0" y="7607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46C69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8" name="Freeform: Shape 2157">
                              <a:extLst>
                                <a:ext uri="{FF2B5EF4-FFF2-40B4-BE49-F238E27FC236}">
                                  <a16:creationId xmlns:a16="http://schemas.microsoft.com/office/drawing/2014/main" id="{5E7CD91A-3510-4A5B-A5FC-9AC7BD6306E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9187" y="-117318"/>
                              <a:ext cx="425286" cy="338889"/>
                            </a:xfrm>
                            <a:custGeom>
                              <a:avLst/>
                              <a:gdLst>
                                <a:gd name="connsiteX0" fmla="*/ 28916 w 425286"/>
                                <a:gd name="connsiteY0" fmla="*/ 299934 h 338889"/>
                                <a:gd name="connsiteX1" fmla="*/ 126544 w 425286"/>
                                <a:gd name="connsiteY1" fmla="*/ 213113 h 338889"/>
                                <a:gd name="connsiteX2" fmla="*/ 238916 w 425286"/>
                                <a:gd name="connsiteY2" fmla="*/ 113792 h 338889"/>
                                <a:gd name="connsiteX3" fmla="*/ 267536 w 425286"/>
                                <a:gd name="connsiteY3" fmla="*/ 90621 h 338889"/>
                                <a:gd name="connsiteX4" fmla="*/ 322211 w 425286"/>
                                <a:gd name="connsiteY4" fmla="*/ 59987 h 338889"/>
                                <a:gd name="connsiteX5" fmla="*/ 376107 w 425286"/>
                                <a:gd name="connsiteY5" fmla="*/ 20515 h 338889"/>
                                <a:gd name="connsiteX6" fmla="*/ 425287 w 425286"/>
                                <a:gd name="connsiteY6" fmla="*/ 0 h 338889"/>
                                <a:gd name="connsiteX7" fmla="*/ 386181 w 425286"/>
                                <a:gd name="connsiteY7" fmla="*/ 34481 h 338889"/>
                                <a:gd name="connsiteX8" fmla="*/ 113539 w 425286"/>
                                <a:gd name="connsiteY8" fmla="*/ 246953 h 338889"/>
                                <a:gd name="connsiteX9" fmla="*/ 31023 w 425286"/>
                                <a:gd name="connsiteY9" fmla="*/ 319258 h 338889"/>
                                <a:gd name="connsiteX10" fmla="*/ 251 w 425286"/>
                                <a:gd name="connsiteY10" fmla="*/ 333865 h 338889"/>
                                <a:gd name="connsiteX11" fmla="*/ 28916 w 425286"/>
                                <a:gd name="connsiteY11" fmla="*/ 299934 h 33888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425286" h="338889">
                                  <a:moveTo>
                                    <a:pt x="28916" y="299934"/>
                                  </a:moveTo>
                                  <a:cubicBezTo>
                                    <a:pt x="61291" y="270810"/>
                                    <a:pt x="93894" y="241962"/>
                                    <a:pt x="126544" y="213113"/>
                                  </a:cubicBezTo>
                                  <a:cubicBezTo>
                                    <a:pt x="164001" y="180006"/>
                                    <a:pt x="201458" y="146899"/>
                                    <a:pt x="238916" y="113792"/>
                                  </a:cubicBezTo>
                                  <a:cubicBezTo>
                                    <a:pt x="248120" y="105641"/>
                                    <a:pt x="257370" y="97490"/>
                                    <a:pt x="267536" y="90621"/>
                                  </a:cubicBezTo>
                                  <a:cubicBezTo>
                                    <a:pt x="284845" y="78944"/>
                                    <a:pt x="304535" y="71206"/>
                                    <a:pt x="322211" y="59987"/>
                                  </a:cubicBezTo>
                                  <a:cubicBezTo>
                                    <a:pt x="341031" y="48081"/>
                                    <a:pt x="357241" y="32375"/>
                                    <a:pt x="376107" y="20515"/>
                                  </a:cubicBezTo>
                                  <a:cubicBezTo>
                                    <a:pt x="391218" y="10990"/>
                                    <a:pt x="407886" y="4030"/>
                                    <a:pt x="425287" y="0"/>
                                  </a:cubicBezTo>
                                  <a:cubicBezTo>
                                    <a:pt x="417273" y="15706"/>
                                    <a:pt x="401201" y="25277"/>
                                    <a:pt x="386181" y="34481"/>
                                  </a:cubicBezTo>
                                  <a:cubicBezTo>
                                    <a:pt x="287684" y="94513"/>
                                    <a:pt x="200360" y="170939"/>
                                    <a:pt x="113539" y="246953"/>
                                  </a:cubicBezTo>
                                  <a:cubicBezTo>
                                    <a:pt x="86018" y="271039"/>
                                    <a:pt x="58498" y="295126"/>
                                    <a:pt x="31023" y="319258"/>
                                  </a:cubicBezTo>
                                  <a:cubicBezTo>
                                    <a:pt x="25436" y="324157"/>
                                    <a:pt x="4876" y="349480"/>
                                    <a:pt x="251" y="333865"/>
                                  </a:cubicBezTo>
                                  <a:cubicBezTo>
                                    <a:pt x="-2771" y="323654"/>
                                    <a:pt x="22368" y="305841"/>
                                    <a:pt x="28916" y="29993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506A60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59" name="Freeform: Shape 2158">
                              <a:extLst>
                                <a:ext uri="{FF2B5EF4-FFF2-40B4-BE49-F238E27FC236}">
                                  <a16:creationId xmlns:a16="http://schemas.microsoft.com/office/drawing/2014/main" id="{47598443-8FF0-4A71-BFFE-6F7B999C12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46982" y="-118967"/>
                              <a:ext cx="434835" cy="346228"/>
                            </a:xfrm>
                            <a:custGeom>
                              <a:avLst/>
                              <a:gdLst>
                                <a:gd name="connsiteX0" fmla="*/ 257348 w 434835"/>
                                <a:gd name="connsiteY0" fmla="*/ 131788 h 346228"/>
                                <a:gd name="connsiteX1" fmla="*/ 296545 w 434835"/>
                                <a:gd name="connsiteY1" fmla="*/ 100970 h 346228"/>
                                <a:gd name="connsiteX2" fmla="*/ 366423 w 434835"/>
                                <a:gd name="connsiteY2" fmla="*/ 57010 h 346228"/>
                                <a:gd name="connsiteX3" fmla="*/ 434835 w 434835"/>
                                <a:gd name="connsiteY3" fmla="*/ 0 h 346228"/>
                                <a:gd name="connsiteX4" fmla="*/ 260049 w 434835"/>
                                <a:gd name="connsiteY4" fmla="*/ 145479 h 346228"/>
                                <a:gd name="connsiteX5" fmla="*/ 112051 w 434835"/>
                                <a:gd name="connsiteY5" fmla="*/ 276214 h 346228"/>
                                <a:gd name="connsiteX6" fmla="*/ 0 w 434835"/>
                                <a:gd name="connsiteY6" fmla="*/ 346229 h 346228"/>
                                <a:gd name="connsiteX7" fmla="*/ 128903 w 434835"/>
                                <a:gd name="connsiteY7" fmla="*/ 238298 h 346228"/>
                                <a:gd name="connsiteX8" fmla="*/ 257348 w 434835"/>
                                <a:gd name="connsiteY8" fmla="*/ 131788 h 34622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34835" h="346228">
                                  <a:moveTo>
                                    <a:pt x="257348" y="131788"/>
                                  </a:moveTo>
                                  <a:cubicBezTo>
                                    <a:pt x="270123" y="121164"/>
                                    <a:pt x="282945" y="110540"/>
                                    <a:pt x="296545" y="100970"/>
                                  </a:cubicBezTo>
                                  <a:cubicBezTo>
                                    <a:pt x="319029" y="85126"/>
                                    <a:pt x="343481" y="72259"/>
                                    <a:pt x="366423" y="57010"/>
                                  </a:cubicBezTo>
                                  <a:cubicBezTo>
                                    <a:pt x="391196" y="40571"/>
                                    <a:pt x="414229" y="21430"/>
                                    <a:pt x="434835" y="0"/>
                                  </a:cubicBezTo>
                                  <a:cubicBezTo>
                                    <a:pt x="393302" y="63971"/>
                                    <a:pt x="320402" y="98772"/>
                                    <a:pt x="260049" y="145479"/>
                                  </a:cubicBezTo>
                                  <a:cubicBezTo>
                                    <a:pt x="207985" y="185776"/>
                                    <a:pt x="164254" y="236101"/>
                                    <a:pt x="112051" y="276214"/>
                                  </a:cubicBezTo>
                                  <a:cubicBezTo>
                                    <a:pt x="79265" y="301445"/>
                                    <a:pt x="38831" y="331942"/>
                                    <a:pt x="0" y="346229"/>
                                  </a:cubicBezTo>
                                  <a:cubicBezTo>
                                    <a:pt x="35076" y="305612"/>
                                    <a:pt x="87461" y="272642"/>
                                    <a:pt x="128903" y="238298"/>
                                  </a:cubicBezTo>
                                  <a:cubicBezTo>
                                    <a:pt x="171764" y="202764"/>
                                    <a:pt x="214533" y="167276"/>
                                    <a:pt x="257348" y="13178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5483B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0" name="Freeform: Shape 2159">
                              <a:extLst>
                                <a:ext uri="{FF2B5EF4-FFF2-40B4-BE49-F238E27FC236}">
                                  <a16:creationId xmlns:a16="http://schemas.microsoft.com/office/drawing/2014/main" id="{028212B0-2735-48A3-9045-BA685B17E33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5179" y="-94469"/>
                              <a:ext cx="407681" cy="316299"/>
                            </a:xfrm>
                            <a:custGeom>
                              <a:avLst/>
                              <a:gdLst>
                                <a:gd name="connsiteX0" fmla="*/ 142686 w 407681"/>
                                <a:gd name="connsiteY0" fmla="*/ 216410 h 316299"/>
                                <a:gd name="connsiteX1" fmla="*/ 232529 w 407681"/>
                                <a:gd name="connsiteY1" fmla="*/ 139160 h 316299"/>
                                <a:gd name="connsiteX2" fmla="*/ 407681 w 407681"/>
                                <a:gd name="connsiteY2" fmla="*/ 0 h 316299"/>
                                <a:gd name="connsiteX3" fmla="*/ 334918 w 407681"/>
                                <a:gd name="connsiteY3" fmla="*/ 56552 h 316299"/>
                                <a:gd name="connsiteX4" fmla="*/ 307306 w 407681"/>
                                <a:gd name="connsiteY4" fmla="*/ 79540 h 316299"/>
                                <a:gd name="connsiteX5" fmla="*/ 278458 w 407681"/>
                                <a:gd name="connsiteY5" fmla="*/ 95200 h 316299"/>
                                <a:gd name="connsiteX6" fmla="*/ 236787 w 407681"/>
                                <a:gd name="connsiteY6" fmla="*/ 128765 h 316299"/>
                                <a:gd name="connsiteX7" fmla="*/ 105824 w 407681"/>
                                <a:gd name="connsiteY7" fmla="*/ 241824 h 316299"/>
                                <a:gd name="connsiteX8" fmla="*/ 21843 w 407681"/>
                                <a:gd name="connsiteY8" fmla="*/ 299109 h 316299"/>
                                <a:gd name="connsiteX9" fmla="*/ 0 w 407681"/>
                                <a:gd name="connsiteY9" fmla="*/ 316281 h 316299"/>
                                <a:gd name="connsiteX10" fmla="*/ 73175 w 407681"/>
                                <a:gd name="connsiteY10" fmla="*/ 270902 h 316299"/>
                                <a:gd name="connsiteX11" fmla="*/ 142686 w 407681"/>
                                <a:gd name="connsiteY11" fmla="*/ 216410 h 31629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407681" h="316299">
                                  <a:moveTo>
                                    <a:pt x="142686" y="216410"/>
                                  </a:moveTo>
                                  <a:cubicBezTo>
                                    <a:pt x="172725" y="190767"/>
                                    <a:pt x="201345" y="163429"/>
                                    <a:pt x="232529" y="139160"/>
                                  </a:cubicBezTo>
                                  <a:cubicBezTo>
                                    <a:pt x="291508" y="93185"/>
                                    <a:pt x="359921" y="57560"/>
                                    <a:pt x="407681" y="0"/>
                                  </a:cubicBezTo>
                                  <a:cubicBezTo>
                                    <a:pt x="381992" y="16897"/>
                                    <a:pt x="357631" y="35809"/>
                                    <a:pt x="334918" y="56552"/>
                                  </a:cubicBezTo>
                                  <a:cubicBezTo>
                                    <a:pt x="326081" y="64657"/>
                                    <a:pt x="317380" y="73083"/>
                                    <a:pt x="307306" y="79540"/>
                                  </a:cubicBezTo>
                                  <a:cubicBezTo>
                                    <a:pt x="298102" y="85447"/>
                                    <a:pt x="287936" y="89660"/>
                                    <a:pt x="278458" y="95200"/>
                                  </a:cubicBezTo>
                                  <a:cubicBezTo>
                                    <a:pt x="263026" y="104221"/>
                                    <a:pt x="249838" y="116539"/>
                                    <a:pt x="236787" y="128765"/>
                                  </a:cubicBezTo>
                                  <a:cubicBezTo>
                                    <a:pt x="194613" y="168146"/>
                                    <a:pt x="152119" y="207389"/>
                                    <a:pt x="105824" y="241824"/>
                                  </a:cubicBezTo>
                                  <a:cubicBezTo>
                                    <a:pt x="78624" y="262064"/>
                                    <a:pt x="50233" y="280564"/>
                                    <a:pt x="21843" y="299109"/>
                                  </a:cubicBezTo>
                                  <a:cubicBezTo>
                                    <a:pt x="14150" y="304146"/>
                                    <a:pt x="3847" y="308863"/>
                                    <a:pt x="0" y="316281"/>
                                  </a:cubicBezTo>
                                  <a:cubicBezTo>
                                    <a:pt x="19507" y="317197"/>
                                    <a:pt x="56324" y="283037"/>
                                    <a:pt x="73175" y="270902"/>
                                  </a:cubicBezTo>
                                  <a:cubicBezTo>
                                    <a:pt x="97032" y="253776"/>
                                    <a:pt x="120477" y="235734"/>
                                    <a:pt x="142686" y="21641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43631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1" name="Freeform: Shape 2160">
                              <a:extLst>
                                <a:ext uri="{FF2B5EF4-FFF2-40B4-BE49-F238E27FC236}">
                                  <a16:creationId xmlns:a16="http://schemas.microsoft.com/office/drawing/2014/main" id="{4FD5175D-BD16-4DE8-BA32-89FE438F05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52615" y="47"/>
                              <a:ext cx="188706" cy="55679"/>
                            </a:xfrm>
                            <a:custGeom>
                              <a:avLst/>
                              <a:gdLst>
                                <a:gd name="connsiteX0" fmla="*/ 115440 w 188706"/>
                                <a:gd name="connsiteY0" fmla="*/ 17306 h 55679"/>
                                <a:gd name="connsiteX1" fmla="*/ 98589 w 188706"/>
                                <a:gd name="connsiteY1" fmla="*/ 7553 h 55679"/>
                                <a:gd name="connsiteX2" fmla="*/ 73450 w 188706"/>
                                <a:gd name="connsiteY2" fmla="*/ 684 h 55679"/>
                                <a:gd name="connsiteX3" fmla="*/ 0 w 188706"/>
                                <a:gd name="connsiteY3" fmla="*/ 19459 h 55679"/>
                                <a:gd name="connsiteX4" fmla="*/ 60033 w 188706"/>
                                <a:gd name="connsiteY4" fmla="*/ 7370 h 55679"/>
                                <a:gd name="connsiteX5" fmla="*/ 119058 w 188706"/>
                                <a:gd name="connsiteY5" fmla="*/ 20603 h 55679"/>
                                <a:gd name="connsiteX6" fmla="*/ 134032 w 188706"/>
                                <a:gd name="connsiteY6" fmla="*/ 30632 h 55679"/>
                                <a:gd name="connsiteX7" fmla="*/ 152028 w 188706"/>
                                <a:gd name="connsiteY7" fmla="*/ 40065 h 55679"/>
                                <a:gd name="connsiteX8" fmla="*/ 184860 w 188706"/>
                                <a:gd name="connsiteY8" fmla="*/ 55680 h 55679"/>
                                <a:gd name="connsiteX9" fmla="*/ 188706 w 188706"/>
                                <a:gd name="connsiteY9" fmla="*/ 52154 h 55679"/>
                                <a:gd name="connsiteX10" fmla="*/ 115440 w 188706"/>
                                <a:gd name="connsiteY10" fmla="*/ 17306 h 556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88706" h="55679">
                                  <a:moveTo>
                                    <a:pt x="115440" y="17306"/>
                                  </a:moveTo>
                                  <a:cubicBezTo>
                                    <a:pt x="109854" y="14009"/>
                                    <a:pt x="104450" y="10346"/>
                                    <a:pt x="98589" y="7553"/>
                                  </a:cubicBezTo>
                                  <a:cubicBezTo>
                                    <a:pt x="90713" y="3798"/>
                                    <a:pt x="82104" y="1692"/>
                                    <a:pt x="73450" y="684"/>
                                  </a:cubicBezTo>
                                  <a:cubicBezTo>
                                    <a:pt x="47760" y="-2292"/>
                                    <a:pt x="21064" y="4531"/>
                                    <a:pt x="0" y="19459"/>
                                  </a:cubicBezTo>
                                  <a:cubicBezTo>
                                    <a:pt x="19599" y="13597"/>
                                    <a:pt x="39610" y="8331"/>
                                    <a:pt x="60033" y="7370"/>
                                  </a:cubicBezTo>
                                  <a:cubicBezTo>
                                    <a:pt x="80456" y="6362"/>
                                    <a:pt x="101565" y="9934"/>
                                    <a:pt x="119058" y="20603"/>
                                  </a:cubicBezTo>
                                  <a:cubicBezTo>
                                    <a:pt x="124186" y="23717"/>
                                    <a:pt x="128949" y="27426"/>
                                    <a:pt x="134032" y="30632"/>
                                  </a:cubicBezTo>
                                  <a:cubicBezTo>
                                    <a:pt x="139801" y="34249"/>
                                    <a:pt x="145937" y="37134"/>
                                    <a:pt x="152028" y="40065"/>
                                  </a:cubicBezTo>
                                  <a:cubicBezTo>
                                    <a:pt x="162972" y="45285"/>
                                    <a:pt x="173916" y="50505"/>
                                    <a:pt x="184860" y="55680"/>
                                  </a:cubicBezTo>
                                  <a:cubicBezTo>
                                    <a:pt x="187012" y="52383"/>
                                    <a:pt x="187745" y="55909"/>
                                    <a:pt x="188706" y="52154"/>
                                  </a:cubicBezTo>
                                  <a:cubicBezTo>
                                    <a:pt x="164758" y="40797"/>
                                    <a:pt x="138977" y="31273"/>
                                    <a:pt x="115440" y="173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1302C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2" name="Freeform: Shape 2161">
                              <a:extLst>
                                <a:ext uri="{FF2B5EF4-FFF2-40B4-BE49-F238E27FC236}">
                                  <a16:creationId xmlns:a16="http://schemas.microsoft.com/office/drawing/2014/main" id="{FAA83806-2ABE-4036-9CB2-41B973F905F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25194" y="-72649"/>
                              <a:ext cx="174785" cy="52838"/>
                            </a:xfrm>
                            <a:custGeom>
                              <a:avLst/>
                              <a:gdLst>
                                <a:gd name="connsiteX0" fmla="*/ 131101 w 174785"/>
                                <a:gd name="connsiteY0" fmla="*/ 43937 h 52838"/>
                                <a:gd name="connsiteX1" fmla="*/ 84348 w 174785"/>
                                <a:gd name="connsiteY1" fmla="*/ 21820 h 52838"/>
                                <a:gd name="connsiteX2" fmla="*/ 75418 w 174785"/>
                                <a:gd name="connsiteY2" fmla="*/ 16599 h 52838"/>
                                <a:gd name="connsiteX3" fmla="*/ 0 w 174785"/>
                                <a:gd name="connsiteY3" fmla="*/ 710 h 52838"/>
                                <a:gd name="connsiteX4" fmla="*/ 30543 w 174785"/>
                                <a:gd name="connsiteY4" fmla="*/ 69 h 52838"/>
                                <a:gd name="connsiteX5" fmla="*/ 51424 w 174785"/>
                                <a:gd name="connsiteY5" fmla="*/ 1855 h 52838"/>
                                <a:gd name="connsiteX6" fmla="*/ 70564 w 174785"/>
                                <a:gd name="connsiteY6" fmla="*/ 12341 h 52838"/>
                                <a:gd name="connsiteX7" fmla="*/ 138977 w 174785"/>
                                <a:gd name="connsiteY7" fmla="*/ 39953 h 52838"/>
                                <a:gd name="connsiteX8" fmla="*/ 174786 w 174785"/>
                                <a:gd name="connsiteY8" fmla="*/ 52362 h 52838"/>
                                <a:gd name="connsiteX9" fmla="*/ 131101 w 174785"/>
                                <a:gd name="connsiteY9" fmla="*/ 43937 h 5283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74785" h="52838">
                                  <a:moveTo>
                                    <a:pt x="131101" y="43937"/>
                                  </a:moveTo>
                                  <a:cubicBezTo>
                                    <a:pt x="114158" y="40228"/>
                                    <a:pt x="99138" y="30841"/>
                                    <a:pt x="84348" y="21820"/>
                                  </a:cubicBezTo>
                                  <a:cubicBezTo>
                                    <a:pt x="81417" y="20034"/>
                                    <a:pt x="78486" y="18248"/>
                                    <a:pt x="75418" y="16599"/>
                                  </a:cubicBezTo>
                                  <a:cubicBezTo>
                                    <a:pt x="52568" y="4327"/>
                                    <a:pt x="25918" y="1351"/>
                                    <a:pt x="0" y="710"/>
                                  </a:cubicBezTo>
                                  <a:cubicBezTo>
                                    <a:pt x="10166" y="481"/>
                                    <a:pt x="20377" y="298"/>
                                    <a:pt x="30543" y="69"/>
                                  </a:cubicBezTo>
                                  <a:cubicBezTo>
                                    <a:pt x="37549" y="-69"/>
                                    <a:pt x="44738" y="-206"/>
                                    <a:pt x="51424" y="1855"/>
                                  </a:cubicBezTo>
                                  <a:cubicBezTo>
                                    <a:pt x="58384" y="4007"/>
                                    <a:pt x="64429" y="8357"/>
                                    <a:pt x="70564" y="12341"/>
                                  </a:cubicBezTo>
                                  <a:cubicBezTo>
                                    <a:pt x="91354" y="25758"/>
                                    <a:pt x="114707" y="35191"/>
                                    <a:pt x="138977" y="39953"/>
                                  </a:cubicBezTo>
                                  <a:cubicBezTo>
                                    <a:pt x="151112" y="42334"/>
                                    <a:pt x="165307" y="43891"/>
                                    <a:pt x="174786" y="52362"/>
                                  </a:cubicBezTo>
                                  <a:cubicBezTo>
                                    <a:pt x="164803" y="54927"/>
                                    <a:pt x="142319" y="46410"/>
                                    <a:pt x="131101" y="4393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3" name="Freeform: Shape 2162">
                              <a:extLst>
                                <a:ext uri="{FF2B5EF4-FFF2-40B4-BE49-F238E27FC236}">
                                  <a16:creationId xmlns:a16="http://schemas.microsoft.com/office/drawing/2014/main" id="{8FADF518-FC2C-4800-8AFD-278A58E4543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85410" y="-107218"/>
                              <a:ext cx="190538" cy="37522"/>
                            </a:xfrm>
                            <a:custGeom>
                              <a:avLst/>
                              <a:gdLst>
                                <a:gd name="connsiteX0" fmla="*/ 152028 w 190538"/>
                                <a:gd name="connsiteY0" fmla="*/ 28318 h 37522"/>
                                <a:gd name="connsiteX1" fmla="*/ 102481 w 190538"/>
                                <a:gd name="connsiteY1" fmla="*/ 12658 h 37522"/>
                                <a:gd name="connsiteX2" fmla="*/ 79906 w 190538"/>
                                <a:gd name="connsiteY2" fmla="*/ 6064 h 37522"/>
                                <a:gd name="connsiteX3" fmla="*/ 45105 w 190538"/>
                                <a:gd name="connsiteY3" fmla="*/ 2492 h 37522"/>
                                <a:gd name="connsiteX4" fmla="*/ 0 w 190538"/>
                                <a:gd name="connsiteY4" fmla="*/ 340 h 37522"/>
                                <a:gd name="connsiteX5" fmla="*/ 46204 w 190538"/>
                                <a:gd name="connsiteY5" fmla="*/ 19 h 37522"/>
                                <a:gd name="connsiteX6" fmla="*/ 66947 w 190538"/>
                                <a:gd name="connsiteY6" fmla="*/ 935 h 37522"/>
                                <a:gd name="connsiteX7" fmla="*/ 83890 w 190538"/>
                                <a:gd name="connsiteY7" fmla="*/ 4965 h 37522"/>
                                <a:gd name="connsiteX8" fmla="*/ 190538 w 190538"/>
                                <a:gd name="connsiteY8" fmla="*/ 37522 h 37522"/>
                                <a:gd name="connsiteX9" fmla="*/ 152028 w 190538"/>
                                <a:gd name="connsiteY9" fmla="*/ 28318 h 375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90538" h="37522">
                                  <a:moveTo>
                                    <a:pt x="152028" y="28318"/>
                                  </a:moveTo>
                                  <a:cubicBezTo>
                                    <a:pt x="135359" y="23602"/>
                                    <a:pt x="118920" y="18107"/>
                                    <a:pt x="102481" y="12658"/>
                                  </a:cubicBezTo>
                                  <a:cubicBezTo>
                                    <a:pt x="95017" y="10185"/>
                                    <a:pt x="87553" y="7712"/>
                                    <a:pt x="79906" y="6064"/>
                                  </a:cubicBezTo>
                                  <a:cubicBezTo>
                                    <a:pt x="68504" y="3637"/>
                                    <a:pt x="56781" y="3041"/>
                                    <a:pt x="45105" y="2492"/>
                                  </a:cubicBezTo>
                                  <a:cubicBezTo>
                                    <a:pt x="30085" y="1759"/>
                                    <a:pt x="15066" y="1072"/>
                                    <a:pt x="0" y="340"/>
                                  </a:cubicBezTo>
                                  <a:cubicBezTo>
                                    <a:pt x="15386" y="248"/>
                                    <a:pt x="30818" y="111"/>
                                    <a:pt x="46204" y="19"/>
                                  </a:cubicBezTo>
                                  <a:cubicBezTo>
                                    <a:pt x="53118" y="-27"/>
                                    <a:pt x="60078" y="-72"/>
                                    <a:pt x="66947" y="935"/>
                                  </a:cubicBezTo>
                                  <a:cubicBezTo>
                                    <a:pt x="72717" y="1805"/>
                                    <a:pt x="78303" y="3362"/>
                                    <a:pt x="83890" y="4965"/>
                                  </a:cubicBezTo>
                                  <a:cubicBezTo>
                                    <a:pt x="116722" y="14306"/>
                                    <a:pt x="161552" y="19664"/>
                                    <a:pt x="190538" y="37522"/>
                                  </a:cubicBezTo>
                                  <a:cubicBezTo>
                                    <a:pt x="177625" y="35736"/>
                                    <a:pt x="164620" y="31890"/>
                                    <a:pt x="152028" y="2831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4" name="Freeform: Shape 2163">
                              <a:extLst>
                                <a:ext uri="{FF2B5EF4-FFF2-40B4-BE49-F238E27FC236}">
                                  <a16:creationId xmlns:a16="http://schemas.microsoft.com/office/drawing/2014/main" id="{C6DB143B-FB1F-42F7-A51B-833546ABCE4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719533" y="-129224"/>
                              <a:ext cx="119698" cy="28115"/>
                            </a:xfrm>
                            <a:custGeom>
                              <a:avLst/>
                              <a:gdLst>
                                <a:gd name="connsiteX0" fmla="*/ 77021 w 119698"/>
                                <a:gd name="connsiteY0" fmla="*/ 15157 h 28115"/>
                                <a:gd name="connsiteX1" fmla="*/ 0 w 119698"/>
                                <a:gd name="connsiteY1" fmla="*/ 0 h 28115"/>
                                <a:gd name="connsiteX2" fmla="*/ 104267 w 119698"/>
                                <a:gd name="connsiteY2" fmla="*/ 20102 h 28115"/>
                                <a:gd name="connsiteX3" fmla="*/ 119699 w 119698"/>
                                <a:gd name="connsiteY3" fmla="*/ 28116 h 28115"/>
                                <a:gd name="connsiteX4" fmla="*/ 77021 w 119698"/>
                                <a:gd name="connsiteY4" fmla="*/ 15157 h 2811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19698" h="28115">
                                  <a:moveTo>
                                    <a:pt x="77021" y="15157"/>
                                  </a:moveTo>
                                  <a:cubicBezTo>
                                    <a:pt x="51378" y="9891"/>
                                    <a:pt x="25689" y="4808"/>
                                    <a:pt x="0" y="0"/>
                                  </a:cubicBezTo>
                                  <a:cubicBezTo>
                                    <a:pt x="35443" y="1603"/>
                                    <a:pt x="70015" y="10853"/>
                                    <a:pt x="104267" y="20102"/>
                                  </a:cubicBezTo>
                                  <a:cubicBezTo>
                                    <a:pt x="110403" y="21751"/>
                                    <a:pt x="115715" y="23583"/>
                                    <a:pt x="119699" y="28116"/>
                                  </a:cubicBezTo>
                                  <a:cubicBezTo>
                                    <a:pt x="106602" y="26788"/>
                                    <a:pt x="90988" y="18042"/>
                                    <a:pt x="77021" y="1515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A3835"/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  <p:sp>
                          <p:nvSpPr>
                            <p:cNvPr id="2165" name="Freeform: Shape 2164">
                              <a:extLst>
                                <a:ext uri="{FF2B5EF4-FFF2-40B4-BE49-F238E27FC236}">
                                  <a16:creationId xmlns:a16="http://schemas.microsoft.com/office/drawing/2014/main" id="{DEA5AD5F-4382-4CAD-A29D-65081BD3B51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436518" y="-124141"/>
                              <a:ext cx="425243" cy="340742"/>
                            </a:xfrm>
                            <a:custGeom>
                              <a:avLst/>
                              <a:gdLst>
                                <a:gd name="connsiteX0" fmla="*/ 165972 w 425243"/>
                                <a:gd name="connsiteY0" fmla="*/ 208442 h 340742"/>
                                <a:gd name="connsiteX1" fmla="*/ 192623 w 425243"/>
                                <a:gd name="connsiteY1" fmla="*/ 182250 h 340742"/>
                                <a:gd name="connsiteX2" fmla="*/ 202056 w 425243"/>
                                <a:gd name="connsiteY2" fmla="*/ 175473 h 340742"/>
                                <a:gd name="connsiteX3" fmla="*/ 208741 w 425243"/>
                                <a:gd name="connsiteY3" fmla="*/ 166360 h 340742"/>
                                <a:gd name="connsiteX4" fmla="*/ 258425 w 425243"/>
                                <a:gd name="connsiteY4" fmla="*/ 122217 h 340742"/>
                                <a:gd name="connsiteX5" fmla="*/ 324227 w 425243"/>
                                <a:gd name="connsiteY5" fmla="*/ 77387 h 340742"/>
                                <a:gd name="connsiteX6" fmla="*/ 413017 w 425243"/>
                                <a:gd name="connsiteY6" fmla="*/ 13463 h 340742"/>
                                <a:gd name="connsiteX7" fmla="*/ 425243 w 425243"/>
                                <a:gd name="connsiteY7" fmla="*/ 0 h 340742"/>
                                <a:gd name="connsiteX8" fmla="*/ 369195 w 425243"/>
                                <a:gd name="connsiteY8" fmla="*/ 10349 h 340742"/>
                                <a:gd name="connsiteX9" fmla="*/ 370797 w 425243"/>
                                <a:gd name="connsiteY9" fmla="*/ 30131 h 340742"/>
                                <a:gd name="connsiteX10" fmla="*/ 348222 w 425243"/>
                                <a:gd name="connsiteY10" fmla="*/ 35900 h 340742"/>
                                <a:gd name="connsiteX11" fmla="*/ 288464 w 425243"/>
                                <a:gd name="connsiteY11" fmla="*/ 26742 h 340742"/>
                                <a:gd name="connsiteX12" fmla="*/ 306140 w 425243"/>
                                <a:gd name="connsiteY12" fmla="*/ 47715 h 340742"/>
                                <a:gd name="connsiteX13" fmla="*/ 320884 w 425243"/>
                                <a:gd name="connsiteY13" fmla="*/ 69786 h 340742"/>
                                <a:gd name="connsiteX14" fmla="*/ 266072 w 425243"/>
                                <a:gd name="connsiteY14" fmla="*/ 75831 h 340742"/>
                                <a:gd name="connsiteX15" fmla="*/ 250182 w 425243"/>
                                <a:gd name="connsiteY15" fmla="*/ 89705 h 340742"/>
                                <a:gd name="connsiteX16" fmla="*/ 218358 w 425243"/>
                                <a:gd name="connsiteY16" fmla="*/ 88286 h 340742"/>
                                <a:gd name="connsiteX17" fmla="*/ 241940 w 425243"/>
                                <a:gd name="connsiteY17" fmla="*/ 103580 h 340742"/>
                                <a:gd name="connsiteX18" fmla="*/ 246702 w 425243"/>
                                <a:gd name="connsiteY18" fmla="*/ 108022 h 340742"/>
                                <a:gd name="connsiteX19" fmla="*/ 238506 w 425243"/>
                                <a:gd name="connsiteY19" fmla="*/ 120615 h 340742"/>
                                <a:gd name="connsiteX20" fmla="*/ 221517 w 425243"/>
                                <a:gd name="connsiteY20" fmla="*/ 123179 h 340742"/>
                                <a:gd name="connsiteX21" fmla="*/ 193768 w 425243"/>
                                <a:gd name="connsiteY21" fmla="*/ 170848 h 340742"/>
                                <a:gd name="connsiteX22" fmla="*/ 133048 w 425243"/>
                                <a:gd name="connsiteY22" fmla="*/ 189393 h 340742"/>
                                <a:gd name="connsiteX23" fmla="*/ 154570 w 425243"/>
                                <a:gd name="connsiteY23" fmla="*/ 202032 h 340742"/>
                                <a:gd name="connsiteX24" fmla="*/ 66101 w 425243"/>
                                <a:gd name="connsiteY24" fmla="*/ 283403 h 340742"/>
                                <a:gd name="connsiteX25" fmla="*/ 1260 w 425243"/>
                                <a:gd name="connsiteY25" fmla="*/ 309504 h 340742"/>
                                <a:gd name="connsiteX26" fmla="*/ 22874 w 425243"/>
                                <a:gd name="connsiteY26" fmla="*/ 338582 h 340742"/>
                                <a:gd name="connsiteX27" fmla="*/ 66742 w 425243"/>
                                <a:gd name="connsiteY27" fmla="*/ 297140 h 340742"/>
                                <a:gd name="connsiteX28" fmla="*/ 165972 w 425243"/>
                                <a:gd name="connsiteY28" fmla="*/ 208442 h 34074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</a:cxnLst>
                              <a:rect l="l" t="t" r="r" b="b"/>
                              <a:pathLst>
                                <a:path w="425243" h="340742">
                                  <a:moveTo>
                                    <a:pt x="165972" y="208442"/>
                                  </a:moveTo>
                                  <a:cubicBezTo>
                                    <a:pt x="174306" y="199147"/>
                                    <a:pt x="182274" y="189210"/>
                                    <a:pt x="192623" y="182250"/>
                                  </a:cubicBezTo>
                                  <a:cubicBezTo>
                                    <a:pt x="195828" y="180098"/>
                                    <a:pt x="199308" y="178174"/>
                                    <a:pt x="202056" y="175473"/>
                                  </a:cubicBezTo>
                                  <a:cubicBezTo>
                                    <a:pt x="204757" y="172817"/>
                                    <a:pt x="206681" y="169520"/>
                                    <a:pt x="208741" y="166360"/>
                                  </a:cubicBezTo>
                                  <a:cubicBezTo>
                                    <a:pt x="221105" y="147769"/>
                                    <a:pt x="240017" y="134764"/>
                                    <a:pt x="258425" y="122217"/>
                                  </a:cubicBezTo>
                                  <a:cubicBezTo>
                                    <a:pt x="280359" y="107289"/>
                                    <a:pt x="302293" y="92315"/>
                                    <a:pt x="324227" y="77387"/>
                                  </a:cubicBezTo>
                                  <a:cubicBezTo>
                                    <a:pt x="354358" y="56827"/>
                                    <a:pt x="384535" y="36267"/>
                                    <a:pt x="413017" y="13463"/>
                                  </a:cubicBezTo>
                                  <a:cubicBezTo>
                                    <a:pt x="417779" y="9616"/>
                                    <a:pt x="422633" y="5541"/>
                                    <a:pt x="425243" y="0"/>
                                  </a:cubicBezTo>
                                  <a:cubicBezTo>
                                    <a:pt x="407522" y="7189"/>
                                    <a:pt x="388335" y="10715"/>
                                    <a:pt x="369195" y="10349"/>
                                  </a:cubicBezTo>
                                  <a:cubicBezTo>
                                    <a:pt x="376704" y="13005"/>
                                    <a:pt x="376704" y="24773"/>
                                    <a:pt x="370797" y="30131"/>
                                  </a:cubicBezTo>
                                  <a:cubicBezTo>
                                    <a:pt x="364890" y="35488"/>
                                    <a:pt x="356190" y="36038"/>
                                    <a:pt x="348222" y="35900"/>
                                  </a:cubicBezTo>
                                  <a:cubicBezTo>
                                    <a:pt x="328028" y="35534"/>
                                    <a:pt x="307880" y="32466"/>
                                    <a:pt x="288464" y="26742"/>
                                  </a:cubicBezTo>
                                  <a:cubicBezTo>
                                    <a:pt x="285030" y="36313"/>
                                    <a:pt x="296752" y="43822"/>
                                    <a:pt x="306140" y="47715"/>
                                  </a:cubicBezTo>
                                  <a:cubicBezTo>
                                    <a:pt x="315527" y="51607"/>
                                    <a:pt x="326425" y="61269"/>
                                    <a:pt x="320884" y="69786"/>
                                  </a:cubicBezTo>
                                  <a:cubicBezTo>
                                    <a:pt x="302614" y="71801"/>
                                    <a:pt x="284343" y="73816"/>
                                    <a:pt x="266072" y="75831"/>
                                  </a:cubicBezTo>
                                  <a:cubicBezTo>
                                    <a:pt x="257876" y="76746"/>
                                    <a:pt x="246794" y="82150"/>
                                    <a:pt x="250182" y="89705"/>
                                  </a:cubicBezTo>
                                  <a:cubicBezTo>
                                    <a:pt x="239559" y="89247"/>
                                    <a:pt x="228935" y="88744"/>
                                    <a:pt x="218358" y="88286"/>
                                  </a:cubicBezTo>
                                  <a:cubicBezTo>
                                    <a:pt x="226234" y="93369"/>
                                    <a:pt x="234064" y="98497"/>
                                    <a:pt x="241940" y="103580"/>
                                  </a:cubicBezTo>
                                  <a:cubicBezTo>
                                    <a:pt x="243772" y="104771"/>
                                    <a:pt x="245695" y="106053"/>
                                    <a:pt x="246702" y="108022"/>
                                  </a:cubicBezTo>
                                  <a:cubicBezTo>
                                    <a:pt x="249358" y="113151"/>
                                    <a:pt x="244046" y="119103"/>
                                    <a:pt x="238506" y="120615"/>
                                  </a:cubicBezTo>
                                  <a:cubicBezTo>
                                    <a:pt x="232965" y="122126"/>
                                    <a:pt x="226921" y="121256"/>
                                    <a:pt x="221517" y="123179"/>
                                  </a:cubicBezTo>
                                  <a:cubicBezTo>
                                    <a:pt x="203613" y="129498"/>
                                    <a:pt x="207093" y="157339"/>
                                    <a:pt x="193768" y="170848"/>
                                  </a:cubicBezTo>
                                  <a:cubicBezTo>
                                    <a:pt x="178610" y="186234"/>
                                    <a:pt x="149945" y="175976"/>
                                    <a:pt x="133048" y="189393"/>
                                  </a:cubicBezTo>
                                  <a:cubicBezTo>
                                    <a:pt x="140237" y="193606"/>
                                    <a:pt x="147381" y="197819"/>
                                    <a:pt x="154570" y="202032"/>
                                  </a:cubicBezTo>
                                  <a:cubicBezTo>
                                    <a:pt x="125081" y="229140"/>
                                    <a:pt x="95591" y="256294"/>
                                    <a:pt x="66101" y="283403"/>
                                  </a:cubicBezTo>
                                  <a:cubicBezTo>
                                    <a:pt x="48105" y="299934"/>
                                    <a:pt x="26812" y="315823"/>
                                    <a:pt x="1260" y="309504"/>
                                  </a:cubicBezTo>
                                  <a:cubicBezTo>
                                    <a:pt x="-2952" y="326996"/>
                                    <a:pt x="3184" y="347511"/>
                                    <a:pt x="22874" y="338582"/>
                                  </a:cubicBezTo>
                                  <a:cubicBezTo>
                                    <a:pt x="38901" y="331301"/>
                                    <a:pt x="53509" y="308817"/>
                                    <a:pt x="66742" y="297140"/>
                                  </a:cubicBezTo>
                                  <a:cubicBezTo>
                                    <a:pt x="99895" y="267742"/>
                                    <a:pt x="136162" y="241595"/>
                                    <a:pt x="165972" y="20844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435750">
                                <a:alpha val="36000"/>
                              </a:srgbClr>
                            </a:solidFill>
                            <a:ln w="4577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l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th-TH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Cordia New" panose="020B0304020202020204" pitchFamily="34" charset="-34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45" name="Freeform: Shape 2144">
                            <a:extLst>
                              <a:ext uri="{FF2B5EF4-FFF2-40B4-BE49-F238E27FC236}">
                                <a16:creationId xmlns:a16="http://schemas.microsoft.com/office/drawing/2014/main" id="{4386742F-2FEB-4849-9E3B-4C24087775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64637" y="-120319"/>
                            <a:ext cx="153675" cy="76495"/>
                          </a:xfrm>
                          <a:custGeom>
                            <a:avLst/>
                            <a:gdLst>
                              <a:gd name="connsiteX0" fmla="*/ 129361 w 153675"/>
                              <a:gd name="connsiteY0" fmla="*/ 1810 h 76495"/>
                              <a:gd name="connsiteX1" fmla="*/ 153676 w 153675"/>
                              <a:gd name="connsiteY1" fmla="*/ 22279 h 76495"/>
                              <a:gd name="connsiteX2" fmla="*/ 137008 w 153675"/>
                              <a:gd name="connsiteY2" fmla="*/ 15639 h 76495"/>
                              <a:gd name="connsiteX3" fmla="*/ 97627 w 153675"/>
                              <a:gd name="connsiteY3" fmla="*/ 11472 h 76495"/>
                              <a:gd name="connsiteX4" fmla="*/ 73633 w 153675"/>
                              <a:gd name="connsiteY4" fmla="*/ 28964 h 76495"/>
                              <a:gd name="connsiteX5" fmla="*/ 0 w 153675"/>
                              <a:gd name="connsiteY5" fmla="*/ 76496 h 76495"/>
                              <a:gd name="connsiteX6" fmla="*/ 56507 w 153675"/>
                              <a:gd name="connsiteY6" fmla="*/ 32811 h 76495"/>
                              <a:gd name="connsiteX7" fmla="*/ 129361 w 153675"/>
                              <a:gd name="connsiteY7" fmla="*/ 1810 h 764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53675" h="76495">
                                <a:moveTo>
                                  <a:pt x="129361" y="1810"/>
                                </a:moveTo>
                                <a:cubicBezTo>
                                  <a:pt x="139068" y="6481"/>
                                  <a:pt x="143144" y="20035"/>
                                  <a:pt x="153676" y="22279"/>
                                </a:cubicBezTo>
                                <a:cubicBezTo>
                                  <a:pt x="147860" y="24751"/>
                                  <a:pt x="142045" y="19394"/>
                                  <a:pt x="137008" y="15639"/>
                                </a:cubicBezTo>
                                <a:cubicBezTo>
                                  <a:pt x="125881" y="7350"/>
                                  <a:pt x="110220" y="5702"/>
                                  <a:pt x="97627" y="11472"/>
                                </a:cubicBezTo>
                                <a:cubicBezTo>
                                  <a:pt x="88606" y="15593"/>
                                  <a:pt x="81509" y="22965"/>
                                  <a:pt x="73633" y="28964"/>
                                </a:cubicBezTo>
                                <a:cubicBezTo>
                                  <a:pt x="50416" y="46594"/>
                                  <a:pt x="18545" y="52913"/>
                                  <a:pt x="0" y="76496"/>
                                </a:cubicBezTo>
                                <a:cubicBezTo>
                                  <a:pt x="17263" y="59599"/>
                                  <a:pt x="35443" y="44625"/>
                                  <a:pt x="56507" y="32811"/>
                                </a:cubicBezTo>
                                <a:cubicBezTo>
                                  <a:pt x="73495" y="23286"/>
                                  <a:pt x="109533" y="-7761"/>
                                  <a:pt x="129361" y="18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79807E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138" name="Graphic 4">
                          <a:extLst>
                            <a:ext uri="{FF2B5EF4-FFF2-40B4-BE49-F238E27FC236}">
                              <a16:creationId xmlns:a16="http://schemas.microsoft.com/office/drawing/2014/main" id="{9D3892B0-61F3-4DD6-BDFE-A1070E1F9AF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421161" y="9614"/>
                          <a:ext cx="168095" cy="216272"/>
                          <a:chOff x="8421161" y="9614"/>
                          <a:chExt cx="168095" cy="216272"/>
                        </a:xfrm>
                      </p:grpSpPr>
                      <p:sp>
                        <p:nvSpPr>
                          <p:cNvPr id="2139" name="Freeform: Shape 2138">
                            <a:extLst>
                              <a:ext uri="{FF2B5EF4-FFF2-40B4-BE49-F238E27FC236}">
                                <a16:creationId xmlns:a16="http://schemas.microsoft.com/office/drawing/2014/main" id="{D8DCE791-9AE3-495F-9827-000611567B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21161" y="9614"/>
                            <a:ext cx="33743" cy="216272"/>
                          </a:xfrm>
                          <a:custGeom>
                            <a:avLst/>
                            <a:gdLst>
                              <a:gd name="connsiteX0" fmla="*/ 14694 w 33743"/>
                              <a:gd name="connsiteY0" fmla="*/ 173778 h 216272"/>
                              <a:gd name="connsiteX1" fmla="*/ 6589 w 33743"/>
                              <a:gd name="connsiteY1" fmla="*/ 85309 h 216272"/>
                              <a:gd name="connsiteX2" fmla="*/ 14053 w 33743"/>
                              <a:gd name="connsiteY2" fmla="*/ 55682 h 216272"/>
                              <a:gd name="connsiteX3" fmla="*/ 33744 w 33743"/>
                              <a:gd name="connsiteY3" fmla="*/ 0 h 216272"/>
                              <a:gd name="connsiteX4" fmla="*/ 9337 w 33743"/>
                              <a:gd name="connsiteY4" fmla="*/ 181059 h 216272"/>
                              <a:gd name="connsiteX5" fmla="*/ 28249 w 33743"/>
                              <a:gd name="connsiteY5" fmla="*/ 216273 h 216272"/>
                              <a:gd name="connsiteX6" fmla="*/ 14694 w 33743"/>
                              <a:gd name="connsiteY6" fmla="*/ 173778 h 21627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3743" h="216272">
                                <a:moveTo>
                                  <a:pt x="14694" y="173778"/>
                                </a:moveTo>
                                <a:cubicBezTo>
                                  <a:pt x="8284" y="144655"/>
                                  <a:pt x="1827" y="114707"/>
                                  <a:pt x="6589" y="85309"/>
                                </a:cubicBezTo>
                                <a:cubicBezTo>
                                  <a:pt x="8238" y="75235"/>
                                  <a:pt x="11123" y="65436"/>
                                  <a:pt x="14053" y="55682"/>
                                </a:cubicBezTo>
                                <a:cubicBezTo>
                                  <a:pt x="19686" y="36816"/>
                                  <a:pt x="25318" y="17813"/>
                                  <a:pt x="33744" y="0"/>
                                </a:cubicBezTo>
                                <a:cubicBezTo>
                                  <a:pt x="87" y="53072"/>
                                  <a:pt x="-9071" y="120981"/>
                                  <a:pt x="9337" y="181059"/>
                                </a:cubicBezTo>
                                <a:cubicBezTo>
                                  <a:pt x="13183" y="193560"/>
                                  <a:pt x="18312" y="207710"/>
                                  <a:pt x="28249" y="216273"/>
                                </a:cubicBezTo>
                                <a:cubicBezTo>
                                  <a:pt x="36995" y="204825"/>
                                  <a:pt x="17442" y="186234"/>
                                  <a:pt x="14694" y="17377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B7D76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2140" name="Freeform: Shape 2139">
                            <a:extLst>
                              <a:ext uri="{FF2B5EF4-FFF2-40B4-BE49-F238E27FC236}">
                                <a16:creationId xmlns:a16="http://schemas.microsoft.com/office/drawing/2014/main" id="{0032F3C1-87BD-4898-BF1E-C58A913C5B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66974" y="104707"/>
                            <a:ext cx="113719" cy="98315"/>
                          </a:xfrm>
                          <a:custGeom>
                            <a:avLst/>
                            <a:gdLst>
                              <a:gd name="connsiteX0" fmla="*/ 87161 w 113719"/>
                              <a:gd name="connsiteY0" fmla="*/ 1756 h 98315"/>
                              <a:gd name="connsiteX1" fmla="*/ 18977 w 113719"/>
                              <a:gd name="connsiteY1" fmla="*/ 8441 h 98315"/>
                              <a:gd name="connsiteX2" fmla="*/ 13574 w 113719"/>
                              <a:gd name="connsiteY2" fmla="*/ 20622 h 98315"/>
                              <a:gd name="connsiteX3" fmla="*/ 23373 w 113719"/>
                              <a:gd name="connsiteY3" fmla="*/ 22545 h 98315"/>
                              <a:gd name="connsiteX4" fmla="*/ 18931 w 113719"/>
                              <a:gd name="connsiteY4" fmla="*/ 32482 h 98315"/>
                              <a:gd name="connsiteX5" fmla="*/ 9590 w 113719"/>
                              <a:gd name="connsiteY5" fmla="*/ 39900 h 98315"/>
                              <a:gd name="connsiteX6" fmla="*/ 8949 w 113719"/>
                              <a:gd name="connsiteY6" fmla="*/ 47135 h 98315"/>
                              <a:gd name="connsiteX7" fmla="*/ 1988 w 113719"/>
                              <a:gd name="connsiteY7" fmla="*/ 98284 h 98315"/>
                              <a:gd name="connsiteX8" fmla="*/ 17054 w 113719"/>
                              <a:gd name="connsiteY8" fmla="*/ 86516 h 98315"/>
                              <a:gd name="connsiteX9" fmla="*/ 48925 w 113719"/>
                              <a:gd name="connsiteY9" fmla="*/ 49287 h 98315"/>
                              <a:gd name="connsiteX10" fmla="*/ 67241 w 113719"/>
                              <a:gd name="connsiteY10" fmla="*/ 34084 h 98315"/>
                              <a:gd name="connsiteX11" fmla="*/ 85054 w 113719"/>
                              <a:gd name="connsiteY11" fmla="*/ 26437 h 98315"/>
                              <a:gd name="connsiteX12" fmla="*/ 113720 w 113719"/>
                              <a:gd name="connsiteY12" fmla="*/ 1435 h 98315"/>
                              <a:gd name="connsiteX13" fmla="*/ 87161 w 113719"/>
                              <a:gd name="connsiteY13" fmla="*/ 1756 h 9831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</a:cxnLst>
                            <a:rect l="l" t="t" r="r" b="b"/>
                            <a:pathLst>
                              <a:path w="113719" h="98315">
                                <a:moveTo>
                                  <a:pt x="87161" y="1756"/>
                                </a:moveTo>
                                <a:cubicBezTo>
                                  <a:pt x="63990" y="2030"/>
                                  <a:pt x="38988" y="-3190"/>
                                  <a:pt x="18977" y="8441"/>
                                </a:cubicBezTo>
                                <a:cubicBezTo>
                                  <a:pt x="14581" y="11006"/>
                                  <a:pt x="10231" y="16775"/>
                                  <a:pt x="13574" y="20622"/>
                                </a:cubicBezTo>
                                <a:cubicBezTo>
                                  <a:pt x="17054" y="19935"/>
                                  <a:pt x="21450" y="19569"/>
                                  <a:pt x="23373" y="22545"/>
                                </a:cubicBezTo>
                                <a:cubicBezTo>
                                  <a:pt x="25571" y="25933"/>
                                  <a:pt x="22411" y="30375"/>
                                  <a:pt x="18931" y="32482"/>
                                </a:cubicBezTo>
                                <a:cubicBezTo>
                                  <a:pt x="15451" y="34588"/>
                                  <a:pt x="11147" y="36145"/>
                                  <a:pt x="9590" y="39900"/>
                                </a:cubicBezTo>
                                <a:cubicBezTo>
                                  <a:pt x="8628" y="42144"/>
                                  <a:pt x="8949" y="44662"/>
                                  <a:pt x="8949" y="47135"/>
                                </a:cubicBezTo>
                                <a:cubicBezTo>
                                  <a:pt x="9086" y="64673"/>
                                  <a:pt x="-5109" y="82257"/>
                                  <a:pt x="1988" y="98284"/>
                                </a:cubicBezTo>
                                <a:cubicBezTo>
                                  <a:pt x="8674" y="98833"/>
                                  <a:pt x="13390" y="92148"/>
                                  <a:pt x="17054" y="86516"/>
                                </a:cubicBezTo>
                                <a:cubicBezTo>
                                  <a:pt x="26029" y="72824"/>
                                  <a:pt x="37523" y="61010"/>
                                  <a:pt x="48925" y="49287"/>
                                </a:cubicBezTo>
                                <a:cubicBezTo>
                                  <a:pt x="54465" y="43563"/>
                                  <a:pt x="60189" y="37748"/>
                                  <a:pt x="67241" y="34084"/>
                                </a:cubicBezTo>
                                <a:cubicBezTo>
                                  <a:pt x="72965" y="31108"/>
                                  <a:pt x="79422" y="29643"/>
                                  <a:pt x="85054" y="26437"/>
                                </a:cubicBezTo>
                                <a:cubicBezTo>
                                  <a:pt x="95724" y="20347"/>
                                  <a:pt x="104607" y="9220"/>
                                  <a:pt x="113720" y="1435"/>
                                </a:cubicBezTo>
                                <a:cubicBezTo>
                                  <a:pt x="106713" y="-1908"/>
                                  <a:pt x="95769" y="1618"/>
                                  <a:pt x="87161" y="175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D5854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2141" name="Freeform: Shape 2140">
                            <a:extLst>
                              <a:ext uri="{FF2B5EF4-FFF2-40B4-BE49-F238E27FC236}">
                                <a16:creationId xmlns:a16="http://schemas.microsoft.com/office/drawing/2014/main" id="{8DC1959E-C26A-477A-AB4B-64C1883CDA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81137" y="103409"/>
                            <a:ext cx="91771" cy="80095"/>
                          </a:xfrm>
                          <a:custGeom>
                            <a:avLst/>
                            <a:gdLst>
                              <a:gd name="connsiteX0" fmla="*/ 52483 w 91771"/>
                              <a:gd name="connsiteY0" fmla="*/ 42343 h 80095"/>
                              <a:gd name="connsiteX1" fmla="*/ 91772 w 91771"/>
                              <a:gd name="connsiteY1" fmla="*/ 765 h 80095"/>
                              <a:gd name="connsiteX2" fmla="*/ 67136 w 91771"/>
                              <a:gd name="connsiteY2" fmla="*/ 7175 h 80095"/>
                              <a:gd name="connsiteX3" fmla="*/ 52666 w 91771"/>
                              <a:gd name="connsiteY3" fmla="*/ 9328 h 80095"/>
                              <a:gd name="connsiteX4" fmla="*/ 32884 w 91771"/>
                              <a:gd name="connsiteY4" fmla="*/ 12396 h 80095"/>
                              <a:gd name="connsiteX5" fmla="*/ 23405 w 91771"/>
                              <a:gd name="connsiteY5" fmla="*/ 16471 h 80095"/>
                              <a:gd name="connsiteX6" fmla="*/ 21574 w 91771"/>
                              <a:gd name="connsiteY6" fmla="*/ 25858 h 80095"/>
                              <a:gd name="connsiteX7" fmla="*/ 26199 w 91771"/>
                              <a:gd name="connsiteY7" fmla="*/ 30117 h 80095"/>
                              <a:gd name="connsiteX8" fmla="*/ 25145 w 91771"/>
                              <a:gd name="connsiteY8" fmla="*/ 43213 h 80095"/>
                              <a:gd name="connsiteX9" fmla="*/ 13927 w 91771"/>
                              <a:gd name="connsiteY9" fmla="*/ 51959 h 80095"/>
                              <a:gd name="connsiteX10" fmla="*/ 6875 w 91771"/>
                              <a:gd name="connsiteY10" fmla="*/ 80075 h 80095"/>
                              <a:gd name="connsiteX11" fmla="*/ 52483 w 91771"/>
                              <a:gd name="connsiteY11" fmla="*/ 42343 h 800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91771" h="80095">
                                <a:moveTo>
                                  <a:pt x="52483" y="42343"/>
                                </a:moveTo>
                                <a:cubicBezTo>
                                  <a:pt x="67182" y="30025"/>
                                  <a:pt x="82156" y="17341"/>
                                  <a:pt x="91772" y="765"/>
                                </a:cubicBezTo>
                                <a:cubicBezTo>
                                  <a:pt x="83621" y="-2258"/>
                                  <a:pt x="75424" y="4474"/>
                                  <a:pt x="67136" y="7175"/>
                                </a:cubicBezTo>
                                <a:cubicBezTo>
                                  <a:pt x="62465" y="8686"/>
                                  <a:pt x="57520" y="8870"/>
                                  <a:pt x="52666" y="9328"/>
                                </a:cubicBezTo>
                                <a:cubicBezTo>
                                  <a:pt x="46026" y="9923"/>
                                  <a:pt x="39387" y="10930"/>
                                  <a:pt x="32884" y="12396"/>
                                </a:cubicBezTo>
                                <a:cubicBezTo>
                                  <a:pt x="29496" y="13174"/>
                                  <a:pt x="25970" y="14136"/>
                                  <a:pt x="23405" y="16471"/>
                                </a:cubicBezTo>
                                <a:cubicBezTo>
                                  <a:pt x="20841" y="18806"/>
                                  <a:pt x="19605" y="22973"/>
                                  <a:pt x="21574" y="25858"/>
                                </a:cubicBezTo>
                                <a:cubicBezTo>
                                  <a:pt x="22764" y="27598"/>
                                  <a:pt x="24825" y="28560"/>
                                  <a:pt x="26199" y="30117"/>
                                </a:cubicBezTo>
                                <a:cubicBezTo>
                                  <a:pt x="29358" y="33689"/>
                                  <a:pt x="28168" y="39504"/>
                                  <a:pt x="25145" y="43213"/>
                                </a:cubicBezTo>
                                <a:cubicBezTo>
                                  <a:pt x="22123" y="46877"/>
                                  <a:pt x="17773" y="49166"/>
                                  <a:pt x="13927" y="51959"/>
                                </a:cubicBezTo>
                                <a:cubicBezTo>
                                  <a:pt x="8386" y="56035"/>
                                  <a:pt x="-9793" y="78106"/>
                                  <a:pt x="6875" y="80075"/>
                                </a:cubicBezTo>
                                <a:cubicBezTo>
                                  <a:pt x="15712" y="81037"/>
                                  <a:pt x="45568" y="48113"/>
                                  <a:pt x="52483" y="4234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46C69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2142" name="Freeform: Shape 2141">
                            <a:extLst>
                              <a:ext uri="{FF2B5EF4-FFF2-40B4-BE49-F238E27FC236}">
                                <a16:creationId xmlns:a16="http://schemas.microsoft.com/office/drawing/2014/main" id="{FC84A32C-B818-4F3D-A5F4-3C8AEEE5EA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38511" y="77598"/>
                            <a:ext cx="150745" cy="15127"/>
                          </a:xfrm>
                          <a:custGeom>
                            <a:avLst/>
                            <a:gdLst>
                              <a:gd name="connsiteX0" fmla="*/ 85950 w 150745"/>
                              <a:gd name="connsiteY0" fmla="*/ 11052 h 15127"/>
                              <a:gd name="connsiteX1" fmla="*/ 38510 w 150745"/>
                              <a:gd name="connsiteY1" fmla="*/ 1390 h 15127"/>
                              <a:gd name="connsiteX2" fmla="*/ 0 w 150745"/>
                              <a:gd name="connsiteY2" fmla="*/ 11235 h 15127"/>
                              <a:gd name="connsiteX3" fmla="*/ 29902 w 150745"/>
                              <a:gd name="connsiteY3" fmla="*/ 7939 h 15127"/>
                              <a:gd name="connsiteX4" fmla="*/ 24040 w 150745"/>
                              <a:gd name="connsiteY4" fmla="*/ 7160 h 15127"/>
                              <a:gd name="connsiteX5" fmla="*/ 123316 w 150745"/>
                              <a:gd name="connsiteY5" fmla="*/ 9999 h 15127"/>
                              <a:gd name="connsiteX6" fmla="*/ 150745 w 150745"/>
                              <a:gd name="connsiteY6" fmla="*/ 15128 h 15127"/>
                              <a:gd name="connsiteX7" fmla="*/ 85950 w 150745"/>
                              <a:gd name="connsiteY7" fmla="*/ 11052 h 1512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50745" h="15127">
                                <a:moveTo>
                                  <a:pt x="85950" y="11052"/>
                                </a:moveTo>
                                <a:cubicBezTo>
                                  <a:pt x="69786" y="10274"/>
                                  <a:pt x="54354" y="4596"/>
                                  <a:pt x="38510" y="1390"/>
                                </a:cubicBezTo>
                                <a:cubicBezTo>
                                  <a:pt x="24636" y="-1403"/>
                                  <a:pt x="7327" y="-853"/>
                                  <a:pt x="0" y="11235"/>
                                </a:cubicBezTo>
                                <a:cubicBezTo>
                                  <a:pt x="9982" y="10137"/>
                                  <a:pt x="19965" y="9038"/>
                                  <a:pt x="29902" y="7939"/>
                                </a:cubicBezTo>
                                <a:cubicBezTo>
                                  <a:pt x="28299" y="6611"/>
                                  <a:pt x="25918" y="6290"/>
                                  <a:pt x="24040" y="7160"/>
                                </a:cubicBezTo>
                                <a:cubicBezTo>
                                  <a:pt x="57148" y="8122"/>
                                  <a:pt x="90209" y="9038"/>
                                  <a:pt x="123316" y="9999"/>
                                </a:cubicBezTo>
                                <a:cubicBezTo>
                                  <a:pt x="132932" y="10274"/>
                                  <a:pt x="142228" y="13067"/>
                                  <a:pt x="150745" y="15128"/>
                                </a:cubicBezTo>
                                <a:cubicBezTo>
                                  <a:pt x="134031" y="2215"/>
                                  <a:pt x="105778" y="12014"/>
                                  <a:pt x="85950" y="110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1302C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2143" name="Freeform: Shape 2142">
                            <a:extLst>
                              <a:ext uri="{FF2B5EF4-FFF2-40B4-BE49-F238E27FC236}">
                                <a16:creationId xmlns:a16="http://schemas.microsoft.com/office/drawing/2014/main" id="{5EE5E0A6-24C2-4400-B85F-08EC94B828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434298" y="135427"/>
                            <a:ext cx="95429" cy="12931"/>
                          </a:xfrm>
                          <a:custGeom>
                            <a:avLst/>
                            <a:gdLst>
                              <a:gd name="connsiteX0" fmla="*/ 46433 w 95429"/>
                              <a:gd name="connsiteY0" fmla="*/ 801 h 12931"/>
                              <a:gd name="connsiteX1" fmla="*/ 0 w 95429"/>
                              <a:gd name="connsiteY1" fmla="*/ 8723 h 12931"/>
                              <a:gd name="connsiteX2" fmla="*/ 43136 w 95429"/>
                              <a:gd name="connsiteY2" fmla="*/ 4281 h 12931"/>
                              <a:gd name="connsiteX3" fmla="*/ 83799 w 95429"/>
                              <a:gd name="connsiteY3" fmla="*/ 9272 h 12931"/>
                              <a:gd name="connsiteX4" fmla="*/ 95429 w 95429"/>
                              <a:gd name="connsiteY4" fmla="*/ 12203 h 12931"/>
                              <a:gd name="connsiteX5" fmla="*/ 46433 w 95429"/>
                              <a:gd name="connsiteY5" fmla="*/ 801 h 1293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5429" h="12931">
                                <a:moveTo>
                                  <a:pt x="46433" y="801"/>
                                </a:moveTo>
                                <a:cubicBezTo>
                                  <a:pt x="30497" y="-1077"/>
                                  <a:pt x="13371" y="-115"/>
                                  <a:pt x="0" y="8723"/>
                                </a:cubicBezTo>
                                <a:cubicBezTo>
                                  <a:pt x="14379" y="7257"/>
                                  <a:pt x="28757" y="5792"/>
                                  <a:pt x="43136" y="4281"/>
                                </a:cubicBezTo>
                                <a:cubicBezTo>
                                  <a:pt x="57010" y="2861"/>
                                  <a:pt x="72076" y="1717"/>
                                  <a:pt x="83799" y="9272"/>
                                </a:cubicBezTo>
                                <a:cubicBezTo>
                                  <a:pt x="87965" y="11928"/>
                                  <a:pt x="90988" y="14126"/>
                                  <a:pt x="95429" y="12203"/>
                                </a:cubicBezTo>
                                <a:cubicBezTo>
                                  <a:pt x="86729" y="2724"/>
                                  <a:pt x="59758" y="2358"/>
                                  <a:pt x="46433" y="80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1302C"/>
                          </a:solidFill>
                          <a:ln w="4577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th-TH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Cordia New" panose="020B0304020202020204" pitchFamily="34" charset="-34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2104" name="Graphic 4">
                  <a:extLst>
                    <a:ext uri="{FF2B5EF4-FFF2-40B4-BE49-F238E27FC236}">
                      <a16:creationId xmlns:a16="http://schemas.microsoft.com/office/drawing/2014/main" id="{53C760CA-ECE5-4185-B819-B6476362D774}"/>
                    </a:ext>
                  </a:extLst>
                </p:cNvPr>
                <p:cNvGrpSpPr/>
                <p:nvPr/>
              </p:nvGrpSpPr>
              <p:grpSpPr>
                <a:xfrm rot="2453471">
                  <a:off x="3905654" y="1472416"/>
                  <a:ext cx="665401" cy="886578"/>
                  <a:chOff x="8094246" y="2638689"/>
                  <a:chExt cx="1625594" cy="2165933"/>
                </a:xfrm>
              </p:grpSpPr>
              <p:pic>
                <p:nvPicPr>
                  <p:cNvPr id="2105" name="Picture 2104">
                    <a:extLst>
                      <a:ext uri="{FF2B5EF4-FFF2-40B4-BE49-F238E27FC236}">
                        <a16:creationId xmlns:a16="http://schemas.microsoft.com/office/drawing/2014/main" id="{AED9588E-B449-4835-A72E-388E9CAC29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083341" y="2679901"/>
                    <a:ext cx="471651" cy="975356"/>
                  </a:xfrm>
                  <a:custGeom>
                    <a:avLst/>
                    <a:gdLst>
                      <a:gd name="connsiteX0" fmla="*/ 765 w 471651"/>
                      <a:gd name="connsiteY0" fmla="*/ 843 h 975356"/>
                      <a:gd name="connsiteX1" fmla="*/ 472417 w 471651"/>
                      <a:gd name="connsiteY1" fmla="*/ 843 h 975356"/>
                      <a:gd name="connsiteX2" fmla="*/ 472417 w 471651"/>
                      <a:gd name="connsiteY2" fmla="*/ 976200 h 975356"/>
                      <a:gd name="connsiteX3" fmla="*/ 765 w 471651"/>
                      <a:gd name="connsiteY3" fmla="*/ 976200 h 975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651" h="975356">
                        <a:moveTo>
                          <a:pt x="765" y="843"/>
                        </a:moveTo>
                        <a:lnTo>
                          <a:pt x="472417" y="843"/>
                        </a:lnTo>
                        <a:lnTo>
                          <a:pt x="472417" y="976200"/>
                        </a:lnTo>
                        <a:lnTo>
                          <a:pt x="765" y="97620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06" name="Picture 2105">
                    <a:extLst>
                      <a:ext uri="{FF2B5EF4-FFF2-40B4-BE49-F238E27FC236}">
                        <a16:creationId xmlns:a16="http://schemas.microsoft.com/office/drawing/2014/main" id="{C344304F-7EA3-49F3-A6C3-B9B6E26DC4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8149196" y="3957481"/>
                    <a:ext cx="805928" cy="750978"/>
                  </a:xfrm>
                  <a:custGeom>
                    <a:avLst/>
                    <a:gdLst>
                      <a:gd name="connsiteX0" fmla="*/ 561 w 805928"/>
                      <a:gd name="connsiteY0" fmla="*/ 1122 h 750978"/>
                      <a:gd name="connsiteX1" fmla="*/ 806490 w 805928"/>
                      <a:gd name="connsiteY1" fmla="*/ 1122 h 750978"/>
                      <a:gd name="connsiteX2" fmla="*/ 806490 w 805928"/>
                      <a:gd name="connsiteY2" fmla="*/ 752101 h 750978"/>
                      <a:gd name="connsiteX3" fmla="*/ 561 w 805928"/>
                      <a:gd name="connsiteY3" fmla="*/ 752101 h 75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928" h="750978">
                        <a:moveTo>
                          <a:pt x="561" y="1122"/>
                        </a:moveTo>
                        <a:lnTo>
                          <a:pt x="806490" y="1122"/>
                        </a:lnTo>
                        <a:lnTo>
                          <a:pt x="806490" y="752101"/>
                        </a:lnTo>
                        <a:lnTo>
                          <a:pt x="561" y="75210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07" name="Picture 2106">
                    <a:extLst>
                      <a:ext uri="{FF2B5EF4-FFF2-40B4-BE49-F238E27FC236}">
                        <a16:creationId xmlns:a16="http://schemas.microsoft.com/office/drawing/2014/main" id="{B039713F-486B-4F35-96FD-AC061AE307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744484" y="3833845"/>
                    <a:ext cx="572392" cy="970777"/>
                  </a:xfrm>
                  <a:custGeom>
                    <a:avLst/>
                    <a:gdLst>
                      <a:gd name="connsiteX0" fmla="*/ 691 w 572392"/>
                      <a:gd name="connsiteY0" fmla="*/ 1095 h 970777"/>
                      <a:gd name="connsiteX1" fmla="*/ 573084 w 572392"/>
                      <a:gd name="connsiteY1" fmla="*/ 1095 h 970777"/>
                      <a:gd name="connsiteX2" fmla="*/ 573084 w 572392"/>
                      <a:gd name="connsiteY2" fmla="*/ 971873 h 970777"/>
                      <a:gd name="connsiteX3" fmla="*/ 691 w 572392"/>
                      <a:gd name="connsiteY3" fmla="*/ 971873 h 970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392" h="970777">
                        <a:moveTo>
                          <a:pt x="691" y="1095"/>
                        </a:moveTo>
                        <a:lnTo>
                          <a:pt x="573084" y="1095"/>
                        </a:lnTo>
                        <a:lnTo>
                          <a:pt x="573084" y="971873"/>
                        </a:lnTo>
                        <a:lnTo>
                          <a:pt x="691" y="9718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08" name="Picture 2107">
                    <a:extLst>
                      <a:ext uri="{FF2B5EF4-FFF2-40B4-BE49-F238E27FC236}">
                        <a16:creationId xmlns:a16="http://schemas.microsoft.com/office/drawing/2014/main" id="{C3D5FFFF-2BA9-457E-B464-82A359D886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9023812" y="3595729"/>
                    <a:ext cx="696029" cy="783032"/>
                  </a:xfrm>
                  <a:custGeom>
                    <a:avLst/>
                    <a:gdLst>
                      <a:gd name="connsiteX0" fmla="*/ 752 w 696029"/>
                      <a:gd name="connsiteY0" fmla="*/ 1043 h 783032"/>
                      <a:gd name="connsiteX1" fmla="*/ 696782 w 696029"/>
                      <a:gd name="connsiteY1" fmla="*/ 1043 h 783032"/>
                      <a:gd name="connsiteX2" fmla="*/ 696782 w 696029"/>
                      <a:gd name="connsiteY2" fmla="*/ 784076 h 783032"/>
                      <a:gd name="connsiteX3" fmla="*/ 752 w 696029"/>
                      <a:gd name="connsiteY3" fmla="*/ 784076 h 783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029" h="783032">
                        <a:moveTo>
                          <a:pt x="752" y="1043"/>
                        </a:moveTo>
                        <a:lnTo>
                          <a:pt x="696782" y="1043"/>
                        </a:lnTo>
                        <a:lnTo>
                          <a:pt x="696782" y="784076"/>
                        </a:lnTo>
                        <a:lnTo>
                          <a:pt x="752" y="78407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109" name="Graphic 4">
                    <a:extLst>
                      <a:ext uri="{FF2B5EF4-FFF2-40B4-BE49-F238E27FC236}">
                        <a16:creationId xmlns:a16="http://schemas.microsoft.com/office/drawing/2014/main" id="{0718515E-C5F8-437F-84A2-0B0EEDA6E778}"/>
                      </a:ext>
                    </a:extLst>
                  </p:cNvPr>
                  <p:cNvGrpSpPr/>
                  <p:nvPr/>
                </p:nvGrpSpPr>
                <p:grpSpPr>
                  <a:xfrm>
                    <a:off x="8126300" y="3059970"/>
                    <a:ext cx="851720" cy="769295"/>
                    <a:chOff x="8126300" y="3059970"/>
                    <a:chExt cx="851720" cy="769295"/>
                  </a:xfrm>
                  <a:solidFill>
                    <a:srgbClr val="F2D5D0">
                      <a:alpha val="32000"/>
                    </a:srgbClr>
                  </a:solidFill>
                </p:grpSpPr>
                <p:pic>
                  <p:nvPicPr>
                    <p:cNvPr id="2123" name="Picture 2122">
                      <a:extLst>
                        <a:ext uri="{FF2B5EF4-FFF2-40B4-BE49-F238E27FC236}">
                          <a16:creationId xmlns:a16="http://schemas.microsoft.com/office/drawing/2014/main" id="{E602C876-12E3-497E-A846-FB73BA7909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8126300" y="3059970"/>
                      <a:ext cx="851720" cy="769295"/>
                    </a:xfrm>
                    <a:custGeom>
                      <a:avLst/>
                      <a:gdLst>
                        <a:gd name="connsiteX0" fmla="*/ 556 w 851720"/>
                        <a:gd name="connsiteY0" fmla="*/ 926 h 769295"/>
                        <a:gd name="connsiteX1" fmla="*/ 852276 w 851720"/>
                        <a:gd name="connsiteY1" fmla="*/ 926 h 769295"/>
                        <a:gd name="connsiteX2" fmla="*/ 852276 w 851720"/>
                        <a:gd name="connsiteY2" fmla="*/ 770222 h 769295"/>
                        <a:gd name="connsiteX3" fmla="*/ 556 w 851720"/>
                        <a:gd name="connsiteY3" fmla="*/ 770222 h 76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1720" h="769295">
                          <a:moveTo>
                            <a:pt x="556" y="926"/>
                          </a:moveTo>
                          <a:lnTo>
                            <a:pt x="852276" y="926"/>
                          </a:lnTo>
                          <a:lnTo>
                            <a:pt x="852276" y="770222"/>
                          </a:lnTo>
                          <a:lnTo>
                            <a:pt x="556" y="770222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2124" name="Freeform: Shape 2123">
                      <a:extLst>
                        <a:ext uri="{FF2B5EF4-FFF2-40B4-BE49-F238E27FC236}">
                          <a16:creationId xmlns:a16="http://schemas.microsoft.com/office/drawing/2014/main" id="{BEC39B78-4F16-444F-B6DD-2A6232143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1944" y="3078188"/>
                      <a:ext cx="245208" cy="584778"/>
                    </a:xfrm>
                    <a:custGeom>
                      <a:avLst/>
                      <a:gdLst>
                        <a:gd name="connsiteX0" fmla="*/ 87548 w 245208"/>
                        <a:gd name="connsiteY0" fmla="*/ 481543 h 584778"/>
                        <a:gd name="connsiteX1" fmla="*/ 19548 w 245208"/>
                        <a:gd name="connsiteY1" fmla="*/ 376772 h 584778"/>
                        <a:gd name="connsiteX2" fmla="*/ 1323 w 245208"/>
                        <a:gd name="connsiteY2" fmla="*/ 197727 h 584778"/>
                        <a:gd name="connsiteX3" fmla="*/ 8833 w 245208"/>
                        <a:gd name="connsiteY3" fmla="*/ 0 h 584778"/>
                        <a:gd name="connsiteX4" fmla="*/ 150878 w 245208"/>
                        <a:gd name="connsiteY4" fmla="*/ 13325 h 584778"/>
                        <a:gd name="connsiteX5" fmla="*/ 33606 w 245208"/>
                        <a:gd name="connsiteY5" fmla="*/ 185638 h 584778"/>
                        <a:gd name="connsiteX6" fmla="*/ 70834 w 245208"/>
                        <a:gd name="connsiteY6" fmla="*/ 400675 h 584778"/>
                        <a:gd name="connsiteX7" fmla="*/ 169332 w 245208"/>
                        <a:gd name="connsiteY7" fmla="*/ 538827 h 584778"/>
                        <a:gd name="connsiteX8" fmla="*/ 245208 w 245208"/>
                        <a:gd name="connsiteY8" fmla="*/ 583291 h 584778"/>
                        <a:gd name="connsiteX9" fmla="*/ 87548 w 245208"/>
                        <a:gd name="connsiteY9" fmla="*/ 481543 h 584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5208" h="584778">
                          <a:moveTo>
                            <a:pt x="87548" y="481543"/>
                          </a:moveTo>
                          <a:cubicBezTo>
                            <a:pt x="61401" y="448939"/>
                            <a:pt x="35071" y="415603"/>
                            <a:pt x="19548" y="376772"/>
                          </a:cubicBezTo>
                          <a:cubicBezTo>
                            <a:pt x="-2936" y="320631"/>
                            <a:pt x="-967" y="258126"/>
                            <a:pt x="1323" y="197727"/>
                          </a:cubicBezTo>
                          <a:cubicBezTo>
                            <a:pt x="3842" y="131833"/>
                            <a:pt x="6314" y="65894"/>
                            <a:pt x="8833" y="0"/>
                          </a:cubicBezTo>
                          <a:cubicBezTo>
                            <a:pt x="55403" y="10303"/>
                            <a:pt x="103209" y="14791"/>
                            <a:pt x="150878" y="13325"/>
                          </a:cubicBezTo>
                          <a:cubicBezTo>
                            <a:pt x="82007" y="38465"/>
                            <a:pt x="40612" y="112647"/>
                            <a:pt x="33606" y="185638"/>
                          </a:cubicBezTo>
                          <a:cubicBezTo>
                            <a:pt x="26600" y="258630"/>
                            <a:pt x="47801" y="331118"/>
                            <a:pt x="70834" y="400675"/>
                          </a:cubicBezTo>
                          <a:cubicBezTo>
                            <a:pt x="89243" y="456220"/>
                            <a:pt x="114748" y="517626"/>
                            <a:pt x="169332" y="538827"/>
                          </a:cubicBezTo>
                          <a:cubicBezTo>
                            <a:pt x="197081" y="549634"/>
                            <a:pt x="232524" y="552153"/>
                            <a:pt x="245208" y="583291"/>
                          </a:cubicBezTo>
                          <a:cubicBezTo>
                            <a:pt x="192594" y="596525"/>
                            <a:pt x="116901" y="518084"/>
                            <a:pt x="87548" y="481543"/>
                          </a:cubicBezTo>
                          <a:close/>
                        </a:path>
                      </a:pathLst>
                    </a:custGeom>
                    <a:solidFill>
                      <a:srgbClr val="F2D5D0">
                        <a:alpha val="32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pic>
                <p:nvPicPr>
                  <p:cNvPr id="2110" name="Picture 2109">
                    <a:extLst>
                      <a:ext uri="{FF2B5EF4-FFF2-40B4-BE49-F238E27FC236}">
                        <a16:creationId xmlns:a16="http://schemas.microsoft.com/office/drawing/2014/main" id="{2A929F48-42E5-4168-AC83-7CB61CBED2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323203" y="2638689"/>
                    <a:ext cx="709766" cy="860878"/>
                  </a:xfrm>
                  <a:custGeom>
                    <a:avLst/>
                    <a:gdLst>
                      <a:gd name="connsiteX0" fmla="*/ 599 w 709766"/>
                      <a:gd name="connsiteY0" fmla="*/ 834 h 860878"/>
                      <a:gd name="connsiteX1" fmla="*/ 710366 w 709766"/>
                      <a:gd name="connsiteY1" fmla="*/ 834 h 860878"/>
                      <a:gd name="connsiteX2" fmla="*/ 710366 w 709766"/>
                      <a:gd name="connsiteY2" fmla="*/ 861713 h 860878"/>
                      <a:gd name="connsiteX3" fmla="*/ 599 w 709766"/>
                      <a:gd name="connsiteY3" fmla="*/ 861713 h 860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9766" h="860878">
                        <a:moveTo>
                          <a:pt x="599" y="834"/>
                        </a:moveTo>
                        <a:lnTo>
                          <a:pt x="710366" y="834"/>
                        </a:lnTo>
                        <a:lnTo>
                          <a:pt x="710366" y="861713"/>
                        </a:lnTo>
                        <a:lnTo>
                          <a:pt x="599" y="86171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1" name="Picture 2110">
                    <a:extLst>
                      <a:ext uri="{FF2B5EF4-FFF2-40B4-BE49-F238E27FC236}">
                        <a16:creationId xmlns:a16="http://schemas.microsoft.com/office/drawing/2014/main" id="{02AD8137-8033-42A5-84C3-E07DE2D94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82732" y="2895121"/>
                    <a:ext cx="911249" cy="906669"/>
                  </a:xfrm>
                  <a:custGeom>
                    <a:avLst/>
                    <a:gdLst>
                      <a:gd name="connsiteX0" fmla="*/ 612 w 911249"/>
                      <a:gd name="connsiteY0" fmla="*/ 890 h 906669"/>
                      <a:gd name="connsiteX1" fmla="*/ 911861 w 911249"/>
                      <a:gd name="connsiteY1" fmla="*/ 890 h 906669"/>
                      <a:gd name="connsiteX2" fmla="*/ 911861 w 911249"/>
                      <a:gd name="connsiteY2" fmla="*/ 907560 h 906669"/>
                      <a:gd name="connsiteX3" fmla="*/ 612 w 911249"/>
                      <a:gd name="connsiteY3" fmla="*/ 907560 h 90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249" h="906669">
                        <a:moveTo>
                          <a:pt x="612" y="890"/>
                        </a:moveTo>
                        <a:lnTo>
                          <a:pt x="911861" y="890"/>
                        </a:lnTo>
                        <a:lnTo>
                          <a:pt x="911861" y="907560"/>
                        </a:lnTo>
                        <a:lnTo>
                          <a:pt x="612" y="9075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2" name="Picture 2111">
                    <a:extLst>
                      <a:ext uri="{FF2B5EF4-FFF2-40B4-BE49-F238E27FC236}">
                        <a16:creationId xmlns:a16="http://schemas.microsoft.com/office/drawing/2014/main" id="{48094BAB-F833-4844-AE87-2DFEC9977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9119974" y="3064549"/>
                    <a:ext cx="499126" cy="741820"/>
                  </a:xfrm>
                  <a:custGeom>
                    <a:avLst/>
                    <a:gdLst>
                      <a:gd name="connsiteX0" fmla="*/ 773 w 499126"/>
                      <a:gd name="connsiteY0" fmla="*/ 927 h 741820"/>
                      <a:gd name="connsiteX1" fmla="*/ 499900 w 499126"/>
                      <a:gd name="connsiteY1" fmla="*/ 927 h 741820"/>
                      <a:gd name="connsiteX2" fmla="*/ 499900 w 499126"/>
                      <a:gd name="connsiteY2" fmla="*/ 742748 h 741820"/>
                      <a:gd name="connsiteX3" fmla="*/ 773 w 499126"/>
                      <a:gd name="connsiteY3" fmla="*/ 742748 h 741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9126" h="741820">
                        <a:moveTo>
                          <a:pt x="773" y="927"/>
                        </a:moveTo>
                        <a:lnTo>
                          <a:pt x="499900" y="927"/>
                        </a:lnTo>
                        <a:lnTo>
                          <a:pt x="499900" y="742748"/>
                        </a:lnTo>
                        <a:lnTo>
                          <a:pt x="773" y="7427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3" name="Picture 2112">
                    <a:extLst>
                      <a:ext uri="{FF2B5EF4-FFF2-40B4-BE49-F238E27FC236}">
                        <a16:creationId xmlns:a16="http://schemas.microsoft.com/office/drawing/2014/main" id="{8DDECDC3-5C82-4403-B42A-42DC569FF2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721588" y="3540780"/>
                    <a:ext cx="732662" cy="750978"/>
                  </a:xfrm>
                  <a:custGeom>
                    <a:avLst/>
                    <a:gdLst>
                      <a:gd name="connsiteX0" fmla="*/ 686 w 732662"/>
                      <a:gd name="connsiteY0" fmla="*/ 1031 h 750978"/>
                      <a:gd name="connsiteX1" fmla="*/ 733349 w 732662"/>
                      <a:gd name="connsiteY1" fmla="*/ 1031 h 750978"/>
                      <a:gd name="connsiteX2" fmla="*/ 733349 w 732662"/>
                      <a:gd name="connsiteY2" fmla="*/ 752010 h 750978"/>
                      <a:gd name="connsiteX3" fmla="*/ 686 w 732662"/>
                      <a:gd name="connsiteY3" fmla="*/ 752010 h 75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32662" h="750978">
                        <a:moveTo>
                          <a:pt x="686" y="1031"/>
                        </a:moveTo>
                        <a:lnTo>
                          <a:pt x="733349" y="1031"/>
                        </a:lnTo>
                        <a:lnTo>
                          <a:pt x="733349" y="752010"/>
                        </a:lnTo>
                        <a:lnTo>
                          <a:pt x="686" y="75201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4" name="Picture 2113">
                    <a:extLst>
                      <a:ext uri="{FF2B5EF4-FFF2-40B4-BE49-F238E27FC236}">
                        <a16:creationId xmlns:a16="http://schemas.microsoft.com/office/drawing/2014/main" id="{C5561CCF-AFBF-4D62-8AE1-832C37AC0D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094246" y="3485830"/>
                    <a:ext cx="718925" cy="595288"/>
                  </a:xfrm>
                  <a:custGeom>
                    <a:avLst/>
                    <a:gdLst>
                      <a:gd name="connsiteX0" fmla="*/ 549 w 718925"/>
                      <a:gd name="connsiteY0" fmla="*/ 1019 h 595288"/>
                      <a:gd name="connsiteX1" fmla="*/ 719474 w 718925"/>
                      <a:gd name="connsiteY1" fmla="*/ 1019 h 595288"/>
                      <a:gd name="connsiteX2" fmla="*/ 719474 w 718925"/>
                      <a:gd name="connsiteY2" fmla="*/ 596307 h 595288"/>
                      <a:gd name="connsiteX3" fmla="*/ 549 w 718925"/>
                      <a:gd name="connsiteY3" fmla="*/ 596307 h 59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925" h="595288">
                        <a:moveTo>
                          <a:pt x="549" y="1019"/>
                        </a:moveTo>
                        <a:lnTo>
                          <a:pt x="719474" y="1019"/>
                        </a:lnTo>
                        <a:lnTo>
                          <a:pt x="719474" y="596307"/>
                        </a:lnTo>
                        <a:lnTo>
                          <a:pt x="549" y="59630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5" name="Picture 2114">
                    <a:extLst>
                      <a:ext uri="{FF2B5EF4-FFF2-40B4-BE49-F238E27FC236}">
                        <a16:creationId xmlns:a16="http://schemas.microsoft.com/office/drawing/2014/main" id="{B1D010D7-54A6-4A72-AC06-2594FE1183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272833" y="3481251"/>
                    <a:ext cx="760137" cy="544917"/>
                  </a:xfrm>
                  <a:custGeom>
                    <a:avLst/>
                    <a:gdLst>
                      <a:gd name="connsiteX0" fmla="*/ 588 w 760137"/>
                      <a:gd name="connsiteY0" fmla="*/ 1018 h 544917"/>
                      <a:gd name="connsiteX1" fmla="*/ 760726 w 760137"/>
                      <a:gd name="connsiteY1" fmla="*/ 1018 h 544917"/>
                      <a:gd name="connsiteX2" fmla="*/ 760726 w 760137"/>
                      <a:gd name="connsiteY2" fmla="*/ 545936 h 544917"/>
                      <a:gd name="connsiteX3" fmla="*/ 588 w 760137"/>
                      <a:gd name="connsiteY3" fmla="*/ 545936 h 544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0137" h="544917">
                        <a:moveTo>
                          <a:pt x="588" y="1018"/>
                        </a:moveTo>
                        <a:lnTo>
                          <a:pt x="760726" y="1018"/>
                        </a:lnTo>
                        <a:lnTo>
                          <a:pt x="760726" y="545936"/>
                        </a:lnTo>
                        <a:lnTo>
                          <a:pt x="588" y="54593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116" name="Picture 2115">
                    <a:extLst>
                      <a:ext uri="{FF2B5EF4-FFF2-40B4-BE49-F238E27FC236}">
                        <a16:creationId xmlns:a16="http://schemas.microsoft.com/office/drawing/2014/main" id="{534A6FC0-80CC-4913-8FBB-D5C100D900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506369" y="3426301"/>
                    <a:ext cx="613604" cy="531180"/>
                  </a:xfrm>
                  <a:custGeom>
                    <a:avLst/>
                    <a:gdLst>
                      <a:gd name="connsiteX0" fmla="*/ 639 w 613604"/>
                      <a:gd name="connsiteY0" fmla="*/ 1006 h 531180"/>
                      <a:gd name="connsiteX1" fmla="*/ 614244 w 613604"/>
                      <a:gd name="connsiteY1" fmla="*/ 1006 h 531180"/>
                      <a:gd name="connsiteX2" fmla="*/ 614244 w 613604"/>
                      <a:gd name="connsiteY2" fmla="*/ 532186 h 531180"/>
                      <a:gd name="connsiteX3" fmla="*/ 639 w 613604"/>
                      <a:gd name="connsiteY3" fmla="*/ 532186 h 53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604" h="531180">
                        <a:moveTo>
                          <a:pt x="639" y="1006"/>
                        </a:moveTo>
                        <a:lnTo>
                          <a:pt x="614244" y="1006"/>
                        </a:lnTo>
                        <a:lnTo>
                          <a:pt x="614244" y="532186"/>
                        </a:lnTo>
                        <a:lnTo>
                          <a:pt x="639" y="53218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117" name="Graphic 4">
                    <a:extLst>
                      <a:ext uri="{FF2B5EF4-FFF2-40B4-BE49-F238E27FC236}">
                        <a16:creationId xmlns:a16="http://schemas.microsoft.com/office/drawing/2014/main" id="{2E2492A1-0421-43A5-9C1D-4DF839848AB7}"/>
                      </a:ext>
                    </a:extLst>
                  </p:cNvPr>
                  <p:cNvGrpSpPr/>
                  <p:nvPr/>
                </p:nvGrpSpPr>
                <p:grpSpPr>
                  <a:xfrm>
                    <a:off x="8945966" y="3252294"/>
                    <a:ext cx="406296" cy="636500"/>
                    <a:chOff x="8945966" y="3252294"/>
                    <a:chExt cx="406296" cy="636500"/>
                  </a:xfrm>
                  <a:solidFill>
                    <a:srgbClr val="EDCBC3">
                      <a:alpha val="26000"/>
                    </a:srgbClr>
                  </a:solidFill>
                </p:grpSpPr>
                <p:pic>
                  <p:nvPicPr>
                    <p:cNvPr id="2118" name="Picture 2117">
                      <a:extLst>
                        <a:ext uri="{FF2B5EF4-FFF2-40B4-BE49-F238E27FC236}">
                          <a16:creationId xmlns:a16="http://schemas.microsoft.com/office/drawing/2014/main" id="{5F3AF9D7-3275-4F18-925C-B344F5CE6A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8945966" y="3252294"/>
                      <a:ext cx="402964" cy="636500"/>
                    </a:xfrm>
                    <a:custGeom>
                      <a:avLst/>
                      <a:gdLst>
                        <a:gd name="connsiteX0" fmla="*/ 735 w 402964"/>
                        <a:gd name="connsiteY0" fmla="*/ 968 h 636500"/>
                        <a:gd name="connsiteX1" fmla="*/ 403700 w 402964"/>
                        <a:gd name="connsiteY1" fmla="*/ 968 h 636500"/>
                        <a:gd name="connsiteX2" fmla="*/ 403700 w 402964"/>
                        <a:gd name="connsiteY2" fmla="*/ 637469 h 636500"/>
                        <a:gd name="connsiteX3" fmla="*/ 735 w 402964"/>
                        <a:gd name="connsiteY3" fmla="*/ 637469 h 636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2964" h="636500">
                          <a:moveTo>
                            <a:pt x="735" y="968"/>
                          </a:moveTo>
                          <a:lnTo>
                            <a:pt x="403700" y="968"/>
                          </a:lnTo>
                          <a:lnTo>
                            <a:pt x="403700" y="637469"/>
                          </a:lnTo>
                          <a:lnTo>
                            <a:pt x="735" y="637469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2119" name="Freeform: Shape 2118">
                      <a:extLst>
                        <a:ext uri="{FF2B5EF4-FFF2-40B4-BE49-F238E27FC236}">
                          <a16:creationId xmlns:a16="http://schemas.microsoft.com/office/drawing/2014/main" id="{95FE9082-FFC4-442B-A21A-714D45ECD8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2863" y="3307629"/>
                      <a:ext cx="243940" cy="472399"/>
                    </a:xfrm>
                    <a:custGeom>
                      <a:avLst/>
                      <a:gdLst>
                        <a:gd name="connsiteX0" fmla="*/ 157728 w 243940"/>
                        <a:gd name="connsiteY0" fmla="*/ 31844 h 472399"/>
                        <a:gd name="connsiteX1" fmla="*/ 131902 w 243940"/>
                        <a:gd name="connsiteY1" fmla="*/ 19 h 472399"/>
                        <a:gd name="connsiteX2" fmla="*/ 110609 w 243940"/>
                        <a:gd name="connsiteY2" fmla="*/ 9681 h 472399"/>
                        <a:gd name="connsiteX3" fmla="*/ 23 w 243940"/>
                        <a:gd name="connsiteY3" fmla="*/ 245003 h 472399"/>
                        <a:gd name="connsiteX4" fmla="*/ 67153 w 243940"/>
                        <a:gd name="connsiteY4" fmla="*/ 166471 h 472399"/>
                        <a:gd name="connsiteX5" fmla="*/ 97238 w 243940"/>
                        <a:gd name="connsiteY5" fmla="*/ 149253 h 472399"/>
                        <a:gd name="connsiteX6" fmla="*/ 135703 w 243940"/>
                        <a:gd name="connsiteY6" fmla="*/ 176453 h 472399"/>
                        <a:gd name="connsiteX7" fmla="*/ 208878 w 243940"/>
                        <a:gd name="connsiteY7" fmla="*/ 331091 h 472399"/>
                        <a:gd name="connsiteX8" fmla="*/ 201001 w 243940"/>
                        <a:gd name="connsiteY8" fmla="*/ 471395 h 472399"/>
                        <a:gd name="connsiteX9" fmla="*/ 157728 w 243940"/>
                        <a:gd name="connsiteY9" fmla="*/ 31844 h 472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3940" h="472399">
                          <a:moveTo>
                            <a:pt x="157728" y="31844"/>
                          </a:moveTo>
                          <a:cubicBezTo>
                            <a:pt x="153836" y="17694"/>
                            <a:pt x="146555" y="660"/>
                            <a:pt x="131902" y="19"/>
                          </a:cubicBezTo>
                          <a:cubicBezTo>
                            <a:pt x="123934" y="-347"/>
                            <a:pt x="116837" y="4644"/>
                            <a:pt x="110609" y="9681"/>
                          </a:cubicBezTo>
                          <a:cubicBezTo>
                            <a:pt x="40823" y="66050"/>
                            <a:pt x="-1122" y="155343"/>
                            <a:pt x="23" y="245003"/>
                          </a:cubicBezTo>
                          <a:cubicBezTo>
                            <a:pt x="19942" y="216841"/>
                            <a:pt x="42472" y="190557"/>
                            <a:pt x="67153" y="166471"/>
                          </a:cubicBezTo>
                          <a:cubicBezTo>
                            <a:pt x="75625" y="158228"/>
                            <a:pt x="85424" y="149757"/>
                            <a:pt x="97238" y="149253"/>
                          </a:cubicBezTo>
                          <a:cubicBezTo>
                            <a:pt x="113631" y="148520"/>
                            <a:pt x="126224" y="163036"/>
                            <a:pt x="135703" y="176453"/>
                          </a:cubicBezTo>
                          <a:cubicBezTo>
                            <a:pt x="168535" y="223023"/>
                            <a:pt x="197475" y="274676"/>
                            <a:pt x="208878" y="331091"/>
                          </a:cubicBezTo>
                          <a:cubicBezTo>
                            <a:pt x="219181" y="381874"/>
                            <a:pt x="203154" y="423635"/>
                            <a:pt x="201001" y="471395"/>
                          </a:cubicBezTo>
                          <a:cubicBezTo>
                            <a:pt x="313419" y="495436"/>
                            <a:pt x="171100" y="80475"/>
                            <a:pt x="157728" y="31844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20" name="Freeform: Shape 2119">
                      <a:extLst>
                        <a:ext uri="{FF2B5EF4-FFF2-40B4-BE49-F238E27FC236}">
                          <a16:creationId xmlns:a16="http://schemas.microsoft.com/office/drawing/2014/main" id="{47486647-6461-4847-91A2-BB219F487B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7877" y="3312461"/>
                      <a:ext cx="253390" cy="560299"/>
                    </a:xfrm>
                    <a:custGeom>
                      <a:avLst/>
                      <a:gdLst>
                        <a:gd name="connsiteX0" fmla="*/ 9982 w 253390"/>
                        <a:gd name="connsiteY0" fmla="*/ 127937 h 560299"/>
                        <a:gd name="connsiteX1" fmla="*/ 23582 w 253390"/>
                        <a:gd name="connsiteY1" fmla="*/ 74132 h 560299"/>
                        <a:gd name="connsiteX2" fmla="*/ 105732 w 253390"/>
                        <a:gd name="connsiteY2" fmla="*/ 5994 h 560299"/>
                        <a:gd name="connsiteX3" fmla="*/ 131330 w 253390"/>
                        <a:gd name="connsiteY3" fmla="*/ 1736 h 560299"/>
                        <a:gd name="connsiteX4" fmla="*/ 142365 w 253390"/>
                        <a:gd name="connsiteY4" fmla="*/ 17396 h 560299"/>
                        <a:gd name="connsiteX5" fmla="*/ 244435 w 253390"/>
                        <a:gd name="connsiteY5" fmla="*/ 362388 h 560299"/>
                        <a:gd name="connsiteX6" fmla="*/ 251441 w 253390"/>
                        <a:gd name="connsiteY6" fmla="*/ 437029 h 560299"/>
                        <a:gd name="connsiteX7" fmla="*/ 219158 w 253390"/>
                        <a:gd name="connsiteY7" fmla="*/ 494497 h 560299"/>
                        <a:gd name="connsiteX8" fmla="*/ 132383 w 253390"/>
                        <a:gd name="connsiteY8" fmla="*/ 560299 h 560299"/>
                        <a:gd name="connsiteX9" fmla="*/ 220028 w 253390"/>
                        <a:gd name="connsiteY9" fmla="*/ 422146 h 560299"/>
                        <a:gd name="connsiteX10" fmla="*/ 198506 w 253390"/>
                        <a:gd name="connsiteY10" fmla="*/ 263159 h 560299"/>
                        <a:gd name="connsiteX11" fmla="*/ 109808 w 253390"/>
                        <a:gd name="connsiteY11" fmla="*/ 64928 h 560299"/>
                        <a:gd name="connsiteX12" fmla="*/ 96208 w 253390"/>
                        <a:gd name="connsiteY12" fmla="*/ 51969 h 560299"/>
                        <a:gd name="connsiteX13" fmla="*/ 69832 w 253390"/>
                        <a:gd name="connsiteY13" fmla="*/ 64928 h 560299"/>
                        <a:gd name="connsiteX14" fmla="*/ 0 w 253390"/>
                        <a:gd name="connsiteY14" fmla="*/ 197723 h 560299"/>
                        <a:gd name="connsiteX15" fmla="*/ 9982 w 253390"/>
                        <a:gd name="connsiteY15" fmla="*/ 127937 h 560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3390" h="560299">
                          <a:moveTo>
                            <a:pt x="9982" y="127937"/>
                          </a:moveTo>
                          <a:cubicBezTo>
                            <a:pt x="12593" y="109528"/>
                            <a:pt x="15294" y="90754"/>
                            <a:pt x="23582" y="74132"/>
                          </a:cubicBezTo>
                          <a:cubicBezTo>
                            <a:pt x="39701" y="41711"/>
                            <a:pt x="73724" y="22845"/>
                            <a:pt x="105732" y="5994"/>
                          </a:cubicBezTo>
                          <a:cubicBezTo>
                            <a:pt x="113700" y="1781"/>
                            <a:pt x="123362" y="-2477"/>
                            <a:pt x="131330" y="1736"/>
                          </a:cubicBezTo>
                          <a:cubicBezTo>
                            <a:pt x="137099" y="4758"/>
                            <a:pt x="139984" y="11306"/>
                            <a:pt x="142365" y="17396"/>
                          </a:cubicBezTo>
                          <a:cubicBezTo>
                            <a:pt x="186554" y="128990"/>
                            <a:pt x="215540" y="245895"/>
                            <a:pt x="244435" y="362388"/>
                          </a:cubicBezTo>
                          <a:cubicBezTo>
                            <a:pt x="250525" y="386887"/>
                            <a:pt x="256615" y="412347"/>
                            <a:pt x="251441" y="437029"/>
                          </a:cubicBezTo>
                          <a:cubicBezTo>
                            <a:pt x="246861" y="458779"/>
                            <a:pt x="233903" y="477829"/>
                            <a:pt x="219158" y="494497"/>
                          </a:cubicBezTo>
                          <a:cubicBezTo>
                            <a:pt x="194934" y="521880"/>
                            <a:pt x="165261" y="544363"/>
                            <a:pt x="132383" y="560299"/>
                          </a:cubicBezTo>
                          <a:cubicBezTo>
                            <a:pt x="169565" y="519499"/>
                            <a:pt x="208122" y="476043"/>
                            <a:pt x="220028" y="422146"/>
                          </a:cubicBezTo>
                          <a:cubicBezTo>
                            <a:pt x="231704" y="369257"/>
                            <a:pt x="215815" y="314491"/>
                            <a:pt x="198506" y="263159"/>
                          </a:cubicBezTo>
                          <a:cubicBezTo>
                            <a:pt x="175335" y="194380"/>
                            <a:pt x="149051" y="126013"/>
                            <a:pt x="109808" y="64928"/>
                          </a:cubicBezTo>
                          <a:cubicBezTo>
                            <a:pt x="106328" y="59524"/>
                            <a:pt x="102298" y="53846"/>
                            <a:pt x="96208" y="51969"/>
                          </a:cubicBezTo>
                          <a:cubicBezTo>
                            <a:pt x="86271" y="48901"/>
                            <a:pt x="76655" y="57097"/>
                            <a:pt x="69832" y="64928"/>
                          </a:cubicBezTo>
                          <a:cubicBezTo>
                            <a:pt x="37686" y="101652"/>
                            <a:pt x="8380" y="149046"/>
                            <a:pt x="0" y="197723"/>
                          </a:cubicBezTo>
                          <a:cubicBezTo>
                            <a:pt x="3480" y="174461"/>
                            <a:pt x="6686" y="151199"/>
                            <a:pt x="9982" y="127937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21" name="Freeform: Shape 2120">
                      <a:extLst>
                        <a:ext uri="{FF2B5EF4-FFF2-40B4-BE49-F238E27FC236}">
                          <a16:creationId xmlns:a16="http://schemas.microsoft.com/office/drawing/2014/main" id="{05362937-40A7-49BA-87A7-AD28BA7D2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6889" y="3356966"/>
                      <a:ext cx="197931" cy="516263"/>
                    </a:xfrm>
                    <a:custGeom>
                      <a:avLst/>
                      <a:gdLst>
                        <a:gd name="connsiteX0" fmla="*/ 15687 w 197931"/>
                        <a:gd name="connsiteY0" fmla="*/ 303597 h 516263"/>
                        <a:gd name="connsiteX1" fmla="*/ 86252 w 197931"/>
                        <a:gd name="connsiteY1" fmla="*/ 468355 h 516263"/>
                        <a:gd name="connsiteX2" fmla="*/ 110704 w 197931"/>
                        <a:gd name="connsiteY2" fmla="*/ 510391 h 516263"/>
                        <a:gd name="connsiteX3" fmla="*/ 180582 w 197931"/>
                        <a:gd name="connsiteY3" fmla="*/ 494180 h 516263"/>
                        <a:gd name="connsiteX4" fmla="*/ 196838 w 197931"/>
                        <a:gd name="connsiteY4" fmla="*/ 473071 h 516263"/>
                        <a:gd name="connsiteX5" fmla="*/ 177193 w 197931"/>
                        <a:gd name="connsiteY5" fmla="*/ 431676 h 516263"/>
                        <a:gd name="connsiteX6" fmla="*/ 135111 w 197931"/>
                        <a:gd name="connsiteY6" fmla="*/ 406765 h 516263"/>
                        <a:gd name="connsiteX7" fmla="*/ 95868 w 197931"/>
                        <a:gd name="connsiteY7" fmla="*/ 339268 h 516263"/>
                        <a:gd name="connsiteX8" fmla="*/ 71690 w 197931"/>
                        <a:gd name="connsiteY8" fmla="*/ 247365 h 516263"/>
                        <a:gd name="connsiteX9" fmla="*/ 72697 w 197931"/>
                        <a:gd name="connsiteY9" fmla="*/ 183853 h 516263"/>
                        <a:gd name="connsiteX10" fmla="*/ 85610 w 197931"/>
                        <a:gd name="connsiteY10" fmla="*/ 0 h 516263"/>
                        <a:gd name="connsiteX11" fmla="*/ 13672 w 197931"/>
                        <a:gd name="connsiteY11" fmla="*/ 141908 h 516263"/>
                        <a:gd name="connsiteX12" fmla="*/ 15687 w 197931"/>
                        <a:gd name="connsiteY12" fmla="*/ 303597 h 51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97931" h="516263">
                          <a:moveTo>
                            <a:pt x="15687" y="303597"/>
                          </a:moveTo>
                          <a:cubicBezTo>
                            <a:pt x="35377" y="360058"/>
                            <a:pt x="67019" y="411756"/>
                            <a:pt x="86252" y="468355"/>
                          </a:cubicBezTo>
                          <a:cubicBezTo>
                            <a:pt x="91563" y="484015"/>
                            <a:pt x="96875" y="501324"/>
                            <a:pt x="110704" y="510391"/>
                          </a:cubicBezTo>
                          <a:cubicBezTo>
                            <a:pt x="132226" y="524494"/>
                            <a:pt x="161029" y="510849"/>
                            <a:pt x="180582" y="494180"/>
                          </a:cubicBezTo>
                          <a:cubicBezTo>
                            <a:pt x="187450" y="488365"/>
                            <a:pt x="194228" y="481725"/>
                            <a:pt x="196838" y="473071"/>
                          </a:cubicBezTo>
                          <a:cubicBezTo>
                            <a:pt x="201508" y="457410"/>
                            <a:pt x="190519" y="441108"/>
                            <a:pt x="177193" y="431676"/>
                          </a:cubicBezTo>
                          <a:cubicBezTo>
                            <a:pt x="163868" y="422242"/>
                            <a:pt x="147932" y="416885"/>
                            <a:pt x="135111" y="406765"/>
                          </a:cubicBezTo>
                          <a:cubicBezTo>
                            <a:pt x="114368" y="390418"/>
                            <a:pt x="104660" y="364179"/>
                            <a:pt x="95868" y="339268"/>
                          </a:cubicBezTo>
                          <a:cubicBezTo>
                            <a:pt x="85290" y="309321"/>
                            <a:pt x="74666" y="278961"/>
                            <a:pt x="71690" y="247365"/>
                          </a:cubicBezTo>
                          <a:cubicBezTo>
                            <a:pt x="69721" y="226255"/>
                            <a:pt x="71186" y="205008"/>
                            <a:pt x="72697" y="183853"/>
                          </a:cubicBezTo>
                          <a:cubicBezTo>
                            <a:pt x="77002" y="122583"/>
                            <a:pt x="81306" y="61269"/>
                            <a:pt x="85610" y="0"/>
                          </a:cubicBezTo>
                          <a:cubicBezTo>
                            <a:pt x="82954" y="37503"/>
                            <a:pt x="28280" y="102847"/>
                            <a:pt x="13672" y="141908"/>
                          </a:cubicBezTo>
                          <a:cubicBezTo>
                            <a:pt x="-6430" y="195804"/>
                            <a:pt x="-3179" y="249426"/>
                            <a:pt x="15687" y="303597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22" name="Freeform: Shape 2121">
                      <a:extLst>
                        <a:ext uri="{FF2B5EF4-FFF2-40B4-BE49-F238E27FC236}">
                          <a16:creationId xmlns:a16="http://schemas.microsoft.com/office/drawing/2014/main" id="{5D50ABC2-B364-4584-8E78-458F3DBC0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748" y="3267214"/>
                      <a:ext cx="226514" cy="575094"/>
                    </a:xfrm>
                    <a:custGeom>
                      <a:avLst/>
                      <a:gdLst>
                        <a:gd name="connsiteX0" fmla="*/ 129498 w 226514"/>
                        <a:gd name="connsiteY0" fmla="*/ 469133 h 575094"/>
                        <a:gd name="connsiteX1" fmla="*/ 167551 w 226514"/>
                        <a:gd name="connsiteY1" fmla="*/ 400629 h 575094"/>
                        <a:gd name="connsiteX2" fmla="*/ 161232 w 226514"/>
                        <a:gd name="connsiteY2" fmla="*/ 324798 h 575094"/>
                        <a:gd name="connsiteX3" fmla="*/ 122401 w 226514"/>
                        <a:gd name="connsiteY3" fmla="*/ 272596 h 575094"/>
                        <a:gd name="connsiteX4" fmla="*/ 121759 w 226514"/>
                        <a:gd name="connsiteY4" fmla="*/ 235414 h 575094"/>
                        <a:gd name="connsiteX5" fmla="*/ 113975 w 226514"/>
                        <a:gd name="connsiteY5" fmla="*/ 171626 h 575094"/>
                        <a:gd name="connsiteX6" fmla="*/ 81371 w 226514"/>
                        <a:gd name="connsiteY6" fmla="*/ 67817 h 575094"/>
                        <a:gd name="connsiteX7" fmla="*/ 0 w 226514"/>
                        <a:gd name="connsiteY7" fmla="*/ 0 h 575094"/>
                        <a:gd name="connsiteX8" fmla="*/ 125377 w 226514"/>
                        <a:gd name="connsiteY8" fmla="*/ 78898 h 575094"/>
                        <a:gd name="connsiteX9" fmla="*/ 169566 w 226514"/>
                        <a:gd name="connsiteY9" fmla="*/ 175793 h 575094"/>
                        <a:gd name="connsiteX10" fmla="*/ 211969 w 226514"/>
                        <a:gd name="connsiteY10" fmla="*/ 297599 h 575094"/>
                        <a:gd name="connsiteX11" fmla="*/ 226072 w 226514"/>
                        <a:gd name="connsiteY11" fmla="*/ 370681 h 575094"/>
                        <a:gd name="connsiteX12" fmla="*/ 193973 w 226514"/>
                        <a:gd name="connsiteY12" fmla="*/ 441154 h 575094"/>
                        <a:gd name="connsiteX13" fmla="*/ 42311 w 226514"/>
                        <a:gd name="connsiteY13" fmla="*/ 575094 h 575094"/>
                        <a:gd name="connsiteX14" fmla="*/ 129498 w 226514"/>
                        <a:gd name="connsiteY14" fmla="*/ 469133 h 5750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26514" h="575094">
                          <a:moveTo>
                            <a:pt x="129498" y="469133"/>
                          </a:moveTo>
                          <a:cubicBezTo>
                            <a:pt x="144426" y="447565"/>
                            <a:pt x="159537" y="425585"/>
                            <a:pt x="167551" y="400629"/>
                          </a:cubicBezTo>
                          <a:cubicBezTo>
                            <a:pt x="175564" y="375673"/>
                            <a:pt x="175519" y="346778"/>
                            <a:pt x="161232" y="324798"/>
                          </a:cubicBezTo>
                          <a:cubicBezTo>
                            <a:pt x="149326" y="306436"/>
                            <a:pt x="128308" y="293661"/>
                            <a:pt x="122401" y="272596"/>
                          </a:cubicBezTo>
                          <a:cubicBezTo>
                            <a:pt x="119058" y="260599"/>
                            <a:pt x="121256" y="247869"/>
                            <a:pt x="121759" y="235414"/>
                          </a:cubicBezTo>
                          <a:cubicBezTo>
                            <a:pt x="122630" y="213938"/>
                            <a:pt x="118325" y="192644"/>
                            <a:pt x="113975" y="171626"/>
                          </a:cubicBezTo>
                          <a:cubicBezTo>
                            <a:pt x="106603" y="135955"/>
                            <a:pt x="98772" y="99825"/>
                            <a:pt x="81371" y="67817"/>
                          </a:cubicBezTo>
                          <a:cubicBezTo>
                            <a:pt x="64017" y="35809"/>
                            <a:pt x="35488" y="8013"/>
                            <a:pt x="0" y="0"/>
                          </a:cubicBezTo>
                          <a:cubicBezTo>
                            <a:pt x="50004" y="8380"/>
                            <a:pt x="96208" y="37457"/>
                            <a:pt x="125377" y="78898"/>
                          </a:cubicBezTo>
                          <a:cubicBezTo>
                            <a:pt x="145892" y="108022"/>
                            <a:pt x="157843" y="142182"/>
                            <a:pt x="169566" y="175793"/>
                          </a:cubicBezTo>
                          <a:cubicBezTo>
                            <a:pt x="183715" y="216410"/>
                            <a:pt x="197819" y="257027"/>
                            <a:pt x="211969" y="297599"/>
                          </a:cubicBezTo>
                          <a:cubicBezTo>
                            <a:pt x="220211" y="321227"/>
                            <a:pt x="228545" y="345771"/>
                            <a:pt x="226072" y="370681"/>
                          </a:cubicBezTo>
                          <a:cubicBezTo>
                            <a:pt x="223508" y="396691"/>
                            <a:pt x="209404" y="420045"/>
                            <a:pt x="193973" y="441154"/>
                          </a:cubicBezTo>
                          <a:cubicBezTo>
                            <a:pt x="156378" y="492578"/>
                            <a:pt x="102435" y="550916"/>
                            <a:pt x="42311" y="575094"/>
                          </a:cubicBezTo>
                          <a:cubicBezTo>
                            <a:pt x="75419" y="542765"/>
                            <a:pt x="103168" y="507231"/>
                            <a:pt x="129498" y="469133"/>
                          </a:cubicBezTo>
                          <a:close/>
                        </a:path>
                      </a:pathLst>
                    </a:custGeom>
                    <a:solidFill>
                      <a:srgbClr val="EDCBC3">
                        <a:alpha val="26000"/>
                      </a:srgbClr>
                    </a:solidFill>
                    <a:ln w="457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1618" name="Graphic 3">
                <a:extLst>
                  <a:ext uri="{FF2B5EF4-FFF2-40B4-BE49-F238E27FC236}">
                    <a16:creationId xmlns:a16="http://schemas.microsoft.com/office/drawing/2014/main" id="{DB9C4E02-E50D-48EB-AE17-395FAED427FA}"/>
                  </a:ext>
                </a:extLst>
              </p:cNvPr>
              <p:cNvGrpSpPr/>
              <p:nvPr/>
            </p:nvGrpSpPr>
            <p:grpSpPr>
              <a:xfrm rot="2496040">
                <a:off x="-553016" y="4800384"/>
                <a:ext cx="3116548" cy="1875147"/>
                <a:chOff x="102831" y="5630047"/>
                <a:chExt cx="3116548" cy="1875147"/>
              </a:xfrm>
            </p:grpSpPr>
            <p:sp>
              <p:nvSpPr>
                <p:cNvPr id="2091" name="Freeform: Shape 2090">
                  <a:extLst>
                    <a:ext uri="{FF2B5EF4-FFF2-40B4-BE49-F238E27FC236}">
                      <a16:creationId xmlns:a16="http://schemas.microsoft.com/office/drawing/2014/main" id="{73CD57E1-2F6A-4843-8E4B-84C3559FCA94}"/>
                    </a:ext>
                  </a:extLst>
                </p:cNvPr>
                <p:cNvSpPr/>
                <p:nvPr/>
              </p:nvSpPr>
              <p:spPr>
                <a:xfrm>
                  <a:off x="132909" y="5633354"/>
                  <a:ext cx="3045816" cy="1679000"/>
                </a:xfrm>
                <a:custGeom>
                  <a:avLst/>
                  <a:gdLst>
                    <a:gd name="connsiteX0" fmla="*/ 2306849 w 3045816"/>
                    <a:gd name="connsiteY0" fmla="*/ 785370 h 1679000"/>
                    <a:gd name="connsiteX1" fmla="*/ 1243140 w 3045816"/>
                    <a:gd name="connsiteY1" fmla="*/ 1159010 h 1679000"/>
                    <a:gd name="connsiteX2" fmla="*/ 966200 w 3045816"/>
                    <a:gd name="connsiteY2" fmla="*/ 1223381 h 1679000"/>
                    <a:gd name="connsiteX3" fmla="*/ 0 w 3045816"/>
                    <a:gd name="connsiteY3" fmla="*/ 1679001 h 1679000"/>
                    <a:gd name="connsiteX4" fmla="*/ 248767 w 3045816"/>
                    <a:gd name="connsiteY4" fmla="*/ 963819 h 1679000"/>
                    <a:gd name="connsiteX5" fmla="*/ 373352 w 3045816"/>
                    <a:gd name="connsiteY5" fmla="*/ 724405 h 1679000"/>
                    <a:gd name="connsiteX6" fmla="*/ 836765 w 3045816"/>
                    <a:gd name="connsiteY6" fmla="*/ 327556 h 1679000"/>
                    <a:gd name="connsiteX7" fmla="*/ 1504203 w 3045816"/>
                    <a:gd name="connsiteY7" fmla="*/ 12802 h 1679000"/>
                    <a:gd name="connsiteX8" fmla="*/ 2476869 w 3045816"/>
                    <a:gd name="connsiteY8" fmla="*/ 220290 h 1679000"/>
                    <a:gd name="connsiteX9" fmla="*/ 2764720 w 3045816"/>
                    <a:gd name="connsiteY9" fmla="*/ 340892 h 1679000"/>
                    <a:gd name="connsiteX10" fmla="*/ 2873776 w 3045816"/>
                    <a:gd name="connsiteY10" fmla="*/ 396199 h 1679000"/>
                    <a:gd name="connsiteX11" fmla="*/ 3045817 w 3045816"/>
                    <a:gd name="connsiteY11" fmla="*/ 669328 h 1679000"/>
                    <a:gd name="connsiteX12" fmla="*/ 2696193 w 3045816"/>
                    <a:gd name="connsiteY12" fmla="*/ 663036 h 1679000"/>
                    <a:gd name="connsiteX13" fmla="*/ 2306849 w 3045816"/>
                    <a:gd name="connsiteY13" fmla="*/ 785370 h 167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45816" h="1679000">
                      <a:moveTo>
                        <a:pt x="2306849" y="785370"/>
                      </a:moveTo>
                      <a:cubicBezTo>
                        <a:pt x="1957745" y="925600"/>
                        <a:pt x="1609217" y="1072297"/>
                        <a:pt x="1243140" y="1159010"/>
                      </a:cubicBezTo>
                      <a:cubicBezTo>
                        <a:pt x="1150884" y="1180833"/>
                        <a:pt x="1057763" y="1198845"/>
                        <a:pt x="966200" y="1223381"/>
                      </a:cubicBezTo>
                      <a:cubicBezTo>
                        <a:pt x="621137" y="1315809"/>
                        <a:pt x="308230" y="1498415"/>
                        <a:pt x="0" y="1679001"/>
                      </a:cubicBezTo>
                      <a:cubicBezTo>
                        <a:pt x="65814" y="1435141"/>
                        <a:pt x="149064" y="1195958"/>
                        <a:pt x="248767" y="963819"/>
                      </a:cubicBezTo>
                      <a:cubicBezTo>
                        <a:pt x="284329" y="881031"/>
                        <a:pt x="322317" y="798648"/>
                        <a:pt x="373352" y="724405"/>
                      </a:cubicBezTo>
                      <a:cubicBezTo>
                        <a:pt x="489393" y="555712"/>
                        <a:pt x="665302" y="439498"/>
                        <a:pt x="836765" y="327556"/>
                      </a:cubicBezTo>
                      <a:cubicBezTo>
                        <a:pt x="1044311" y="192059"/>
                        <a:pt x="1259709" y="53387"/>
                        <a:pt x="1504203" y="12802"/>
                      </a:cubicBezTo>
                      <a:cubicBezTo>
                        <a:pt x="1835873" y="-42274"/>
                        <a:pt x="2166792" y="90336"/>
                        <a:pt x="2476869" y="220290"/>
                      </a:cubicBezTo>
                      <a:cubicBezTo>
                        <a:pt x="2572820" y="260472"/>
                        <a:pt x="2668770" y="300711"/>
                        <a:pt x="2764720" y="340892"/>
                      </a:cubicBezTo>
                      <a:cubicBezTo>
                        <a:pt x="2802362" y="356653"/>
                        <a:pt x="2840407" y="372645"/>
                        <a:pt x="2873776" y="396199"/>
                      </a:cubicBezTo>
                      <a:cubicBezTo>
                        <a:pt x="2963434" y="459589"/>
                        <a:pt x="3010254" y="569279"/>
                        <a:pt x="3045817" y="669328"/>
                      </a:cubicBezTo>
                      <a:cubicBezTo>
                        <a:pt x="2932720" y="684166"/>
                        <a:pt x="2815351" y="643638"/>
                        <a:pt x="2696193" y="663036"/>
                      </a:cubicBezTo>
                      <a:cubicBezTo>
                        <a:pt x="2561735" y="684974"/>
                        <a:pt x="2432820" y="734796"/>
                        <a:pt x="2306849" y="785370"/>
                      </a:cubicBezTo>
                      <a:close/>
                    </a:path>
                  </a:pathLst>
                </a:custGeom>
                <a:solidFill>
                  <a:srgbClr val="334E23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92" name="Freeform: Shape 2091">
                  <a:extLst>
                    <a:ext uri="{FF2B5EF4-FFF2-40B4-BE49-F238E27FC236}">
                      <a16:creationId xmlns:a16="http://schemas.microsoft.com/office/drawing/2014/main" id="{5F3CBBEF-16DE-4681-A829-FA0A66614F30}"/>
                    </a:ext>
                  </a:extLst>
                </p:cNvPr>
                <p:cNvSpPr/>
                <p:nvPr/>
              </p:nvSpPr>
              <p:spPr>
                <a:xfrm>
                  <a:off x="102831" y="6247142"/>
                  <a:ext cx="3093503" cy="1258051"/>
                </a:xfrm>
                <a:custGeom>
                  <a:avLst/>
                  <a:gdLst>
                    <a:gd name="connsiteX0" fmla="*/ 2600762 w 3093503"/>
                    <a:gd name="connsiteY0" fmla="*/ 80134 h 1258051"/>
                    <a:gd name="connsiteX1" fmla="*/ 2249290 w 3093503"/>
                    <a:gd name="connsiteY1" fmla="*/ 203507 h 1258051"/>
                    <a:gd name="connsiteX2" fmla="*/ 333344 w 3093503"/>
                    <a:gd name="connsiteY2" fmla="*/ 765180 h 1258051"/>
                    <a:gd name="connsiteX3" fmla="*/ 0 w 3093503"/>
                    <a:gd name="connsiteY3" fmla="*/ 1080742 h 1258051"/>
                    <a:gd name="connsiteX4" fmla="*/ 411686 w 3093503"/>
                    <a:gd name="connsiteY4" fmla="*/ 1182639 h 1258051"/>
                    <a:gd name="connsiteX5" fmla="*/ 739429 w 3093503"/>
                    <a:gd name="connsiteY5" fmla="*/ 1249204 h 1258051"/>
                    <a:gd name="connsiteX6" fmla="*/ 1237655 w 3093503"/>
                    <a:gd name="connsiteY6" fmla="*/ 1212313 h 1258051"/>
                    <a:gd name="connsiteX7" fmla="*/ 1433655 w 3093503"/>
                    <a:gd name="connsiteY7" fmla="*/ 1148231 h 1258051"/>
                    <a:gd name="connsiteX8" fmla="*/ 1720005 w 3093503"/>
                    <a:gd name="connsiteY8" fmla="*/ 1046334 h 1258051"/>
                    <a:gd name="connsiteX9" fmla="*/ 2026041 w 3093503"/>
                    <a:gd name="connsiteY9" fmla="*/ 927811 h 1258051"/>
                    <a:gd name="connsiteX10" fmla="*/ 2923541 w 3093503"/>
                    <a:gd name="connsiteY10" fmla="*/ 188670 h 1258051"/>
                    <a:gd name="connsiteX11" fmla="*/ 3093503 w 3093503"/>
                    <a:gd name="connsiteY11" fmla="*/ 59581 h 1258051"/>
                    <a:gd name="connsiteX12" fmla="*/ 2600762 w 3093503"/>
                    <a:gd name="connsiteY12" fmla="*/ 80134 h 125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93503" h="1258051">
                      <a:moveTo>
                        <a:pt x="2600762" y="80134"/>
                      </a:moveTo>
                      <a:cubicBezTo>
                        <a:pt x="2483566" y="121239"/>
                        <a:pt x="2366428" y="162402"/>
                        <a:pt x="2249290" y="203507"/>
                      </a:cubicBezTo>
                      <a:cubicBezTo>
                        <a:pt x="1604022" y="429989"/>
                        <a:pt x="978612" y="538698"/>
                        <a:pt x="333344" y="765180"/>
                      </a:cubicBezTo>
                      <a:cubicBezTo>
                        <a:pt x="214358" y="806920"/>
                        <a:pt x="66449" y="973592"/>
                        <a:pt x="0" y="1080742"/>
                      </a:cubicBezTo>
                      <a:cubicBezTo>
                        <a:pt x="137229" y="1114689"/>
                        <a:pt x="274457" y="1148693"/>
                        <a:pt x="411686" y="1182639"/>
                      </a:cubicBezTo>
                      <a:cubicBezTo>
                        <a:pt x="519991" y="1209426"/>
                        <a:pt x="628642" y="1236330"/>
                        <a:pt x="739429" y="1249204"/>
                      </a:cubicBezTo>
                      <a:cubicBezTo>
                        <a:pt x="905813" y="1268602"/>
                        <a:pt x="1075948" y="1256016"/>
                        <a:pt x="1237655" y="1212313"/>
                      </a:cubicBezTo>
                      <a:cubicBezTo>
                        <a:pt x="1304047" y="1194359"/>
                        <a:pt x="1368880" y="1171324"/>
                        <a:pt x="1433655" y="1148231"/>
                      </a:cubicBezTo>
                      <a:cubicBezTo>
                        <a:pt x="1529143" y="1114285"/>
                        <a:pt x="1624574" y="1080280"/>
                        <a:pt x="1720005" y="1046334"/>
                      </a:cubicBezTo>
                      <a:cubicBezTo>
                        <a:pt x="1823114" y="1009674"/>
                        <a:pt x="1926338" y="972899"/>
                        <a:pt x="2026041" y="927811"/>
                      </a:cubicBezTo>
                      <a:cubicBezTo>
                        <a:pt x="2382824" y="766508"/>
                        <a:pt x="2686725" y="500480"/>
                        <a:pt x="2923541" y="188670"/>
                      </a:cubicBezTo>
                      <a:cubicBezTo>
                        <a:pt x="2967071" y="131342"/>
                        <a:pt x="3016605" y="67375"/>
                        <a:pt x="3093503" y="59581"/>
                      </a:cubicBezTo>
                      <a:cubicBezTo>
                        <a:pt x="2968687" y="-61194"/>
                        <a:pt x="2740646" y="31004"/>
                        <a:pt x="2600762" y="80134"/>
                      </a:cubicBezTo>
                      <a:close/>
                    </a:path>
                  </a:pathLst>
                </a:custGeom>
                <a:solidFill>
                  <a:srgbClr val="426044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93" name="Freeform: Shape 2092">
                  <a:extLst>
                    <a:ext uri="{FF2B5EF4-FFF2-40B4-BE49-F238E27FC236}">
                      <a16:creationId xmlns:a16="http://schemas.microsoft.com/office/drawing/2014/main" id="{9F88F467-8CC7-4F5A-9D5A-318E38C4DF0E}"/>
                    </a:ext>
                  </a:extLst>
                </p:cNvPr>
                <p:cNvSpPr/>
                <p:nvPr/>
              </p:nvSpPr>
              <p:spPr>
                <a:xfrm>
                  <a:off x="625650" y="5630047"/>
                  <a:ext cx="2546548" cy="846536"/>
                </a:xfrm>
                <a:custGeom>
                  <a:avLst/>
                  <a:gdLst>
                    <a:gd name="connsiteX0" fmla="*/ 1985283 w 2546548"/>
                    <a:gd name="connsiteY0" fmla="*/ 788446 h 846536"/>
                    <a:gd name="connsiteX1" fmla="*/ 1718446 w 2546548"/>
                    <a:gd name="connsiteY1" fmla="*/ 820949 h 846536"/>
                    <a:gd name="connsiteX2" fmla="*/ 1633984 w 2546548"/>
                    <a:gd name="connsiteY2" fmla="*/ 700232 h 846536"/>
                    <a:gd name="connsiteX3" fmla="*/ 1495428 w 2546548"/>
                    <a:gd name="connsiteY3" fmla="*/ 580092 h 846536"/>
                    <a:gd name="connsiteX4" fmla="*/ 1081029 w 2546548"/>
                    <a:gd name="connsiteY4" fmla="*/ 379532 h 846536"/>
                    <a:gd name="connsiteX5" fmla="*/ 918975 w 2546548"/>
                    <a:gd name="connsiteY5" fmla="*/ 369198 h 846536"/>
                    <a:gd name="connsiteX6" fmla="*/ 0 w 2546548"/>
                    <a:gd name="connsiteY6" fmla="*/ 633494 h 846536"/>
                    <a:gd name="connsiteX7" fmla="*/ 1035132 w 2546548"/>
                    <a:gd name="connsiteY7" fmla="*/ 36720 h 846536"/>
                    <a:gd name="connsiteX8" fmla="*/ 1175940 w 2546548"/>
                    <a:gd name="connsiteY8" fmla="*/ 1215 h 846536"/>
                    <a:gd name="connsiteX9" fmla="*/ 1417375 w 2546548"/>
                    <a:gd name="connsiteY9" fmla="*/ 46072 h 846536"/>
                    <a:gd name="connsiteX10" fmla="*/ 1758223 w 2546548"/>
                    <a:gd name="connsiteY10" fmla="*/ 171986 h 846536"/>
                    <a:gd name="connsiteX11" fmla="*/ 1899840 w 2546548"/>
                    <a:gd name="connsiteY11" fmla="*/ 222097 h 846536"/>
                    <a:gd name="connsiteX12" fmla="*/ 2013975 w 2546548"/>
                    <a:gd name="connsiteY12" fmla="*/ 221289 h 846536"/>
                    <a:gd name="connsiteX13" fmla="*/ 2538007 w 2546548"/>
                    <a:gd name="connsiteY13" fmla="*/ 550995 h 846536"/>
                    <a:gd name="connsiteX14" fmla="*/ 2342008 w 2546548"/>
                    <a:gd name="connsiteY14" fmla="*/ 690648 h 846536"/>
                    <a:gd name="connsiteX15" fmla="*/ 1985283 w 2546548"/>
                    <a:gd name="connsiteY15" fmla="*/ 788446 h 846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46548" h="846536">
                      <a:moveTo>
                        <a:pt x="1985283" y="788446"/>
                      </a:moveTo>
                      <a:cubicBezTo>
                        <a:pt x="1899493" y="828166"/>
                        <a:pt x="1794133" y="877584"/>
                        <a:pt x="1718446" y="820949"/>
                      </a:cubicBezTo>
                      <a:cubicBezTo>
                        <a:pt x="1678842" y="791333"/>
                        <a:pt x="1662100" y="740933"/>
                        <a:pt x="1633984" y="700232"/>
                      </a:cubicBezTo>
                      <a:cubicBezTo>
                        <a:pt x="1599057" y="649601"/>
                        <a:pt x="1546579" y="614212"/>
                        <a:pt x="1495428" y="580092"/>
                      </a:cubicBezTo>
                      <a:cubicBezTo>
                        <a:pt x="1366801" y="494303"/>
                        <a:pt x="1233325" y="406492"/>
                        <a:pt x="1081029" y="379532"/>
                      </a:cubicBezTo>
                      <a:cubicBezTo>
                        <a:pt x="1027627" y="370064"/>
                        <a:pt x="973186" y="368447"/>
                        <a:pt x="918975" y="369198"/>
                      </a:cubicBezTo>
                      <a:cubicBezTo>
                        <a:pt x="596485" y="373874"/>
                        <a:pt x="275670" y="466129"/>
                        <a:pt x="0" y="633494"/>
                      </a:cubicBezTo>
                      <a:cubicBezTo>
                        <a:pt x="245938" y="312332"/>
                        <a:pt x="652023" y="166559"/>
                        <a:pt x="1035132" y="36720"/>
                      </a:cubicBezTo>
                      <a:cubicBezTo>
                        <a:pt x="1081086" y="21132"/>
                        <a:pt x="1127618" y="5429"/>
                        <a:pt x="1175940" y="1215"/>
                      </a:cubicBezTo>
                      <a:cubicBezTo>
                        <a:pt x="1258092" y="-6002"/>
                        <a:pt x="1339090" y="20209"/>
                        <a:pt x="1417375" y="46072"/>
                      </a:cubicBezTo>
                      <a:cubicBezTo>
                        <a:pt x="1532434" y="84060"/>
                        <a:pt x="1647724" y="122163"/>
                        <a:pt x="1758223" y="171986"/>
                      </a:cubicBezTo>
                      <a:cubicBezTo>
                        <a:pt x="1804062" y="192654"/>
                        <a:pt x="1849959" y="215631"/>
                        <a:pt x="1899840" y="222097"/>
                      </a:cubicBezTo>
                      <a:cubicBezTo>
                        <a:pt x="1937596" y="227004"/>
                        <a:pt x="1975872" y="222212"/>
                        <a:pt x="2013975" y="221289"/>
                      </a:cubicBezTo>
                      <a:cubicBezTo>
                        <a:pt x="2209282" y="216439"/>
                        <a:pt x="2476061" y="350204"/>
                        <a:pt x="2538007" y="550995"/>
                      </a:cubicBezTo>
                      <a:cubicBezTo>
                        <a:pt x="2582403" y="694805"/>
                        <a:pt x="2444251" y="680026"/>
                        <a:pt x="2342008" y="690648"/>
                      </a:cubicBezTo>
                      <a:cubicBezTo>
                        <a:pt x="2218808" y="703349"/>
                        <a:pt x="2097629" y="736488"/>
                        <a:pt x="1985283" y="788446"/>
                      </a:cubicBezTo>
                      <a:close/>
                    </a:path>
                  </a:pathLst>
                </a:custGeom>
                <a:solidFill>
                  <a:srgbClr val="47562B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94" name="Freeform: Shape 2093">
                  <a:extLst>
                    <a:ext uri="{FF2B5EF4-FFF2-40B4-BE49-F238E27FC236}">
                      <a16:creationId xmlns:a16="http://schemas.microsoft.com/office/drawing/2014/main" id="{BF64D691-30D5-4C71-A1B1-22D936956AD7}"/>
                    </a:ext>
                  </a:extLst>
                </p:cNvPr>
                <p:cNvSpPr/>
                <p:nvPr/>
              </p:nvSpPr>
              <p:spPr>
                <a:xfrm>
                  <a:off x="592628" y="5857685"/>
                  <a:ext cx="1815090" cy="671760"/>
                </a:xfrm>
                <a:custGeom>
                  <a:avLst/>
                  <a:gdLst>
                    <a:gd name="connsiteX0" fmla="*/ 1080798 w 1815090"/>
                    <a:gd name="connsiteY0" fmla="*/ 75860 h 671760"/>
                    <a:gd name="connsiteX1" fmla="*/ 792716 w 1815090"/>
                    <a:gd name="connsiteY1" fmla="*/ 19918 h 671760"/>
                    <a:gd name="connsiteX2" fmla="*/ 705252 w 1815090"/>
                    <a:gd name="connsiteY2" fmla="*/ 1 h 671760"/>
                    <a:gd name="connsiteX3" fmla="*/ 635570 w 1815090"/>
                    <a:gd name="connsiteY3" fmla="*/ 15358 h 671760"/>
                    <a:gd name="connsiteX4" fmla="*/ 0 w 1815090"/>
                    <a:gd name="connsiteY4" fmla="*/ 447942 h 671760"/>
                    <a:gd name="connsiteX5" fmla="*/ 758135 w 1815090"/>
                    <a:gd name="connsiteY5" fmla="*/ 611901 h 671760"/>
                    <a:gd name="connsiteX6" fmla="*/ 876658 w 1815090"/>
                    <a:gd name="connsiteY6" fmla="*/ 671711 h 671760"/>
                    <a:gd name="connsiteX7" fmla="*/ 944551 w 1815090"/>
                    <a:gd name="connsiteY7" fmla="*/ 585690 h 671760"/>
                    <a:gd name="connsiteX8" fmla="*/ 930464 w 1815090"/>
                    <a:gd name="connsiteY8" fmla="*/ 565138 h 671760"/>
                    <a:gd name="connsiteX9" fmla="*/ 1003495 w 1815090"/>
                    <a:gd name="connsiteY9" fmla="*/ 510639 h 671760"/>
                    <a:gd name="connsiteX10" fmla="*/ 1495774 w 1815090"/>
                    <a:gd name="connsiteY10" fmla="*/ 586729 h 671760"/>
                    <a:gd name="connsiteX11" fmla="*/ 1750372 w 1815090"/>
                    <a:gd name="connsiteY11" fmla="*/ 620964 h 671760"/>
                    <a:gd name="connsiteX12" fmla="*/ 1720986 w 1815090"/>
                    <a:gd name="connsiteY12" fmla="*/ 498688 h 671760"/>
                    <a:gd name="connsiteX13" fmla="*/ 1080798 w 1815090"/>
                    <a:gd name="connsiteY13" fmla="*/ 75860 h 67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15090" h="671760">
                      <a:moveTo>
                        <a:pt x="1080798" y="75860"/>
                      </a:moveTo>
                      <a:cubicBezTo>
                        <a:pt x="985482" y="53576"/>
                        <a:pt x="886299" y="48784"/>
                        <a:pt x="792716" y="19918"/>
                      </a:cubicBezTo>
                      <a:cubicBezTo>
                        <a:pt x="764023" y="11085"/>
                        <a:pt x="735273" y="-115"/>
                        <a:pt x="705252" y="1"/>
                      </a:cubicBezTo>
                      <a:cubicBezTo>
                        <a:pt x="681351" y="116"/>
                        <a:pt x="658143" y="7506"/>
                        <a:pt x="635570" y="15358"/>
                      </a:cubicBezTo>
                      <a:cubicBezTo>
                        <a:pt x="390671" y="100396"/>
                        <a:pt x="168981" y="251308"/>
                        <a:pt x="0" y="447942"/>
                      </a:cubicBezTo>
                      <a:cubicBezTo>
                        <a:pt x="262968" y="449905"/>
                        <a:pt x="545046" y="457757"/>
                        <a:pt x="758135" y="611901"/>
                      </a:cubicBezTo>
                      <a:cubicBezTo>
                        <a:pt x="794563" y="638227"/>
                        <a:pt x="831743" y="669863"/>
                        <a:pt x="876658" y="671711"/>
                      </a:cubicBezTo>
                      <a:cubicBezTo>
                        <a:pt x="921573" y="673558"/>
                        <a:pt x="968625" y="623620"/>
                        <a:pt x="944551" y="585690"/>
                      </a:cubicBezTo>
                      <a:cubicBezTo>
                        <a:pt x="940105" y="578647"/>
                        <a:pt x="933697" y="572816"/>
                        <a:pt x="930464" y="565138"/>
                      </a:cubicBezTo>
                      <a:cubicBezTo>
                        <a:pt x="916493" y="531711"/>
                        <a:pt x="967297" y="510524"/>
                        <a:pt x="1003495" y="510639"/>
                      </a:cubicBezTo>
                      <a:cubicBezTo>
                        <a:pt x="1170167" y="511216"/>
                        <a:pt x="1336723" y="536965"/>
                        <a:pt x="1495774" y="586729"/>
                      </a:cubicBezTo>
                      <a:cubicBezTo>
                        <a:pt x="1572558" y="610746"/>
                        <a:pt x="1669663" y="646251"/>
                        <a:pt x="1750372" y="620964"/>
                      </a:cubicBezTo>
                      <a:cubicBezTo>
                        <a:pt x="1882462" y="579571"/>
                        <a:pt x="1781143" y="548165"/>
                        <a:pt x="1720986" y="498688"/>
                      </a:cubicBezTo>
                      <a:cubicBezTo>
                        <a:pt x="1515057" y="329361"/>
                        <a:pt x="1353754" y="139654"/>
                        <a:pt x="1080798" y="75860"/>
                      </a:cubicBezTo>
                      <a:close/>
                    </a:path>
                  </a:pathLst>
                </a:custGeom>
                <a:solidFill>
                  <a:srgbClr val="426044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95" name="Freeform: Shape 2094">
                  <a:extLst>
                    <a:ext uri="{FF2B5EF4-FFF2-40B4-BE49-F238E27FC236}">
                      <a16:creationId xmlns:a16="http://schemas.microsoft.com/office/drawing/2014/main" id="{0643EDFF-5C42-4B04-825C-DFB640068A73}"/>
                    </a:ext>
                  </a:extLst>
                </p:cNvPr>
                <p:cNvSpPr/>
                <p:nvPr/>
              </p:nvSpPr>
              <p:spPr>
                <a:xfrm>
                  <a:off x="1616329" y="6301728"/>
                  <a:ext cx="1507840" cy="1063681"/>
                </a:xfrm>
                <a:custGeom>
                  <a:avLst/>
                  <a:gdLst>
                    <a:gd name="connsiteX0" fmla="*/ 917648 w 1507840"/>
                    <a:gd name="connsiteY0" fmla="*/ 87263 h 1063681"/>
                    <a:gd name="connsiteX1" fmla="*/ 793755 w 1507840"/>
                    <a:gd name="connsiteY1" fmla="*/ 132929 h 1063681"/>
                    <a:gd name="connsiteX2" fmla="*/ 720147 w 1507840"/>
                    <a:gd name="connsiteY2" fmla="*/ 212830 h 1063681"/>
                    <a:gd name="connsiteX3" fmla="*/ 0 w 1507840"/>
                    <a:gd name="connsiteY3" fmla="*/ 1063682 h 1063681"/>
                    <a:gd name="connsiteX4" fmla="*/ 872501 w 1507840"/>
                    <a:gd name="connsiteY4" fmla="*/ 661811 h 1063681"/>
                    <a:gd name="connsiteX5" fmla="*/ 1457094 w 1507840"/>
                    <a:gd name="connsiteY5" fmla="*/ 148055 h 1063681"/>
                    <a:gd name="connsiteX6" fmla="*/ 1343593 w 1507840"/>
                    <a:gd name="connsiteY6" fmla="*/ 8286 h 1063681"/>
                    <a:gd name="connsiteX7" fmla="*/ 917648 w 1507840"/>
                    <a:gd name="connsiteY7" fmla="*/ 87263 h 106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7840" h="1063681">
                      <a:moveTo>
                        <a:pt x="917648" y="87263"/>
                      </a:moveTo>
                      <a:cubicBezTo>
                        <a:pt x="874406" y="96847"/>
                        <a:pt x="830011" y="107470"/>
                        <a:pt x="793755" y="132929"/>
                      </a:cubicBezTo>
                      <a:cubicBezTo>
                        <a:pt x="763965" y="153828"/>
                        <a:pt x="741623" y="183444"/>
                        <a:pt x="720147" y="212830"/>
                      </a:cubicBezTo>
                      <a:cubicBezTo>
                        <a:pt x="499496" y="514363"/>
                        <a:pt x="307653" y="851633"/>
                        <a:pt x="0" y="1063682"/>
                      </a:cubicBezTo>
                      <a:cubicBezTo>
                        <a:pt x="298358" y="946255"/>
                        <a:pt x="598333" y="828021"/>
                        <a:pt x="872501" y="661811"/>
                      </a:cubicBezTo>
                      <a:cubicBezTo>
                        <a:pt x="1093499" y="527873"/>
                        <a:pt x="1305028" y="359180"/>
                        <a:pt x="1457094" y="148055"/>
                      </a:cubicBezTo>
                      <a:cubicBezTo>
                        <a:pt x="1562743" y="1358"/>
                        <a:pt x="1493061" y="-14056"/>
                        <a:pt x="1343593" y="8286"/>
                      </a:cubicBezTo>
                      <a:cubicBezTo>
                        <a:pt x="1200764" y="29647"/>
                        <a:pt x="1058629" y="55973"/>
                        <a:pt x="917648" y="87263"/>
                      </a:cubicBezTo>
                      <a:close/>
                    </a:path>
                  </a:pathLst>
                </a:custGeom>
                <a:solidFill>
                  <a:srgbClr val="37491B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096" name="Graphic 3">
                  <a:extLst>
                    <a:ext uri="{FF2B5EF4-FFF2-40B4-BE49-F238E27FC236}">
                      <a16:creationId xmlns:a16="http://schemas.microsoft.com/office/drawing/2014/main" id="{1D6966F2-C1C9-4D01-827F-034266F1BF2A}"/>
                    </a:ext>
                  </a:extLst>
                </p:cNvPr>
                <p:cNvGrpSpPr/>
                <p:nvPr/>
              </p:nvGrpSpPr>
              <p:grpSpPr>
                <a:xfrm>
                  <a:off x="154443" y="5857455"/>
                  <a:ext cx="3041890" cy="1528334"/>
                  <a:chOff x="154443" y="5857455"/>
                  <a:chExt cx="3041890" cy="1528334"/>
                </a:xfrm>
                <a:solidFill>
                  <a:srgbClr val="556D3D"/>
                </a:solidFill>
              </p:grpSpPr>
              <p:sp>
                <p:nvSpPr>
                  <p:cNvPr id="2098" name="Freeform: Shape 2097">
                    <a:extLst>
                      <a:ext uri="{FF2B5EF4-FFF2-40B4-BE49-F238E27FC236}">
                        <a16:creationId xmlns:a16="http://schemas.microsoft.com/office/drawing/2014/main" id="{2F7A2CB4-C48C-42E5-ACCE-6D4675175E0C}"/>
                      </a:ext>
                    </a:extLst>
                  </p:cNvPr>
                  <p:cNvSpPr/>
                  <p:nvPr/>
                </p:nvSpPr>
                <p:spPr>
                  <a:xfrm>
                    <a:off x="1278540" y="5857455"/>
                    <a:ext cx="19167" cy="1039"/>
                  </a:xfrm>
                  <a:custGeom>
                    <a:avLst/>
                    <a:gdLst>
                      <a:gd name="connsiteX0" fmla="*/ 19167 w 19167"/>
                      <a:gd name="connsiteY0" fmla="*/ 1039 h 1039"/>
                      <a:gd name="connsiteX1" fmla="*/ 0 w 19167"/>
                      <a:gd name="connsiteY1" fmla="*/ 0 h 1039"/>
                      <a:gd name="connsiteX2" fmla="*/ 19167 w 19167"/>
                      <a:gd name="connsiteY2" fmla="*/ 1039 h 1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167" h="1039">
                        <a:moveTo>
                          <a:pt x="19167" y="1039"/>
                        </a:moveTo>
                        <a:cubicBezTo>
                          <a:pt x="6755" y="116"/>
                          <a:pt x="0" y="0"/>
                          <a:pt x="0" y="0"/>
                        </a:cubicBezTo>
                        <a:cubicBezTo>
                          <a:pt x="6408" y="289"/>
                          <a:pt x="12759" y="693"/>
                          <a:pt x="19167" y="1039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99" name="Freeform: Shape 2098">
                    <a:extLst>
                      <a:ext uri="{FF2B5EF4-FFF2-40B4-BE49-F238E27FC236}">
                        <a16:creationId xmlns:a16="http://schemas.microsoft.com/office/drawing/2014/main" id="{98EC18FC-E828-4DC9-9199-00F9B85700CE}"/>
                      </a:ext>
                    </a:extLst>
                  </p:cNvPr>
                  <p:cNvSpPr/>
                  <p:nvPr/>
                </p:nvSpPr>
                <p:spPr>
                  <a:xfrm>
                    <a:off x="1165212" y="6608488"/>
                    <a:ext cx="543326" cy="771124"/>
                  </a:xfrm>
                  <a:custGeom>
                    <a:avLst/>
                    <a:gdLst>
                      <a:gd name="connsiteX0" fmla="*/ 0 w 543326"/>
                      <a:gd name="connsiteY0" fmla="*/ 771124 h 771124"/>
                      <a:gd name="connsiteX1" fmla="*/ 538234 w 543326"/>
                      <a:gd name="connsiteY1" fmla="*/ 0 h 771124"/>
                      <a:gd name="connsiteX2" fmla="*/ 0 w 543326"/>
                      <a:gd name="connsiteY2" fmla="*/ 771124 h 771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3326" h="771124">
                        <a:moveTo>
                          <a:pt x="0" y="771124"/>
                        </a:moveTo>
                        <a:cubicBezTo>
                          <a:pt x="633492" y="385302"/>
                          <a:pt x="538234" y="0"/>
                          <a:pt x="538234" y="0"/>
                        </a:cubicBezTo>
                        <a:cubicBezTo>
                          <a:pt x="537022" y="425137"/>
                          <a:pt x="0" y="771124"/>
                          <a:pt x="0" y="771124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00" name="Freeform: Shape 2099">
                    <a:extLst>
                      <a:ext uri="{FF2B5EF4-FFF2-40B4-BE49-F238E27FC236}">
                        <a16:creationId xmlns:a16="http://schemas.microsoft.com/office/drawing/2014/main" id="{8EE9FB93-A22B-49EF-BA00-276582A1BCB7}"/>
                      </a:ext>
                    </a:extLst>
                  </p:cNvPr>
                  <p:cNvSpPr/>
                  <p:nvPr/>
                </p:nvSpPr>
                <p:spPr>
                  <a:xfrm>
                    <a:off x="650706" y="6815168"/>
                    <a:ext cx="462605" cy="563174"/>
                  </a:xfrm>
                  <a:custGeom>
                    <a:avLst/>
                    <a:gdLst>
                      <a:gd name="connsiteX0" fmla="*/ 462605 w 462605"/>
                      <a:gd name="connsiteY0" fmla="*/ 0 h 563174"/>
                      <a:gd name="connsiteX1" fmla="*/ 0 w 462605"/>
                      <a:gd name="connsiteY1" fmla="*/ 563174 h 563174"/>
                      <a:gd name="connsiteX2" fmla="*/ 462605 w 462605"/>
                      <a:gd name="connsiteY2" fmla="*/ 0 h 56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62605" h="563174">
                        <a:moveTo>
                          <a:pt x="462605" y="0"/>
                        </a:moveTo>
                        <a:cubicBezTo>
                          <a:pt x="356263" y="361921"/>
                          <a:pt x="69451" y="527669"/>
                          <a:pt x="0" y="563174"/>
                        </a:cubicBezTo>
                        <a:cubicBezTo>
                          <a:pt x="446498" y="343562"/>
                          <a:pt x="462605" y="0"/>
                          <a:pt x="462605" y="0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01" name="Freeform: Shape 2100">
                    <a:extLst>
                      <a:ext uri="{FF2B5EF4-FFF2-40B4-BE49-F238E27FC236}">
                        <a16:creationId xmlns:a16="http://schemas.microsoft.com/office/drawing/2014/main" id="{508006D5-BF90-4292-87C9-05574383B790}"/>
                      </a:ext>
                    </a:extLst>
                  </p:cNvPr>
                  <p:cNvSpPr/>
                  <p:nvPr/>
                </p:nvSpPr>
                <p:spPr>
                  <a:xfrm>
                    <a:off x="635407" y="7378342"/>
                    <a:ext cx="15298" cy="7447"/>
                  </a:xfrm>
                  <a:custGeom>
                    <a:avLst/>
                    <a:gdLst>
                      <a:gd name="connsiteX0" fmla="*/ 15299 w 15298"/>
                      <a:gd name="connsiteY0" fmla="*/ 0 h 7447"/>
                      <a:gd name="connsiteX1" fmla="*/ 0 w 15298"/>
                      <a:gd name="connsiteY1" fmla="*/ 7447 h 7447"/>
                      <a:gd name="connsiteX2" fmla="*/ 15299 w 15298"/>
                      <a:gd name="connsiteY2" fmla="*/ 0 h 7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98" h="7447">
                        <a:moveTo>
                          <a:pt x="15299" y="0"/>
                        </a:moveTo>
                        <a:cubicBezTo>
                          <a:pt x="10218" y="2482"/>
                          <a:pt x="5196" y="4965"/>
                          <a:pt x="0" y="7447"/>
                        </a:cubicBezTo>
                        <a:cubicBezTo>
                          <a:pt x="0" y="7447"/>
                          <a:pt x="5484" y="5023"/>
                          <a:pt x="15299" y="0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02" name="Freeform: Shape 2101">
                    <a:extLst>
                      <a:ext uri="{FF2B5EF4-FFF2-40B4-BE49-F238E27FC236}">
                        <a16:creationId xmlns:a16="http://schemas.microsoft.com/office/drawing/2014/main" id="{9DB9E40C-6F45-4C3A-9B3B-6B17738F0F12}"/>
                      </a:ext>
                    </a:extLst>
                  </p:cNvPr>
                  <p:cNvSpPr/>
                  <p:nvPr/>
                </p:nvSpPr>
                <p:spPr>
                  <a:xfrm>
                    <a:off x="154443" y="5858552"/>
                    <a:ext cx="3041890" cy="1376557"/>
                  </a:xfrm>
                  <a:custGeom>
                    <a:avLst/>
                    <a:gdLst>
                      <a:gd name="connsiteX0" fmla="*/ 873541 w 3041890"/>
                      <a:gd name="connsiteY0" fmla="*/ 955751 h 1376557"/>
                      <a:gd name="connsiteX1" fmla="*/ 0 w 3041890"/>
                      <a:gd name="connsiteY1" fmla="*/ 1376558 h 1376557"/>
                      <a:gd name="connsiteX2" fmla="*/ 1542768 w 3041890"/>
                      <a:gd name="connsiteY2" fmla="*/ 742143 h 1376557"/>
                      <a:gd name="connsiteX3" fmla="*/ 1549003 w 3041890"/>
                      <a:gd name="connsiteY3" fmla="*/ 749937 h 1376557"/>
                      <a:gd name="connsiteX4" fmla="*/ 1555758 w 3041890"/>
                      <a:gd name="connsiteY4" fmla="*/ 737813 h 1376557"/>
                      <a:gd name="connsiteX5" fmla="*/ 2134808 w 3041890"/>
                      <a:gd name="connsiteY5" fmla="*/ 569294 h 1376557"/>
                      <a:gd name="connsiteX6" fmla="*/ 1539073 w 3041890"/>
                      <a:gd name="connsiteY6" fmla="*/ 1368302 h 1376557"/>
                      <a:gd name="connsiteX7" fmla="*/ 2174239 w 3041890"/>
                      <a:gd name="connsiteY7" fmla="*/ 559999 h 1376557"/>
                      <a:gd name="connsiteX8" fmla="*/ 3018163 w 3041890"/>
                      <a:gd name="connsiteY8" fmla="*/ 490778 h 1376557"/>
                      <a:gd name="connsiteX9" fmla="*/ 3041891 w 3041890"/>
                      <a:gd name="connsiteY9" fmla="*/ 448230 h 1376557"/>
                      <a:gd name="connsiteX10" fmla="*/ 2175220 w 3041890"/>
                      <a:gd name="connsiteY10" fmla="*/ 544123 h 1376557"/>
                      <a:gd name="connsiteX11" fmla="*/ 2129612 w 3041890"/>
                      <a:gd name="connsiteY11" fmla="*/ 554861 h 1376557"/>
                      <a:gd name="connsiteX12" fmla="*/ 1143264 w 3041890"/>
                      <a:gd name="connsiteY12" fmla="*/ 0 h 1376557"/>
                      <a:gd name="connsiteX13" fmla="*/ 2087237 w 3041890"/>
                      <a:gd name="connsiteY13" fmla="*/ 562250 h 1376557"/>
                      <a:gd name="connsiteX14" fmla="*/ 2099534 w 3041890"/>
                      <a:gd name="connsiteY14" fmla="*/ 562019 h 1376557"/>
                      <a:gd name="connsiteX15" fmla="*/ 1550389 w 3041890"/>
                      <a:gd name="connsiteY15" fmla="*/ 714374 h 1376557"/>
                      <a:gd name="connsiteX16" fmla="*/ 471150 w 3041890"/>
                      <a:gd name="connsiteY16" fmla="*/ 405046 h 1376557"/>
                      <a:gd name="connsiteX17" fmla="*/ 1525218 w 3041890"/>
                      <a:gd name="connsiteY17" fmla="*/ 722283 h 1376557"/>
                      <a:gd name="connsiteX18" fmla="*/ 905640 w 3041890"/>
                      <a:gd name="connsiteY18" fmla="*/ 942761 h 1376557"/>
                      <a:gd name="connsiteX19" fmla="*/ 657450 w 3041890"/>
                      <a:gd name="connsiteY19" fmla="*/ 909854 h 1376557"/>
                      <a:gd name="connsiteX20" fmla="*/ 547183 w 3041890"/>
                      <a:gd name="connsiteY20" fmla="*/ 888897 h 1376557"/>
                      <a:gd name="connsiteX21" fmla="*/ 423117 w 3041890"/>
                      <a:gd name="connsiteY21" fmla="*/ 869211 h 1376557"/>
                      <a:gd name="connsiteX22" fmla="*/ 309039 w 3041890"/>
                      <a:gd name="connsiteY22" fmla="*/ 880757 h 1376557"/>
                      <a:gd name="connsiteX23" fmla="*/ 625525 w 3041890"/>
                      <a:gd name="connsiteY23" fmla="*/ 909507 h 1376557"/>
                      <a:gd name="connsiteX24" fmla="*/ 873541 w 3041890"/>
                      <a:gd name="connsiteY24" fmla="*/ 955751 h 1376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041890" h="1376557">
                        <a:moveTo>
                          <a:pt x="873541" y="955751"/>
                        </a:moveTo>
                        <a:cubicBezTo>
                          <a:pt x="575644" y="1075948"/>
                          <a:pt x="277228" y="1216294"/>
                          <a:pt x="0" y="1376558"/>
                        </a:cubicBezTo>
                        <a:cubicBezTo>
                          <a:pt x="0" y="1376558"/>
                          <a:pt x="748551" y="1008344"/>
                          <a:pt x="1542768" y="742143"/>
                        </a:cubicBezTo>
                        <a:cubicBezTo>
                          <a:pt x="1546925" y="747165"/>
                          <a:pt x="1549003" y="749937"/>
                          <a:pt x="1549003" y="749937"/>
                        </a:cubicBezTo>
                        <a:lnTo>
                          <a:pt x="1555758" y="737813"/>
                        </a:lnTo>
                        <a:cubicBezTo>
                          <a:pt x="1749679" y="673153"/>
                          <a:pt x="1946140" y="614671"/>
                          <a:pt x="2134808" y="569294"/>
                        </a:cubicBezTo>
                        <a:cubicBezTo>
                          <a:pt x="2152590" y="582399"/>
                          <a:pt x="2104095" y="700114"/>
                          <a:pt x="1539073" y="1368302"/>
                        </a:cubicBezTo>
                        <a:cubicBezTo>
                          <a:pt x="1539073" y="1368302"/>
                          <a:pt x="2147105" y="756287"/>
                          <a:pt x="2174239" y="559999"/>
                        </a:cubicBezTo>
                        <a:cubicBezTo>
                          <a:pt x="2498230" y="484832"/>
                          <a:pt x="2797108" y="450020"/>
                          <a:pt x="3018163" y="490778"/>
                        </a:cubicBezTo>
                        <a:lnTo>
                          <a:pt x="3041891" y="448230"/>
                        </a:lnTo>
                        <a:cubicBezTo>
                          <a:pt x="2956448" y="407933"/>
                          <a:pt x="2623104" y="440840"/>
                          <a:pt x="2175220" y="544123"/>
                        </a:cubicBezTo>
                        <a:cubicBezTo>
                          <a:pt x="2160210" y="547586"/>
                          <a:pt x="2144911" y="551224"/>
                          <a:pt x="2129612" y="554861"/>
                        </a:cubicBezTo>
                        <a:cubicBezTo>
                          <a:pt x="2089893" y="494358"/>
                          <a:pt x="1769077" y="36256"/>
                          <a:pt x="1143264" y="0"/>
                        </a:cubicBezTo>
                        <a:cubicBezTo>
                          <a:pt x="1248913" y="7678"/>
                          <a:pt x="1769077" y="70144"/>
                          <a:pt x="2087237" y="562250"/>
                        </a:cubicBezTo>
                        <a:lnTo>
                          <a:pt x="2099534" y="562019"/>
                        </a:lnTo>
                        <a:cubicBezTo>
                          <a:pt x="1928936" y="603182"/>
                          <a:pt x="1743675" y="654044"/>
                          <a:pt x="1550389" y="714374"/>
                        </a:cubicBezTo>
                        <a:cubicBezTo>
                          <a:pt x="1200130" y="296280"/>
                          <a:pt x="471150" y="405046"/>
                          <a:pt x="471150" y="405046"/>
                        </a:cubicBezTo>
                        <a:cubicBezTo>
                          <a:pt x="1124963" y="353781"/>
                          <a:pt x="1440814" y="631933"/>
                          <a:pt x="1525218" y="722283"/>
                        </a:cubicBezTo>
                        <a:cubicBezTo>
                          <a:pt x="1324369" y="785673"/>
                          <a:pt x="1115322" y="859165"/>
                          <a:pt x="905640" y="942761"/>
                        </a:cubicBezTo>
                        <a:cubicBezTo>
                          <a:pt x="830126" y="918629"/>
                          <a:pt x="733714" y="929887"/>
                          <a:pt x="657450" y="909854"/>
                        </a:cubicBezTo>
                        <a:cubicBezTo>
                          <a:pt x="621195" y="900386"/>
                          <a:pt x="584593" y="890802"/>
                          <a:pt x="547183" y="888897"/>
                        </a:cubicBezTo>
                        <a:cubicBezTo>
                          <a:pt x="519298" y="887454"/>
                          <a:pt x="450886" y="866382"/>
                          <a:pt x="423117" y="869211"/>
                        </a:cubicBezTo>
                        <a:cubicBezTo>
                          <a:pt x="366078" y="874984"/>
                          <a:pt x="366078" y="874984"/>
                          <a:pt x="309039" y="880757"/>
                        </a:cubicBezTo>
                        <a:cubicBezTo>
                          <a:pt x="408915" y="870250"/>
                          <a:pt x="526283" y="895998"/>
                          <a:pt x="625525" y="909507"/>
                        </a:cubicBezTo>
                        <a:cubicBezTo>
                          <a:pt x="687067" y="917821"/>
                          <a:pt x="798547" y="956559"/>
                          <a:pt x="873541" y="955751"/>
                        </a:cubicBezTo>
                        <a:close/>
                      </a:path>
                    </a:pathLst>
                  </a:custGeom>
                  <a:solidFill>
                    <a:srgbClr val="556D3D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097" name="Freeform: Shape 2096">
                  <a:extLst>
                    <a:ext uri="{FF2B5EF4-FFF2-40B4-BE49-F238E27FC236}">
                      <a16:creationId xmlns:a16="http://schemas.microsoft.com/office/drawing/2014/main" id="{7FC92826-8FD8-44D9-B3ED-2403EB2CD775}"/>
                    </a:ext>
                  </a:extLst>
                </p:cNvPr>
                <p:cNvSpPr/>
                <p:nvPr/>
              </p:nvSpPr>
              <p:spPr>
                <a:xfrm>
                  <a:off x="2351890" y="6020836"/>
                  <a:ext cx="867488" cy="747338"/>
                </a:xfrm>
                <a:custGeom>
                  <a:avLst/>
                  <a:gdLst>
                    <a:gd name="connsiteX0" fmla="*/ 609590 w 867488"/>
                    <a:gd name="connsiteY0" fmla="*/ 208643 h 747338"/>
                    <a:gd name="connsiteX1" fmla="*/ 431892 w 867488"/>
                    <a:gd name="connsiteY1" fmla="*/ 288140 h 747338"/>
                    <a:gd name="connsiteX2" fmla="*/ 250267 w 867488"/>
                    <a:gd name="connsiteY2" fmla="*/ 361459 h 747338"/>
                    <a:gd name="connsiteX3" fmla="*/ 563001 w 867488"/>
                    <a:gd name="connsiteY3" fmla="*/ 342927 h 747338"/>
                    <a:gd name="connsiteX4" fmla="*/ 578877 w 867488"/>
                    <a:gd name="connsiteY4" fmla="*/ 360189 h 747338"/>
                    <a:gd name="connsiteX5" fmla="*/ 574720 w 867488"/>
                    <a:gd name="connsiteY5" fmla="*/ 378143 h 747338"/>
                    <a:gd name="connsiteX6" fmla="*/ 237336 w 867488"/>
                    <a:gd name="connsiteY6" fmla="*/ 747339 h 747338"/>
                    <a:gd name="connsiteX7" fmla="*/ 795256 w 867488"/>
                    <a:gd name="connsiteY7" fmla="*/ 376585 h 747338"/>
                    <a:gd name="connsiteX8" fmla="*/ 863437 w 867488"/>
                    <a:gd name="connsiteY8" fmla="*/ 295529 h 747338"/>
                    <a:gd name="connsiteX9" fmla="*/ 866613 w 867488"/>
                    <a:gd name="connsiteY9" fmla="*/ 271282 h 747338"/>
                    <a:gd name="connsiteX10" fmla="*/ 852064 w 867488"/>
                    <a:gd name="connsiteY10" fmla="*/ 251480 h 747338"/>
                    <a:gd name="connsiteX11" fmla="*/ 611091 w 867488"/>
                    <a:gd name="connsiteY11" fmla="*/ 72915 h 747338"/>
                    <a:gd name="connsiteX12" fmla="*/ 355686 w 867488"/>
                    <a:gd name="connsiteY12" fmla="*/ 22746 h 747338"/>
                    <a:gd name="connsiteX13" fmla="*/ 0 w 867488"/>
                    <a:gd name="connsiteY13" fmla="*/ 0 h 747338"/>
                    <a:gd name="connsiteX14" fmla="*/ 156742 w 867488"/>
                    <a:gd name="connsiteY14" fmla="*/ 64775 h 747338"/>
                    <a:gd name="connsiteX15" fmla="*/ 292527 w 867488"/>
                    <a:gd name="connsiteY15" fmla="*/ 73666 h 747338"/>
                    <a:gd name="connsiteX16" fmla="*/ 609590 w 867488"/>
                    <a:gd name="connsiteY16" fmla="*/ 208643 h 74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67488" h="747338">
                      <a:moveTo>
                        <a:pt x="609590" y="208643"/>
                      </a:moveTo>
                      <a:cubicBezTo>
                        <a:pt x="577607" y="268453"/>
                        <a:pt x="499438" y="282366"/>
                        <a:pt x="431892" y="288140"/>
                      </a:cubicBezTo>
                      <a:cubicBezTo>
                        <a:pt x="364346" y="293971"/>
                        <a:pt x="286581" y="304189"/>
                        <a:pt x="250267" y="361459"/>
                      </a:cubicBezTo>
                      <a:cubicBezTo>
                        <a:pt x="338366" y="294201"/>
                        <a:pt x="467628" y="286581"/>
                        <a:pt x="563001" y="342927"/>
                      </a:cubicBezTo>
                      <a:cubicBezTo>
                        <a:pt x="569929" y="347026"/>
                        <a:pt x="577318" y="352280"/>
                        <a:pt x="578877" y="360189"/>
                      </a:cubicBezTo>
                      <a:cubicBezTo>
                        <a:pt x="580089" y="366308"/>
                        <a:pt x="577376" y="372486"/>
                        <a:pt x="574720" y="378143"/>
                      </a:cubicBezTo>
                      <a:cubicBezTo>
                        <a:pt x="502325" y="531075"/>
                        <a:pt x="383166" y="661491"/>
                        <a:pt x="237336" y="747339"/>
                      </a:cubicBezTo>
                      <a:cubicBezTo>
                        <a:pt x="437030" y="646308"/>
                        <a:pt x="624774" y="521549"/>
                        <a:pt x="795256" y="376585"/>
                      </a:cubicBezTo>
                      <a:cubicBezTo>
                        <a:pt x="822448" y="353492"/>
                        <a:pt x="850101" y="328610"/>
                        <a:pt x="863437" y="295529"/>
                      </a:cubicBezTo>
                      <a:cubicBezTo>
                        <a:pt x="866555" y="287851"/>
                        <a:pt x="868806" y="279307"/>
                        <a:pt x="866613" y="271282"/>
                      </a:cubicBezTo>
                      <a:cubicBezTo>
                        <a:pt x="864419" y="263257"/>
                        <a:pt x="858126" y="257195"/>
                        <a:pt x="852064" y="251480"/>
                      </a:cubicBezTo>
                      <a:cubicBezTo>
                        <a:pt x="778860" y="182548"/>
                        <a:pt x="703578" y="112288"/>
                        <a:pt x="611091" y="72915"/>
                      </a:cubicBezTo>
                      <a:cubicBezTo>
                        <a:pt x="530902" y="38796"/>
                        <a:pt x="442572" y="29963"/>
                        <a:pt x="355686" y="22746"/>
                      </a:cubicBezTo>
                      <a:cubicBezTo>
                        <a:pt x="237278" y="12932"/>
                        <a:pt x="118697" y="5311"/>
                        <a:pt x="0" y="0"/>
                      </a:cubicBezTo>
                      <a:cubicBezTo>
                        <a:pt x="46474" y="2078"/>
                        <a:pt x="106862" y="54614"/>
                        <a:pt x="156742" y="64775"/>
                      </a:cubicBezTo>
                      <a:cubicBezTo>
                        <a:pt x="201715" y="73897"/>
                        <a:pt x="246746" y="68989"/>
                        <a:pt x="292527" y="73666"/>
                      </a:cubicBezTo>
                      <a:cubicBezTo>
                        <a:pt x="408568" y="85616"/>
                        <a:pt x="521030" y="132552"/>
                        <a:pt x="609590" y="208643"/>
                      </a:cubicBezTo>
                      <a:close/>
                    </a:path>
                  </a:pathLst>
                </a:custGeom>
                <a:solidFill>
                  <a:srgbClr val="505B49">
                    <a:alpha val="18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619" name="Graphic 3">
                <a:extLst>
                  <a:ext uri="{FF2B5EF4-FFF2-40B4-BE49-F238E27FC236}">
                    <a16:creationId xmlns:a16="http://schemas.microsoft.com/office/drawing/2014/main" id="{CA8EBCDF-A119-4747-8516-E6D2417C9865}"/>
                  </a:ext>
                </a:extLst>
              </p:cNvPr>
              <p:cNvGrpSpPr/>
              <p:nvPr/>
            </p:nvGrpSpPr>
            <p:grpSpPr>
              <a:xfrm rot="2496040">
                <a:off x="147670" y="2977026"/>
                <a:ext cx="3458917" cy="2310474"/>
                <a:chOff x="-482454" y="3632795"/>
                <a:chExt cx="3458917" cy="2310474"/>
              </a:xfrm>
            </p:grpSpPr>
            <p:pic>
              <p:nvPicPr>
                <p:cNvPr id="1917" name="Picture 1916">
                  <a:extLst>
                    <a:ext uri="{FF2B5EF4-FFF2-40B4-BE49-F238E27FC236}">
                      <a16:creationId xmlns:a16="http://schemas.microsoft.com/office/drawing/2014/main" id="{17C5896C-17BE-4160-9C42-1717800D7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8221" y="4221660"/>
                  <a:ext cx="2488242" cy="1189275"/>
                </a:xfrm>
                <a:custGeom>
                  <a:avLst/>
                  <a:gdLst>
                    <a:gd name="connsiteX0" fmla="*/ 278 w 2488242"/>
                    <a:gd name="connsiteY0" fmla="*/ 171 h 1189275"/>
                    <a:gd name="connsiteX1" fmla="*/ 2488521 w 2488242"/>
                    <a:gd name="connsiteY1" fmla="*/ 171 h 1189275"/>
                    <a:gd name="connsiteX2" fmla="*/ 2488521 w 2488242"/>
                    <a:gd name="connsiteY2" fmla="*/ 1189447 h 1189275"/>
                    <a:gd name="connsiteX3" fmla="*/ 278 w 2488242"/>
                    <a:gd name="connsiteY3" fmla="*/ 1189447 h 118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88242" h="1189275">
                      <a:moveTo>
                        <a:pt x="278" y="171"/>
                      </a:moveTo>
                      <a:lnTo>
                        <a:pt x="2488521" y="171"/>
                      </a:lnTo>
                      <a:lnTo>
                        <a:pt x="2488521" y="1189447"/>
                      </a:lnTo>
                      <a:lnTo>
                        <a:pt x="278" y="1189447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918" name="Graphic 3">
                  <a:extLst>
                    <a:ext uri="{FF2B5EF4-FFF2-40B4-BE49-F238E27FC236}">
                      <a16:creationId xmlns:a16="http://schemas.microsoft.com/office/drawing/2014/main" id="{A34E1D9A-F132-48C9-81F5-963CB876D534}"/>
                    </a:ext>
                  </a:extLst>
                </p:cNvPr>
                <p:cNvGrpSpPr/>
                <p:nvPr/>
              </p:nvGrpSpPr>
              <p:grpSpPr>
                <a:xfrm>
                  <a:off x="1077373" y="4152382"/>
                  <a:ext cx="756000" cy="715874"/>
                  <a:chOff x="1077373" y="4152382"/>
                  <a:chExt cx="756000" cy="715874"/>
                </a:xfrm>
              </p:grpSpPr>
              <p:sp>
                <p:nvSpPr>
                  <p:cNvPr id="2075" name="Freeform: Shape 2074">
                    <a:extLst>
                      <a:ext uri="{FF2B5EF4-FFF2-40B4-BE49-F238E27FC236}">
                        <a16:creationId xmlns:a16="http://schemas.microsoft.com/office/drawing/2014/main" id="{D61E4904-093E-425E-B46B-92E0E33C8839}"/>
                      </a:ext>
                    </a:extLst>
                  </p:cNvPr>
                  <p:cNvSpPr/>
                  <p:nvPr/>
                </p:nvSpPr>
                <p:spPr>
                  <a:xfrm>
                    <a:off x="1077373" y="4153673"/>
                    <a:ext cx="754776" cy="697850"/>
                  </a:xfrm>
                  <a:custGeom>
                    <a:avLst/>
                    <a:gdLst>
                      <a:gd name="connsiteX0" fmla="*/ 165027 w 754776"/>
                      <a:gd name="connsiteY0" fmla="*/ 665706 h 697850"/>
                      <a:gd name="connsiteX1" fmla="*/ 612276 w 754776"/>
                      <a:gd name="connsiteY1" fmla="*/ 555900 h 697850"/>
                      <a:gd name="connsiteX2" fmla="*/ 669373 w 754776"/>
                      <a:gd name="connsiteY2" fmla="*/ 112750 h 697850"/>
                      <a:gd name="connsiteX3" fmla="*/ 633001 w 754776"/>
                      <a:gd name="connsiteY3" fmla="*/ 0 h 697850"/>
                      <a:gd name="connsiteX4" fmla="*/ 482148 w 754776"/>
                      <a:gd name="connsiteY4" fmla="*/ 58656 h 697850"/>
                      <a:gd name="connsiteX5" fmla="*/ 13654 w 754776"/>
                      <a:gd name="connsiteY5" fmla="*/ 432989 h 697850"/>
                      <a:gd name="connsiteX6" fmla="*/ 90784 w 754776"/>
                      <a:gd name="connsiteY6" fmla="*/ 627430 h 697850"/>
                      <a:gd name="connsiteX7" fmla="*/ 165027 w 754776"/>
                      <a:gd name="connsiteY7" fmla="*/ 665706 h 697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54776" h="697850">
                        <a:moveTo>
                          <a:pt x="165027" y="665706"/>
                        </a:moveTo>
                        <a:cubicBezTo>
                          <a:pt x="165027" y="665706"/>
                          <a:pt x="310280" y="787866"/>
                          <a:pt x="612276" y="555900"/>
                        </a:cubicBezTo>
                        <a:cubicBezTo>
                          <a:pt x="886560" y="345179"/>
                          <a:pt x="682939" y="136709"/>
                          <a:pt x="669373" y="112750"/>
                        </a:cubicBezTo>
                        <a:cubicBezTo>
                          <a:pt x="655806" y="88849"/>
                          <a:pt x="602173" y="72684"/>
                          <a:pt x="633001" y="0"/>
                        </a:cubicBezTo>
                        <a:cubicBezTo>
                          <a:pt x="633001" y="0"/>
                          <a:pt x="601942" y="37872"/>
                          <a:pt x="482148" y="58656"/>
                        </a:cubicBezTo>
                        <a:cubicBezTo>
                          <a:pt x="152673" y="115810"/>
                          <a:pt x="60763" y="278903"/>
                          <a:pt x="13654" y="432989"/>
                        </a:cubicBezTo>
                        <a:cubicBezTo>
                          <a:pt x="-33455" y="587075"/>
                          <a:pt x="53489" y="617096"/>
                          <a:pt x="90784" y="627430"/>
                        </a:cubicBezTo>
                        <a:cubicBezTo>
                          <a:pt x="128136" y="637764"/>
                          <a:pt x="165027" y="665706"/>
                          <a:pt x="165027" y="66570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2076" name="Picture 2075">
                    <a:extLst>
                      <a:ext uri="{FF2B5EF4-FFF2-40B4-BE49-F238E27FC236}">
                        <a16:creationId xmlns:a16="http://schemas.microsoft.com/office/drawing/2014/main" id="{D4CF7BE6-86A5-4197-BF1D-AD6020DEBE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232962" y="4152382"/>
                    <a:ext cx="600411" cy="715874"/>
                  </a:xfrm>
                  <a:custGeom>
                    <a:avLst/>
                    <a:gdLst>
                      <a:gd name="connsiteX0" fmla="*/ 407 w 600411"/>
                      <a:gd name="connsiteY0" fmla="*/ 159 h 715874"/>
                      <a:gd name="connsiteX1" fmla="*/ 600818 w 600411"/>
                      <a:gd name="connsiteY1" fmla="*/ 159 h 715874"/>
                      <a:gd name="connsiteX2" fmla="*/ 600818 w 600411"/>
                      <a:gd name="connsiteY2" fmla="*/ 716034 h 715874"/>
                      <a:gd name="connsiteX3" fmla="*/ 407 w 600411"/>
                      <a:gd name="connsiteY3" fmla="*/ 716034 h 715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0411" h="715874">
                        <a:moveTo>
                          <a:pt x="407" y="159"/>
                        </a:moveTo>
                        <a:lnTo>
                          <a:pt x="600818" y="159"/>
                        </a:lnTo>
                        <a:lnTo>
                          <a:pt x="600818" y="716034"/>
                        </a:lnTo>
                        <a:lnTo>
                          <a:pt x="407" y="71603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077" name="Picture 2076">
                    <a:extLst>
                      <a:ext uri="{FF2B5EF4-FFF2-40B4-BE49-F238E27FC236}">
                        <a16:creationId xmlns:a16="http://schemas.microsoft.com/office/drawing/2014/main" id="{926CEC34-C9F2-48ED-9BE9-6BCE23CEB5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082859" y="4181248"/>
                    <a:ext cx="617730" cy="629277"/>
                  </a:xfrm>
                  <a:custGeom>
                    <a:avLst/>
                    <a:gdLst>
                      <a:gd name="connsiteX0" fmla="*/ 381 w 617730"/>
                      <a:gd name="connsiteY0" fmla="*/ 164 h 629277"/>
                      <a:gd name="connsiteX1" fmla="*/ 618112 w 617730"/>
                      <a:gd name="connsiteY1" fmla="*/ 164 h 629277"/>
                      <a:gd name="connsiteX2" fmla="*/ 618112 w 617730"/>
                      <a:gd name="connsiteY2" fmla="*/ 629441 h 629277"/>
                      <a:gd name="connsiteX3" fmla="*/ 381 w 617730"/>
                      <a:gd name="connsiteY3" fmla="*/ 629441 h 629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7730" h="629277">
                        <a:moveTo>
                          <a:pt x="381" y="164"/>
                        </a:moveTo>
                        <a:lnTo>
                          <a:pt x="618112" y="164"/>
                        </a:lnTo>
                        <a:lnTo>
                          <a:pt x="618112" y="629441"/>
                        </a:lnTo>
                        <a:lnTo>
                          <a:pt x="381" y="629441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078" name="Graphic 3">
                    <a:extLst>
                      <a:ext uri="{FF2B5EF4-FFF2-40B4-BE49-F238E27FC236}">
                        <a16:creationId xmlns:a16="http://schemas.microsoft.com/office/drawing/2014/main" id="{CD8AE869-AF19-4A56-8BB8-98B5976F78C5}"/>
                      </a:ext>
                    </a:extLst>
                  </p:cNvPr>
                  <p:cNvGrpSpPr/>
                  <p:nvPr/>
                </p:nvGrpSpPr>
                <p:grpSpPr>
                  <a:xfrm>
                    <a:off x="1139926" y="4229706"/>
                    <a:ext cx="614959" cy="533244"/>
                    <a:chOff x="1139926" y="4229706"/>
                    <a:chExt cx="614959" cy="533244"/>
                  </a:xfrm>
                </p:grpSpPr>
                <p:sp>
                  <p:nvSpPr>
                    <p:cNvPr id="2079" name="Freeform: Shape 2078">
                      <a:extLst>
                        <a:ext uri="{FF2B5EF4-FFF2-40B4-BE49-F238E27FC236}">
                          <a16:creationId xmlns:a16="http://schemas.microsoft.com/office/drawing/2014/main" id="{057C4162-C46D-489E-89D4-9807DF84B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7443" y="4674068"/>
                      <a:ext cx="398465" cy="88882"/>
                    </a:xfrm>
                    <a:custGeom>
                      <a:avLst/>
                      <a:gdLst>
                        <a:gd name="connsiteX0" fmla="*/ 693 w 398465"/>
                        <a:gd name="connsiteY0" fmla="*/ 81344 h 88882"/>
                        <a:gd name="connsiteX1" fmla="*/ 26037 w 398465"/>
                        <a:gd name="connsiteY1" fmla="*/ 85039 h 88882"/>
                        <a:gd name="connsiteX2" fmla="*/ 51728 w 398465"/>
                        <a:gd name="connsiteY2" fmla="*/ 86020 h 88882"/>
                        <a:gd name="connsiteX3" fmla="*/ 103051 w 398465"/>
                        <a:gd name="connsiteY3" fmla="*/ 82383 h 88882"/>
                        <a:gd name="connsiteX4" fmla="*/ 154202 w 398465"/>
                        <a:gd name="connsiteY4" fmla="*/ 75629 h 88882"/>
                        <a:gd name="connsiteX5" fmla="*/ 205237 w 398465"/>
                        <a:gd name="connsiteY5" fmla="*/ 67893 h 88882"/>
                        <a:gd name="connsiteX6" fmla="*/ 255868 w 398465"/>
                        <a:gd name="connsiteY6" fmla="*/ 57905 h 88882"/>
                        <a:gd name="connsiteX7" fmla="*/ 305575 w 398465"/>
                        <a:gd name="connsiteY7" fmla="*/ 44223 h 88882"/>
                        <a:gd name="connsiteX8" fmla="*/ 353550 w 398465"/>
                        <a:gd name="connsiteY8" fmla="*/ 25344 h 88882"/>
                        <a:gd name="connsiteX9" fmla="*/ 398465 w 398465"/>
                        <a:gd name="connsiteY9" fmla="*/ 0 h 88882"/>
                        <a:gd name="connsiteX10" fmla="*/ 353723 w 398465"/>
                        <a:gd name="connsiteY10" fmla="*/ 25748 h 88882"/>
                        <a:gd name="connsiteX11" fmla="*/ 305806 w 398465"/>
                        <a:gd name="connsiteY11" fmla="*/ 45031 h 88882"/>
                        <a:gd name="connsiteX12" fmla="*/ 256098 w 398465"/>
                        <a:gd name="connsiteY12" fmla="*/ 59117 h 88882"/>
                        <a:gd name="connsiteX13" fmla="*/ 205468 w 398465"/>
                        <a:gd name="connsiteY13" fmla="*/ 69509 h 88882"/>
                        <a:gd name="connsiteX14" fmla="*/ 154433 w 398465"/>
                        <a:gd name="connsiteY14" fmla="*/ 77649 h 88882"/>
                        <a:gd name="connsiteX15" fmla="*/ 103282 w 398465"/>
                        <a:gd name="connsiteY15" fmla="*/ 84808 h 88882"/>
                        <a:gd name="connsiteX16" fmla="*/ 51670 w 398465"/>
                        <a:gd name="connsiteY16" fmla="*/ 88849 h 88882"/>
                        <a:gd name="connsiteX17" fmla="*/ 25748 w 398465"/>
                        <a:gd name="connsiteY17" fmla="*/ 88099 h 88882"/>
                        <a:gd name="connsiteX18" fmla="*/ 0 w 398465"/>
                        <a:gd name="connsiteY18" fmla="*/ 84519 h 88882"/>
                        <a:gd name="connsiteX19" fmla="*/ 693 w 398465"/>
                        <a:gd name="connsiteY19" fmla="*/ 81344 h 88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98465" h="88882">
                          <a:moveTo>
                            <a:pt x="693" y="81344"/>
                          </a:moveTo>
                          <a:cubicBezTo>
                            <a:pt x="9064" y="83076"/>
                            <a:pt x="17551" y="84288"/>
                            <a:pt x="26037" y="85039"/>
                          </a:cubicBezTo>
                          <a:cubicBezTo>
                            <a:pt x="34581" y="85790"/>
                            <a:pt x="43126" y="86020"/>
                            <a:pt x="51728" y="86020"/>
                          </a:cubicBezTo>
                          <a:cubicBezTo>
                            <a:pt x="68874" y="85905"/>
                            <a:pt x="86020" y="84404"/>
                            <a:pt x="103051" y="82383"/>
                          </a:cubicBezTo>
                          <a:cubicBezTo>
                            <a:pt x="120140" y="80363"/>
                            <a:pt x="137171" y="77938"/>
                            <a:pt x="154202" y="75629"/>
                          </a:cubicBezTo>
                          <a:cubicBezTo>
                            <a:pt x="171233" y="73319"/>
                            <a:pt x="188263" y="70722"/>
                            <a:pt x="205237" y="67893"/>
                          </a:cubicBezTo>
                          <a:cubicBezTo>
                            <a:pt x="222210" y="65064"/>
                            <a:pt x="239068" y="61715"/>
                            <a:pt x="255868" y="57905"/>
                          </a:cubicBezTo>
                          <a:cubicBezTo>
                            <a:pt x="272610" y="54037"/>
                            <a:pt x="289237" y="49476"/>
                            <a:pt x="305575" y="44223"/>
                          </a:cubicBezTo>
                          <a:cubicBezTo>
                            <a:pt x="321913" y="38854"/>
                            <a:pt x="337904" y="32561"/>
                            <a:pt x="353550" y="25344"/>
                          </a:cubicBezTo>
                          <a:cubicBezTo>
                            <a:pt x="369080" y="17955"/>
                            <a:pt x="384090" y="9468"/>
                            <a:pt x="398465" y="0"/>
                          </a:cubicBezTo>
                          <a:cubicBezTo>
                            <a:pt x="384148" y="9584"/>
                            <a:pt x="369195" y="18185"/>
                            <a:pt x="353723" y="25748"/>
                          </a:cubicBezTo>
                          <a:cubicBezTo>
                            <a:pt x="338135" y="33080"/>
                            <a:pt x="322144" y="39489"/>
                            <a:pt x="305806" y="45031"/>
                          </a:cubicBezTo>
                          <a:cubicBezTo>
                            <a:pt x="289467" y="50400"/>
                            <a:pt x="272841" y="55134"/>
                            <a:pt x="256098" y="59117"/>
                          </a:cubicBezTo>
                          <a:cubicBezTo>
                            <a:pt x="239299" y="63043"/>
                            <a:pt x="222441" y="66507"/>
                            <a:pt x="205468" y="69509"/>
                          </a:cubicBezTo>
                          <a:cubicBezTo>
                            <a:pt x="188494" y="72453"/>
                            <a:pt x="171521" y="75225"/>
                            <a:pt x="154433" y="77649"/>
                          </a:cubicBezTo>
                          <a:cubicBezTo>
                            <a:pt x="137402" y="80132"/>
                            <a:pt x="120371" y="82672"/>
                            <a:pt x="103282" y="84808"/>
                          </a:cubicBezTo>
                          <a:cubicBezTo>
                            <a:pt x="86194" y="86944"/>
                            <a:pt x="68990" y="88561"/>
                            <a:pt x="51670" y="88849"/>
                          </a:cubicBezTo>
                          <a:cubicBezTo>
                            <a:pt x="43010" y="88965"/>
                            <a:pt x="34351" y="88792"/>
                            <a:pt x="25748" y="88099"/>
                          </a:cubicBezTo>
                          <a:cubicBezTo>
                            <a:pt x="17089" y="87406"/>
                            <a:pt x="8487" y="86194"/>
                            <a:pt x="0" y="84519"/>
                          </a:cubicBezTo>
                          <a:lnTo>
                            <a:pt x="693" y="8134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0" name="Freeform: Shape 2079">
                      <a:extLst>
                        <a:ext uri="{FF2B5EF4-FFF2-40B4-BE49-F238E27FC236}">
                          <a16:creationId xmlns:a16="http://schemas.microsoft.com/office/drawing/2014/main" id="{3F5061B9-E974-4B61-BE86-3BA073798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0371" y="4590241"/>
                      <a:ext cx="368156" cy="81777"/>
                    </a:xfrm>
                    <a:custGeom>
                      <a:avLst/>
                      <a:gdLst>
                        <a:gd name="connsiteX0" fmla="*/ 751 w 368156"/>
                        <a:gd name="connsiteY0" fmla="*/ 72800 h 81777"/>
                        <a:gd name="connsiteX1" fmla="*/ 24074 w 368156"/>
                        <a:gd name="connsiteY1" fmla="*/ 77245 h 81777"/>
                        <a:gd name="connsiteX2" fmla="*/ 47802 w 368156"/>
                        <a:gd name="connsiteY2" fmla="*/ 78977 h 81777"/>
                        <a:gd name="connsiteX3" fmla="*/ 95373 w 368156"/>
                        <a:gd name="connsiteY3" fmla="*/ 76726 h 81777"/>
                        <a:gd name="connsiteX4" fmla="*/ 142829 w 368156"/>
                        <a:gd name="connsiteY4" fmla="*/ 71183 h 81777"/>
                        <a:gd name="connsiteX5" fmla="*/ 190169 w 368156"/>
                        <a:gd name="connsiteY5" fmla="*/ 64602 h 81777"/>
                        <a:gd name="connsiteX6" fmla="*/ 237105 w 368156"/>
                        <a:gd name="connsiteY6" fmla="*/ 55711 h 81777"/>
                        <a:gd name="connsiteX7" fmla="*/ 283117 w 368156"/>
                        <a:gd name="connsiteY7" fmla="*/ 42953 h 81777"/>
                        <a:gd name="connsiteX8" fmla="*/ 327282 w 368156"/>
                        <a:gd name="connsiteY8" fmla="*/ 24767 h 81777"/>
                        <a:gd name="connsiteX9" fmla="*/ 368156 w 368156"/>
                        <a:gd name="connsiteY9" fmla="*/ 0 h 81777"/>
                        <a:gd name="connsiteX10" fmla="*/ 327455 w 368156"/>
                        <a:gd name="connsiteY10" fmla="*/ 25113 h 81777"/>
                        <a:gd name="connsiteX11" fmla="*/ 283348 w 368156"/>
                        <a:gd name="connsiteY11" fmla="*/ 43703 h 81777"/>
                        <a:gd name="connsiteX12" fmla="*/ 237336 w 368156"/>
                        <a:gd name="connsiteY12" fmla="*/ 56866 h 81777"/>
                        <a:gd name="connsiteX13" fmla="*/ 190400 w 368156"/>
                        <a:gd name="connsiteY13" fmla="*/ 66161 h 81777"/>
                        <a:gd name="connsiteX14" fmla="*/ 143060 w 368156"/>
                        <a:gd name="connsiteY14" fmla="*/ 73146 h 81777"/>
                        <a:gd name="connsiteX15" fmla="*/ 95604 w 368156"/>
                        <a:gd name="connsiteY15" fmla="*/ 79093 h 81777"/>
                        <a:gd name="connsiteX16" fmla="*/ 47744 w 368156"/>
                        <a:gd name="connsiteY16" fmla="*/ 81748 h 81777"/>
                        <a:gd name="connsiteX17" fmla="*/ 23728 w 368156"/>
                        <a:gd name="connsiteY17" fmla="*/ 80190 h 81777"/>
                        <a:gd name="connsiteX18" fmla="*/ 0 w 368156"/>
                        <a:gd name="connsiteY18" fmla="*/ 75860 h 81777"/>
                        <a:gd name="connsiteX19" fmla="*/ 751 w 368156"/>
                        <a:gd name="connsiteY19" fmla="*/ 72800 h 81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68156" h="81777">
                          <a:moveTo>
                            <a:pt x="751" y="72800"/>
                          </a:moveTo>
                          <a:cubicBezTo>
                            <a:pt x="8429" y="74763"/>
                            <a:pt x="16223" y="76206"/>
                            <a:pt x="24074" y="77245"/>
                          </a:cubicBezTo>
                          <a:cubicBezTo>
                            <a:pt x="31926" y="78227"/>
                            <a:pt x="39835" y="78746"/>
                            <a:pt x="47802" y="78977"/>
                          </a:cubicBezTo>
                          <a:cubicBezTo>
                            <a:pt x="63678" y="79324"/>
                            <a:pt x="79554" y="78284"/>
                            <a:pt x="95373" y="76726"/>
                          </a:cubicBezTo>
                          <a:cubicBezTo>
                            <a:pt x="111192" y="75109"/>
                            <a:pt x="127010" y="73089"/>
                            <a:pt x="142829" y="71183"/>
                          </a:cubicBezTo>
                          <a:cubicBezTo>
                            <a:pt x="158647" y="69221"/>
                            <a:pt x="174408" y="67027"/>
                            <a:pt x="190169" y="64602"/>
                          </a:cubicBezTo>
                          <a:cubicBezTo>
                            <a:pt x="205930" y="62120"/>
                            <a:pt x="221575" y="59117"/>
                            <a:pt x="237105" y="55711"/>
                          </a:cubicBezTo>
                          <a:cubicBezTo>
                            <a:pt x="252635" y="52190"/>
                            <a:pt x="267991" y="47917"/>
                            <a:pt x="283117" y="42953"/>
                          </a:cubicBezTo>
                          <a:cubicBezTo>
                            <a:pt x="298185" y="37872"/>
                            <a:pt x="312964" y="31753"/>
                            <a:pt x="327282" y="24767"/>
                          </a:cubicBezTo>
                          <a:cubicBezTo>
                            <a:pt x="341542" y="17608"/>
                            <a:pt x="355166" y="9237"/>
                            <a:pt x="368156" y="0"/>
                          </a:cubicBezTo>
                          <a:cubicBezTo>
                            <a:pt x="355224" y="9353"/>
                            <a:pt x="341657" y="17839"/>
                            <a:pt x="327455" y="25113"/>
                          </a:cubicBezTo>
                          <a:cubicBezTo>
                            <a:pt x="313195" y="32214"/>
                            <a:pt x="298474" y="38449"/>
                            <a:pt x="283348" y="43703"/>
                          </a:cubicBezTo>
                          <a:cubicBezTo>
                            <a:pt x="268222" y="48783"/>
                            <a:pt x="252866" y="53229"/>
                            <a:pt x="237336" y="56866"/>
                          </a:cubicBezTo>
                          <a:cubicBezTo>
                            <a:pt x="221806" y="60445"/>
                            <a:pt x="206160" y="63563"/>
                            <a:pt x="190400" y="66161"/>
                          </a:cubicBezTo>
                          <a:cubicBezTo>
                            <a:pt x="174639" y="68759"/>
                            <a:pt x="158878" y="71068"/>
                            <a:pt x="143060" y="73146"/>
                          </a:cubicBezTo>
                          <a:cubicBezTo>
                            <a:pt x="127241" y="75225"/>
                            <a:pt x="111480" y="77361"/>
                            <a:pt x="95604" y="79093"/>
                          </a:cubicBezTo>
                          <a:cubicBezTo>
                            <a:pt x="79728" y="80825"/>
                            <a:pt x="63736" y="81979"/>
                            <a:pt x="47744" y="81748"/>
                          </a:cubicBezTo>
                          <a:cubicBezTo>
                            <a:pt x="39720" y="81575"/>
                            <a:pt x="31695" y="81171"/>
                            <a:pt x="23728" y="80190"/>
                          </a:cubicBezTo>
                          <a:cubicBezTo>
                            <a:pt x="15761" y="79208"/>
                            <a:pt x="7852" y="77765"/>
                            <a:pt x="0" y="75860"/>
                          </a:cubicBezTo>
                          <a:lnTo>
                            <a:pt x="751" y="7280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1" name="Freeform: Shape 2080">
                      <a:extLst>
                        <a:ext uri="{FF2B5EF4-FFF2-40B4-BE49-F238E27FC236}">
                          <a16:creationId xmlns:a16="http://schemas.microsoft.com/office/drawing/2014/main" id="{DBEE9C6B-4970-4422-87A4-0035793FE9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5261" y="4487247"/>
                      <a:ext cx="340271" cy="105020"/>
                    </a:xfrm>
                    <a:custGeom>
                      <a:avLst/>
                      <a:gdLst>
                        <a:gd name="connsiteX0" fmla="*/ 751 w 340271"/>
                        <a:gd name="connsiteY0" fmla="*/ 96759 h 105020"/>
                        <a:gd name="connsiteX1" fmla="*/ 22920 w 340271"/>
                        <a:gd name="connsiteY1" fmla="*/ 100973 h 105020"/>
                        <a:gd name="connsiteX2" fmla="*/ 45493 w 340271"/>
                        <a:gd name="connsiteY2" fmla="*/ 102243 h 105020"/>
                        <a:gd name="connsiteX3" fmla="*/ 90639 w 340271"/>
                        <a:gd name="connsiteY3" fmla="*/ 98144 h 105020"/>
                        <a:gd name="connsiteX4" fmla="*/ 135439 w 340271"/>
                        <a:gd name="connsiteY4" fmla="*/ 90062 h 105020"/>
                        <a:gd name="connsiteX5" fmla="*/ 180008 w 340271"/>
                        <a:gd name="connsiteY5" fmla="*/ 80767 h 105020"/>
                        <a:gd name="connsiteX6" fmla="*/ 223884 w 340271"/>
                        <a:gd name="connsiteY6" fmla="*/ 68759 h 105020"/>
                        <a:gd name="connsiteX7" fmla="*/ 266259 w 340271"/>
                        <a:gd name="connsiteY7" fmla="*/ 52247 h 105020"/>
                        <a:gd name="connsiteX8" fmla="*/ 305690 w 340271"/>
                        <a:gd name="connsiteY8" fmla="*/ 29616 h 105020"/>
                        <a:gd name="connsiteX9" fmla="*/ 340272 w 340271"/>
                        <a:gd name="connsiteY9" fmla="*/ 0 h 105020"/>
                        <a:gd name="connsiteX10" fmla="*/ 305921 w 340271"/>
                        <a:gd name="connsiteY10" fmla="*/ 29905 h 105020"/>
                        <a:gd name="connsiteX11" fmla="*/ 266606 w 340271"/>
                        <a:gd name="connsiteY11" fmla="*/ 52940 h 105020"/>
                        <a:gd name="connsiteX12" fmla="*/ 224288 w 340271"/>
                        <a:gd name="connsiteY12" fmla="*/ 69856 h 105020"/>
                        <a:gd name="connsiteX13" fmla="*/ 180412 w 340271"/>
                        <a:gd name="connsiteY13" fmla="*/ 82268 h 105020"/>
                        <a:gd name="connsiteX14" fmla="*/ 135843 w 340271"/>
                        <a:gd name="connsiteY14" fmla="*/ 91967 h 105020"/>
                        <a:gd name="connsiteX15" fmla="*/ 91043 w 340271"/>
                        <a:gd name="connsiteY15" fmla="*/ 100453 h 105020"/>
                        <a:gd name="connsiteX16" fmla="*/ 45551 w 340271"/>
                        <a:gd name="connsiteY16" fmla="*/ 105014 h 105020"/>
                        <a:gd name="connsiteX17" fmla="*/ 22631 w 340271"/>
                        <a:gd name="connsiteY17" fmla="*/ 103917 h 105020"/>
                        <a:gd name="connsiteX18" fmla="*/ 0 w 340271"/>
                        <a:gd name="connsiteY18" fmla="*/ 99818 h 105020"/>
                        <a:gd name="connsiteX19" fmla="*/ 751 w 340271"/>
                        <a:gd name="connsiteY19" fmla="*/ 96759 h 105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40271" h="105020">
                          <a:moveTo>
                            <a:pt x="751" y="96759"/>
                          </a:moveTo>
                          <a:cubicBezTo>
                            <a:pt x="8025" y="98606"/>
                            <a:pt x="15472" y="100049"/>
                            <a:pt x="22920" y="100973"/>
                          </a:cubicBezTo>
                          <a:cubicBezTo>
                            <a:pt x="30425" y="101839"/>
                            <a:pt x="37930" y="102243"/>
                            <a:pt x="45493" y="102243"/>
                          </a:cubicBezTo>
                          <a:cubicBezTo>
                            <a:pt x="60618" y="102128"/>
                            <a:pt x="75687" y="100511"/>
                            <a:pt x="90639" y="98144"/>
                          </a:cubicBezTo>
                          <a:cubicBezTo>
                            <a:pt x="105592" y="95777"/>
                            <a:pt x="120544" y="92833"/>
                            <a:pt x="135439" y="90062"/>
                          </a:cubicBezTo>
                          <a:cubicBezTo>
                            <a:pt x="150334" y="87233"/>
                            <a:pt x="165229" y="84173"/>
                            <a:pt x="180008" y="80767"/>
                          </a:cubicBezTo>
                          <a:cubicBezTo>
                            <a:pt x="194787" y="77361"/>
                            <a:pt x="209451" y="73319"/>
                            <a:pt x="223884" y="68759"/>
                          </a:cubicBezTo>
                          <a:cubicBezTo>
                            <a:pt x="238317" y="64140"/>
                            <a:pt x="252461" y="58598"/>
                            <a:pt x="266259" y="52247"/>
                          </a:cubicBezTo>
                          <a:cubicBezTo>
                            <a:pt x="279999" y="45781"/>
                            <a:pt x="293162" y="38161"/>
                            <a:pt x="305690" y="29616"/>
                          </a:cubicBezTo>
                          <a:cubicBezTo>
                            <a:pt x="318160" y="20899"/>
                            <a:pt x="329591" y="10854"/>
                            <a:pt x="340272" y="0"/>
                          </a:cubicBezTo>
                          <a:cubicBezTo>
                            <a:pt x="329707" y="10911"/>
                            <a:pt x="318333" y="21072"/>
                            <a:pt x="305921" y="29905"/>
                          </a:cubicBezTo>
                          <a:cubicBezTo>
                            <a:pt x="293451" y="38623"/>
                            <a:pt x="280346" y="46359"/>
                            <a:pt x="266606" y="52940"/>
                          </a:cubicBezTo>
                          <a:cubicBezTo>
                            <a:pt x="252866" y="59406"/>
                            <a:pt x="238721" y="65064"/>
                            <a:pt x="224288" y="69856"/>
                          </a:cubicBezTo>
                          <a:cubicBezTo>
                            <a:pt x="209798" y="74532"/>
                            <a:pt x="195192" y="78689"/>
                            <a:pt x="180412" y="82268"/>
                          </a:cubicBezTo>
                          <a:cubicBezTo>
                            <a:pt x="165633" y="85790"/>
                            <a:pt x="150796" y="89022"/>
                            <a:pt x="135843" y="91967"/>
                          </a:cubicBezTo>
                          <a:cubicBezTo>
                            <a:pt x="120948" y="94911"/>
                            <a:pt x="106054" y="97913"/>
                            <a:pt x="91043" y="100453"/>
                          </a:cubicBezTo>
                          <a:cubicBezTo>
                            <a:pt x="76033" y="102994"/>
                            <a:pt x="60849" y="104783"/>
                            <a:pt x="45551" y="105014"/>
                          </a:cubicBezTo>
                          <a:cubicBezTo>
                            <a:pt x="37930" y="105072"/>
                            <a:pt x="30252" y="104726"/>
                            <a:pt x="22631" y="103917"/>
                          </a:cubicBezTo>
                          <a:cubicBezTo>
                            <a:pt x="15010" y="103051"/>
                            <a:pt x="7447" y="101666"/>
                            <a:pt x="0" y="99818"/>
                          </a:cubicBezTo>
                          <a:lnTo>
                            <a:pt x="751" y="96759"/>
                          </a:lnTo>
                          <a:close/>
                        </a:path>
                      </a:pathLst>
                    </a:custGeom>
                    <a:solidFill>
                      <a:srgbClr val="324B37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2" name="Freeform: Shape 2081">
                      <a:extLst>
                        <a:ext uri="{FF2B5EF4-FFF2-40B4-BE49-F238E27FC236}">
                          <a16:creationId xmlns:a16="http://schemas.microsoft.com/office/drawing/2014/main" id="{797BFA06-DE96-49FE-9E3F-47BB49EB58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1954" y="4413812"/>
                      <a:ext cx="292931" cy="95784"/>
                    </a:xfrm>
                    <a:custGeom>
                      <a:avLst/>
                      <a:gdLst>
                        <a:gd name="connsiteX0" fmla="*/ 462 w 292931"/>
                        <a:gd name="connsiteY0" fmla="*/ 90754 h 95784"/>
                        <a:gd name="connsiteX1" fmla="*/ 38796 w 292931"/>
                        <a:gd name="connsiteY1" fmla="*/ 92198 h 95784"/>
                        <a:gd name="connsiteX2" fmla="*/ 76726 w 292931"/>
                        <a:gd name="connsiteY2" fmla="*/ 85443 h 95784"/>
                        <a:gd name="connsiteX3" fmla="*/ 113790 w 292931"/>
                        <a:gd name="connsiteY3" fmla="*/ 74185 h 95784"/>
                        <a:gd name="connsiteX4" fmla="*/ 150334 w 292931"/>
                        <a:gd name="connsiteY4" fmla="*/ 61253 h 95784"/>
                        <a:gd name="connsiteX5" fmla="*/ 221921 w 292931"/>
                        <a:gd name="connsiteY5" fmla="*/ 31406 h 95784"/>
                        <a:gd name="connsiteX6" fmla="*/ 257311 w 292931"/>
                        <a:gd name="connsiteY6" fmla="*/ 15414 h 95784"/>
                        <a:gd name="connsiteX7" fmla="*/ 292932 w 292931"/>
                        <a:gd name="connsiteY7" fmla="*/ 0 h 95784"/>
                        <a:gd name="connsiteX8" fmla="*/ 257484 w 292931"/>
                        <a:gd name="connsiteY8" fmla="*/ 15819 h 95784"/>
                        <a:gd name="connsiteX9" fmla="*/ 222325 w 292931"/>
                        <a:gd name="connsiteY9" fmla="*/ 32214 h 95784"/>
                        <a:gd name="connsiteX10" fmla="*/ 150969 w 292931"/>
                        <a:gd name="connsiteY10" fmla="*/ 62870 h 95784"/>
                        <a:gd name="connsiteX11" fmla="*/ 114482 w 292931"/>
                        <a:gd name="connsiteY11" fmla="*/ 76264 h 95784"/>
                        <a:gd name="connsiteX12" fmla="*/ 77418 w 292931"/>
                        <a:gd name="connsiteY12" fmla="*/ 87926 h 95784"/>
                        <a:gd name="connsiteX13" fmla="*/ 39085 w 292931"/>
                        <a:gd name="connsiteY13" fmla="*/ 95084 h 95784"/>
                        <a:gd name="connsiteX14" fmla="*/ 0 w 292931"/>
                        <a:gd name="connsiteY14" fmla="*/ 93930 h 95784"/>
                        <a:gd name="connsiteX15" fmla="*/ 462 w 292931"/>
                        <a:gd name="connsiteY15" fmla="*/ 90754 h 95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2931" h="95784">
                          <a:moveTo>
                            <a:pt x="462" y="90754"/>
                          </a:moveTo>
                          <a:cubicBezTo>
                            <a:pt x="13105" y="92833"/>
                            <a:pt x="25979" y="93295"/>
                            <a:pt x="38796" y="92198"/>
                          </a:cubicBezTo>
                          <a:cubicBezTo>
                            <a:pt x="51612" y="91159"/>
                            <a:pt x="64256" y="88676"/>
                            <a:pt x="76726" y="85443"/>
                          </a:cubicBezTo>
                          <a:cubicBezTo>
                            <a:pt x="89196" y="82210"/>
                            <a:pt x="101493" y="78227"/>
                            <a:pt x="113790" y="74185"/>
                          </a:cubicBezTo>
                          <a:cubicBezTo>
                            <a:pt x="126029" y="70086"/>
                            <a:pt x="138268" y="65872"/>
                            <a:pt x="150334" y="61253"/>
                          </a:cubicBezTo>
                          <a:cubicBezTo>
                            <a:pt x="174523" y="52132"/>
                            <a:pt x="198309" y="41971"/>
                            <a:pt x="221921" y="31406"/>
                          </a:cubicBezTo>
                          <a:lnTo>
                            <a:pt x="257311" y="15414"/>
                          </a:lnTo>
                          <a:cubicBezTo>
                            <a:pt x="269088" y="10103"/>
                            <a:pt x="280865" y="4734"/>
                            <a:pt x="292932" y="0"/>
                          </a:cubicBezTo>
                          <a:cubicBezTo>
                            <a:pt x="280923" y="4907"/>
                            <a:pt x="269204" y="10334"/>
                            <a:pt x="257484" y="15819"/>
                          </a:cubicBezTo>
                          <a:lnTo>
                            <a:pt x="222325" y="32214"/>
                          </a:lnTo>
                          <a:cubicBezTo>
                            <a:pt x="198828" y="43010"/>
                            <a:pt x="175101" y="53460"/>
                            <a:pt x="150969" y="62870"/>
                          </a:cubicBezTo>
                          <a:cubicBezTo>
                            <a:pt x="138961" y="67662"/>
                            <a:pt x="126721" y="71992"/>
                            <a:pt x="114482" y="76264"/>
                          </a:cubicBezTo>
                          <a:cubicBezTo>
                            <a:pt x="102243" y="80421"/>
                            <a:pt x="89946" y="84519"/>
                            <a:pt x="77418" y="87926"/>
                          </a:cubicBezTo>
                          <a:cubicBezTo>
                            <a:pt x="64891" y="91274"/>
                            <a:pt x="52074" y="93930"/>
                            <a:pt x="39085" y="95084"/>
                          </a:cubicBezTo>
                          <a:cubicBezTo>
                            <a:pt x="26095" y="96297"/>
                            <a:pt x="12932" y="95950"/>
                            <a:pt x="0" y="93930"/>
                          </a:cubicBezTo>
                          <a:lnTo>
                            <a:pt x="462" y="90754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3" name="Freeform: Shape 2082">
                      <a:extLst>
                        <a:ext uri="{FF2B5EF4-FFF2-40B4-BE49-F238E27FC236}">
                          <a16:creationId xmlns:a16="http://schemas.microsoft.com/office/drawing/2014/main" id="{FBCD94C8-A569-4C52-B59A-398792647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2655" y="4328542"/>
                      <a:ext cx="230119" cy="109113"/>
                    </a:xfrm>
                    <a:custGeom>
                      <a:avLst/>
                      <a:gdLst>
                        <a:gd name="connsiteX0" fmla="*/ 0 w 230119"/>
                        <a:gd name="connsiteY0" fmla="*/ 105996 h 109113"/>
                        <a:gd name="connsiteX1" fmla="*/ 59752 w 230119"/>
                        <a:gd name="connsiteY1" fmla="*/ 85154 h 109113"/>
                        <a:gd name="connsiteX2" fmla="*/ 88387 w 230119"/>
                        <a:gd name="connsiteY2" fmla="*/ 71241 h 109113"/>
                        <a:gd name="connsiteX3" fmla="*/ 117369 w 230119"/>
                        <a:gd name="connsiteY3" fmla="*/ 57963 h 109113"/>
                        <a:gd name="connsiteX4" fmla="*/ 146639 w 230119"/>
                        <a:gd name="connsiteY4" fmla="*/ 45435 h 109113"/>
                        <a:gd name="connsiteX5" fmla="*/ 175851 w 230119"/>
                        <a:gd name="connsiteY5" fmla="*/ 32907 h 109113"/>
                        <a:gd name="connsiteX6" fmla="*/ 203967 w 230119"/>
                        <a:gd name="connsiteY6" fmla="*/ 18128 h 109113"/>
                        <a:gd name="connsiteX7" fmla="*/ 230119 w 230119"/>
                        <a:gd name="connsiteY7" fmla="*/ 0 h 109113"/>
                        <a:gd name="connsiteX8" fmla="*/ 204198 w 230119"/>
                        <a:gd name="connsiteY8" fmla="*/ 18474 h 109113"/>
                        <a:gd name="connsiteX9" fmla="*/ 176198 w 230119"/>
                        <a:gd name="connsiteY9" fmla="*/ 33658 h 109113"/>
                        <a:gd name="connsiteX10" fmla="*/ 147101 w 230119"/>
                        <a:gd name="connsiteY10" fmla="*/ 46590 h 109113"/>
                        <a:gd name="connsiteX11" fmla="*/ 118062 w 230119"/>
                        <a:gd name="connsiteY11" fmla="*/ 59522 h 109113"/>
                        <a:gd name="connsiteX12" fmla="*/ 89311 w 230119"/>
                        <a:gd name="connsiteY12" fmla="*/ 73146 h 109113"/>
                        <a:gd name="connsiteX13" fmla="*/ 60849 w 230119"/>
                        <a:gd name="connsiteY13" fmla="*/ 87406 h 109113"/>
                        <a:gd name="connsiteX14" fmla="*/ 866 w 230119"/>
                        <a:gd name="connsiteY14" fmla="*/ 109113 h 109113"/>
                        <a:gd name="connsiteX15" fmla="*/ 0 w 230119"/>
                        <a:gd name="connsiteY15" fmla="*/ 105996 h 109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30119" h="109113">
                          <a:moveTo>
                            <a:pt x="0" y="105996"/>
                          </a:moveTo>
                          <a:cubicBezTo>
                            <a:pt x="20495" y="100915"/>
                            <a:pt x="40643" y="94218"/>
                            <a:pt x="59752" y="85154"/>
                          </a:cubicBezTo>
                          <a:cubicBezTo>
                            <a:pt x="69336" y="80709"/>
                            <a:pt x="78746" y="75802"/>
                            <a:pt x="88387" y="71241"/>
                          </a:cubicBezTo>
                          <a:cubicBezTo>
                            <a:pt x="97971" y="66738"/>
                            <a:pt x="107612" y="62293"/>
                            <a:pt x="117369" y="57963"/>
                          </a:cubicBezTo>
                          <a:cubicBezTo>
                            <a:pt x="127068" y="53633"/>
                            <a:pt x="136824" y="49534"/>
                            <a:pt x="146639" y="45435"/>
                          </a:cubicBezTo>
                          <a:cubicBezTo>
                            <a:pt x="156396" y="41336"/>
                            <a:pt x="166210" y="37295"/>
                            <a:pt x="175851" y="32907"/>
                          </a:cubicBezTo>
                          <a:cubicBezTo>
                            <a:pt x="185492" y="28520"/>
                            <a:pt x="194960" y="23670"/>
                            <a:pt x="203967" y="18128"/>
                          </a:cubicBezTo>
                          <a:cubicBezTo>
                            <a:pt x="213030" y="12586"/>
                            <a:pt x="221690" y="6466"/>
                            <a:pt x="230119" y="0"/>
                          </a:cubicBezTo>
                          <a:cubicBezTo>
                            <a:pt x="221748" y="6524"/>
                            <a:pt x="213204" y="12816"/>
                            <a:pt x="204198" y="18474"/>
                          </a:cubicBezTo>
                          <a:cubicBezTo>
                            <a:pt x="195191" y="24132"/>
                            <a:pt x="185781" y="29097"/>
                            <a:pt x="176198" y="33658"/>
                          </a:cubicBezTo>
                          <a:cubicBezTo>
                            <a:pt x="166614" y="38161"/>
                            <a:pt x="156857" y="42375"/>
                            <a:pt x="147101" y="46590"/>
                          </a:cubicBezTo>
                          <a:cubicBezTo>
                            <a:pt x="137402" y="50804"/>
                            <a:pt x="127645" y="55076"/>
                            <a:pt x="118062" y="59522"/>
                          </a:cubicBezTo>
                          <a:cubicBezTo>
                            <a:pt x="108420" y="63909"/>
                            <a:pt x="98837" y="68528"/>
                            <a:pt x="89311" y="73146"/>
                          </a:cubicBezTo>
                          <a:cubicBezTo>
                            <a:pt x="79785" y="77765"/>
                            <a:pt x="70433" y="82788"/>
                            <a:pt x="60849" y="87406"/>
                          </a:cubicBezTo>
                          <a:cubicBezTo>
                            <a:pt x="41682" y="96759"/>
                            <a:pt x="21418" y="103744"/>
                            <a:pt x="866" y="109113"/>
                          </a:cubicBezTo>
                          <a:lnTo>
                            <a:pt x="0" y="105996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4" name="Freeform: Shape 2083">
                      <a:extLst>
                        <a:ext uri="{FF2B5EF4-FFF2-40B4-BE49-F238E27FC236}">
                          <a16:creationId xmlns:a16="http://schemas.microsoft.com/office/drawing/2014/main" id="{0996B6D5-9E84-47C2-800D-FB34E4B20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0811" y="4260773"/>
                      <a:ext cx="130704" cy="57781"/>
                    </a:xfrm>
                    <a:custGeom>
                      <a:avLst/>
                      <a:gdLst>
                        <a:gd name="connsiteX0" fmla="*/ 123431 w 130704"/>
                        <a:gd name="connsiteY0" fmla="*/ 570 h 57781"/>
                        <a:gd name="connsiteX1" fmla="*/ 130705 w 130704"/>
                        <a:gd name="connsiteY1" fmla="*/ 281 h 57781"/>
                        <a:gd name="connsiteX2" fmla="*/ 130416 w 130704"/>
                        <a:gd name="connsiteY2" fmla="*/ 1840 h 57781"/>
                        <a:gd name="connsiteX3" fmla="*/ 109979 w 130704"/>
                        <a:gd name="connsiteY3" fmla="*/ 9691 h 57781"/>
                        <a:gd name="connsiteX4" fmla="*/ 108709 w 130704"/>
                        <a:gd name="connsiteY4" fmla="*/ 10615 h 57781"/>
                        <a:gd name="connsiteX5" fmla="*/ 49187 w 130704"/>
                        <a:gd name="connsiteY5" fmla="*/ 37691 h 57781"/>
                        <a:gd name="connsiteX6" fmla="*/ 808 w 130704"/>
                        <a:gd name="connsiteY6" fmla="*/ 57782 h 57781"/>
                        <a:gd name="connsiteX7" fmla="*/ 0 w 130704"/>
                        <a:gd name="connsiteY7" fmla="*/ 56396 h 57781"/>
                        <a:gd name="connsiteX8" fmla="*/ 48610 w 130704"/>
                        <a:gd name="connsiteY8" fmla="*/ 36190 h 57781"/>
                        <a:gd name="connsiteX9" fmla="*/ 107728 w 130704"/>
                        <a:gd name="connsiteY9" fmla="*/ 9287 h 57781"/>
                        <a:gd name="connsiteX10" fmla="*/ 108998 w 130704"/>
                        <a:gd name="connsiteY10" fmla="*/ 8421 h 57781"/>
                        <a:gd name="connsiteX11" fmla="*/ 123431 w 130704"/>
                        <a:gd name="connsiteY11" fmla="*/ 570 h 57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0704" h="57781">
                          <a:moveTo>
                            <a:pt x="123431" y="570"/>
                          </a:moveTo>
                          <a:cubicBezTo>
                            <a:pt x="125798" y="-66"/>
                            <a:pt x="128222" y="-181"/>
                            <a:pt x="130705" y="281"/>
                          </a:cubicBezTo>
                          <a:lnTo>
                            <a:pt x="130416" y="1840"/>
                          </a:lnTo>
                          <a:cubicBezTo>
                            <a:pt x="123142" y="396"/>
                            <a:pt x="116445" y="5130"/>
                            <a:pt x="109979" y="9691"/>
                          </a:cubicBezTo>
                          <a:lnTo>
                            <a:pt x="108709" y="10615"/>
                          </a:lnTo>
                          <a:cubicBezTo>
                            <a:pt x="90754" y="23201"/>
                            <a:pt x="69625" y="30590"/>
                            <a:pt x="49187" y="37691"/>
                          </a:cubicBezTo>
                          <a:cubicBezTo>
                            <a:pt x="32849" y="43407"/>
                            <a:pt x="15992" y="49238"/>
                            <a:pt x="808" y="57782"/>
                          </a:cubicBezTo>
                          <a:lnTo>
                            <a:pt x="0" y="56396"/>
                          </a:lnTo>
                          <a:cubicBezTo>
                            <a:pt x="15299" y="47794"/>
                            <a:pt x="32272" y="41906"/>
                            <a:pt x="48610" y="36190"/>
                          </a:cubicBezTo>
                          <a:cubicBezTo>
                            <a:pt x="68932" y="29089"/>
                            <a:pt x="89889" y="21757"/>
                            <a:pt x="107728" y="9287"/>
                          </a:cubicBezTo>
                          <a:lnTo>
                            <a:pt x="108998" y="8421"/>
                          </a:lnTo>
                          <a:cubicBezTo>
                            <a:pt x="113501" y="5304"/>
                            <a:pt x="118292" y="1897"/>
                            <a:pt x="123431" y="57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5" name="Freeform: Shape 2084">
                      <a:extLst>
                        <a:ext uri="{FF2B5EF4-FFF2-40B4-BE49-F238E27FC236}">
                          <a16:creationId xmlns:a16="http://schemas.microsoft.com/office/drawing/2014/main" id="{EF746D71-D59E-4CD8-90A2-0524EBC85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9926" y="4578752"/>
                      <a:ext cx="140577" cy="183240"/>
                    </a:xfrm>
                    <a:custGeom>
                      <a:avLst/>
                      <a:gdLst>
                        <a:gd name="connsiteX0" fmla="*/ 1155 w 140577"/>
                        <a:gd name="connsiteY0" fmla="*/ 0 h 183240"/>
                        <a:gd name="connsiteX1" fmla="*/ 31118 w 140577"/>
                        <a:gd name="connsiteY1" fmla="*/ 52594 h 183240"/>
                        <a:gd name="connsiteX2" fmla="*/ 45204 w 140577"/>
                        <a:gd name="connsiteY2" fmla="*/ 83076 h 183240"/>
                        <a:gd name="connsiteX3" fmla="*/ 114540 w 140577"/>
                        <a:gd name="connsiteY3" fmla="*/ 160033 h 183240"/>
                        <a:gd name="connsiteX4" fmla="*/ 140577 w 140577"/>
                        <a:gd name="connsiteY4" fmla="*/ 181971 h 183240"/>
                        <a:gd name="connsiteX5" fmla="*/ 139596 w 140577"/>
                        <a:gd name="connsiteY5" fmla="*/ 183241 h 183240"/>
                        <a:gd name="connsiteX6" fmla="*/ 113501 w 140577"/>
                        <a:gd name="connsiteY6" fmla="*/ 161245 h 183240"/>
                        <a:gd name="connsiteX7" fmla="*/ 43818 w 140577"/>
                        <a:gd name="connsiteY7" fmla="*/ 83827 h 183240"/>
                        <a:gd name="connsiteX8" fmla="*/ 29616 w 140577"/>
                        <a:gd name="connsiteY8" fmla="*/ 53171 h 183240"/>
                        <a:gd name="connsiteX9" fmla="*/ 0 w 140577"/>
                        <a:gd name="connsiteY9" fmla="*/ 1039 h 183240"/>
                        <a:gd name="connsiteX10" fmla="*/ 1155 w 140577"/>
                        <a:gd name="connsiteY10" fmla="*/ 0 h 183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0577" h="183240">
                          <a:moveTo>
                            <a:pt x="1155" y="0"/>
                          </a:moveTo>
                          <a:cubicBezTo>
                            <a:pt x="15184" y="14779"/>
                            <a:pt x="23266" y="34004"/>
                            <a:pt x="31118" y="52594"/>
                          </a:cubicBezTo>
                          <a:cubicBezTo>
                            <a:pt x="35390" y="62812"/>
                            <a:pt x="39835" y="73377"/>
                            <a:pt x="45204" y="83076"/>
                          </a:cubicBezTo>
                          <a:cubicBezTo>
                            <a:pt x="62177" y="113789"/>
                            <a:pt x="88792" y="137286"/>
                            <a:pt x="114540" y="160033"/>
                          </a:cubicBezTo>
                          <a:cubicBezTo>
                            <a:pt x="122911" y="167422"/>
                            <a:pt x="131571" y="175101"/>
                            <a:pt x="140577" y="181971"/>
                          </a:cubicBezTo>
                          <a:lnTo>
                            <a:pt x="139596" y="183241"/>
                          </a:lnTo>
                          <a:cubicBezTo>
                            <a:pt x="130532" y="176313"/>
                            <a:pt x="121872" y="168692"/>
                            <a:pt x="113501" y="161245"/>
                          </a:cubicBezTo>
                          <a:cubicBezTo>
                            <a:pt x="87637" y="138383"/>
                            <a:pt x="60965" y="114771"/>
                            <a:pt x="43818" y="83827"/>
                          </a:cubicBezTo>
                          <a:cubicBezTo>
                            <a:pt x="38392" y="74012"/>
                            <a:pt x="33946" y="63447"/>
                            <a:pt x="29616" y="53171"/>
                          </a:cubicBezTo>
                          <a:cubicBezTo>
                            <a:pt x="21880" y="34697"/>
                            <a:pt x="13798" y="15645"/>
                            <a:pt x="0" y="1039"/>
                          </a:cubicBezTo>
                          <a:lnTo>
                            <a:pt x="1155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6" name="Freeform: Shape 2085">
                      <a:extLst>
                        <a:ext uri="{FF2B5EF4-FFF2-40B4-BE49-F238E27FC236}">
                          <a16:creationId xmlns:a16="http://schemas.microsoft.com/office/drawing/2014/main" id="{0F2E5A14-2E2C-48CE-9D36-AE152A15DC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2965" y="4467214"/>
                      <a:ext cx="92082" cy="201484"/>
                    </a:xfrm>
                    <a:custGeom>
                      <a:avLst/>
                      <a:gdLst>
                        <a:gd name="connsiteX0" fmla="*/ 1559 w 92082"/>
                        <a:gd name="connsiteY0" fmla="*/ 0 h 201484"/>
                        <a:gd name="connsiteX1" fmla="*/ 8948 w 92082"/>
                        <a:gd name="connsiteY1" fmla="*/ 30078 h 201484"/>
                        <a:gd name="connsiteX2" fmla="*/ 31002 w 92082"/>
                        <a:gd name="connsiteY2" fmla="*/ 108247 h 201484"/>
                        <a:gd name="connsiteX3" fmla="*/ 92082 w 92082"/>
                        <a:gd name="connsiteY3" fmla="*/ 200214 h 201484"/>
                        <a:gd name="connsiteX4" fmla="*/ 91101 w 92082"/>
                        <a:gd name="connsiteY4" fmla="*/ 201484 h 201484"/>
                        <a:gd name="connsiteX5" fmla="*/ 29501 w 92082"/>
                        <a:gd name="connsiteY5" fmla="*/ 108825 h 201484"/>
                        <a:gd name="connsiteX6" fmla="*/ 7390 w 92082"/>
                        <a:gd name="connsiteY6" fmla="*/ 30482 h 201484"/>
                        <a:gd name="connsiteX7" fmla="*/ 0 w 92082"/>
                        <a:gd name="connsiteY7" fmla="*/ 462 h 201484"/>
                        <a:gd name="connsiteX8" fmla="*/ 1559 w 92082"/>
                        <a:gd name="connsiteY8" fmla="*/ 0 h 201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082" h="201484">
                          <a:moveTo>
                            <a:pt x="1559" y="0"/>
                          </a:moveTo>
                          <a:cubicBezTo>
                            <a:pt x="4157" y="9988"/>
                            <a:pt x="6581" y="20206"/>
                            <a:pt x="8948" y="30078"/>
                          </a:cubicBezTo>
                          <a:cubicBezTo>
                            <a:pt x="15183" y="56000"/>
                            <a:pt x="21649" y="82845"/>
                            <a:pt x="31002" y="108247"/>
                          </a:cubicBezTo>
                          <a:cubicBezTo>
                            <a:pt x="45897" y="148717"/>
                            <a:pt x="66449" y="179661"/>
                            <a:pt x="92082" y="200214"/>
                          </a:cubicBezTo>
                          <a:lnTo>
                            <a:pt x="91101" y="201484"/>
                          </a:lnTo>
                          <a:cubicBezTo>
                            <a:pt x="65237" y="180758"/>
                            <a:pt x="44511" y="149583"/>
                            <a:pt x="29501" y="108825"/>
                          </a:cubicBezTo>
                          <a:cubicBezTo>
                            <a:pt x="20148" y="83307"/>
                            <a:pt x="13682" y="56462"/>
                            <a:pt x="7390" y="30482"/>
                          </a:cubicBezTo>
                          <a:cubicBezTo>
                            <a:pt x="5023" y="20610"/>
                            <a:pt x="2540" y="10392"/>
                            <a:pt x="0" y="462"/>
                          </a:cubicBezTo>
                          <a:lnTo>
                            <a:pt x="1559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7" name="Freeform: Shape 2086">
                      <a:extLst>
                        <a:ext uri="{FF2B5EF4-FFF2-40B4-BE49-F238E27FC236}">
                          <a16:creationId xmlns:a16="http://schemas.microsoft.com/office/drawing/2014/main" id="{5A7A8907-82AE-43D4-BFAD-BC95A86EE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30960" y="4367627"/>
                      <a:ext cx="73434" cy="217187"/>
                    </a:xfrm>
                    <a:custGeom>
                      <a:avLst/>
                      <a:gdLst>
                        <a:gd name="connsiteX0" fmla="*/ 1443 w 73434"/>
                        <a:gd name="connsiteY0" fmla="*/ 0 h 217187"/>
                        <a:gd name="connsiteX1" fmla="*/ 9757 w 73434"/>
                        <a:gd name="connsiteY1" fmla="*/ 59406 h 217187"/>
                        <a:gd name="connsiteX2" fmla="*/ 10565 w 73434"/>
                        <a:gd name="connsiteY2" fmla="*/ 83134 h 217187"/>
                        <a:gd name="connsiteX3" fmla="*/ 73435 w 73434"/>
                        <a:gd name="connsiteY3" fmla="*/ 216033 h 217187"/>
                        <a:gd name="connsiteX4" fmla="*/ 72338 w 73434"/>
                        <a:gd name="connsiteY4" fmla="*/ 217187 h 217187"/>
                        <a:gd name="connsiteX5" fmla="*/ 9006 w 73434"/>
                        <a:gd name="connsiteY5" fmla="*/ 83249 h 217187"/>
                        <a:gd name="connsiteX6" fmla="*/ 8198 w 73434"/>
                        <a:gd name="connsiteY6" fmla="*/ 59406 h 217187"/>
                        <a:gd name="connsiteX7" fmla="*/ 0 w 73434"/>
                        <a:gd name="connsiteY7" fmla="*/ 635 h 217187"/>
                        <a:gd name="connsiteX8" fmla="*/ 1443 w 73434"/>
                        <a:gd name="connsiteY8" fmla="*/ 0 h 2171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434" h="217187">
                          <a:moveTo>
                            <a:pt x="1443" y="0"/>
                          </a:moveTo>
                          <a:cubicBezTo>
                            <a:pt x="9122" y="18705"/>
                            <a:pt x="9410" y="39373"/>
                            <a:pt x="9757" y="59406"/>
                          </a:cubicBezTo>
                          <a:cubicBezTo>
                            <a:pt x="9872" y="67200"/>
                            <a:pt x="9988" y="75282"/>
                            <a:pt x="10565" y="83134"/>
                          </a:cubicBezTo>
                          <a:cubicBezTo>
                            <a:pt x="14144" y="133130"/>
                            <a:pt x="37064" y="181567"/>
                            <a:pt x="73435" y="216033"/>
                          </a:cubicBezTo>
                          <a:lnTo>
                            <a:pt x="72338" y="217187"/>
                          </a:lnTo>
                          <a:cubicBezTo>
                            <a:pt x="35678" y="182490"/>
                            <a:pt x="12586" y="133649"/>
                            <a:pt x="9006" y="83249"/>
                          </a:cubicBezTo>
                          <a:cubicBezTo>
                            <a:pt x="8429" y="75398"/>
                            <a:pt x="8313" y="67258"/>
                            <a:pt x="8198" y="59406"/>
                          </a:cubicBezTo>
                          <a:cubicBezTo>
                            <a:pt x="7909" y="39546"/>
                            <a:pt x="7563" y="19052"/>
                            <a:pt x="0" y="635"/>
                          </a:cubicBezTo>
                          <a:lnTo>
                            <a:pt x="1443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8" name="Freeform: Shape 2087">
                      <a:extLst>
                        <a:ext uri="{FF2B5EF4-FFF2-40B4-BE49-F238E27FC236}">
                          <a16:creationId xmlns:a16="http://schemas.microsoft.com/office/drawing/2014/main" id="{AF0EE2F8-2BBE-4B41-9CAD-2BC456A6EF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8346" y="4320576"/>
                      <a:ext cx="77418" cy="190341"/>
                    </a:xfrm>
                    <a:custGeom>
                      <a:avLst/>
                      <a:gdLst>
                        <a:gd name="connsiteX0" fmla="*/ 1501 w 77418"/>
                        <a:gd name="connsiteY0" fmla="*/ 0 h 190341"/>
                        <a:gd name="connsiteX1" fmla="*/ 10623 w 77418"/>
                        <a:gd name="connsiteY1" fmla="*/ 48322 h 190341"/>
                        <a:gd name="connsiteX2" fmla="*/ 15126 w 77418"/>
                        <a:gd name="connsiteY2" fmla="*/ 81575 h 190341"/>
                        <a:gd name="connsiteX3" fmla="*/ 53518 w 77418"/>
                        <a:gd name="connsiteY3" fmla="*/ 160090 h 190341"/>
                        <a:gd name="connsiteX4" fmla="*/ 77418 w 77418"/>
                        <a:gd name="connsiteY4" fmla="*/ 189072 h 190341"/>
                        <a:gd name="connsiteX5" fmla="*/ 76495 w 77418"/>
                        <a:gd name="connsiteY5" fmla="*/ 190342 h 190341"/>
                        <a:gd name="connsiteX6" fmla="*/ 52190 w 77418"/>
                        <a:gd name="connsiteY6" fmla="*/ 160956 h 190341"/>
                        <a:gd name="connsiteX7" fmla="*/ 13567 w 77418"/>
                        <a:gd name="connsiteY7" fmla="*/ 81921 h 190341"/>
                        <a:gd name="connsiteX8" fmla="*/ 9006 w 77418"/>
                        <a:gd name="connsiteY8" fmla="*/ 48437 h 190341"/>
                        <a:gd name="connsiteX9" fmla="*/ 0 w 77418"/>
                        <a:gd name="connsiteY9" fmla="*/ 520 h 190341"/>
                        <a:gd name="connsiteX10" fmla="*/ 1501 w 77418"/>
                        <a:gd name="connsiteY10" fmla="*/ 0 h 190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7418" h="190341">
                          <a:moveTo>
                            <a:pt x="1501" y="0"/>
                          </a:moveTo>
                          <a:cubicBezTo>
                            <a:pt x="7621" y="15357"/>
                            <a:pt x="9122" y="32157"/>
                            <a:pt x="10623" y="48322"/>
                          </a:cubicBezTo>
                          <a:cubicBezTo>
                            <a:pt x="11662" y="59348"/>
                            <a:pt x="12701" y="70722"/>
                            <a:pt x="15126" y="81575"/>
                          </a:cubicBezTo>
                          <a:cubicBezTo>
                            <a:pt x="21649" y="110441"/>
                            <a:pt x="37872" y="135670"/>
                            <a:pt x="53518" y="160090"/>
                          </a:cubicBezTo>
                          <a:cubicBezTo>
                            <a:pt x="60272" y="170598"/>
                            <a:pt x="67258" y="181509"/>
                            <a:pt x="77418" y="189072"/>
                          </a:cubicBezTo>
                          <a:lnTo>
                            <a:pt x="76495" y="190342"/>
                          </a:lnTo>
                          <a:cubicBezTo>
                            <a:pt x="66103" y="182606"/>
                            <a:pt x="58713" y="171059"/>
                            <a:pt x="52190" y="160956"/>
                          </a:cubicBezTo>
                          <a:cubicBezTo>
                            <a:pt x="36429" y="136420"/>
                            <a:pt x="20149" y="111076"/>
                            <a:pt x="13567" y="81921"/>
                          </a:cubicBezTo>
                          <a:cubicBezTo>
                            <a:pt x="11085" y="70952"/>
                            <a:pt x="10045" y="59522"/>
                            <a:pt x="9006" y="48437"/>
                          </a:cubicBezTo>
                          <a:cubicBezTo>
                            <a:pt x="7505" y="32330"/>
                            <a:pt x="6004" y="15703"/>
                            <a:pt x="0" y="520"/>
                          </a:cubicBezTo>
                          <a:lnTo>
                            <a:pt x="1501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89" name="Freeform: Shape 2088">
                      <a:extLst>
                        <a:ext uri="{FF2B5EF4-FFF2-40B4-BE49-F238E27FC236}">
                          <a16:creationId xmlns:a16="http://schemas.microsoft.com/office/drawing/2014/main" id="{A6169DB3-87FF-4C5E-8842-AE192F706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4679" y="4281491"/>
                      <a:ext cx="44268" cy="153278"/>
                    </a:xfrm>
                    <a:custGeom>
                      <a:avLst/>
                      <a:gdLst>
                        <a:gd name="connsiteX0" fmla="*/ 7494 w 44268"/>
                        <a:gd name="connsiteY0" fmla="*/ 0 h 153278"/>
                        <a:gd name="connsiteX1" fmla="*/ 9052 w 44268"/>
                        <a:gd name="connsiteY1" fmla="*/ 346 h 153278"/>
                        <a:gd name="connsiteX2" fmla="*/ 3048 w 44268"/>
                        <a:gd name="connsiteY2" fmla="*/ 65006 h 153278"/>
                        <a:gd name="connsiteX3" fmla="*/ 21407 w 44268"/>
                        <a:gd name="connsiteY3" fmla="*/ 109748 h 153278"/>
                        <a:gd name="connsiteX4" fmla="*/ 44269 w 44268"/>
                        <a:gd name="connsiteY4" fmla="*/ 152528 h 153278"/>
                        <a:gd name="connsiteX5" fmla="*/ 42883 w 44268"/>
                        <a:gd name="connsiteY5" fmla="*/ 153278 h 153278"/>
                        <a:gd name="connsiteX6" fmla="*/ 20021 w 44268"/>
                        <a:gd name="connsiteY6" fmla="*/ 110499 h 153278"/>
                        <a:gd name="connsiteX7" fmla="*/ 1489 w 44268"/>
                        <a:gd name="connsiteY7" fmla="*/ 65295 h 153278"/>
                        <a:gd name="connsiteX8" fmla="*/ 7494 w 44268"/>
                        <a:gd name="connsiteY8" fmla="*/ 0 h 153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68" h="153278">
                          <a:moveTo>
                            <a:pt x="7494" y="0"/>
                          </a:moveTo>
                          <a:lnTo>
                            <a:pt x="9052" y="346"/>
                          </a:lnTo>
                          <a:cubicBezTo>
                            <a:pt x="4318" y="20437"/>
                            <a:pt x="-993" y="43241"/>
                            <a:pt x="3048" y="65006"/>
                          </a:cubicBezTo>
                          <a:cubicBezTo>
                            <a:pt x="6050" y="81055"/>
                            <a:pt x="13844" y="95604"/>
                            <a:pt x="21407" y="109748"/>
                          </a:cubicBezTo>
                          <a:lnTo>
                            <a:pt x="44269" y="152528"/>
                          </a:lnTo>
                          <a:lnTo>
                            <a:pt x="42883" y="153278"/>
                          </a:lnTo>
                          <a:lnTo>
                            <a:pt x="20021" y="110499"/>
                          </a:lnTo>
                          <a:cubicBezTo>
                            <a:pt x="12401" y="96297"/>
                            <a:pt x="4549" y="81575"/>
                            <a:pt x="1489" y="65295"/>
                          </a:cubicBezTo>
                          <a:cubicBezTo>
                            <a:pt x="-2667" y="43241"/>
                            <a:pt x="2702" y="20264"/>
                            <a:pt x="7494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90" name="Freeform: Shape 2089">
                      <a:extLst>
                        <a:ext uri="{FF2B5EF4-FFF2-40B4-BE49-F238E27FC236}">
                          <a16:creationId xmlns:a16="http://schemas.microsoft.com/office/drawing/2014/main" id="{1B503C6C-A340-40E7-AF20-E97E0E119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2640" y="4229706"/>
                      <a:ext cx="15400" cy="90408"/>
                    </a:xfrm>
                    <a:custGeom>
                      <a:avLst/>
                      <a:gdLst>
                        <a:gd name="connsiteX0" fmla="*/ 12918 w 15400"/>
                        <a:gd name="connsiteY0" fmla="*/ 0 h 90408"/>
                        <a:gd name="connsiteX1" fmla="*/ 14245 w 15400"/>
                        <a:gd name="connsiteY1" fmla="*/ 924 h 90408"/>
                        <a:gd name="connsiteX2" fmla="*/ 15400 w 15400"/>
                        <a:gd name="connsiteY2" fmla="*/ 89484 h 90408"/>
                        <a:gd name="connsiteX3" fmla="*/ 14072 w 15400"/>
                        <a:gd name="connsiteY3" fmla="*/ 90408 h 90408"/>
                        <a:gd name="connsiteX4" fmla="*/ 12918 w 15400"/>
                        <a:gd name="connsiteY4" fmla="*/ 0 h 90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400" h="90408">
                          <a:moveTo>
                            <a:pt x="12918" y="0"/>
                          </a:moveTo>
                          <a:lnTo>
                            <a:pt x="14245" y="924"/>
                          </a:lnTo>
                          <a:cubicBezTo>
                            <a:pt x="-3074" y="26788"/>
                            <a:pt x="-2555" y="64025"/>
                            <a:pt x="15400" y="89484"/>
                          </a:cubicBezTo>
                          <a:lnTo>
                            <a:pt x="14072" y="90408"/>
                          </a:lnTo>
                          <a:cubicBezTo>
                            <a:pt x="-4229" y="64429"/>
                            <a:pt x="-4748" y="26383"/>
                            <a:pt x="12918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1919" name="Graphic 3">
                  <a:extLst>
                    <a:ext uri="{FF2B5EF4-FFF2-40B4-BE49-F238E27FC236}">
                      <a16:creationId xmlns:a16="http://schemas.microsoft.com/office/drawing/2014/main" id="{5ECC1A98-1C90-4221-AAF6-E8C0BC44E6F3}"/>
                    </a:ext>
                  </a:extLst>
                </p:cNvPr>
                <p:cNvGrpSpPr/>
                <p:nvPr/>
              </p:nvGrpSpPr>
              <p:grpSpPr>
                <a:xfrm>
                  <a:off x="1507084" y="4423721"/>
                  <a:ext cx="789400" cy="742957"/>
                  <a:chOff x="1507084" y="4423721"/>
                  <a:chExt cx="789400" cy="742957"/>
                </a:xfrm>
              </p:grpSpPr>
              <p:sp>
                <p:nvSpPr>
                  <p:cNvPr id="2059" name="Freeform: Shape 2058">
                    <a:extLst>
                      <a:ext uri="{FF2B5EF4-FFF2-40B4-BE49-F238E27FC236}">
                        <a16:creationId xmlns:a16="http://schemas.microsoft.com/office/drawing/2014/main" id="{13E8BD6F-5C80-4752-ABBB-AEC802085735}"/>
                      </a:ext>
                    </a:extLst>
                  </p:cNvPr>
                  <p:cNvSpPr/>
                  <p:nvPr/>
                </p:nvSpPr>
                <p:spPr>
                  <a:xfrm>
                    <a:off x="1507084" y="4425763"/>
                    <a:ext cx="789400" cy="740916"/>
                  </a:xfrm>
                  <a:custGeom>
                    <a:avLst/>
                    <a:gdLst>
                      <a:gd name="connsiteX0" fmla="*/ 173442 w 789400"/>
                      <a:gd name="connsiteY0" fmla="*/ 706176 h 740916"/>
                      <a:gd name="connsiteX1" fmla="*/ 641243 w 789400"/>
                      <a:gd name="connsiteY1" fmla="*/ 591405 h 740916"/>
                      <a:gd name="connsiteX2" fmla="*/ 699033 w 789400"/>
                      <a:gd name="connsiteY2" fmla="*/ 120140 h 740916"/>
                      <a:gd name="connsiteX3" fmla="*/ 660411 w 789400"/>
                      <a:gd name="connsiteY3" fmla="*/ 0 h 740916"/>
                      <a:gd name="connsiteX4" fmla="*/ 502745 w 789400"/>
                      <a:gd name="connsiteY4" fmla="*/ 61715 h 740916"/>
                      <a:gd name="connsiteX5" fmla="*/ 13929 w 789400"/>
                      <a:gd name="connsiteY5" fmla="*/ 457871 h 740916"/>
                      <a:gd name="connsiteX6" fmla="*/ 95620 w 789400"/>
                      <a:gd name="connsiteY6" fmla="*/ 665128 h 740916"/>
                      <a:gd name="connsiteX7" fmla="*/ 173442 w 789400"/>
                      <a:gd name="connsiteY7" fmla="*/ 706176 h 74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89400" h="740916">
                        <a:moveTo>
                          <a:pt x="173442" y="706176"/>
                        </a:moveTo>
                        <a:cubicBezTo>
                          <a:pt x="173442" y="706176"/>
                          <a:pt x="326085" y="836823"/>
                          <a:pt x="641243" y="591405"/>
                        </a:cubicBezTo>
                        <a:cubicBezTo>
                          <a:pt x="927536" y="368502"/>
                          <a:pt x="713351" y="145657"/>
                          <a:pt x="699033" y="120140"/>
                        </a:cubicBezTo>
                        <a:cubicBezTo>
                          <a:pt x="684715" y="94622"/>
                          <a:pt x="628427" y="77245"/>
                          <a:pt x="660411" y="0"/>
                        </a:cubicBezTo>
                        <a:cubicBezTo>
                          <a:pt x="660411" y="0"/>
                          <a:pt x="628080" y="40124"/>
                          <a:pt x="502745" y="61715"/>
                        </a:cubicBezTo>
                        <a:cubicBezTo>
                          <a:pt x="157970" y="121006"/>
                          <a:pt x="62539" y="294086"/>
                          <a:pt x="13929" y="457871"/>
                        </a:cubicBezTo>
                        <a:cubicBezTo>
                          <a:pt x="-34681" y="621599"/>
                          <a:pt x="56478" y="653929"/>
                          <a:pt x="95620" y="665128"/>
                        </a:cubicBezTo>
                        <a:cubicBezTo>
                          <a:pt x="134704" y="676328"/>
                          <a:pt x="173442" y="706176"/>
                          <a:pt x="173442" y="706176"/>
                        </a:cubicBezTo>
                        <a:close/>
                      </a:path>
                    </a:pathLst>
                  </a:custGeom>
                  <a:solidFill>
                    <a:srgbClr val="FBFFFF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pic>
                <p:nvPicPr>
                  <p:cNvPr id="2060" name="Picture 2059">
                    <a:extLst>
                      <a:ext uri="{FF2B5EF4-FFF2-40B4-BE49-F238E27FC236}">
                        <a16:creationId xmlns:a16="http://schemas.microsoft.com/office/drawing/2014/main" id="{E9B6BFB2-1384-4CE9-A4BF-D03EA2EAD1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671724" y="4423721"/>
                    <a:ext cx="623503" cy="738967"/>
                  </a:xfrm>
                  <a:custGeom>
                    <a:avLst/>
                    <a:gdLst>
                      <a:gd name="connsiteX0" fmla="*/ 483 w 623503"/>
                      <a:gd name="connsiteY0" fmla="*/ 206 h 738967"/>
                      <a:gd name="connsiteX1" fmla="*/ 623987 w 623503"/>
                      <a:gd name="connsiteY1" fmla="*/ 206 h 738967"/>
                      <a:gd name="connsiteX2" fmla="*/ 623987 w 623503"/>
                      <a:gd name="connsiteY2" fmla="*/ 739173 h 738967"/>
                      <a:gd name="connsiteX3" fmla="*/ 483 w 623503"/>
                      <a:gd name="connsiteY3" fmla="*/ 739173 h 738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3503" h="738967">
                        <a:moveTo>
                          <a:pt x="483" y="206"/>
                        </a:moveTo>
                        <a:lnTo>
                          <a:pt x="623987" y="206"/>
                        </a:lnTo>
                        <a:lnTo>
                          <a:pt x="623987" y="739173"/>
                        </a:lnTo>
                        <a:lnTo>
                          <a:pt x="483" y="73917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061" name="Picture 2060">
                    <a:extLst>
                      <a:ext uri="{FF2B5EF4-FFF2-40B4-BE49-F238E27FC236}">
                        <a16:creationId xmlns:a16="http://schemas.microsoft.com/office/drawing/2014/main" id="{2632C33E-20B0-456F-B6E5-FE11510C1A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510074" y="4452587"/>
                    <a:ext cx="646596" cy="669689"/>
                  </a:xfrm>
                  <a:custGeom>
                    <a:avLst/>
                    <a:gdLst>
                      <a:gd name="connsiteX0" fmla="*/ 455 w 646596"/>
                      <a:gd name="connsiteY0" fmla="*/ 211 h 669689"/>
                      <a:gd name="connsiteX1" fmla="*/ 647052 w 646596"/>
                      <a:gd name="connsiteY1" fmla="*/ 211 h 669689"/>
                      <a:gd name="connsiteX2" fmla="*/ 647052 w 646596"/>
                      <a:gd name="connsiteY2" fmla="*/ 669900 h 669689"/>
                      <a:gd name="connsiteX3" fmla="*/ 455 w 646596"/>
                      <a:gd name="connsiteY3" fmla="*/ 669900 h 669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6596" h="669689">
                        <a:moveTo>
                          <a:pt x="455" y="211"/>
                        </a:moveTo>
                        <a:lnTo>
                          <a:pt x="647052" y="211"/>
                        </a:lnTo>
                        <a:lnTo>
                          <a:pt x="647052" y="669900"/>
                        </a:lnTo>
                        <a:lnTo>
                          <a:pt x="455" y="66990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062" name="Graphic 3">
                    <a:extLst>
                      <a:ext uri="{FF2B5EF4-FFF2-40B4-BE49-F238E27FC236}">
                        <a16:creationId xmlns:a16="http://schemas.microsoft.com/office/drawing/2014/main" id="{8FF15FE1-CC16-47FE-88FF-04ECE31AEB1E}"/>
                      </a:ext>
                    </a:extLst>
                  </p:cNvPr>
                  <p:cNvGrpSpPr/>
                  <p:nvPr/>
                </p:nvGrpSpPr>
                <p:grpSpPr>
                  <a:xfrm>
                    <a:off x="1572164" y="4506183"/>
                    <a:ext cx="643132" cy="565953"/>
                    <a:chOff x="1572164" y="4506183"/>
                    <a:chExt cx="643132" cy="565953"/>
                  </a:xfrm>
                  <a:solidFill>
                    <a:srgbClr val="A0A58F"/>
                  </a:solidFill>
                </p:grpSpPr>
                <p:sp>
                  <p:nvSpPr>
                    <p:cNvPr id="2063" name="Freeform: Shape 2062">
                      <a:extLst>
                        <a:ext uri="{FF2B5EF4-FFF2-40B4-BE49-F238E27FC236}">
                          <a16:creationId xmlns:a16="http://schemas.microsoft.com/office/drawing/2014/main" id="{17BCE3BD-2E97-4CFE-9ECA-D159A3951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7013" y="4979296"/>
                      <a:ext cx="416881" cy="92841"/>
                    </a:xfrm>
                    <a:custGeom>
                      <a:avLst/>
                      <a:gdLst>
                        <a:gd name="connsiteX0" fmla="*/ 635 w 416881"/>
                        <a:gd name="connsiteY0" fmla="*/ 84750 h 92841"/>
                        <a:gd name="connsiteX1" fmla="*/ 27192 w 416881"/>
                        <a:gd name="connsiteY1" fmla="*/ 88792 h 92841"/>
                        <a:gd name="connsiteX2" fmla="*/ 54095 w 416881"/>
                        <a:gd name="connsiteY2" fmla="*/ 89946 h 92841"/>
                        <a:gd name="connsiteX3" fmla="*/ 107843 w 416881"/>
                        <a:gd name="connsiteY3" fmla="*/ 86309 h 92841"/>
                        <a:gd name="connsiteX4" fmla="*/ 161418 w 416881"/>
                        <a:gd name="connsiteY4" fmla="*/ 79381 h 92841"/>
                        <a:gd name="connsiteX5" fmla="*/ 214820 w 416881"/>
                        <a:gd name="connsiteY5" fmla="*/ 71356 h 92841"/>
                        <a:gd name="connsiteX6" fmla="*/ 267760 w 416881"/>
                        <a:gd name="connsiteY6" fmla="*/ 60965 h 92841"/>
                        <a:gd name="connsiteX7" fmla="*/ 319777 w 416881"/>
                        <a:gd name="connsiteY7" fmla="*/ 46647 h 92841"/>
                        <a:gd name="connsiteX8" fmla="*/ 369946 w 416881"/>
                        <a:gd name="connsiteY8" fmla="*/ 26787 h 92841"/>
                        <a:gd name="connsiteX9" fmla="*/ 416882 w 416881"/>
                        <a:gd name="connsiteY9" fmla="*/ 0 h 92841"/>
                        <a:gd name="connsiteX10" fmla="*/ 370119 w 416881"/>
                        <a:gd name="connsiteY10" fmla="*/ 27192 h 92841"/>
                        <a:gd name="connsiteX11" fmla="*/ 320065 w 416881"/>
                        <a:gd name="connsiteY11" fmla="*/ 47456 h 92841"/>
                        <a:gd name="connsiteX12" fmla="*/ 268107 w 416881"/>
                        <a:gd name="connsiteY12" fmla="*/ 62177 h 92841"/>
                        <a:gd name="connsiteX13" fmla="*/ 215167 w 416881"/>
                        <a:gd name="connsiteY13" fmla="*/ 72973 h 92841"/>
                        <a:gd name="connsiteX14" fmla="*/ 161765 w 416881"/>
                        <a:gd name="connsiteY14" fmla="*/ 81402 h 92841"/>
                        <a:gd name="connsiteX15" fmla="*/ 108247 w 416881"/>
                        <a:gd name="connsiteY15" fmla="*/ 88792 h 92841"/>
                        <a:gd name="connsiteX16" fmla="*/ 54210 w 416881"/>
                        <a:gd name="connsiteY16" fmla="*/ 92833 h 92841"/>
                        <a:gd name="connsiteX17" fmla="*/ 27019 w 416881"/>
                        <a:gd name="connsiteY17" fmla="*/ 91909 h 92841"/>
                        <a:gd name="connsiteX18" fmla="*/ 0 w 416881"/>
                        <a:gd name="connsiteY18" fmla="*/ 87983 h 92841"/>
                        <a:gd name="connsiteX19" fmla="*/ 635 w 416881"/>
                        <a:gd name="connsiteY19" fmla="*/ 84750 h 92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416881" h="92841">
                          <a:moveTo>
                            <a:pt x="635" y="84750"/>
                          </a:moveTo>
                          <a:cubicBezTo>
                            <a:pt x="9410" y="86598"/>
                            <a:pt x="18301" y="87925"/>
                            <a:pt x="27192" y="88792"/>
                          </a:cubicBezTo>
                          <a:cubicBezTo>
                            <a:pt x="36140" y="89658"/>
                            <a:pt x="45089" y="89946"/>
                            <a:pt x="54095" y="89946"/>
                          </a:cubicBezTo>
                          <a:cubicBezTo>
                            <a:pt x="72049" y="89888"/>
                            <a:pt x="90004" y="88387"/>
                            <a:pt x="107843" y="86309"/>
                          </a:cubicBezTo>
                          <a:cubicBezTo>
                            <a:pt x="125682" y="84231"/>
                            <a:pt x="143579" y="81748"/>
                            <a:pt x="161418" y="79381"/>
                          </a:cubicBezTo>
                          <a:cubicBezTo>
                            <a:pt x="179257" y="76956"/>
                            <a:pt x="197039" y="74301"/>
                            <a:pt x="214820" y="71356"/>
                          </a:cubicBezTo>
                          <a:cubicBezTo>
                            <a:pt x="232602" y="68412"/>
                            <a:pt x="250210" y="64948"/>
                            <a:pt x="267760" y="60965"/>
                          </a:cubicBezTo>
                          <a:cubicBezTo>
                            <a:pt x="285311" y="56981"/>
                            <a:pt x="302631" y="52132"/>
                            <a:pt x="319777" y="46647"/>
                          </a:cubicBezTo>
                          <a:cubicBezTo>
                            <a:pt x="336866" y="40989"/>
                            <a:pt x="353608" y="34350"/>
                            <a:pt x="369946" y="26787"/>
                          </a:cubicBezTo>
                          <a:cubicBezTo>
                            <a:pt x="386168" y="18994"/>
                            <a:pt x="401871" y="10045"/>
                            <a:pt x="416882" y="0"/>
                          </a:cubicBezTo>
                          <a:cubicBezTo>
                            <a:pt x="401929" y="10161"/>
                            <a:pt x="386342" y="19225"/>
                            <a:pt x="370119" y="27192"/>
                          </a:cubicBezTo>
                          <a:cubicBezTo>
                            <a:pt x="353839" y="34928"/>
                            <a:pt x="337096" y="41682"/>
                            <a:pt x="320065" y="47456"/>
                          </a:cubicBezTo>
                          <a:cubicBezTo>
                            <a:pt x="302977" y="53113"/>
                            <a:pt x="285600" y="58020"/>
                            <a:pt x="268107" y="62177"/>
                          </a:cubicBezTo>
                          <a:cubicBezTo>
                            <a:pt x="250556" y="66276"/>
                            <a:pt x="232890" y="69913"/>
                            <a:pt x="215167" y="72973"/>
                          </a:cubicBezTo>
                          <a:cubicBezTo>
                            <a:pt x="197443" y="76033"/>
                            <a:pt x="179604" y="78862"/>
                            <a:pt x="161765" y="81402"/>
                          </a:cubicBezTo>
                          <a:cubicBezTo>
                            <a:pt x="143925" y="83942"/>
                            <a:pt x="126144" y="86598"/>
                            <a:pt x="108247" y="88792"/>
                          </a:cubicBezTo>
                          <a:cubicBezTo>
                            <a:pt x="90350" y="90985"/>
                            <a:pt x="72338" y="92660"/>
                            <a:pt x="54210" y="92833"/>
                          </a:cubicBezTo>
                          <a:cubicBezTo>
                            <a:pt x="45146" y="92891"/>
                            <a:pt x="36082" y="92660"/>
                            <a:pt x="27019" y="91909"/>
                          </a:cubicBezTo>
                          <a:cubicBezTo>
                            <a:pt x="17955" y="91101"/>
                            <a:pt x="8949" y="89831"/>
                            <a:pt x="0" y="87983"/>
                          </a:cubicBezTo>
                          <a:lnTo>
                            <a:pt x="635" y="8475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4" name="Freeform: Shape 2063">
                      <a:extLst>
                        <a:ext uri="{FF2B5EF4-FFF2-40B4-BE49-F238E27FC236}">
                          <a16:creationId xmlns:a16="http://schemas.microsoft.com/office/drawing/2014/main" id="{259E2AD3-3EBA-44B9-BA75-1CC78E277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2423" y="4890273"/>
                      <a:ext cx="385186" cy="85619"/>
                    </a:xfrm>
                    <a:custGeom>
                      <a:avLst/>
                      <a:gdLst>
                        <a:gd name="connsiteX0" fmla="*/ 808 w 385186"/>
                        <a:gd name="connsiteY0" fmla="*/ 75802 h 85619"/>
                        <a:gd name="connsiteX1" fmla="*/ 25229 w 385186"/>
                        <a:gd name="connsiteY1" fmla="*/ 80651 h 85619"/>
                        <a:gd name="connsiteX2" fmla="*/ 50053 w 385186"/>
                        <a:gd name="connsiteY2" fmla="*/ 82614 h 85619"/>
                        <a:gd name="connsiteX3" fmla="*/ 99876 w 385186"/>
                        <a:gd name="connsiteY3" fmla="*/ 80420 h 85619"/>
                        <a:gd name="connsiteX4" fmla="*/ 149583 w 385186"/>
                        <a:gd name="connsiteY4" fmla="*/ 74705 h 85619"/>
                        <a:gd name="connsiteX5" fmla="*/ 199117 w 385186"/>
                        <a:gd name="connsiteY5" fmla="*/ 67893 h 85619"/>
                        <a:gd name="connsiteX6" fmla="*/ 248247 w 385186"/>
                        <a:gd name="connsiteY6" fmla="*/ 58656 h 85619"/>
                        <a:gd name="connsiteX7" fmla="*/ 296395 w 385186"/>
                        <a:gd name="connsiteY7" fmla="*/ 45262 h 85619"/>
                        <a:gd name="connsiteX8" fmla="*/ 342523 w 385186"/>
                        <a:gd name="connsiteY8" fmla="*/ 26153 h 85619"/>
                        <a:gd name="connsiteX9" fmla="*/ 385187 w 385186"/>
                        <a:gd name="connsiteY9" fmla="*/ 0 h 85619"/>
                        <a:gd name="connsiteX10" fmla="*/ 342696 w 385186"/>
                        <a:gd name="connsiteY10" fmla="*/ 26557 h 85619"/>
                        <a:gd name="connsiteX11" fmla="*/ 296626 w 385186"/>
                        <a:gd name="connsiteY11" fmla="*/ 46128 h 85619"/>
                        <a:gd name="connsiteX12" fmla="*/ 248536 w 385186"/>
                        <a:gd name="connsiteY12" fmla="*/ 59926 h 85619"/>
                        <a:gd name="connsiteX13" fmla="*/ 199406 w 385186"/>
                        <a:gd name="connsiteY13" fmla="*/ 69625 h 85619"/>
                        <a:gd name="connsiteX14" fmla="*/ 149872 w 385186"/>
                        <a:gd name="connsiteY14" fmla="*/ 76841 h 85619"/>
                        <a:gd name="connsiteX15" fmla="*/ 100165 w 385186"/>
                        <a:gd name="connsiteY15" fmla="*/ 82961 h 85619"/>
                        <a:gd name="connsiteX16" fmla="*/ 50053 w 385186"/>
                        <a:gd name="connsiteY16" fmla="*/ 85559 h 85619"/>
                        <a:gd name="connsiteX17" fmla="*/ 24882 w 385186"/>
                        <a:gd name="connsiteY17" fmla="*/ 83827 h 85619"/>
                        <a:gd name="connsiteX18" fmla="*/ 0 w 385186"/>
                        <a:gd name="connsiteY18" fmla="*/ 79093 h 85619"/>
                        <a:gd name="connsiteX19" fmla="*/ 808 w 385186"/>
                        <a:gd name="connsiteY19" fmla="*/ 75802 h 85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85186" h="85619">
                          <a:moveTo>
                            <a:pt x="808" y="75802"/>
                          </a:moveTo>
                          <a:cubicBezTo>
                            <a:pt x="8833" y="77880"/>
                            <a:pt x="17031" y="79497"/>
                            <a:pt x="25229" y="80651"/>
                          </a:cubicBezTo>
                          <a:cubicBezTo>
                            <a:pt x="33484" y="81748"/>
                            <a:pt x="41740" y="82326"/>
                            <a:pt x="50053" y="82614"/>
                          </a:cubicBezTo>
                          <a:cubicBezTo>
                            <a:pt x="66680" y="83076"/>
                            <a:pt x="83307" y="82037"/>
                            <a:pt x="99876" y="80420"/>
                          </a:cubicBezTo>
                          <a:cubicBezTo>
                            <a:pt x="116445" y="78804"/>
                            <a:pt x="133014" y="76726"/>
                            <a:pt x="149583" y="74705"/>
                          </a:cubicBezTo>
                          <a:cubicBezTo>
                            <a:pt x="166152" y="72684"/>
                            <a:pt x="182664" y="70433"/>
                            <a:pt x="199117" y="67893"/>
                          </a:cubicBezTo>
                          <a:cubicBezTo>
                            <a:pt x="215571" y="65352"/>
                            <a:pt x="231967" y="62235"/>
                            <a:pt x="248247" y="58656"/>
                          </a:cubicBezTo>
                          <a:cubicBezTo>
                            <a:pt x="264527" y="55018"/>
                            <a:pt x="280577" y="50515"/>
                            <a:pt x="296395" y="45262"/>
                          </a:cubicBezTo>
                          <a:cubicBezTo>
                            <a:pt x="312156" y="39893"/>
                            <a:pt x="327570" y="33485"/>
                            <a:pt x="342523" y="26153"/>
                          </a:cubicBezTo>
                          <a:cubicBezTo>
                            <a:pt x="357418" y="18590"/>
                            <a:pt x="371620" y="9757"/>
                            <a:pt x="385187" y="0"/>
                          </a:cubicBezTo>
                          <a:cubicBezTo>
                            <a:pt x="371735" y="9930"/>
                            <a:pt x="357533" y="18878"/>
                            <a:pt x="342696" y="26557"/>
                          </a:cubicBezTo>
                          <a:cubicBezTo>
                            <a:pt x="327744" y="34062"/>
                            <a:pt x="312387" y="40643"/>
                            <a:pt x="296626" y="46128"/>
                          </a:cubicBezTo>
                          <a:cubicBezTo>
                            <a:pt x="280808" y="51497"/>
                            <a:pt x="264758" y="56115"/>
                            <a:pt x="248536" y="59926"/>
                          </a:cubicBezTo>
                          <a:cubicBezTo>
                            <a:pt x="232255" y="63678"/>
                            <a:pt x="215917" y="66911"/>
                            <a:pt x="199406" y="69625"/>
                          </a:cubicBezTo>
                          <a:cubicBezTo>
                            <a:pt x="182952" y="72338"/>
                            <a:pt x="166441" y="74705"/>
                            <a:pt x="149872" y="76841"/>
                          </a:cubicBezTo>
                          <a:cubicBezTo>
                            <a:pt x="133303" y="78977"/>
                            <a:pt x="116791" y="81171"/>
                            <a:pt x="100165" y="82961"/>
                          </a:cubicBezTo>
                          <a:cubicBezTo>
                            <a:pt x="83538" y="84750"/>
                            <a:pt x="66796" y="85905"/>
                            <a:pt x="50053" y="85559"/>
                          </a:cubicBezTo>
                          <a:cubicBezTo>
                            <a:pt x="41682" y="85385"/>
                            <a:pt x="33254" y="84866"/>
                            <a:pt x="24882" y="83827"/>
                          </a:cubicBezTo>
                          <a:cubicBezTo>
                            <a:pt x="16511" y="82730"/>
                            <a:pt x="8198" y="81171"/>
                            <a:pt x="0" y="79093"/>
                          </a:cubicBezTo>
                          <a:lnTo>
                            <a:pt x="808" y="75802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5" name="Freeform: Shape 2064">
                      <a:extLst>
                        <a:ext uri="{FF2B5EF4-FFF2-40B4-BE49-F238E27FC236}">
                          <a16:creationId xmlns:a16="http://schemas.microsoft.com/office/drawing/2014/main" id="{9807DBF1-B87D-4932-9A93-0FE89D040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9854" y="4780929"/>
                      <a:ext cx="355916" cy="110441"/>
                    </a:xfrm>
                    <a:custGeom>
                      <a:avLst/>
                      <a:gdLst>
                        <a:gd name="connsiteX0" fmla="*/ 866 w 355916"/>
                        <a:gd name="connsiteY0" fmla="*/ 101377 h 110441"/>
                        <a:gd name="connsiteX1" fmla="*/ 24132 w 355916"/>
                        <a:gd name="connsiteY1" fmla="*/ 105938 h 110441"/>
                        <a:gd name="connsiteX2" fmla="*/ 47744 w 355916"/>
                        <a:gd name="connsiteY2" fmla="*/ 107381 h 110441"/>
                        <a:gd name="connsiteX3" fmla="*/ 94969 w 355916"/>
                        <a:gd name="connsiteY3" fmla="*/ 103225 h 110441"/>
                        <a:gd name="connsiteX4" fmla="*/ 141847 w 355916"/>
                        <a:gd name="connsiteY4" fmla="*/ 94853 h 110441"/>
                        <a:gd name="connsiteX5" fmla="*/ 188495 w 355916"/>
                        <a:gd name="connsiteY5" fmla="*/ 85154 h 110441"/>
                        <a:gd name="connsiteX6" fmla="*/ 234391 w 355916"/>
                        <a:gd name="connsiteY6" fmla="*/ 72627 h 110441"/>
                        <a:gd name="connsiteX7" fmla="*/ 278672 w 355916"/>
                        <a:gd name="connsiteY7" fmla="*/ 55249 h 110441"/>
                        <a:gd name="connsiteX8" fmla="*/ 319835 w 355916"/>
                        <a:gd name="connsiteY8" fmla="*/ 31348 h 110441"/>
                        <a:gd name="connsiteX9" fmla="*/ 355917 w 355916"/>
                        <a:gd name="connsiteY9" fmla="*/ 0 h 110441"/>
                        <a:gd name="connsiteX10" fmla="*/ 320065 w 355916"/>
                        <a:gd name="connsiteY10" fmla="*/ 31695 h 110441"/>
                        <a:gd name="connsiteX11" fmla="*/ 279018 w 355916"/>
                        <a:gd name="connsiteY11" fmla="*/ 56058 h 110441"/>
                        <a:gd name="connsiteX12" fmla="*/ 234738 w 355916"/>
                        <a:gd name="connsiteY12" fmla="*/ 73897 h 110441"/>
                        <a:gd name="connsiteX13" fmla="*/ 188841 w 355916"/>
                        <a:gd name="connsiteY13" fmla="*/ 86887 h 110441"/>
                        <a:gd name="connsiteX14" fmla="*/ 142251 w 355916"/>
                        <a:gd name="connsiteY14" fmla="*/ 96990 h 110441"/>
                        <a:gd name="connsiteX15" fmla="*/ 95373 w 355916"/>
                        <a:gd name="connsiteY15" fmla="*/ 105823 h 110441"/>
                        <a:gd name="connsiteX16" fmla="*/ 47744 w 355916"/>
                        <a:gd name="connsiteY16" fmla="*/ 110441 h 110441"/>
                        <a:gd name="connsiteX17" fmla="*/ 23728 w 355916"/>
                        <a:gd name="connsiteY17" fmla="*/ 109171 h 110441"/>
                        <a:gd name="connsiteX18" fmla="*/ 0 w 355916"/>
                        <a:gd name="connsiteY18" fmla="*/ 104726 h 110441"/>
                        <a:gd name="connsiteX19" fmla="*/ 866 w 355916"/>
                        <a:gd name="connsiteY19" fmla="*/ 101377 h 110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355916" h="110441">
                          <a:moveTo>
                            <a:pt x="866" y="101377"/>
                          </a:moveTo>
                          <a:cubicBezTo>
                            <a:pt x="8487" y="103398"/>
                            <a:pt x="16280" y="104956"/>
                            <a:pt x="24132" y="105938"/>
                          </a:cubicBezTo>
                          <a:cubicBezTo>
                            <a:pt x="31983" y="106862"/>
                            <a:pt x="39893" y="107323"/>
                            <a:pt x="47744" y="107381"/>
                          </a:cubicBezTo>
                          <a:cubicBezTo>
                            <a:pt x="63563" y="107381"/>
                            <a:pt x="79324" y="105649"/>
                            <a:pt x="94969" y="103225"/>
                          </a:cubicBezTo>
                          <a:cubicBezTo>
                            <a:pt x="110614" y="100742"/>
                            <a:pt x="126260" y="97740"/>
                            <a:pt x="141847" y="94853"/>
                          </a:cubicBezTo>
                          <a:cubicBezTo>
                            <a:pt x="157435" y="91909"/>
                            <a:pt x="173023" y="88734"/>
                            <a:pt x="188495" y="85154"/>
                          </a:cubicBezTo>
                          <a:cubicBezTo>
                            <a:pt x="203967" y="81575"/>
                            <a:pt x="219265" y="77361"/>
                            <a:pt x="234391" y="72627"/>
                          </a:cubicBezTo>
                          <a:cubicBezTo>
                            <a:pt x="249517" y="67777"/>
                            <a:pt x="264297" y="61946"/>
                            <a:pt x="278672" y="55249"/>
                          </a:cubicBezTo>
                          <a:cubicBezTo>
                            <a:pt x="293047" y="48437"/>
                            <a:pt x="306787" y="40355"/>
                            <a:pt x="319835" y="31348"/>
                          </a:cubicBezTo>
                          <a:cubicBezTo>
                            <a:pt x="332824" y="22111"/>
                            <a:pt x="344775" y="11489"/>
                            <a:pt x="355917" y="0"/>
                          </a:cubicBezTo>
                          <a:cubicBezTo>
                            <a:pt x="344890" y="11604"/>
                            <a:pt x="332997" y="22342"/>
                            <a:pt x="320065" y="31695"/>
                          </a:cubicBezTo>
                          <a:cubicBezTo>
                            <a:pt x="307018" y="40874"/>
                            <a:pt x="293335" y="49130"/>
                            <a:pt x="279018" y="56058"/>
                          </a:cubicBezTo>
                          <a:cubicBezTo>
                            <a:pt x="264643" y="62870"/>
                            <a:pt x="249864" y="68874"/>
                            <a:pt x="234738" y="73897"/>
                          </a:cubicBezTo>
                          <a:cubicBezTo>
                            <a:pt x="219612" y="78804"/>
                            <a:pt x="204313" y="83192"/>
                            <a:pt x="188841" y="86887"/>
                          </a:cubicBezTo>
                          <a:cubicBezTo>
                            <a:pt x="173369" y="90581"/>
                            <a:pt x="157839" y="93930"/>
                            <a:pt x="142251" y="96990"/>
                          </a:cubicBezTo>
                          <a:cubicBezTo>
                            <a:pt x="126664" y="100049"/>
                            <a:pt x="111076" y="103225"/>
                            <a:pt x="95373" y="105823"/>
                          </a:cubicBezTo>
                          <a:cubicBezTo>
                            <a:pt x="79670" y="108420"/>
                            <a:pt x="63794" y="110268"/>
                            <a:pt x="47744" y="110441"/>
                          </a:cubicBezTo>
                          <a:cubicBezTo>
                            <a:pt x="39720" y="110441"/>
                            <a:pt x="31695" y="110095"/>
                            <a:pt x="23728" y="109171"/>
                          </a:cubicBezTo>
                          <a:cubicBezTo>
                            <a:pt x="15761" y="108190"/>
                            <a:pt x="7851" y="106689"/>
                            <a:pt x="0" y="104726"/>
                          </a:cubicBezTo>
                          <a:lnTo>
                            <a:pt x="866" y="101377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6" name="Freeform: Shape 2065">
                      <a:extLst>
                        <a:ext uri="{FF2B5EF4-FFF2-40B4-BE49-F238E27FC236}">
                          <a16:creationId xmlns:a16="http://schemas.microsoft.com/office/drawing/2014/main" id="{2E6BB971-516D-407C-8DED-630C0FC61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8914" y="4702818"/>
                      <a:ext cx="306382" cy="100664"/>
                    </a:xfrm>
                    <a:custGeom>
                      <a:avLst/>
                      <a:gdLst>
                        <a:gd name="connsiteX0" fmla="*/ 578 w 306382"/>
                        <a:gd name="connsiteY0" fmla="*/ 95200 h 100664"/>
                        <a:gd name="connsiteX1" fmla="*/ 40701 w 306382"/>
                        <a:gd name="connsiteY1" fmla="*/ 96932 h 100664"/>
                        <a:gd name="connsiteX2" fmla="*/ 80421 w 306382"/>
                        <a:gd name="connsiteY2" fmla="*/ 89946 h 100664"/>
                        <a:gd name="connsiteX3" fmla="*/ 119159 w 306382"/>
                        <a:gd name="connsiteY3" fmla="*/ 78111 h 100664"/>
                        <a:gd name="connsiteX4" fmla="*/ 157377 w 306382"/>
                        <a:gd name="connsiteY4" fmla="*/ 64487 h 100664"/>
                        <a:gd name="connsiteX5" fmla="*/ 232198 w 306382"/>
                        <a:gd name="connsiteY5" fmla="*/ 33080 h 100664"/>
                        <a:gd name="connsiteX6" fmla="*/ 269146 w 306382"/>
                        <a:gd name="connsiteY6" fmla="*/ 16223 h 100664"/>
                        <a:gd name="connsiteX7" fmla="*/ 306383 w 306382"/>
                        <a:gd name="connsiteY7" fmla="*/ 0 h 100664"/>
                        <a:gd name="connsiteX8" fmla="*/ 269319 w 306382"/>
                        <a:gd name="connsiteY8" fmla="*/ 16685 h 100664"/>
                        <a:gd name="connsiteX9" fmla="*/ 232544 w 306382"/>
                        <a:gd name="connsiteY9" fmla="*/ 33946 h 100664"/>
                        <a:gd name="connsiteX10" fmla="*/ 157955 w 306382"/>
                        <a:gd name="connsiteY10" fmla="*/ 66218 h 100664"/>
                        <a:gd name="connsiteX11" fmla="*/ 119851 w 306382"/>
                        <a:gd name="connsiteY11" fmla="*/ 80305 h 100664"/>
                        <a:gd name="connsiteX12" fmla="*/ 81056 w 306382"/>
                        <a:gd name="connsiteY12" fmla="*/ 92544 h 100664"/>
                        <a:gd name="connsiteX13" fmla="*/ 40932 w 306382"/>
                        <a:gd name="connsiteY13" fmla="*/ 99992 h 100664"/>
                        <a:gd name="connsiteX14" fmla="*/ 0 w 306382"/>
                        <a:gd name="connsiteY14" fmla="*/ 98606 h 100664"/>
                        <a:gd name="connsiteX15" fmla="*/ 578 w 306382"/>
                        <a:gd name="connsiteY15" fmla="*/ 95200 h 100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06382" h="100664">
                          <a:moveTo>
                            <a:pt x="578" y="95200"/>
                          </a:moveTo>
                          <a:cubicBezTo>
                            <a:pt x="13856" y="97451"/>
                            <a:pt x="27365" y="97971"/>
                            <a:pt x="40701" y="96932"/>
                          </a:cubicBezTo>
                          <a:cubicBezTo>
                            <a:pt x="54095" y="95893"/>
                            <a:pt x="67373" y="93295"/>
                            <a:pt x="80421" y="89946"/>
                          </a:cubicBezTo>
                          <a:cubicBezTo>
                            <a:pt x="93468" y="86540"/>
                            <a:pt x="106342" y="82383"/>
                            <a:pt x="119159" y="78111"/>
                          </a:cubicBezTo>
                          <a:cubicBezTo>
                            <a:pt x="131975" y="73781"/>
                            <a:pt x="144734" y="69394"/>
                            <a:pt x="157377" y="64487"/>
                          </a:cubicBezTo>
                          <a:cubicBezTo>
                            <a:pt x="182664" y="54903"/>
                            <a:pt x="207546" y="44165"/>
                            <a:pt x="232198" y="33080"/>
                          </a:cubicBezTo>
                          <a:lnTo>
                            <a:pt x="269146" y="16223"/>
                          </a:lnTo>
                          <a:cubicBezTo>
                            <a:pt x="281443" y="10623"/>
                            <a:pt x="293797" y="4965"/>
                            <a:pt x="306383" y="0"/>
                          </a:cubicBezTo>
                          <a:cubicBezTo>
                            <a:pt x="293855" y="5138"/>
                            <a:pt x="281616" y="10911"/>
                            <a:pt x="269319" y="16685"/>
                          </a:cubicBezTo>
                          <a:lnTo>
                            <a:pt x="232544" y="33946"/>
                          </a:lnTo>
                          <a:cubicBezTo>
                            <a:pt x="207950" y="45320"/>
                            <a:pt x="183183" y="56346"/>
                            <a:pt x="157955" y="66218"/>
                          </a:cubicBezTo>
                          <a:cubicBezTo>
                            <a:pt x="145369" y="71241"/>
                            <a:pt x="132610" y="75802"/>
                            <a:pt x="119851" y="80305"/>
                          </a:cubicBezTo>
                          <a:cubicBezTo>
                            <a:pt x="107035" y="84693"/>
                            <a:pt x="94161" y="89023"/>
                            <a:pt x="81056" y="92544"/>
                          </a:cubicBezTo>
                          <a:cubicBezTo>
                            <a:pt x="67950" y="96066"/>
                            <a:pt x="54557" y="98837"/>
                            <a:pt x="40932" y="99992"/>
                          </a:cubicBezTo>
                          <a:cubicBezTo>
                            <a:pt x="27365" y="101204"/>
                            <a:pt x="13567" y="100800"/>
                            <a:pt x="0" y="98606"/>
                          </a:cubicBezTo>
                          <a:lnTo>
                            <a:pt x="578" y="9520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7" name="Freeform: Shape 2066">
                      <a:extLst>
                        <a:ext uri="{FF2B5EF4-FFF2-40B4-BE49-F238E27FC236}">
                          <a16:creationId xmlns:a16="http://schemas.microsoft.com/office/drawing/2014/main" id="{144F0BFD-696A-4D82-87C0-E860597BAA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1289" y="4612006"/>
                      <a:ext cx="240453" cy="114944"/>
                    </a:xfrm>
                    <a:custGeom>
                      <a:avLst/>
                      <a:gdLst>
                        <a:gd name="connsiteX0" fmla="*/ 0 w 240453"/>
                        <a:gd name="connsiteY0" fmla="*/ 111711 h 114944"/>
                        <a:gd name="connsiteX1" fmla="*/ 62466 w 240453"/>
                        <a:gd name="connsiteY1" fmla="*/ 89831 h 114944"/>
                        <a:gd name="connsiteX2" fmla="*/ 92371 w 240453"/>
                        <a:gd name="connsiteY2" fmla="*/ 75167 h 114944"/>
                        <a:gd name="connsiteX3" fmla="*/ 122622 w 240453"/>
                        <a:gd name="connsiteY3" fmla="*/ 61196 h 114944"/>
                        <a:gd name="connsiteX4" fmla="*/ 153220 w 240453"/>
                        <a:gd name="connsiteY4" fmla="*/ 47975 h 114944"/>
                        <a:gd name="connsiteX5" fmla="*/ 183761 w 240453"/>
                        <a:gd name="connsiteY5" fmla="*/ 34755 h 114944"/>
                        <a:gd name="connsiteX6" fmla="*/ 213146 w 240453"/>
                        <a:gd name="connsiteY6" fmla="*/ 19167 h 114944"/>
                        <a:gd name="connsiteX7" fmla="*/ 240453 w 240453"/>
                        <a:gd name="connsiteY7" fmla="*/ 0 h 114944"/>
                        <a:gd name="connsiteX8" fmla="*/ 213377 w 240453"/>
                        <a:gd name="connsiteY8" fmla="*/ 19513 h 114944"/>
                        <a:gd name="connsiteX9" fmla="*/ 184107 w 240453"/>
                        <a:gd name="connsiteY9" fmla="*/ 35505 h 114944"/>
                        <a:gd name="connsiteX10" fmla="*/ 153682 w 240453"/>
                        <a:gd name="connsiteY10" fmla="*/ 49130 h 114944"/>
                        <a:gd name="connsiteX11" fmla="*/ 123315 w 240453"/>
                        <a:gd name="connsiteY11" fmla="*/ 62754 h 114944"/>
                        <a:gd name="connsiteX12" fmla="*/ 93295 w 240453"/>
                        <a:gd name="connsiteY12" fmla="*/ 77130 h 114944"/>
                        <a:gd name="connsiteX13" fmla="*/ 63563 w 240453"/>
                        <a:gd name="connsiteY13" fmla="*/ 92140 h 114944"/>
                        <a:gd name="connsiteX14" fmla="*/ 808 w 240453"/>
                        <a:gd name="connsiteY14" fmla="*/ 114944 h 114944"/>
                        <a:gd name="connsiteX15" fmla="*/ 0 w 240453"/>
                        <a:gd name="connsiteY15" fmla="*/ 111711 h 114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40453" h="114944">
                          <a:moveTo>
                            <a:pt x="0" y="111711"/>
                          </a:moveTo>
                          <a:cubicBezTo>
                            <a:pt x="21476" y="106400"/>
                            <a:pt x="42491" y="99357"/>
                            <a:pt x="62466" y="89831"/>
                          </a:cubicBezTo>
                          <a:cubicBezTo>
                            <a:pt x="72511" y="85097"/>
                            <a:pt x="82326" y="79959"/>
                            <a:pt x="92371" y="75167"/>
                          </a:cubicBezTo>
                          <a:cubicBezTo>
                            <a:pt x="102416" y="70375"/>
                            <a:pt x="112462" y="65699"/>
                            <a:pt x="122622" y="61196"/>
                          </a:cubicBezTo>
                          <a:cubicBezTo>
                            <a:pt x="132783" y="56635"/>
                            <a:pt x="143002" y="52305"/>
                            <a:pt x="153220" y="47975"/>
                          </a:cubicBezTo>
                          <a:cubicBezTo>
                            <a:pt x="163439" y="43645"/>
                            <a:pt x="173715" y="39373"/>
                            <a:pt x="183761" y="34755"/>
                          </a:cubicBezTo>
                          <a:cubicBezTo>
                            <a:pt x="193864" y="30136"/>
                            <a:pt x="203736" y="24998"/>
                            <a:pt x="213146" y="19167"/>
                          </a:cubicBezTo>
                          <a:cubicBezTo>
                            <a:pt x="222614" y="13336"/>
                            <a:pt x="231620" y="6812"/>
                            <a:pt x="240453" y="0"/>
                          </a:cubicBezTo>
                          <a:cubicBezTo>
                            <a:pt x="231736" y="6928"/>
                            <a:pt x="222787" y="13567"/>
                            <a:pt x="213377" y="19513"/>
                          </a:cubicBezTo>
                          <a:cubicBezTo>
                            <a:pt x="203967" y="25517"/>
                            <a:pt x="194152" y="30771"/>
                            <a:pt x="184107" y="35505"/>
                          </a:cubicBezTo>
                          <a:cubicBezTo>
                            <a:pt x="174062" y="40297"/>
                            <a:pt x="163843" y="44684"/>
                            <a:pt x="153682" y="49130"/>
                          </a:cubicBezTo>
                          <a:cubicBezTo>
                            <a:pt x="143521" y="53575"/>
                            <a:pt x="133360" y="58078"/>
                            <a:pt x="123315" y="62754"/>
                          </a:cubicBezTo>
                          <a:cubicBezTo>
                            <a:pt x="113212" y="67373"/>
                            <a:pt x="103225" y="72223"/>
                            <a:pt x="93295" y="77130"/>
                          </a:cubicBezTo>
                          <a:cubicBezTo>
                            <a:pt x="83365" y="82037"/>
                            <a:pt x="73550" y="87291"/>
                            <a:pt x="63563" y="92140"/>
                          </a:cubicBezTo>
                          <a:cubicBezTo>
                            <a:pt x="43530" y="101954"/>
                            <a:pt x="22342" y="109344"/>
                            <a:pt x="808" y="114944"/>
                          </a:cubicBezTo>
                          <a:lnTo>
                            <a:pt x="0" y="111711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8" name="Freeform: Shape 2067">
                      <a:extLst>
                        <a:ext uri="{FF2B5EF4-FFF2-40B4-BE49-F238E27FC236}">
                          <a16:creationId xmlns:a16="http://schemas.microsoft.com/office/drawing/2014/main" id="{F408C55B-B4C7-48B4-9AED-6901B073C2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3140" y="4539836"/>
                      <a:ext cx="136535" cy="60912"/>
                    </a:xfrm>
                    <a:custGeom>
                      <a:avLst/>
                      <a:gdLst>
                        <a:gd name="connsiteX0" fmla="*/ 128915 w 136535"/>
                        <a:gd name="connsiteY0" fmla="*/ 583 h 60912"/>
                        <a:gd name="connsiteX1" fmla="*/ 136536 w 136535"/>
                        <a:gd name="connsiteY1" fmla="*/ 352 h 60912"/>
                        <a:gd name="connsiteX2" fmla="*/ 136247 w 136535"/>
                        <a:gd name="connsiteY2" fmla="*/ 2026 h 60912"/>
                        <a:gd name="connsiteX3" fmla="*/ 114887 w 136535"/>
                        <a:gd name="connsiteY3" fmla="*/ 10281 h 60912"/>
                        <a:gd name="connsiteX4" fmla="*/ 113559 w 136535"/>
                        <a:gd name="connsiteY4" fmla="*/ 11205 h 60912"/>
                        <a:gd name="connsiteX5" fmla="*/ 51381 w 136535"/>
                        <a:gd name="connsiteY5" fmla="*/ 39725 h 60912"/>
                        <a:gd name="connsiteX6" fmla="*/ 808 w 136535"/>
                        <a:gd name="connsiteY6" fmla="*/ 60912 h 60912"/>
                        <a:gd name="connsiteX7" fmla="*/ 0 w 136535"/>
                        <a:gd name="connsiteY7" fmla="*/ 59411 h 60912"/>
                        <a:gd name="connsiteX8" fmla="*/ 50804 w 136535"/>
                        <a:gd name="connsiteY8" fmla="*/ 38108 h 60912"/>
                        <a:gd name="connsiteX9" fmla="*/ 112577 w 136535"/>
                        <a:gd name="connsiteY9" fmla="*/ 9762 h 60912"/>
                        <a:gd name="connsiteX10" fmla="*/ 113905 w 136535"/>
                        <a:gd name="connsiteY10" fmla="*/ 8838 h 60912"/>
                        <a:gd name="connsiteX11" fmla="*/ 128915 w 136535"/>
                        <a:gd name="connsiteY11" fmla="*/ 583 h 609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6535" h="60912">
                          <a:moveTo>
                            <a:pt x="128915" y="583"/>
                          </a:moveTo>
                          <a:cubicBezTo>
                            <a:pt x="131398" y="-52"/>
                            <a:pt x="133938" y="-226"/>
                            <a:pt x="136536" y="352"/>
                          </a:cubicBezTo>
                          <a:lnTo>
                            <a:pt x="136247" y="2026"/>
                          </a:lnTo>
                          <a:cubicBezTo>
                            <a:pt x="128627" y="467"/>
                            <a:pt x="121641" y="5432"/>
                            <a:pt x="114887" y="10281"/>
                          </a:cubicBezTo>
                          <a:lnTo>
                            <a:pt x="113559" y="11205"/>
                          </a:lnTo>
                          <a:cubicBezTo>
                            <a:pt x="94796" y="24541"/>
                            <a:pt x="72742" y="32277"/>
                            <a:pt x="51381" y="39725"/>
                          </a:cubicBezTo>
                          <a:cubicBezTo>
                            <a:pt x="34351" y="45729"/>
                            <a:pt x="16685" y="51906"/>
                            <a:pt x="808" y="60912"/>
                          </a:cubicBezTo>
                          <a:lnTo>
                            <a:pt x="0" y="59411"/>
                          </a:lnTo>
                          <a:cubicBezTo>
                            <a:pt x="15992" y="50347"/>
                            <a:pt x="33716" y="44112"/>
                            <a:pt x="50804" y="38108"/>
                          </a:cubicBezTo>
                          <a:cubicBezTo>
                            <a:pt x="72050" y="30661"/>
                            <a:pt x="93988" y="22982"/>
                            <a:pt x="112577" y="9762"/>
                          </a:cubicBezTo>
                          <a:lnTo>
                            <a:pt x="113905" y="8838"/>
                          </a:lnTo>
                          <a:cubicBezTo>
                            <a:pt x="118524" y="5548"/>
                            <a:pt x="123546" y="1968"/>
                            <a:pt x="128915" y="583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69" name="Freeform: Shape 2068">
                      <a:extLst>
                        <a:ext uri="{FF2B5EF4-FFF2-40B4-BE49-F238E27FC236}">
                          <a16:creationId xmlns:a16="http://schemas.microsoft.com/office/drawing/2014/main" id="{4C26D82C-6BAD-4CB6-B9E6-D59A2EDF1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72164" y="4875494"/>
                      <a:ext cx="148024" cy="195653"/>
                    </a:xfrm>
                    <a:custGeom>
                      <a:avLst/>
                      <a:gdLst>
                        <a:gd name="connsiteX0" fmla="*/ 1155 w 148024"/>
                        <a:gd name="connsiteY0" fmla="*/ 0 h 195653"/>
                        <a:gd name="connsiteX1" fmla="*/ 32792 w 148024"/>
                        <a:gd name="connsiteY1" fmla="*/ 56115 h 195653"/>
                        <a:gd name="connsiteX2" fmla="*/ 47687 w 148024"/>
                        <a:gd name="connsiteY2" fmla="*/ 88618 h 195653"/>
                        <a:gd name="connsiteX3" fmla="*/ 120660 w 148024"/>
                        <a:gd name="connsiteY3" fmla="*/ 170828 h 195653"/>
                        <a:gd name="connsiteX4" fmla="*/ 148025 w 148024"/>
                        <a:gd name="connsiteY4" fmla="*/ 194268 h 195653"/>
                        <a:gd name="connsiteX5" fmla="*/ 147043 w 148024"/>
                        <a:gd name="connsiteY5" fmla="*/ 195653 h 195653"/>
                        <a:gd name="connsiteX6" fmla="*/ 119620 w 148024"/>
                        <a:gd name="connsiteY6" fmla="*/ 172156 h 195653"/>
                        <a:gd name="connsiteX7" fmla="*/ 46301 w 148024"/>
                        <a:gd name="connsiteY7" fmla="*/ 89484 h 195653"/>
                        <a:gd name="connsiteX8" fmla="*/ 31291 w 148024"/>
                        <a:gd name="connsiteY8" fmla="*/ 56808 h 195653"/>
                        <a:gd name="connsiteX9" fmla="*/ 0 w 148024"/>
                        <a:gd name="connsiteY9" fmla="*/ 1212 h 195653"/>
                        <a:gd name="connsiteX10" fmla="*/ 1155 w 148024"/>
                        <a:gd name="connsiteY10" fmla="*/ 0 h 195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48024" h="195653">
                          <a:moveTo>
                            <a:pt x="1155" y="0"/>
                          </a:moveTo>
                          <a:cubicBezTo>
                            <a:pt x="15934" y="15818"/>
                            <a:pt x="24478" y="36256"/>
                            <a:pt x="32792" y="56115"/>
                          </a:cubicBezTo>
                          <a:cubicBezTo>
                            <a:pt x="37353" y="66969"/>
                            <a:pt x="42029" y="78227"/>
                            <a:pt x="47687" y="88618"/>
                          </a:cubicBezTo>
                          <a:cubicBezTo>
                            <a:pt x="65641" y="121352"/>
                            <a:pt x="93583" y="146523"/>
                            <a:pt x="120660" y="170828"/>
                          </a:cubicBezTo>
                          <a:cubicBezTo>
                            <a:pt x="129435" y="178738"/>
                            <a:pt x="138556" y="186936"/>
                            <a:pt x="148025" y="194268"/>
                          </a:cubicBezTo>
                          <a:lnTo>
                            <a:pt x="147043" y="195653"/>
                          </a:lnTo>
                          <a:cubicBezTo>
                            <a:pt x="137517" y="188264"/>
                            <a:pt x="128396" y="180066"/>
                            <a:pt x="119620" y="172156"/>
                          </a:cubicBezTo>
                          <a:cubicBezTo>
                            <a:pt x="92429" y="147736"/>
                            <a:pt x="64371" y="122507"/>
                            <a:pt x="46301" y="89484"/>
                          </a:cubicBezTo>
                          <a:cubicBezTo>
                            <a:pt x="40585" y="79035"/>
                            <a:pt x="35852" y="67720"/>
                            <a:pt x="31291" y="56808"/>
                          </a:cubicBezTo>
                          <a:cubicBezTo>
                            <a:pt x="23093" y="37122"/>
                            <a:pt x="14606" y="16800"/>
                            <a:pt x="0" y="1212"/>
                          </a:cubicBezTo>
                          <a:lnTo>
                            <a:pt x="1155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0" name="Freeform: Shape 2069">
                      <a:extLst>
                        <a:ext uri="{FF2B5EF4-FFF2-40B4-BE49-F238E27FC236}">
                          <a16:creationId xmlns:a16="http://schemas.microsoft.com/office/drawing/2014/main" id="{E4C4FC88-FF73-4B74-A656-028E6B68DC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9995" y="4757317"/>
                      <a:ext cx="97335" cy="214762"/>
                    </a:xfrm>
                    <a:custGeom>
                      <a:avLst/>
                      <a:gdLst>
                        <a:gd name="connsiteX0" fmla="*/ 1616 w 97335"/>
                        <a:gd name="connsiteY0" fmla="*/ 0 h 214762"/>
                        <a:gd name="connsiteX1" fmla="*/ 9526 w 97335"/>
                        <a:gd name="connsiteY1" fmla="*/ 32041 h 214762"/>
                        <a:gd name="connsiteX2" fmla="*/ 32965 w 97335"/>
                        <a:gd name="connsiteY2" fmla="*/ 115290 h 214762"/>
                        <a:gd name="connsiteX3" fmla="*/ 97336 w 97335"/>
                        <a:gd name="connsiteY3" fmla="*/ 213435 h 214762"/>
                        <a:gd name="connsiteX4" fmla="*/ 96297 w 97335"/>
                        <a:gd name="connsiteY4" fmla="*/ 214763 h 214762"/>
                        <a:gd name="connsiteX5" fmla="*/ 31406 w 97335"/>
                        <a:gd name="connsiteY5" fmla="*/ 115868 h 214762"/>
                        <a:gd name="connsiteX6" fmla="*/ 7909 w 97335"/>
                        <a:gd name="connsiteY6" fmla="*/ 32445 h 214762"/>
                        <a:gd name="connsiteX7" fmla="*/ 0 w 97335"/>
                        <a:gd name="connsiteY7" fmla="*/ 462 h 214762"/>
                        <a:gd name="connsiteX8" fmla="*/ 1616 w 97335"/>
                        <a:gd name="connsiteY8" fmla="*/ 0 h 2147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7335" h="214762">
                          <a:moveTo>
                            <a:pt x="1616" y="0"/>
                          </a:moveTo>
                          <a:cubicBezTo>
                            <a:pt x="4388" y="10623"/>
                            <a:pt x="6986" y="21534"/>
                            <a:pt x="9526" y="32041"/>
                          </a:cubicBezTo>
                          <a:cubicBezTo>
                            <a:pt x="16165" y="59637"/>
                            <a:pt x="23035" y="88214"/>
                            <a:pt x="32965" y="115290"/>
                          </a:cubicBezTo>
                          <a:cubicBezTo>
                            <a:pt x="48726" y="158416"/>
                            <a:pt x="70375" y="191439"/>
                            <a:pt x="97336" y="213435"/>
                          </a:cubicBezTo>
                          <a:lnTo>
                            <a:pt x="96297" y="214763"/>
                          </a:lnTo>
                          <a:cubicBezTo>
                            <a:pt x="69105" y="192594"/>
                            <a:pt x="47282" y="159340"/>
                            <a:pt x="31406" y="115868"/>
                          </a:cubicBezTo>
                          <a:cubicBezTo>
                            <a:pt x="21476" y="88676"/>
                            <a:pt x="14606" y="60099"/>
                            <a:pt x="7909" y="32445"/>
                          </a:cubicBezTo>
                          <a:cubicBezTo>
                            <a:pt x="5369" y="21938"/>
                            <a:pt x="2771" y="11085"/>
                            <a:pt x="0" y="462"/>
                          </a:cubicBezTo>
                          <a:lnTo>
                            <a:pt x="1616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1" name="Freeform: Shape 2070">
                      <a:extLst>
                        <a:ext uri="{FF2B5EF4-FFF2-40B4-BE49-F238E27FC236}">
                          <a16:creationId xmlns:a16="http://schemas.microsoft.com/office/drawing/2014/main" id="{02321E31-5B1A-4515-8BD3-63240120A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71165" y="4651725"/>
                      <a:ext cx="77937" cy="231331"/>
                    </a:xfrm>
                    <a:custGeom>
                      <a:avLst/>
                      <a:gdLst>
                        <a:gd name="connsiteX0" fmla="*/ 1559 w 77937"/>
                        <a:gd name="connsiteY0" fmla="*/ 0 h 231331"/>
                        <a:gd name="connsiteX1" fmla="*/ 10507 w 77937"/>
                        <a:gd name="connsiteY1" fmla="*/ 63216 h 231331"/>
                        <a:gd name="connsiteX2" fmla="*/ 11489 w 77937"/>
                        <a:gd name="connsiteY2" fmla="*/ 88445 h 231331"/>
                        <a:gd name="connsiteX3" fmla="*/ 77938 w 77937"/>
                        <a:gd name="connsiteY3" fmla="*/ 230119 h 231331"/>
                        <a:gd name="connsiteX4" fmla="*/ 76783 w 77937"/>
                        <a:gd name="connsiteY4" fmla="*/ 231331 h 231331"/>
                        <a:gd name="connsiteX5" fmla="*/ 9814 w 77937"/>
                        <a:gd name="connsiteY5" fmla="*/ 88503 h 231331"/>
                        <a:gd name="connsiteX6" fmla="*/ 8833 w 77937"/>
                        <a:gd name="connsiteY6" fmla="*/ 63159 h 231331"/>
                        <a:gd name="connsiteX7" fmla="*/ 0 w 77937"/>
                        <a:gd name="connsiteY7" fmla="*/ 577 h 231331"/>
                        <a:gd name="connsiteX8" fmla="*/ 1559 w 77937"/>
                        <a:gd name="connsiteY8" fmla="*/ 0 h 231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7937" h="231331">
                          <a:moveTo>
                            <a:pt x="1559" y="0"/>
                          </a:moveTo>
                          <a:cubicBezTo>
                            <a:pt x="9699" y="19917"/>
                            <a:pt x="10103" y="41971"/>
                            <a:pt x="10507" y="63216"/>
                          </a:cubicBezTo>
                          <a:cubicBezTo>
                            <a:pt x="10680" y="71530"/>
                            <a:pt x="10854" y="80132"/>
                            <a:pt x="11489" y="88445"/>
                          </a:cubicBezTo>
                          <a:cubicBezTo>
                            <a:pt x="15472" y="141674"/>
                            <a:pt x="39720" y="193344"/>
                            <a:pt x="77938" y="230119"/>
                          </a:cubicBezTo>
                          <a:lnTo>
                            <a:pt x="76783" y="231331"/>
                          </a:lnTo>
                          <a:cubicBezTo>
                            <a:pt x="38276" y="194210"/>
                            <a:pt x="13856" y="142193"/>
                            <a:pt x="9814" y="88503"/>
                          </a:cubicBezTo>
                          <a:cubicBezTo>
                            <a:pt x="9179" y="80132"/>
                            <a:pt x="9006" y="71472"/>
                            <a:pt x="8833" y="63159"/>
                          </a:cubicBezTo>
                          <a:cubicBezTo>
                            <a:pt x="8429" y="42029"/>
                            <a:pt x="7967" y="20206"/>
                            <a:pt x="0" y="577"/>
                          </a:cubicBezTo>
                          <a:lnTo>
                            <a:pt x="1559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2" name="Freeform: Shape 2071">
                      <a:extLst>
                        <a:ext uri="{FF2B5EF4-FFF2-40B4-BE49-F238E27FC236}">
                          <a16:creationId xmlns:a16="http://schemas.microsoft.com/office/drawing/2014/main" id="{8AA7A914-958D-4E1D-91B2-49FD64A99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1091" y="4601903"/>
                      <a:ext cx="81979" cy="202927"/>
                    </a:xfrm>
                    <a:custGeom>
                      <a:avLst/>
                      <a:gdLst>
                        <a:gd name="connsiteX0" fmla="*/ 1501 w 81979"/>
                        <a:gd name="connsiteY0" fmla="*/ 0 h 202927"/>
                        <a:gd name="connsiteX1" fmla="*/ 11316 w 81979"/>
                        <a:gd name="connsiteY1" fmla="*/ 51497 h 202927"/>
                        <a:gd name="connsiteX2" fmla="*/ 16223 w 81979"/>
                        <a:gd name="connsiteY2" fmla="*/ 86886 h 202927"/>
                        <a:gd name="connsiteX3" fmla="*/ 56808 w 81979"/>
                        <a:gd name="connsiteY3" fmla="*/ 170598 h 202927"/>
                        <a:gd name="connsiteX4" fmla="*/ 81979 w 81979"/>
                        <a:gd name="connsiteY4" fmla="*/ 201542 h 202927"/>
                        <a:gd name="connsiteX5" fmla="*/ 80998 w 81979"/>
                        <a:gd name="connsiteY5" fmla="*/ 202927 h 202927"/>
                        <a:gd name="connsiteX6" fmla="*/ 55422 w 81979"/>
                        <a:gd name="connsiteY6" fmla="*/ 171521 h 202927"/>
                        <a:gd name="connsiteX7" fmla="*/ 14606 w 81979"/>
                        <a:gd name="connsiteY7" fmla="*/ 87291 h 202927"/>
                        <a:gd name="connsiteX8" fmla="*/ 9699 w 81979"/>
                        <a:gd name="connsiteY8" fmla="*/ 51670 h 202927"/>
                        <a:gd name="connsiteX9" fmla="*/ 0 w 81979"/>
                        <a:gd name="connsiteY9" fmla="*/ 635 h 202927"/>
                        <a:gd name="connsiteX10" fmla="*/ 1501 w 81979"/>
                        <a:gd name="connsiteY10" fmla="*/ 0 h 202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1979" h="202927">
                          <a:moveTo>
                            <a:pt x="1501" y="0"/>
                          </a:moveTo>
                          <a:cubicBezTo>
                            <a:pt x="7967" y="16396"/>
                            <a:pt x="9641" y="34235"/>
                            <a:pt x="11316" y="51497"/>
                          </a:cubicBezTo>
                          <a:cubicBezTo>
                            <a:pt x="12412" y="63216"/>
                            <a:pt x="13567" y="75340"/>
                            <a:pt x="16223" y="86886"/>
                          </a:cubicBezTo>
                          <a:cubicBezTo>
                            <a:pt x="23208" y="117600"/>
                            <a:pt x="40297" y="144560"/>
                            <a:pt x="56808" y="170598"/>
                          </a:cubicBezTo>
                          <a:cubicBezTo>
                            <a:pt x="63909" y="181798"/>
                            <a:pt x="71299" y="193459"/>
                            <a:pt x="81979" y="201542"/>
                          </a:cubicBezTo>
                          <a:lnTo>
                            <a:pt x="80998" y="202927"/>
                          </a:lnTo>
                          <a:cubicBezTo>
                            <a:pt x="70087" y="194614"/>
                            <a:pt x="62293" y="182375"/>
                            <a:pt x="55422" y="171521"/>
                          </a:cubicBezTo>
                          <a:cubicBezTo>
                            <a:pt x="38853" y="145369"/>
                            <a:pt x="21649" y="118293"/>
                            <a:pt x="14606" y="87291"/>
                          </a:cubicBezTo>
                          <a:cubicBezTo>
                            <a:pt x="11951" y="75629"/>
                            <a:pt x="10796" y="63447"/>
                            <a:pt x="9699" y="51670"/>
                          </a:cubicBezTo>
                          <a:cubicBezTo>
                            <a:pt x="8083" y="34524"/>
                            <a:pt x="6408" y="16800"/>
                            <a:pt x="0" y="635"/>
                          </a:cubicBezTo>
                          <a:lnTo>
                            <a:pt x="1501" y="0"/>
                          </a:ln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3" name="Freeform: Shape 2072">
                      <a:extLst>
                        <a:ext uri="{FF2B5EF4-FFF2-40B4-BE49-F238E27FC236}">
                          <a16:creationId xmlns:a16="http://schemas.microsoft.com/office/drawing/2014/main" id="{E7D6E7CD-40C5-4B1C-8A99-5950B5516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1013" y="4560740"/>
                      <a:ext cx="46741" cy="163323"/>
                    </a:xfrm>
                    <a:custGeom>
                      <a:avLst/>
                      <a:gdLst>
                        <a:gd name="connsiteX0" fmla="*/ 7600 w 46741"/>
                        <a:gd name="connsiteY0" fmla="*/ 0 h 163323"/>
                        <a:gd name="connsiteX1" fmla="*/ 9216 w 46741"/>
                        <a:gd name="connsiteY1" fmla="*/ 404 h 163323"/>
                        <a:gd name="connsiteX2" fmla="*/ 3212 w 46741"/>
                        <a:gd name="connsiteY2" fmla="*/ 69163 h 163323"/>
                        <a:gd name="connsiteX3" fmla="*/ 22610 w 46741"/>
                        <a:gd name="connsiteY3" fmla="*/ 116849 h 163323"/>
                        <a:gd name="connsiteX4" fmla="*/ 46742 w 46741"/>
                        <a:gd name="connsiteY4" fmla="*/ 162515 h 163323"/>
                        <a:gd name="connsiteX5" fmla="*/ 45299 w 46741"/>
                        <a:gd name="connsiteY5" fmla="*/ 163323 h 163323"/>
                        <a:gd name="connsiteX6" fmla="*/ 21167 w 46741"/>
                        <a:gd name="connsiteY6" fmla="*/ 117658 h 163323"/>
                        <a:gd name="connsiteX7" fmla="*/ 1596 w 46741"/>
                        <a:gd name="connsiteY7" fmla="*/ 69451 h 163323"/>
                        <a:gd name="connsiteX8" fmla="*/ 7600 w 46741"/>
                        <a:gd name="connsiteY8" fmla="*/ 0 h 163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741" h="163323">
                          <a:moveTo>
                            <a:pt x="7600" y="0"/>
                          </a:moveTo>
                          <a:lnTo>
                            <a:pt x="9216" y="404"/>
                          </a:lnTo>
                          <a:cubicBezTo>
                            <a:pt x="4367" y="21765"/>
                            <a:pt x="-1118" y="46012"/>
                            <a:pt x="3212" y="69163"/>
                          </a:cubicBezTo>
                          <a:cubicBezTo>
                            <a:pt x="6387" y="86251"/>
                            <a:pt x="14643" y="101781"/>
                            <a:pt x="22610" y="116849"/>
                          </a:cubicBezTo>
                          <a:lnTo>
                            <a:pt x="46742" y="162515"/>
                          </a:lnTo>
                          <a:lnTo>
                            <a:pt x="45299" y="163323"/>
                          </a:lnTo>
                          <a:lnTo>
                            <a:pt x="21167" y="117658"/>
                          </a:lnTo>
                          <a:cubicBezTo>
                            <a:pt x="13142" y="102474"/>
                            <a:pt x="4829" y="86771"/>
                            <a:pt x="1596" y="69451"/>
                          </a:cubicBezTo>
                          <a:cubicBezTo>
                            <a:pt x="-2792" y="45955"/>
                            <a:pt x="2750" y="21534"/>
                            <a:pt x="7600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74" name="Freeform: Shape 2073">
                      <a:extLst>
                        <a:ext uri="{FF2B5EF4-FFF2-40B4-BE49-F238E27FC236}">
                          <a16:creationId xmlns:a16="http://schemas.microsoft.com/office/drawing/2014/main" id="{A384A66B-E149-43D6-8132-53276A9CA1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3816" y="4506183"/>
                      <a:ext cx="16322" cy="96181"/>
                    </a:xfrm>
                    <a:custGeom>
                      <a:avLst/>
                      <a:gdLst>
                        <a:gd name="connsiteX0" fmla="*/ 13320 w 16322"/>
                        <a:gd name="connsiteY0" fmla="*/ 0 h 96181"/>
                        <a:gd name="connsiteX1" fmla="*/ 14706 w 16322"/>
                        <a:gd name="connsiteY1" fmla="*/ 981 h 96181"/>
                        <a:gd name="connsiteX2" fmla="*/ 16323 w 16322"/>
                        <a:gd name="connsiteY2" fmla="*/ 95200 h 96181"/>
                        <a:gd name="connsiteX3" fmla="*/ 14937 w 16322"/>
                        <a:gd name="connsiteY3" fmla="*/ 96181 h 96181"/>
                        <a:gd name="connsiteX4" fmla="*/ 13320 w 16322"/>
                        <a:gd name="connsiteY4" fmla="*/ 0 h 96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322" h="96181">
                          <a:moveTo>
                            <a:pt x="13320" y="0"/>
                          </a:moveTo>
                          <a:lnTo>
                            <a:pt x="14706" y="981"/>
                          </a:lnTo>
                          <a:cubicBezTo>
                            <a:pt x="-3306" y="28404"/>
                            <a:pt x="-2614" y="68008"/>
                            <a:pt x="16323" y="95200"/>
                          </a:cubicBezTo>
                          <a:lnTo>
                            <a:pt x="14937" y="96181"/>
                          </a:lnTo>
                          <a:cubicBezTo>
                            <a:pt x="-4346" y="68412"/>
                            <a:pt x="-5038" y="28000"/>
                            <a:pt x="13320" y="0"/>
                          </a:cubicBezTo>
                          <a:close/>
                        </a:path>
                      </a:pathLst>
                    </a:custGeom>
                    <a:solidFill>
                      <a:srgbClr val="A0A58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1920" name="Graphic 3">
                  <a:extLst>
                    <a:ext uri="{FF2B5EF4-FFF2-40B4-BE49-F238E27FC236}">
                      <a16:creationId xmlns:a16="http://schemas.microsoft.com/office/drawing/2014/main" id="{57EDA16B-1BD3-4EAD-8998-572341D1F57D}"/>
                    </a:ext>
                  </a:extLst>
                </p:cNvPr>
                <p:cNvGrpSpPr/>
                <p:nvPr/>
              </p:nvGrpSpPr>
              <p:grpSpPr>
                <a:xfrm>
                  <a:off x="-265093" y="4352757"/>
                  <a:ext cx="1013223" cy="634227"/>
                  <a:chOff x="-265093" y="4352757"/>
                  <a:chExt cx="1013223" cy="634227"/>
                </a:xfrm>
              </p:grpSpPr>
              <p:grpSp>
                <p:nvGrpSpPr>
                  <p:cNvPr id="2041" name="Graphic 3">
                    <a:extLst>
                      <a:ext uri="{FF2B5EF4-FFF2-40B4-BE49-F238E27FC236}">
                        <a16:creationId xmlns:a16="http://schemas.microsoft.com/office/drawing/2014/main" id="{4341EEE1-0062-4A16-92CB-F837D0038A03}"/>
                      </a:ext>
                    </a:extLst>
                  </p:cNvPr>
                  <p:cNvGrpSpPr/>
                  <p:nvPr/>
                </p:nvGrpSpPr>
                <p:grpSpPr>
                  <a:xfrm>
                    <a:off x="-265093" y="4352757"/>
                    <a:ext cx="1013223" cy="634227"/>
                    <a:chOff x="-265093" y="4352757"/>
                    <a:chExt cx="1013223" cy="634227"/>
                  </a:xfrm>
                  <a:solidFill>
                    <a:srgbClr val="FBFFFF"/>
                  </a:solidFill>
                </p:grpSpPr>
                <p:sp>
                  <p:nvSpPr>
                    <p:cNvPr id="2057" name="Freeform: Shape 2056">
                      <a:extLst>
                        <a:ext uri="{FF2B5EF4-FFF2-40B4-BE49-F238E27FC236}">
                          <a16:creationId xmlns:a16="http://schemas.microsoft.com/office/drawing/2014/main" id="{A491E335-F43D-40A9-85D7-F32F6C1A8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5093" y="4486035"/>
                      <a:ext cx="1013223" cy="500949"/>
                    </a:xfrm>
                    <a:custGeom>
                      <a:avLst/>
                      <a:gdLst>
                        <a:gd name="connsiteX0" fmla="*/ 991140 w 1013223"/>
                        <a:gd name="connsiteY0" fmla="*/ 0 h 500949"/>
                        <a:gd name="connsiteX1" fmla="*/ 1012443 w 1013223"/>
                        <a:gd name="connsiteY1" fmla="*/ 45377 h 500949"/>
                        <a:gd name="connsiteX2" fmla="*/ 832493 w 1013223"/>
                        <a:gd name="connsiteY2" fmla="*/ 321913 h 500949"/>
                        <a:gd name="connsiteX3" fmla="*/ 454350 w 1013223"/>
                        <a:gd name="connsiteY3" fmla="*/ 493723 h 500949"/>
                        <a:gd name="connsiteX4" fmla="*/ 202697 w 1013223"/>
                        <a:gd name="connsiteY4" fmla="*/ 462605 h 500949"/>
                        <a:gd name="connsiteX5" fmla="*/ 0 w 1013223"/>
                        <a:gd name="connsiteY5" fmla="*/ 359092 h 500949"/>
                        <a:gd name="connsiteX6" fmla="*/ 991140 w 1013223"/>
                        <a:gd name="connsiteY6" fmla="*/ 0 h 500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3223" h="500949">
                          <a:moveTo>
                            <a:pt x="991140" y="0"/>
                          </a:moveTo>
                          <a:cubicBezTo>
                            <a:pt x="991140" y="0"/>
                            <a:pt x="1018101" y="11027"/>
                            <a:pt x="1012443" y="45377"/>
                          </a:cubicBezTo>
                          <a:cubicBezTo>
                            <a:pt x="1006786" y="79728"/>
                            <a:pt x="1046274" y="177294"/>
                            <a:pt x="832493" y="321913"/>
                          </a:cubicBezTo>
                          <a:cubicBezTo>
                            <a:pt x="618712" y="466531"/>
                            <a:pt x="505731" y="477558"/>
                            <a:pt x="454350" y="493723"/>
                          </a:cubicBezTo>
                          <a:cubicBezTo>
                            <a:pt x="403026" y="509888"/>
                            <a:pt x="260197" y="498688"/>
                            <a:pt x="202697" y="462605"/>
                          </a:cubicBezTo>
                          <a:cubicBezTo>
                            <a:pt x="145196" y="426523"/>
                            <a:pt x="49823" y="346275"/>
                            <a:pt x="0" y="359092"/>
                          </a:cubicBezTo>
                          <a:cubicBezTo>
                            <a:pt x="0" y="359092"/>
                            <a:pt x="774184" y="28750"/>
                            <a:pt x="991140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8" name="Freeform: Shape 2057">
                      <a:extLst>
                        <a:ext uri="{FF2B5EF4-FFF2-40B4-BE49-F238E27FC236}">
                          <a16:creationId xmlns:a16="http://schemas.microsoft.com/office/drawing/2014/main" id="{BCB6A817-C773-4DF4-86CD-449E4F811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5036" y="4352757"/>
                      <a:ext cx="996191" cy="492312"/>
                    </a:xfrm>
                    <a:custGeom>
                      <a:avLst/>
                      <a:gdLst>
                        <a:gd name="connsiteX0" fmla="*/ 983404 w 996191"/>
                        <a:gd name="connsiteY0" fmla="*/ 150193 h 492312"/>
                        <a:gd name="connsiteX1" fmla="*/ 975380 w 996191"/>
                        <a:gd name="connsiteY1" fmla="*/ 62499 h 492312"/>
                        <a:gd name="connsiteX2" fmla="*/ 463183 w 996191"/>
                        <a:gd name="connsiteY2" fmla="*/ 50375 h 492312"/>
                        <a:gd name="connsiteX3" fmla="*/ 36717 w 996191"/>
                        <a:gd name="connsiteY3" fmla="*/ 372230 h 492312"/>
                        <a:gd name="connsiteX4" fmla="*/ 0 w 996191"/>
                        <a:gd name="connsiteY4" fmla="*/ 492312 h 492312"/>
                        <a:gd name="connsiteX5" fmla="*/ 983404 w 996191"/>
                        <a:gd name="connsiteY5" fmla="*/ 150193 h 492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96191" h="492312">
                          <a:moveTo>
                            <a:pt x="983404" y="150193"/>
                          </a:moveTo>
                          <a:cubicBezTo>
                            <a:pt x="983404" y="150193"/>
                            <a:pt x="1016947" y="111686"/>
                            <a:pt x="975380" y="62499"/>
                          </a:cubicBezTo>
                          <a:cubicBezTo>
                            <a:pt x="933813" y="13369"/>
                            <a:pt x="781747" y="-43324"/>
                            <a:pt x="463183" y="50375"/>
                          </a:cubicBezTo>
                          <a:cubicBezTo>
                            <a:pt x="144618" y="144074"/>
                            <a:pt x="70029" y="220049"/>
                            <a:pt x="36717" y="372230"/>
                          </a:cubicBezTo>
                          <a:cubicBezTo>
                            <a:pt x="36717" y="372230"/>
                            <a:pt x="46070" y="474531"/>
                            <a:pt x="0" y="492312"/>
                          </a:cubicBezTo>
                          <a:cubicBezTo>
                            <a:pt x="-58" y="492370"/>
                            <a:pt x="653005" y="357624"/>
                            <a:pt x="983404" y="15019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pic>
                <p:nvPicPr>
                  <p:cNvPr id="2042" name="Picture 2041">
                    <a:extLst>
                      <a:ext uri="{FF2B5EF4-FFF2-40B4-BE49-F238E27FC236}">
                        <a16:creationId xmlns:a16="http://schemas.microsoft.com/office/drawing/2014/main" id="{9863CF0B-7401-437D-96B6-833DAFEDE7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-262292" y="4487227"/>
                    <a:ext cx="1004534" cy="496493"/>
                  </a:xfrm>
                  <a:custGeom>
                    <a:avLst/>
                    <a:gdLst>
                      <a:gd name="connsiteX0" fmla="*/ 148 w 1004534"/>
                      <a:gd name="connsiteY0" fmla="*/ 217 h 496493"/>
                      <a:gd name="connsiteX1" fmla="*/ 1004682 w 1004534"/>
                      <a:gd name="connsiteY1" fmla="*/ 217 h 496493"/>
                      <a:gd name="connsiteX2" fmla="*/ 1004682 w 1004534"/>
                      <a:gd name="connsiteY2" fmla="*/ 496711 h 496493"/>
                      <a:gd name="connsiteX3" fmla="*/ 148 w 1004534"/>
                      <a:gd name="connsiteY3" fmla="*/ 496711 h 496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4534" h="496493">
                        <a:moveTo>
                          <a:pt x="148" y="217"/>
                        </a:moveTo>
                        <a:lnTo>
                          <a:pt x="1004682" y="217"/>
                        </a:lnTo>
                        <a:lnTo>
                          <a:pt x="1004682" y="496711"/>
                        </a:lnTo>
                        <a:lnTo>
                          <a:pt x="148" y="49671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2043" name="Picture 2042">
                    <a:extLst>
                      <a:ext uri="{FF2B5EF4-FFF2-40B4-BE49-F238E27FC236}">
                        <a16:creationId xmlns:a16="http://schemas.microsoft.com/office/drawing/2014/main" id="{DBE93061-B541-4594-9EC0-D645504EBA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-262292" y="4360216"/>
                    <a:ext cx="987214" cy="484947"/>
                  </a:xfrm>
                  <a:custGeom>
                    <a:avLst/>
                    <a:gdLst>
                      <a:gd name="connsiteX0" fmla="*/ 148 w 987214"/>
                      <a:gd name="connsiteY0" fmla="*/ 195 h 484947"/>
                      <a:gd name="connsiteX1" fmla="*/ 987363 w 987214"/>
                      <a:gd name="connsiteY1" fmla="*/ 195 h 484947"/>
                      <a:gd name="connsiteX2" fmla="*/ 987363 w 987214"/>
                      <a:gd name="connsiteY2" fmla="*/ 485142 h 484947"/>
                      <a:gd name="connsiteX3" fmla="*/ 148 w 987214"/>
                      <a:gd name="connsiteY3" fmla="*/ 485142 h 48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7214" h="484947">
                        <a:moveTo>
                          <a:pt x="148" y="195"/>
                        </a:moveTo>
                        <a:lnTo>
                          <a:pt x="987363" y="195"/>
                        </a:lnTo>
                        <a:lnTo>
                          <a:pt x="987363" y="485142"/>
                        </a:lnTo>
                        <a:lnTo>
                          <a:pt x="148" y="485142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2044" name="Graphic 3">
                    <a:extLst>
                      <a:ext uri="{FF2B5EF4-FFF2-40B4-BE49-F238E27FC236}">
                        <a16:creationId xmlns:a16="http://schemas.microsoft.com/office/drawing/2014/main" id="{4EF7AE42-B50B-4F55-AF20-5727440AEC15}"/>
                      </a:ext>
                    </a:extLst>
                  </p:cNvPr>
                  <p:cNvGrpSpPr/>
                  <p:nvPr/>
                </p:nvGrpSpPr>
                <p:grpSpPr>
                  <a:xfrm>
                    <a:off x="-45712" y="4463724"/>
                    <a:ext cx="716336" cy="438845"/>
                    <a:chOff x="-45712" y="4463724"/>
                    <a:chExt cx="716336" cy="438845"/>
                  </a:xfrm>
                  <a:solidFill>
                    <a:srgbClr val="A0BDAB"/>
                  </a:solidFill>
                </p:grpSpPr>
                <p:sp>
                  <p:nvSpPr>
                    <p:cNvPr id="2045" name="Freeform: Shape 2044">
                      <a:extLst>
                        <a:ext uri="{FF2B5EF4-FFF2-40B4-BE49-F238E27FC236}">
                          <a16:creationId xmlns:a16="http://schemas.microsoft.com/office/drawing/2014/main" id="{749740C9-AC98-4687-A7F4-73E2B21A3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521" y="4538802"/>
                      <a:ext cx="150102" cy="243397"/>
                    </a:xfrm>
                    <a:custGeom>
                      <a:avLst/>
                      <a:gdLst>
                        <a:gd name="connsiteX0" fmla="*/ 149987 w 150102"/>
                        <a:gd name="connsiteY0" fmla="*/ 6697 h 243397"/>
                        <a:gd name="connsiteX1" fmla="*/ 0 w 150102"/>
                        <a:gd name="connsiteY1" fmla="*/ 243397 h 243397"/>
                        <a:gd name="connsiteX2" fmla="*/ 150103 w 150102"/>
                        <a:gd name="connsiteY2" fmla="*/ 0 h 243397"/>
                        <a:gd name="connsiteX3" fmla="*/ 149987 w 150102"/>
                        <a:gd name="connsiteY3" fmla="*/ 6697 h 2433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0102" h="243397">
                          <a:moveTo>
                            <a:pt x="149987" y="6697"/>
                          </a:moveTo>
                          <a:cubicBezTo>
                            <a:pt x="122507" y="104495"/>
                            <a:pt x="71876" y="188841"/>
                            <a:pt x="0" y="243397"/>
                          </a:cubicBezTo>
                          <a:cubicBezTo>
                            <a:pt x="71357" y="187975"/>
                            <a:pt x="123604" y="97567"/>
                            <a:pt x="150103" y="0"/>
                          </a:cubicBezTo>
                          <a:lnTo>
                            <a:pt x="149987" y="669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6" name="Freeform: Shape 2045">
                      <a:extLst>
                        <a:ext uri="{FF2B5EF4-FFF2-40B4-BE49-F238E27FC236}">
                          <a16:creationId xmlns:a16="http://schemas.microsoft.com/office/drawing/2014/main" id="{4F779F25-AFA9-4BE2-BEEB-B44667622D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467" y="4593589"/>
                      <a:ext cx="147966" cy="239702"/>
                    </a:xfrm>
                    <a:custGeom>
                      <a:avLst/>
                      <a:gdLst>
                        <a:gd name="connsiteX0" fmla="*/ 138268 w 147966"/>
                        <a:gd name="connsiteY0" fmla="*/ 20726 h 239702"/>
                        <a:gd name="connsiteX1" fmla="*/ 105880 w 147966"/>
                        <a:gd name="connsiteY1" fmla="*/ 77534 h 239702"/>
                        <a:gd name="connsiteX2" fmla="*/ 72107 w 147966"/>
                        <a:gd name="connsiteY2" fmla="*/ 133072 h 239702"/>
                        <a:gd name="connsiteX3" fmla="*/ 37757 w 147966"/>
                        <a:gd name="connsiteY3" fmla="*/ 188090 h 239702"/>
                        <a:gd name="connsiteX4" fmla="*/ 0 w 147966"/>
                        <a:gd name="connsiteY4" fmla="*/ 239703 h 239702"/>
                        <a:gd name="connsiteX5" fmla="*/ 37237 w 147966"/>
                        <a:gd name="connsiteY5" fmla="*/ 187629 h 239702"/>
                        <a:gd name="connsiteX6" fmla="*/ 71010 w 147966"/>
                        <a:gd name="connsiteY6" fmla="*/ 132148 h 239702"/>
                        <a:gd name="connsiteX7" fmla="*/ 104206 w 147966"/>
                        <a:gd name="connsiteY7" fmla="*/ 76091 h 239702"/>
                        <a:gd name="connsiteX8" fmla="*/ 147967 w 147966"/>
                        <a:gd name="connsiteY8" fmla="*/ 0 h 239702"/>
                        <a:gd name="connsiteX9" fmla="*/ 138268 w 147966"/>
                        <a:gd name="connsiteY9" fmla="*/ 20726 h 239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7966" h="239702">
                          <a:moveTo>
                            <a:pt x="138268" y="20726"/>
                          </a:moveTo>
                          <a:cubicBezTo>
                            <a:pt x="127992" y="40124"/>
                            <a:pt x="117023" y="58944"/>
                            <a:pt x="105880" y="77534"/>
                          </a:cubicBezTo>
                          <a:cubicBezTo>
                            <a:pt x="94738" y="96124"/>
                            <a:pt x="83365" y="114598"/>
                            <a:pt x="72107" y="133072"/>
                          </a:cubicBezTo>
                          <a:cubicBezTo>
                            <a:pt x="60849" y="151546"/>
                            <a:pt x="49592" y="170078"/>
                            <a:pt x="37757" y="188090"/>
                          </a:cubicBezTo>
                          <a:cubicBezTo>
                            <a:pt x="25922" y="206045"/>
                            <a:pt x="13509" y="223538"/>
                            <a:pt x="0" y="239703"/>
                          </a:cubicBezTo>
                          <a:cubicBezTo>
                            <a:pt x="13336" y="223365"/>
                            <a:pt x="25575" y="205756"/>
                            <a:pt x="37237" y="187629"/>
                          </a:cubicBezTo>
                          <a:cubicBezTo>
                            <a:pt x="48899" y="169501"/>
                            <a:pt x="59926" y="150796"/>
                            <a:pt x="71010" y="132148"/>
                          </a:cubicBezTo>
                          <a:cubicBezTo>
                            <a:pt x="82095" y="113501"/>
                            <a:pt x="93237" y="94853"/>
                            <a:pt x="104206" y="76091"/>
                          </a:cubicBezTo>
                          <a:cubicBezTo>
                            <a:pt x="115175" y="57328"/>
                            <a:pt x="137864" y="19513"/>
                            <a:pt x="147967" y="0"/>
                          </a:cubicBezTo>
                          <a:lnTo>
                            <a:pt x="138268" y="2072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7" name="Freeform: Shape 2046">
                      <a:extLst>
                        <a:ext uri="{FF2B5EF4-FFF2-40B4-BE49-F238E27FC236}">
                          <a16:creationId xmlns:a16="http://schemas.microsoft.com/office/drawing/2014/main" id="{74DFA804-29B0-4628-B7EA-3AED3C008A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379" y="4660789"/>
                      <a:ext cx="128106" cy="218746"/>
                    </a:xfrm>
                    <a:custGeom>
                      <a:avLst/>
                      <a:gdLst>
                        <a:gd name="connsiteX0" fmla="*/ 128107 w 128106"/>
                        <a:gd name="connsiteY0" fmla="*/ 346 h 218746"/>
                        <a:gd name="connsiteX1" fmla="*/ 126086 w 128106"/>
                        <a:gd name="connsiteY1" fmla="*/ 36140 h 218746"/>
                        <a:gd name="connsiteX2" fmla="*/ 120140 w 128106"/>
                        <a:gd name="connsiteY2" fmla="*/ 71010 h 218746"/>
                        <a:gd name="connsiteX3" fmla="*/ 106400 w 128106"/>
                        <a:gd name="connsiteY3" fmla="*/ 101839 h 218746"/>
                        <a:gd name="connsiteX4" fmla="*/ 85674 w 128106"/>
                        <a:gd name="connsiteY4" fmla="*/ 126029 h 218746"/>
                        <a:gd name="connsiteX5" fmla="*/ 0 w 128106"/>
                        <a:gd name="connsiteY5" fmla="*/ 218746 h 218746"/>
                        <a:gd name="connsiteX6" fmla="*/ 84750 w 128106"/>
                        <a:gd name="connsiteY6" fmla="*/ 124874 h 218746"/>
                        <a:gd name="connsiteX7" fmla="*/ 105072 w 128106"/>
                        <a:gd name="connsiteY7" fmla="*/ 100569 h 218746"/>
                        <a:gd name="connsiteX8" fmla="*/ 118235 w 128106"/>
                        <a:gd name="connsiteY8" fmla="*/ 70144 h 218746"/>
                        <a:gd name="connsiteX9" fmla="*/ 123777 w 128106"/>
                        <a:gd name="connsiteY9" fmla="*/ 35678 h 218746"/>
                        <a:gd name="connsiteX10" fmla="*/ 125451 w 128106"/>
                        <a:gd name="connsiteY10" fmla="*/ 0 h 218746"/>
                        <a:gd name="connsiteX11" fmla="*/ 128107 w 128106"/>
                        <a:gd name="connsiteY11" fmla="*/ 346 h 218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8106" h="218746">
                          <a:moveTo>
                            <a:pt x="128107" y="346"/>
                          </a:moveTo>
                          <a:cubicBezTo>
                            <a:pt x="127703" y="12297"/>
                            <a:pt x="127241" y="24305"/>
                            <a:pt x="126086" y="36140"/>
                          </a:cubicBezTo>
                          <a:cubicBezTo>
                            <a:pt x="124989" y="48033"/>
                            <a:pt x="123200" y="59752"/>
                            <a:pt x="120140" y="71010"/>
                          </a:cubicBezTo>
                          <a:cubicBezTo>
                            <a:pt x="117022" y="82152"/>
                            <a:pt x="112577" y="92833"/>
                            <a:pt x="106400" y="101839"/>
                          </a:cubicBezTo>
                          <a:cubicBezTo>
                            <a:pt x="100222" y="110845"/>
                            <a:pt x="92775" y="118235"/>
                            <a:pt x="85674" y="126029"/>
                          </a:cubicBezTo>
                          <a:lnTo>
                            <a:pt x="0" y="218746"/>
                          </a:lnTo>
                          <a:lnTo>
                            <a:pt x="84750" y="124874"/>
                          </a:lnTo>
                          <a:cubicBezTo>
                            <a:pt x="91736" y="116965"/>
                            <a:pt x="99125" y="109460"/>
                            <a:pt x="105072" y="100569"/>
                          </a:cubicBezTo>
                          <a:cubicBezTo>
                            <a:pt x="111018" y="91678"/>
                            <a:pt x="115291" y="81171"/>
                            <a:pt x="118235" y="70144"/>
                          </a:cubicBezTo>
                          <a:cubicBezTo>
                            <a:pt x="121121" y="59060"/>
                            <a:pt x="122796" y="47456"/>
                            <a:pt x="123777" y="35678"/>
                          </a:cubicBezTo>
                          <a:cubicBezTo>
                            <a:pt x="124816" y="23901"/>
                            <a:pt x="125163" y="11951"/>
                            <a:pt x="125451" y="0"/>
                          </a:cubicBezTo>
                          <a:lnTo>
                            <a:pt x="128107" y="34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8" name="Freeform: Shape 2047">
                      <a:extLst>
                        <a:ext uri="{FF2B5EF4-FFF2-40B4-BE49-F238E27FC236}">
                          <a16:creationId xmlns:a16="http://schemas.microsoft.com/office/drawing/2014/main" id="{BC08803B-D289-441F-BAB8-3D6EF86FC2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088" y="4692311"/>
                      <a:ext cx="121698" cy="210259"/>
                    </a:xfrm>
                    <a:custGeom>
                      <a:avLst/>
                      <a:gdLst>
                        <a:gd name="connsiteX0" fmla="*/ 121699 w 121698"/>
                        <a:gd name="connsiteY0" fmla="*/ 1328 h 210259"/>
                        <a:gd name="connsiteX1" fmla="*/ 95431 w 121698"/>
                        <a:gd name="connsiteY1" fmla="*/ 57155 h 210259"/>
                        <a:gd name="connsiteX2" fmla="*/ 64429 w 121698"/>
                        <a:gd name="connsiteY2" fmla="*/ 108940 h 210259"/>
                        <a:gd name="connsiteX3" fmla="*/ 0 w 121698"/>
                        <a:gd name="connsiteY3" fmla="*/ 210259 h 210259"/>
                        <a:gd name="connsiteX4" fmla="*/ 63332 w 121698"/>
                        <a:gd name="connsiteY4" fmla="*/ 107959 h 210259"/>
                        <a:gd name="connsiteX5" fmla="*/ 93814 w 121698"/>
                        <a:gd name="connsiteY5" fmla="*/ 55711 h 210259"/>
                        <a:gd name="connsiteX6" fmla="*/ 119274 w 121698"/>
                        <a:gd name="connsiteY6" fmla="*/ 0 h 210259"/>
                        <a:gd name="connsiteX7" fmla="*/ 121699 w 121698"/>
                        <a:gd name="connsiteY7" fmla="*/ 1328 h 210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1698" h="210259">
                          <a:moveTo>
                            <a:pt x="121699" y="1328"/>
                          </a:moveTo>
                          <a:cubicBezTo>
                            <a:pt x="115233" y="21592"/>
                            <a:pt x="105592" y="39777"/>
                            <a:pt x="95431" y="57155"/>
                          </a:cubicBezTo>
                          <a:cubicBezTo>
                            <a:pt x="85212" y="74590"/>
                            <a:pt x="74878" y="91794"/>
                            <a:pt x="64429" y="108940"/>
                          </a:cubicBezTo>
                          <a:cubicBezTo>
                            <a:pt x="43472" y="143233"/>
                            <a:pt x="21996" y="177006"/>
                            <a:pt x="0" y="210259"/>
                          </a:cubicBezTo>
                          <a:cubicBezTo>
                            <a:pt x="21649" y="176659"/>
                            <a:pt x="42722" y="142540"/>
                            <a:pt x="63332" y="107959"/>
                          </a:cubicBezTo>
                          <a:cubicBezTo>
                            <a:pt x="73608" y="90639"/>
                            <a:pt x="83769" y="73262"/>
                            <a:pt x="93814" y="55711"/>
                          </a:cubicBezTo>
                          <a:cubicBezTo>
                            <a:pt x="103744" y="38161"/>
                            <a:pt x="113097" y="20033"/>
                            <a:pt x="119274" y="0"/>
                          </a:cubicBezTo>
                          <a:lnTo>
                            <a:pt x="121699" y="132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9" name="Freeform: Shape 2048">
                      <a:extLst>
                        <a:ext uri="{FF2B5EF4-FFF2-40B4-BE49-F238E27FC236}">
                          <a16:creationId xmlns:a16="http://schemas.microsoft.com/office/drawing/2014/main" id="{F86AB145-297B-4C55-A983-331408F28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136" y="4733069"/>
                      <a:ext cx="103224" cy="152354"/>
                    </a:xfrm>
                    <a:custGeom>
                      <a:avLst/>
                      <a:gdLst>
                        <a:gd name="connsiteX0" fmla="*/ 103225 w 103224"/>
                        <a:gd name="connsiteY0" fmla="*/ 2483 h 152354"/>
                        <a:gd name="connsiteX1" fmla="*/ 88734 w 103224"/>
                        <a:gd name="connsiteY1" fmla="*/ 19398 h 152354"/>
                        <a:gd name="connsiteX2" fmla="*/ 77823 w 103224"/>
                        <a:gd name="connsiteY2" fmla="*/ 40008 h 152354"/>
                        <a:gd name="connsiteX3" fmla="*/ 68874 w 103224"/>
                        <a:gd name="connsiteY3" fmla="*/ 62293 h 152354"/>
                        <a:gd name="connsiteX4" fmla="*/ 64140 w 103224"/>
                        <a:gd name="connsiteY4" fmla="*/ 73320 h 152354"/>
                        <a:gd name="connsiteX5" fmla="*/ 58713 w 103224"/>
                        <a:gd name="connsiteY5" fmla="*/ 83885 h 152354"/>
                        <a:gd name="connsiteX6" fmla="*/ 31579 w 103224"/>
                        <a:gd name="connsiteY6" fmla="*/ 120833 h 152354"/>
                        <a:gd name="connsiteX7" fmla="*/ 0 w 103224"/>
                        <a:gd name="connsiteY7" fmla="*/ 152354 h 152354"/>
                        <a:gd name="connsiteX8" fmla="*/ 31117 w 103224"/>
                        <a:gd name="connsiteY8" fmla="*/ 120256 h 152354"/>
                        <a:gd name="connsiteX9" fmla="*/ 57616 w 103224"/>
                        <a:gd name="connsiteY9" fmla="*/ 82961 h 152354"/>
                        <a:gd name="connsiteX10" fmla="*/ 76091 w 103224"/>
                        <a:gd name="connsiteY10" fmla="*/ 38796 h 152354"/>
                        <a:gd name="connsiteX11" fmla="*/ 86944 w 103224"/>
                        <a:gd name="connsiteY11" fmla="*/ 17608 h 152354"/>
                        <a:gd name="connsiteX12" fmla="*/ 101550 w 103224"/>
                        <a:gd name="connsiteY12" fmla="*/ 0 h 152354"/>
                        <a:gd name="connsiteX13" fmla="*/ 103225 w 103224"/>
                        <a:gd name="connsiteY13" fmla="*/ 2483 h 152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3224" h="152354">
                          <a:moveTo>
                            <a:pt x="103225" y="2483"/>
                          </a:moveTo>
                          <a:cubicBezTo>
                            <a:pt x="97856" y="7390"/>
                            <a:pt x="92948" y="13047"/>
                            <a:pt x="88734" y="19398"/>
                          </a:cubicBezTo>
                          <a:cubicBezTo>
                            <a:pt x="84462" y="25691"/>
                            <a:pt x="80940" y="32676"/>
                            <a:pt x="77823" y="40008"/>
                          </a:cubicBezTo>
                          <a:cubicBezTo>
                            <a:pt x="74705" y="47282"/>
                            <a:pt x="71876" y="54845"/>
                            <a:pt x="68874" y="62293"/>
                          </a:cubicBezTo>
                          <a:cubicBezTo>
                            <a:pt x="67373" y="65988"/>
                            <a:pt x="65814" y="69682"/>
                            <a:pt x="64140" y="73320"/>
                          </a:cubicBezTo>
                          <a:cubicBezTo>
                            <a:pt x="62408" y="76899"/>
                            <a:pt x="60676" y="80478"/>
                            <a:pt x="58713" y="83885"/>
                          </a:cubicBezTo>
                          <a:cubicBezTo>
                            <a:pt x="51035" y="97567"/>
                            <a:pt x="41682" y="109748"/>
                            <a:pt x="31579" y="120833"/>
                          </a:cubicBezTo>
                          <a:cubicBezTo>
                            <a:pt x="21476" y="131975"/>
                            <a:pt x="10738" y="142194"/>
                            <a:pt x="0" y="152354"/>
                          </a:cubicBezTo>
                          <a:cubicBezTo>
                            <a:pt x="10623" y="141963"/>
                            <a:pt x="21245" y="131571"/>
                            <a:pt x="31117" y="120256"/>
                          </a:cubicBezTo>
                          <a:cubicBezTo>
                            <a:pt x="41047" y="108998"/>
                            <a:pt x="50169" y="96701"/>
                            <a:pt x="57616" y="82961"/>
                          </a:cubicBezTo>
                          <a:cubicBezTo>
                            <a:pt x="65237" y="69336"/>
                            <a:pt x="69971" y="53691"/>
                            <a:pt x="76091" y="38796"/>
                          </a:cubicBezTo>
                          <a:cubicBezTo>
                            <a:pt x="79150" y="31349"/>
                            <a:pt x="82614" y="24132"/>
                            <a:pt x="86944" y="17608"/>
                          </a:cubicBezTo>
                          <a:cubicBezTo>
                            <a:pt x="91216" y="11085"/>
                            <a:pt x="96124" y="5138"/>
                            <a:pt x="101550" y="0"/>
                          </a:cubicBezTo>
                          <a:lnTo>
                            <a:pt x="103225" y="248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0" name="Freeform: Shape 2049">
                      <a:extLst>
                        <a:ext uri="{FF2B5EF4-FFF2-40B4-BE49-F238E27FC236}">
                          <a16:creationId xmlns:a16="http://schemas.microsoft.com/office/drawing/2014/main" id="{099A9972-F634-45F6-A3E8-15CC417A9B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41" y="4766265"/>
                      <a:ext cx="53690" cy="94103"/>
                    </a:xfrm>
                    <a:custGeom>
                      <a:avLst/>
                      <a:gdLst>
                        <a:gd name="connsiteX0" fmla="*/ 51208 w 53690"/>
                        <a:gd name="connsiteY0" fmla="*/ 0 h 94103"/>
                        <a:gd name="connsiteX1" fmla="*/ 53691 w 53690"/>
                        <a:gd name="connsiteY1" fmla="*/ 10969 h 94103"/>
                        <a:gd name="connsiteX2" fmla="*/ 52594 w 53690"/>
                        <a:gd name="connsiteY2" fmla="*/ 18474 h 94103"/>
                        <a:gd name="connsiteX3" fmla="*/ 46763 w 53690"/>
                        <a:gd name="connsiteY3" fmla="*/ 31060 h 94103"/>
                        <a:gd name="connsiteX4" fmla="*/ 32445 w 53690"/>
                        <a:gd name="connsiteY4" fmla="*/ 53460 h 94103"/>
                        <a:gd name="connsiteX5" fmla="*/ 0 w 53690"/>
                        <a:gd name="connsiteY5" fmla="*/ 94103 h 94103"/>
                        <a:gd name="connsiteX6" fmla="*/ 31406 w 53690"/>
                        <a:gd name="connsiteY6" fmla="*/ 52421 h 94103"/>
                        <a:gd name="connsiteX7" fmla="*/ 45146 w 53690"/>
                        <a:gd name="connsiteY7" fmla="*/ 29674 h 94103"/>
                        <a:gd name="connsiteX8" fmla="*/ 50458 w 53690"/>
                        <a:gd name="connsiteY8" fmla="*/ 17493 h 94103"/>
                        <a:gd name="connsiteX9" fmla="*/ 49361 w 53690"/>
                        <a:gd name="connsiteY9" fmla="*/ 2887 h 94103"/>
                        <a:gd name="connsiteX10" fmla="*/ 51208 w 53690"/>
                        <a:gd name="connsiteY10" fmla="*/ 0 h 941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3690" h="94103">
                          <a:moveTo>
                            <a:pt x="51208" y="0"/>
                          </a:moveTo>
                          <a:cubicBezTo>
                            <a:pt x="52363" y="2483"/>
                            <a:pt x="53691" y="8313"/>
                            <a:pt x="53691" y="10969"/>
                          </a:cubicBezTo>
                          <a:cubicBezTo>
                            <a:pt x="53691" y="13625"/>
                            <a:pt x="53287" y="16165"/>
                            <a:pt x="52594" y="18474"/>
                          </a:cubicBezTo>
                          <a:cubicBezTo>
                            <a:pt x="51208" y="23151"/>
                            <a:pt x="49014" y="27249"/>
                            <a:pt x="46763" y="31060"/>
                          </a:cubicBezTo>
                          <a:cubicBezTo>
                            <a:pt x="42202" y="38738"/>
                            <a:pt x="37468" y="46185"/>
                            <a:pt x="32445" y="53460"/>
                          </a:cubicBezTo>
                          <a:cubicBezTo>
                            <a:pt x="22458" y="67950"/>
                            <a:pt x="11604" y="81518"/>
                            <a:pt x="0" y="94103"/>
                          </a:cubicBezTo>
                          <a:cubicBezTo>
                            <a:pt x="11258" y="81113"/>
                            <a:pt x="21765" y="67200"/>
                            <a:pt x="31406" y="52421"/>
                          </a:cubicBezTo>
                          <a:cubicBezTo>
                            <a:pt x="36198" y="45031"/>
                            <a:pt x="40759" y="37410"/>
                            <a:pt x="45146" y="29674"/>
                          </a:cubicBezTo>
                          <a:cubicBezTo>
                            <a:pt x="47340" y="25806"/>
                            <a:pt x="49303" y="21823"/>
                            <a:pt x="50458" y="17493"/>
                          </a:cubicBezTo>
                          <a:cubicBezTo>
                            <a:pt x="51612" y="13163"/>
                            <a:pt x="51324" y="6870"/>
                            <a:pt x="49361" y="2887"/>
                          </a:cubicBezTo>
                          <a:lnTo>
                            <a:pt x="51208" y="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1" name="Freeform: Shape 2050">
                      <a:extLst>
                        <a:ext uri="{FF2B5EF4-FFF2-40B4-BE49-F238E27FC236}">
                          <a16:creationId xmlns:a16="http://schemas.microsoft.com/office/drawing/2014/main" id="{0BF5CF58-FAFA-42F1-AAD9-144F92D75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234" y="4463724"/>
                      <a:ext cx="201484" cy="70227"/>
                    </a:xfrm>
                    <a:custGeom>
                      <a:avLst/>
                      <a:gdLst>
                        <a:gd name="connsiteX0" fmla="*/ 199925 w 201484"/>
                        <a:gd name="connsiteY0" fmla="*/ 70228 h 70227"/>
                        <a:gd name="connsiteX1" fmla="*/ 177410 w 201484"/>
                        <a:gd name="connsiteY1" fmla="*/ 54121 h 70227"/>
                        <a:gd name="connsiteX2" fmla="*/ 152470 w 201484"/>
                        <a:gd name="connsiteY2" fmla="*/ 44075 h 70227"/>
                        <a:gd name="connsiteX3" fmla="*/ 101839 w 201484"/>
                        <a:gd name="connsiteY3" fmla="*/ 26525 h 70227"/>
                        <a:gd name="connsiteX4" fmla="*/ 51208 w 201484"/>
                        <a:gd name="connsiteY4" fmla="*/ 9090 h 70227"/>
                        <a:gd name="connsiteX5" fmla="*/ 25691 w 201484"/>
                        <a:gd name="connsiteY5" fmla="*/ 2162 h 70227"/>
                        <a:gd name="connsiteX6" fmla="*/ 0 w 201484"/>
                        <a:gd name="connsiteY6" fmla="*/ 315 h 70227"/>
                        <a:gd name="connsiteX7" fmla="*/ 25748 w 201484"/>
                        <a:gd name="connsiteY7" fmla="*/ 1758 h 70227"/>
                        <a:gd name="connsiteX8" fmla="*/ 51381 w 201484"/>
                        <a:gd name="connsiteY8" fmla="*/ 8339 h 70227"/>
                        <a:gd name="connsiteX9" fmla="*/ 102128 w 201484"/>
                        <a:gd name="connsiteY9" fmla="*/ 25024 h 70227"/>
                        <a:gd name="connsiteX10" fmla="*/ 152874 w 201484"/>
                        <a:gd name="connsiteY10" fmla="*/ 41824 h 70227"/>
                        <a:gd name="connsiteX11" fmla="*/ 178103 w 201484"/>
                        <a:gd name="connsiteY11" fmla="*/ 51581 h 70227"/>
                        <a:gd name="connsiteX12" fmla="*/ 201484 w 201484"/>
                        <a:gd name="connsiteY12" fmla="*/ 67919 h 70227"/>
                        <a:gd name="connsiteX13" fmla="*/ 199925 w 201484"/>
                        <a:gd name="connsiteY13" fmla="*/ 70228 h 70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01484" h="70227">
                          <a:moveTo>
                            <a:pt x="199925" y="70228"/>
                          </a:moveTo>
                          <a:cubicBezTo>
                            <a:pt x="193286" y="63358"/>
                            <a:pt x="185492" y="58162"/>
                            <a:pt x="177410" y="54121"/>
                          </a:cubicBezTo>
                          <a:cubicBezTo>
                            <a:pt x="169327" y="50080"/>
                            <a:pt x="160899" y="47020"/>
                            <a:pt x="152470" y="44075"/>
                          </a:cubicBezTo>
                          <a:lnTo>
                            <a:pt x="101839" y="26525"/>
                          </a:lnTo>
                          <a:cubicBezTo>
                            <a:pt x="84981" y="20694"/>
                            <a:pt x="68124" y="14748"/>
                            <a:pt x="51208" y="9090"/>
                          </a:cubicBezTo>
                          <a:cubicBezTo>
                            <a:pt x="42779" y="6319"/>
                            <a:pt x="34235" y="3779"/>
                            <a:pt x="25691" y="2162"/>
                          </a:cubicBezTo>
                          <a:cubicBezTo>
                            <a:pt x="17146" y="488"/>
                            <a:pt x="8487" y="-263"/>
                            <a:pt x="0" y="315"/>
                          </a:cubicBezTo>
                          <a:cubicBezTo>
                            <a:pt x="8487" y="-436"/>
                            <a:pt x="17146" y="199"/>
                            <a:pt x="25748" y="1758"/>
                          </a:cubicBezTo>
                          <a:cubicBezTo>
                            <a:pt x="34350" y="3259"/>
                            <a:pt x="42895" y="5684"/>
                            <a:pt x="51381" y="8339"/>
                          </a:cubicBezTo>
                          <a:cubicBezTo>
                            <a:pt x="68354" y="13766"/>
                            <a:pt x="85212" y="19482"/>
                            <a:pt x="102128" y="25024"/>
                          </a:cubicBezTo>
                          <a:lnTo>
                            <a:pt x="152874" y="41824"/>
                          </a:lnTo>
                          <a:cubicBezTo>
                            <a:pt x="161360" y="44653"/>
                            <a:pt x="169847" y="47597"/>
                            <a:pt x="178103" y="51581"/>
                          </a:cubicBezTo>
                          <a:cubicBezTo>
                            <a:pt x="186358" y="55564"/>
                            <a:pt x="194499" y="60760"/>
                            <a:pt x="201484" y="67919"/>
                          </a:cubicBezTo>
                          <a:lnTo>
                            <a:pt x="199925" y="7022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2" name="Freeform: Shape 2051">
                      <a:extLst>
                        <a:ext uri="{FF2B5EF4-FFF2-40B4-BE49-F238E27FC236}">
                          <a16:creationId xmlns:a16="http://schemas.microsoft.com/office/drawing/2014/main" id="{2BAE5472-5178-45B6-ACAA-E7F318965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851" y="4503008"/>
                      <a:ext cx="259100" cy="91100"/>
                    </a:xfrm>
                    <a:custGeom>
                      <a:avLst/>
                      <a:gdLst>
                        <a:gd name="connsiteX0" fmla="*/ 258061 w 259100"/>
                        <a:gd name="connsiteY0" fmla="*/ 91101 h 91100"/>
                        <a:gd name="connsiteX1" fmla="*/ 196404 w 259100"/>
                        <a:gd name="connsiteY1" fmla="*/ 55423 h 91100"/>
                        <a:gd name="connsiteX2" fmla="*/ 164363 w 259100"/>
                        <a:gd name="connsiteY2" fmla="*/ 42317 h 91100"/>
                        <a:gd name="connsiteX3" fmla="*/ 131455 w 259100"/>
                        <a:gd name="connsiteY3" fmla="*/ 35043 h 91100"/>
                        <a:gd name="connsiteX4" fmla="*/ 114886 w 259100"/>
                        <a:gd name="connsiteY4" fmla="*/ 32792 h 91100"/>
                        <a:gd name="connsiteX5" fmla="*/ 98317 w 259100"/>
                        <a:gd name="connsiteY5" fmla="*/ 29559 h 91100"/>
                        <a:gd name="connsiteX6" fmla="*/ 65468 w 259100"/>
                        <a:gd name="connsiteY6" fmla="*/ 20206 h 91100"/>
                        <a:gd name="connsiteX7" fmla="*/ 0 w 259100"/>
                        <a:gd name="connsiteY7" fmla="*/ 0 h 91100"/>
                        <a:gd name="connsiteX8" fmla="*/ 65583 w 259100"/>
                        <a:gd name="connsiteY8" fmla="*/ 19456 h 91100"/>
                        <a:gd name="connsiteX9" fmla="*/ 98433 w 259100"/>
                        <a:gd name="connsiteY9" fmla="*/ 28404 h 91100"/>
                        <a:gd name="connsiteX10" fmla="*/ 114944 w 259100"/>
                        <a:gd name="connsiteY10" fmla="*/ 31464 h 91100"/>
                        <a:gd name="connsiteX11" fmla="*/ 131513 w 259100"/>
                        <a:gd name="connsiteY11" fmla="*/ 33542 h 91100"/>
                        <a:gd name="connsiteX12" fmla="*/ 164651 w 259100"/>
                        <a:gd name="connsiteY12" fmla="*/ 40470 h 91100"/>
                        <a:gd name="connsiteX13" fmla="*/ 197039 w 259100"/>
                        <a:gd name="connsiteY13" fmla="*/ 53287 h 91100"/>
                        <a:gd name="connsiteX14" fmla="*/ 259101 w 259100"/>
                        <a:gd name="connsiteY14" fmla="*/ 88388 h 91100"/>
                        <a:gd name="connsiteX15" fmla="*/ 258061 w 259100"/>
                        <a:gd name="connsiteY15" fmla="*/ 91101 h 91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59100" h="91100">
                          <a:moveTo>
                            <a:pt x="258061" y="91101"/>
                          </a:moveTo>
                          <a:cubicBezTo>
                            <a:pt x="237797" y="78400"/>
                            <a:pt x="217476" y="65699"/>
                            <a:pt x="196404" y="55423"/>
                          </a:cubicBezTo>
                          <a:cubicBezTo>
                            <a:pt x="185897" y="50284"/>
                            <a:pt x="175216" y="45781"/>
                            <a:pt x="164363" y="42317"/>
                          </a:cubicBezTo>
                          <a:cubicBezTo>
                            <a:pt x="153509" y="38854"/>
                            <a:pt x="142540" y="36429"/>
                            <a:pt x="131455" y="35043"/>
                          </a:cubicBezTo>
                          <a:cubicBezTo>
                            <a:pt x="125913" y="34293"/>
                            <a:pt x="120371" y="33658"/>
                            <a:pt x="114886" y="32792"/>
                          </a:cubicBezTo>
                          <a:cubicBezTo>
                            <a:pt x="109344" y="31926"/>
                            <a:pt x="103802" y="30829"/>
                            <a:pt x="98317" y="29559"/>
                          </a:cubicBezTo>
                          <a:cubicBezTo>
                            <a:pt x="87291" y="26961"/>
                            <a:pt x="76379" y="23555"/>
                            <a:pt x="65468" y="20206"/>
                          </a:cubicBezTo>
                          <a:lnTo>
                            <a:pt x="0" y="0"/>
                          </a:lnTo>
                          <a:lnTo>
                            <a:pt x="65583" y="19456"/>
                          </a:lnTo>
                          <a:cubicBezTo>
                            <a:pt x="76495" y="22689"/>
                            <a:pt x="87464" y="25922"/>
                            <a:pt x="98433" y="28404"/>
                          </a:cubicBezTo>
                          <a:cubicBezTo>
                            <a:pt x="103917" y="29674"/>
                            <a:pt x="109460" y="30656"/>
                            <a:pt x="114944" y="31464"/>
                          </a:cubicBezTo>
                          <a:cubicBezTo>
                            <a:pt x="120486" y="32272"/>
                            <a:pt x="125971" y="32849"/>
                            <a:pt x="131513" y="33542"/>
                          </a:cubicBezTo>
                          <a:cubicBezTo>
                            <a:pt x="142598" y="34812"/>
                            <a:pt x="153740" y="37064"/>
                            <a:pt x="164651" y="40470"/>
                          </a:cubicBezTo>
                          <a:cubicBezTo>
                            <a:pt x="175620" y="43819"/>
                            <a:pt x="186416" y="48206"/>
                            <a:pt x="197039" y="53287"/>
                          </a:cubicBezTo>
                          <a:cubicBezTo>
                            <a:pt x="218284" y="63390"/>
                            <a:pt x="238779" y="75860"/>
                            <a:pt x="259101" y="88388"/>
                          </a:cubicBezTo>
                          <a:lnTo>
                            <a:pt x="258061" y="9110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3" name="Freeform: Shape 2052">
                      <a:extLst>
                        <a:ext uri="{FF2B5EF4-FFF2-40B4-BE49-F238E27FC236}">
                          <a16:creationId xmlns:a16="http://schemas.microsoft.com/office/drawing/2014/main" id="{C20F7898-2517-443B-962C-C1A613B98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181" y="4552773"/>
                      <a:ext cx="228618" cy="102474"/>
                    </a:xfrm>
                    <a:custGeom>
                      <a:avLst/>
                      <a:gdLst>
                        <a:gd name="connsiteX0" fmla="*/ 227059 w 228618"/>
                        <a:gd name="connsiteY0" fmla="*/ 102474 h 102474"/>
                        <a:gd name="connsiteX1" fmla="*/ 201426 w 228618"/>
                        <a:gd name="connsiteY1" fmla="*/ 82037 h 102474"/>
                        <a:gd name="connsiteX2" fmla="*/ 194730 w 228618"/>
                        <a:gd name="connsiteY2" fmla="*/ 77534 h 102474"/>
                        <a:gd name="connsiteX3" fmla="*/ 187975 w 228618"/>
                        <a:gd name="connsiteY3" fmla="*/ 73204 h 102474"/>
                        <a:gd name="connsiteX4" fmla="*/ 181105 w 228618"/>
                        <a:gd name="connsiteY4" fmla="*/ 69047 h 102474"/>
                        <a:gd name="connsiteX5" fmla="*/ 174177 w 228618"/>
                        <a:gd name="connsiteY5" fmla="*/ 65179 h 102474"/>
                        <a:gd name="connsiteX6" fmla="*/ 145888 w 228618"/>
                        <a:gd name="connsiteY6" fmla="*/ 51266 h 102474"/>
                        <a:gd name="connsiteX7" fmla="*/ 131513 w 228618"/>
                        <a:gd name="connsiteY7" fmla="*/ 45146 h 102474"/>
                        <a:gd name="connsiteX8" fmla="*/ 117022 w 228618"/>
                        <a:gd name="connsiteY8" fmla="*/ 39546 h 102474"/>
                        <a:gd name="connsiteX9" fmla="*/ 58598 w 228618"/>
                        <a:gd name="connsiteY9" fmla="*/ 19456 h 102474"/>
                        <a:gd name="connsiteX10" fmla="*/ 0 w 228618"/>
                        <a:gd name="connsiteY10" fmla="*/ 0 h 102474"/>
                        <a:gd name="connsiteX11" fmla="*/ 58713 w 228618"/>
                        <a:gd name="connsiteY11" fmla="*/ 18705 h 102474"/>
                        <a:gd name="connsiteX12" fmla="*/ 117311 w 228618"/>
                        <a:gd name="connsiteY12" fmla="*/ 38103 h 102474"/>
                        <a:gd name="connsiteX13" fmla="*/ 131860 w 228618"/>
                        <a:gd name="connsiteY13" fmla="*/ 43530 h 102474"/>
                        <a:gd name="connsiteX14" fmla="*/ 146350 w 228618"/>
                        <a:gd name="connsiteY14" fmla="*/ 49476 h 102474"/>
                        <a:gd name="connsiteX15" fmla="*/ 174870 w 228618"/>
                        <a:gd name="connsiteY15" fmla="*/ 63101 h 102474"/>
                        <a:gd name="connsiteX16" fmla="*/ 181913 w 228618"/>
                        <a:gd name="connsiteY16" fmla="*/ 66911 h 102474"/>
                        <a:gd name="connsiteX17" fmla="*/ 188841 w 228618"/>
                        <a:gd name="connsiteY17" fmla="*/ 71010 h 102474"/>
                        <a:gd name="connsiteX18" fmla="*/ 195711 w 228618"/>
                        <a:gd name="connsiteY18" fmla="*/ 75282 h 102474"/>
                        <a:gd name="connsiteX19" fmla="*/ 202523 w 228618"/>
                        <a:gd name="connsiteY19" fmla="*/ 79728 h 102474"/>
                        <a:gd name="connsiteX20" fmla="*/ 228618 w 228618"/>
                        <a:gd name="connsiteY20" fmla="*/ 100049 h 102474"/>
                        <a:gd name="connsiteX21" fmla="*/ 227059 w 228618"/>
                        <a:gd name="connsiteY21" fmla="*/ 102474 h 1024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28618" h="102474">
                          <a:moveTo>
                            <a:pt x="227059" y="102474"/>
                          </a:moveTo>
                          <a:cubicBezTo>
                            <a:pt x="218804" y="95142"/>
                            <a:pt x="210317" y="88214"/>
                            <a:pt x="201426" y="82037"/>
                          </a:cubicBezTo>
                          <a:cubicBezTo>
                            <a:pt x="199233" y="80420"/>
                            <a:pt x="196981" y="79035"/>
                            <a:pt x="194730" y="77534"/>
                          </a:cubicBezTo>
                          <a:cubicBezTo>
                            <a:pt x="192478" y="76033"/>
                            <a:pt x="190226" y="74532"/>
                            <a:pt x="187975" y="73204"/>
                          </a:cubicBezTo>
                          <a:lnTo>
                            <a:pt x="181105" y="69047"/>
                          </a:lnTo>
                          <a:lnTo>
                            <a:pt x="174177" y="65179"/>
                          </a:lnTo>
                          <a:cubicBezTo>
                            <a:pt x="164882" y="60099"/>
                            <a:pt x="155414" y="55423"/>
                            <a:pt x="145888" y="51266"/>
                          </a:cubicBezTo>
                          <a:cubicBezTo>
                            <a:pt x="141154" y="49072"/>
                            <a:pt x="136305" y="47167"/>
                            <a:pt x="131513" y="45146"/>
                          </a:cubicBezTo>
                          <a:cubicBezTo>
                            <a:pt x="126664" y="43241"/>
                            <a:pt x="121872" y="41278"/>
                            <a:pt x="117022" y="39546"/>
                          </a:cubicBezTo>
                          <a:cubicBezTo>
                            <a:pt x="97625" y="32272"/>
                            <a:pt x="78111" y="25922"/>
                            <a:pt x="58598" y="19456"/>
                          </a:cubicBezTo>
                          <a:lnTo>
                            <a:pt x="0" y="0"/>
                          </a:lnTo>
                          <a:lnTo>
                            <a:pt x="58713" y="18705"/>
                          </a:lnTo>
                          <a:cubicBezTo>
                            <a:pt x="78284" y="24940"/>
                            <a:pt x="97855" y="31060"/>
                            <a:pt x="117311" y="38103"/>
                          </a:cubicBezTo>
                          <a:cubicBezTo>
                            <a:pt x="122161" y="39835"/>
                            <a:pt x="127010" y="41740"/>
                            <a:pt x="131860" y="43530"/>
                          </a:cubicBezTo>
                          <a:cubicBezTo>
                            <a:pt x="136709" y="45493"/>
                            <a:pt x="141558" y="47340"/>
                            <a:pt x="146350" y="49476"/>
                          </a:cubicBezTo>
                          <a:cubicBezTo>
                            <a:pt x="155991" y="53517"/>
                            <a:pt x="165459" y="58136"/>
                            <a:pt x="174870" y="63101"/>
                          </a:cubicBezTo>
                          <a:lnTo>
                            <a:pt x="181913" y="66911"/>
                          </a:lnTo>
                          <a:lnTo>
                            <a:pt x="188841" y="71010"/>
                          </a:lnTo>
                          <a:cubicBezTo>
                            <a:pt x="191150" y="72338"/>
                            <a:pt x="193459" y="73781"/>
                            <a:pt x="195711" y="75282"/>
                          </a:cubicBezTo>
                          <a:cubicBezTo>
                            <a:pt x="197963" y="76783"/>
                            <a:pt x="200272" y="78169"/>
                            <a:pt x="202523" y="79728"/>
                          </a:cubicBezTo>
                          <a:cubicBezTo>
                            <a:pt x="211529" y="85847"/>
                            <a:pt x="220189" y="92717"/>
                            <a:pt x="228618" y="100049"/>
                          </a:cubicBezTo>
                          <a:lnTo>
                            <a:pt x="227059" y="102474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4" name="Freeform: Shape 2053">
                      <a:extLst>
                        <a:ext uri="{FF2B5EF4-FFF2-40B4-BE49-F238E27FC236}">
                          <a16:creationId xmlns:a16="http://schemas.microsoft.com/office/drawing/2014/main" id="{6ECEE62F-D4CB-4714-B87F-E0D7E82DF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87" y="4599363"/>
                      <a:ext cx="222325" cy="91100"/>
                    </a:xfrm>
                    <a:custGeom>
                      <a:avLst/>
                      <a:gdLst>
                        <a:gd name="connsiteX0" fmla="*/ 221517 w 222325"/>
                        <a:gd name="connsiteY0" fmla="*/ 91101 h 91100"/>
                        <a:gd name="connsiteX1" fmla="*/ 166614 w 222325"/>
                        <a:gd name="connsiteY1" fmla="*/ 66507 h 91100"/>
                        <a:gd name="connsiteX2" fmla="*/ 111076 w 222325"/>
                        <a:gd name="connsiteY2" fmla="*/ 44280 h 91100"/>
                        <a:gd name="connsiteX3" fmla="*/ 0 w 222325"/>
                        <a:gd name="connsiteY3" fmla="*/ 0 h 91100"/>
                        <a:gd name="connsiteX4" fmla="*/ 111422 w 222325"/>
                        <a:gd name="connsiteY4" fmla="*/ 42779 h 91100"/>
                        <a:gd name="connsiteX5" fmla="*/ 167134 w 222325"/>
                        <a:gd name="connsiteY5" fmla="*/ 64313 h 91100"/>
                        <a:gd name="connsiteX6" fmla="*/ 222325 w 222325"/>
                        <a:gd name="connsiteY6" fmla="*/ 88272 h 91100"/>
                        <a:gd name="connsiteX7" fmla="*/ 221517 w 222325"/>
                        <a:gd name="connsiteY7" fmla="*/ 91101 h 91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22325" h="91100">
                          <a:moveTo>
                            <a:pt x="221517" y="91101"/>
                          </a:moveTo>
                          <a:cubicBezTo>
                            <a:pt x="203447" y="82095"/>
                            <a:pt x="185088" y="74070"/>
                            <a:pt x="166614" y="66507"/>
                          </a:cubicBezTo>
                          <a:cubicBezTo>
                            <a:pt x="148140" y="58944"/>
                            <a:pt x="129608" y="51670"/>
                            <a:pt x="111076" y="44280"/>
                          </a:cubicBezTo>
                          <a:lnTo>
                            <a:pt x="0" y="0"/>
                          </a:lnTo>
                          <a:lnTo>
                            <a:pt x="111422" y="42779"/>
                          </a:lnTo>
                          <a:cubicBezTo>
                            <a:pt x="130012" y="49938"/>
                            <a:pt x="148544" y="56981"/>
                            <a:pt x="167134" y="64313"/>
                          </a:cubicBezTo>
                          <a:cubicBezTo>
                            <a:pt x="185666" y="71645"/>
                            <a:pt x="204140" y="79439"/>
                            <a:pt x="222325" y="88272"/>
                          </a:cubicBezTo>
                          <a:lnTo>
                            <a:pt x="221517" y="9110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5" name="Freeform: Shape 2054">
                      <a:extLst>
                        <a:ext uri="{FF2B5EF4-FFF2-40B4-BE49-F238E27FC236}">
                          <a16:creationId xmlns:a16="http://schemas.microsoft.com/office/drawing/2014/main" id="{27E78A5A-C0C6-4654-952F-C9615F2B9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14" y="4643181"/>
                      <a:ext cx="173137" cy="81459"/>
                    </a:xfrm>
                    <a:custGeom>
                      <a:avLst/>
                      <a:gdLst>
                        <a:gd name="connsiteX0" fmla="*/ 172041 w 173137"/>
                        <a:gd name="connsiteY0" fmla="*/ 81460 h 81459"/>
                        <a:gd name="connsiteX1" fmla="*/ 0 w 173137"/>
                        <a:gd name="connsiteY1" fmla="*/ 0 h 81459"/>
                        <a:gd name="connsiteX2" fmla="*/ 173138 w 173137"/>
                        <a:gd name="connsiteY2" fmla="*/ 78746 h 81459"/>
                        <a:gd name="connsiteX3" fmla="*/ 172041 w 173137"/>
                        <a:gd name="connsiteY3" fmla="*/ 81460 h 8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3137" h="81459">
                          <a:moveTo>
                            <a:pt x="172041" y="81460"/>
                          </a:moveTo>
                          <a:cubicBezTo>
                            <a:pt x="117427" y="45608"/>
                            <a:pt x="59406" y="18128"/>
                            <a:pt x="0" y="0"/>
                          </a:cubicBezTo>
                          <a:cubicBezTo>
                            <a:pt x="59522" y="17089"/>
                            <a:pt x="117946" y="43703"/>
                            <a:pt x="173138" y="78746"/>
                          </a:cubicBezTo>
                          <a:lnTo>
                            <a:pt x="172041" y="81460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56" name="Freeform: Shape 2055">
                      <a:extLst>
                        <a:ext uri="{FF2B5EF4-FFF2-40B4-BE49-F238E27FC236}">
                          <a16:creationId xmlns:a16="http://schemas.microsoft.com/office/drawing/2014/main" id="{50DCCD1C-3A90-47AA-AEB3-FE2FCE72AA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12" y="4715981"/>
                      <a:ext cx="135727" cy="42317"/>
                    </a:xfrm>
                    <a:custGeom>
                      <a:avLst/>
                      <a:gdLst>
                        <a:gd name="connsiteX0" fmla="*/ 134746 w 135727"/>
                        <a:gd name="connsiteY0" fmla="*/ 42318 h 42317"/>
                        <a:gd name="connsiteX1" fmla="*/ 0 w 135727"/>
                        <a:gd name="connsiteY1" fmla="*/ 0 h 42317"/>
                        <a:gd name="connsiteX2" fmla="*/ 135728 w 135727"/>
                        <a:gd name="connsiteY2" fmla="*/ 39546 h 42317"/>
                        <a:gd name="connsiteX3" fmla="*/ 134746 w 135727"/>
                        <a:gd name="connsiteY3" fmla="*/ 42318 h 423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5727" h="42317">
                          <a:moveTo>
                            <a:pt x="134746" y="42318"/>
                          </a:moveTo>
                          <a:cubicBezTo>
                            <a:pt x="92544" y="16223"/>
                            <a:pt x="46012" y="1616"/>
                            <a:pt x="0" y="0"/>
                          </a:cubicBezTo>
                          <a:cubicBezTo>
                            <a:pt x="45897" y="520"/>
                            <a:pt x="92833" y="14144"/>
                            <a:pt x="135728" y="39546"/>
                          </a:cubicBezTo>
                          <a:lnTo>
                            <a:pt x="134746" y="42318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pic>
              <p:nvPicPr>
                <p:cNvPr id="1921" name="Picture 1920">
                  <a:extLst>
                    <a:ext uri="{FF2B5EF4-FFF2-40B4-BE49-F238E27FC236}">
                      <a16:creationId xmlns:a16="http://schemas.microsoft.com/office/drawing/2014/main" id="{22C44FF6-C089-48EC-8395-1E510A732C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69662" y="5128050"/>
                  <a:ext cx="121236" cy="63505"/>
                </a:xfrm>
                <a:custGeom>
                  <a:avLst/>
                  <a:gdLst>
                    <a:gd name="connsiteX0" fmla="*/ 448 w 121236"/>
                    <a:gd name="connsiteY0" fmla="*/ 328 h 63505"/>
                    <a:gd name="connsiteX1" fmla="*/ 121685 w 121236"/>
                    <a:gd name="connsiteY1" fmla="*/ 328 h 63505"/>
                    <a:gd name="connsiteX2" fmla="*/ 121685 w 121236"/>
                    <a:gd name="connsiteY2" fmla="*/ 63833 h 63505"/>
                    <a:gd name="connsiteX3" fmla="*/ 448 w 121236"/>
                    <a:gd name="connsiteY3" fmla="*/ 63833 h 6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3505">
                      <a:moveTo>
                        <a:pt x="448" y="328"/>
                      </a:moveTo>
                      <a:lnTo>
                        <a:pt x="121685" y="328"/>
                      </a:lnTo>
                      <a:lnTo>
                        <a:pt x="121685" y="63833"/>
                      </a:lnTo>
                      <a:lnTo>
                        <a:pt x="448" y="6383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22" name="Picture 1921">
                  <a:extLst>
                    <a:ext uri="{FF2B5EF4-FFF2-40B4-BE49-F238E27FC236}">
                      <a16:creationId xmlns:a16="http://schemas.microsoft.com/office/drawing/2014/main" id="{1480EF77-FC9F-4F81-B383-4E73943A9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1312" y="4816298"/>
                  <a:ext cx="121236" cy="63505"/>
                </a:xfrm>
                <a:custGeom>
                  <a:avLst/>
                  <a:gdLst>
                    <a:gd name="connsiteX0" fmla="*/ 379 w 121236"/>
                    <a:gd name="connsiteY0" fmla="*/ 274 h 63505"/>
                    <a:gd name="connsiteX1" fmla="*/ 121616 w 121236"/>
                    <a:gd name="connsiteY1" fmla="*/ 274 h 63505"/>
                    <a:gd name="connsiteX2" fmla="*/ 121616 w 121236"/>
                    <a:gd name="connsiteY2" fmla="*/ 63779 h 63505"/>
                    <a:gd name="connsiteX3" fmla="*/ 379 w 121236"/>
                    <a:gd name="connsiteY3" fmla="*/ 63779 h 6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3505">
                      <a:moveTo>
                        <a:pt x="379" y="274"/>
                      </a:moveTo>
                      <a:lnTo>
                        <a:pt x="121616" y="274"/>
                      </a:lnTo>
                      <a:lnTo>
                        <a:pt x="121616" y="63779"/>
                      </a:lnTo>
                      <a:lnTo>
                        <a:pt x="379" y="6377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23" name="Picture 1922">
                  <a:extLst>
                    <a:ext uri="{FF2B5EF4-FFF2-40B4-BE49-F238E27FC236}">
                      <a16:creationId xmlns:a16="http://schemas.microsoft.com/office/drawing/2014/main" id="{C33CAAB4-0A17-40CE-BF85-B495315D39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0282" y="4446814"/>
                  <a:ext cx="121236" cy="69278"/>
                </a:xfrm>
                <a:custGeom>
                  <a:avLst/>
                  <a:gdLst>
                    <a:gd name="connsiteX0" fmla="*/ 313 w 121236"/>
                    <a:gd name="connsiteY0" fmla="*/ 210 h 69278"/>
                    <a:gd name="connsiteX1" fmla="*/ 121550 w 121236"/>
                    <a:gd name="connsiteY1" fmla="*/ 210 h 69278"/>
                    <a:gd name="connsiteX2" fmla="*/ 121550 w 121236"/>
                    <a:gd name="connsiteY2" fmla="*/ 69488 h 69278"/>
                    <a:gd name="connsiteX3" fmla="*/ 313 w 121236"/>
                    <a:gd name="connsiteY3" fmla="*/ 69488 h 6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236" h="69278">
                      <a:moveTo>
                        <a:pt x="313" y="210"/>
                      </a:moveTo>
                      <a:lnTo>
                        <a:pt x="121550" y="210"/>
                      </a:lnTo>
                      <a:lnTo>
                        <a:pt x="121550" y="69488"/>
                      </a:lnTo>
                      <a:lnTo>
                        <a:pt x="313" y="694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24" name="Picture 1923">
                  <a:extLst>
                    <a:ext uri="{FF2B5EF4-FFF2-40B4-BE49-F238E27FC236}">
                      <a16:creationId xmlns:a16="http://schemas.microsoft.com/office/drawing/2014/main" id="{E164D5C7-56CE-4B7F-8DE6-41CFB8C35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4406" y="4238980"/>
                  <a:ext cx="103917" cy="86597"/>
                </a:xfrm>
                <a:custGeom>
                  <a:avLst/>
                  <a:gdLst>
                    <a:gd name="connsiteX0" fmla="*/ 286 w 103917"/>
                    <a:gd name="connsiteY0" fmla="*/ 174 h 86597"/>
                    <a:gd name="connsiteX1" fmla="*/ 104204 w 103917"/>
                    <a:gd name="connsiteY1" fmla="*/ 174 h 86597"/>
                    <a:gd name="connsiteX2" fmla="*/ 104204 w 103917"/>
                    <a:gd name="connsiteY2" fmla="*/ 86772 h 86597"/>
                    <a:gd name="connsiteX3" fmla="*/ 286 w 103917"/>
                    <a:gd name="connsiteY3" fmla="*/ 86772 h 8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" h="86597">
                      <a:moveTo>
                        <a:pt x="286" y="174"/>
                      </a:moveTo>
                      <a:lnTo>
                        <a:pt x="104204" y="174"/>
                      </a:lnTo>
                      <a:lnTo>
                        <a:pt x="104204" y="86772"/>
                      </a:lnTo>
                      <a:lnTo>
                        <a:pt x="286" y="86772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925" name="Graphic 3">
                  <a:extLst>
                    <a:ext uri="{FF2B5EF4-FFF2-40B4-BE49-F238E27FC236}">
                      <a16:creationId xmlns:a16="http://schemas.microsoft.com/office/drawing/2014/main" id="{2C7ECD8B-BECF-4F73-9879-F2F3A3F66F91}"/>
                    </a:ext>
                  </a:extLst>
                </p:cNvPr>
                <p:cNvGrpSpPr/>
                <p:nvPr/>
              </p:nvGrpSpPr>
              <p:grpSpPr>
                <a:xfrm>
                  <a:off x="-48137" y="4749455"/>
                  <a:ext cx="1156662" cy="617819"/>
                  <a:chOff x="-48137" y="4749455"/>
                  <a:chExt cx="1156662" cy="617819"/>
                </a:xfrm>
              </p:grpSpPr>
              <p:grpSp>
                <p:nvGrpSpPr>
                  <p:cNvPr id="2022" name="Graphic 3">
                    <a:extLst>
                      <a:ext uri="{FF2B5EF4-FFF2-40B4-BE49-F238E27FC236}">
                        <a16:creationId xmlns:a16="http://schemas.microsoft.com/office/drawing/2014/main" id="{3A5724DD-5C52-4F65-9D80-F1356AA83995}"/>
                      </a:ext>
                    </a:extLst>
                  </p:cNvPr>
                  <p:cNvGrpSpPr/>
                  <p:nvPr/>
                </p:nvGrpSpPr>
                <p:grpSpPr>
                  <a:xfrm>
                    <a:off x="-48137" y="4749455"/>
                    <a:ext cx="1156662" cy="617819"/>
                    <a:chOff x="-48137" y="4749455"/>
                    <a:chExt cx="1156662" cy="617819"/>
                  </a:xfrm>
                  <a:solidFill>
                    <a:srgbClr val="FBFFFF"/>
                  </a:solidFill>
                </p:grpSpPr>
                <p:sp>
                  <p:nvSpPr>
                    <p:cNvPr id="2039" name="Freeform: Shape 2038">
                      <a:extLst>
                        <a:ext uri="{FF2B5EF4-FFF2-40B4-BE49-F238E27FC236}">
                          <a16:creationId xmlns:a16="http://schemas.microsoft.com/office/drawing/2014/main" id="{EA34BFC1-48C6-4FCA-A373-FA5285112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8137" y="4864352"/>
                      <a:ext cx="1156662" cy="502922"/>
                    </a:xfrm>
                    <a:custGeom>
                      <a:avLst/>
                      <a:gdLst>
                        <a:gd name="connsiteX0" fmla="*/ 1133565 w 1156662"/>
                        <a:gd name="connsiteY0" fmla="*/ 0 h 502922"/>
                        <a:gd name="connsiteX1" fmla="*/ 1155272 w 1156662"/>
                        <a:gd name="connsiteY1" fmla="*/ 41682 h 502922"/>
                        <a:gd name="connsiteX2" fmla="*/ 938778 w 1156662"/>
                        <a:gd name="connsiteY2" fmla="*/ 311175 h 502922"/>
                        <a:gd name="connsiteX3" fmla="*/ 504576 w 1156662"/>
                        <a:gd name="connsiteY3" fmla="*/ 492106 h 502922"/>
                        <a:gd name="connsiteX4" fmla="*/ 222903 w 1156662"/>
                        <a:gd name="connsiteY4" fmla="*/ 475479 h 502922"/>
                        <a:gd name="connsiteX5" fmla="*/ 0 w 1156662"/>
                        <a:gd name="connsiteY5" fmla="*/ 388189 h 502922"/>
                        <a:gd name="connsiteX6" fmla="*/ 1133565 w 1156662"/>
                        <a:gd name="connsiteY6" fmla="*/ 0 h 502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56662" h="502922">
                          <a:moveTo>
                            <a:pt x="1133565" y="0"/>
                          </a:moveTo>
                          <a:cubicBezTo>
                            <a:pt x="1133565" y="0"/>
                            <a:pt x="1163354" y="9006"/>
                            <a:pt x="1155272" y="41682"/>
                          </a:cubicBezTo>
                          <a:cubicBezTo>
                            <a:pt x="1147190" y="74301"/>
                            <a:pt x="1186736" y="164189"/>
                            <a:pt x="938778" y="311175"/>
                          </a:cubicBezTo>
                          <a:cubicBezTo>
                            <a:pt x="690877" y="458160"/>
                            <a:pt x="563174" y="474267"/>
                            <a:pt x="504576" y="492106"/>
                          </a:cubicBezTo>
                          <a:cubicBezTo>
                            <a:pt x="445978" y="509945"/>
                            <a:pt x="285830" y="506597"/>
                            <a:pt x="222903" y="475479"/>
                          </a:cubicBezTo>
                          <a:cubicBezTo>
                            <a:pt x="159975" y="444420"/>
                            <a:pt x="56693" y="373640"/>
                            <a:pt x="0" y="388189"/>
                          </a:cubicBezTo>
                          <a:cubicBezTo>
                            <a:pt x="0" y="388189"/>
                            <a:pt x="887916" y="38045"/>
                            <a:pt x="1133565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40" name="Freeform: Shape 2039">
                      <a:extLst>
                        <a:ext uri="{FF2B5EF4-FFF2-40B4-BE49-F238E27FC236}">
                          <a16:creationId xmlns:a16="http://schemas.microsoft.com/office/drawing/2014/main" id="{4064C458-EEEC-49DE-A868-92BF6E7B4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8137" y="4749455"/>
                      <a:ext cx="1140399" cy="503085"/>
                    </a:xfrm>
                    <a:custGeom>
                      <a:avLst/>
                      <a:gdLst>
                        <a:gd name="connsiteX0" fmla="*/ 1124039 w 1140399"/>
                        <a:gd name="connsiteY0" fmla="*/ 131235 h 503085"/>
                        <a:gd name="connsiteX1" fmla="*/ 1119421 w 1140399"/>
                        <a:gd name="connsiteY1" fmla="*/ 49083 h 503085"/>
                        <a:gd name="connsiteX2" fmla="*/ 543603 w 1140399"/>
                        <a:gd name="connsiteY2" fmla="*/ 63516 h 503085"/>
                        <a:gd name="connsiteX3" fmla="*/ 47398 w 1140399"/>
                        <a:gd name="connsiteY3" fmla="*/ 388142 h 503085"/>
                        <a:gd name="connsiteX4" fmla="*/ 0 w 1140399"/>
                        <a:gd name="connsiteY4" fmla="*/ 503086 h 503085"/>
                        <a:gd name="connsiteX5" fmla="*/ 1124039 w 1140399"/>
                        <a:gd name="connsiteY5" fmla="*/ 131235 h 503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40399" h="503085">
                          <a:moveTo>
                            <a:pt x="1124039" y="131235"/>
                          </a:moveTo>
                          <a:cubicBezTo>
                            <a:pt x="1124039" y="131235"/>
                            <a:pt x="1163759" y="93248"/>
                            <a:pt x="1119421" y="49083"/>
                          </a:cubicBezTo>
                          <a:cubicBezTo>
                            <a:pt x="1075140" y="4860"/>
                            <a:pt x="906852" y="-40806"/>
                            <a:pt x="543603" y="63516"/>
                          </a:cubicBezTo>
                          <a:cubicBezTo>
                            <a:pt x="180354" y="167837"/>
                            <a:pt x="92602" y="243177"/>
                            <a:pt x="47398" y="388142"/>
                          </a:cubicBezTo>
                          <a:cubicBezTo>
                            <a:pt x="47398" y="388142"/>
                            <a:pt x="52767" y="484034"/>
                            <a:pt x="0" y="503086"/>
                          </a:cubicBezTo>
                          <a:cubicBezTo>
                            <a:pt x="0" y="503086"/>
                            <a:pt x="741739" y="343284"/>
                            <a:pt x="1124039" y="131235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023" name="Graphic 3">
                    <a:extLst>
                      <a:ext uri="{FF2B5EF4-FFF2-40B4-BE49-F238E27FC236}">
                        <a16:creationId xmlns:a16="http://schemas.microsoft.com/office/drawing/2014/main" id="{41EAED34-59AF-4A65-AE4C-0C06CDD821D3}"/>
                      </a:ext>
                    </a:extLst>
                  </p:cNvPr>
                  <p:cNvGrpSpPr/>
                  <p:nvPr/>
                </p:nvGrpSpPr>
                <p:grpSpPr>
                  <a:xfrm>
                    <a:off x="-42911" y="4758566"/>
                    <a:ext cx="1143090" cy="606184"/>
                    <a:chOff x="-42911" y="4758566"/>
                    <a:chExt cx="1143090" cy="606184"/>
                  </a:xfrm>
                  <a:solidFill>
                    <a:srgbClr val="A0BDAB"/>
                  </a:solidFill>
                </p:grpSpPr>
                <p:pic>
                  <p:nvPicPr>
                    <p:cNvPr id="2024" name="Picture 2023">
                      <a:extLst>
                        <a:ext uri="{FF2B5EF4-FFF2-40B4-BE49-F238E27FC236}">
                          <a16:creationId xmlns:a16="http://schemas.microsoft.com/office/drawing/2014/main" id="{FC69FD73-FFC9-4BA7-B99D-CFE81871C7C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-42911" y="4868257"/>
                      <a:ext cx="1143090" cy="496493"/>
                    </a:xfrm>
                    <a:custGeom>
                      <a:avLst/>
                      <a:gdLst>
                        <a:gd name="connsiteX0" fmla="*/ 186 w 1143090"/>
                        <a:gd name="connsiteY0" fmla="*/ 283 h 496493"/>
                        <a:gd name="connsiteX1" fmla="*/ 1143277 w 1143090"/>
                        <a:gd name="connsiteY1" fmla="*/ 283 h 496493"/>
                        <a:gd name="connsiteX2" fmla="*/ 1143277 w 1143090"/>
                        <a:gd name="connsiteY2" fmla="*/ 496777 h 496493"/>
                        <a:gd name="connsiteX3" fmla="*/ 186 w 1143090"/>
                        <a:gd name="connsiteY3" fmla="*/ 496777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43090" h="496493">
                          <a:moveTo>
                            <a:pt x="186" y="283"/>
                          </a:moveTo>
                          <a:lnTo>
                            <a:pt x="1143277" y="283"/>
                          </a:lnTo>
                          <a:lnTo>
                            <a:pt x="1143277" y="496777"/>
                          </a:lnTo>
                          <a:lnTo>
                            <a:pt x="186" y="496777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2025" name="Picture 2024">
                      <a:extLst>
                        <a:ext uri="{FF2B5EF4-FFF2-40B4-BE49-F238E27FC236}">
                          <a16:creationId xmlns:a16="http://schemas.microsoft.com/office/drawing/2014/main" id="{FA149BF0-1FC2-4D0E-82B2-17C018BE43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-42911" y="4758566"/>
                      <a:ext cx="1131544" cy="496493"/>
                    </a:xfrm>
                    <a:custGeom>
                      <a:avLst/>
                      <a:gdLst>
                        <a:gd name="connsiteX0" fmla="*/ 186 w 1131544"/>
                        <a:gd name="connsiteY0" fmla="*/ 264 h 496493"/>
                        <a:gd name="connsiteX1" fmla="*/ 1131730 w 1131544"/>
                        <a:gd name="connsiteY1" fmla="*/ 264 h 496493"/>
                        <a:gd name="connsiteX2" fmla="*/ 1131730 w 1131544"/>
                        <a:gd name="connsiteY2" fmla="*/ 496758 h 496493"/>
                        <a:gd name="connsiteX3" fmla="*/ 186 w 1131544"/>
                        <a:gd name="connsiteY3" fmla="*/ 496758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1544" h="496493">
                          <a:moveTo>
                            <a:pt x="186" y="264"/>
                          </a:moveTo>
                          <a:lnTo>
                            <a:pt x="1131730" y="264"/>
                          </a:lnTo>
                          <a:lnTo>
                            <a:pt x="1131730" y="496758"/>
                          </a:lnTo>
                          <a:lnTo>
                            <a:pt x="186" y="496758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2026" name="Graphic 3">
                      <a:extLst>
                        <a:ext uri="{FF2B5EF4-FFF2-40B4-BE49-F238E27FC236}">
                          <a16:creationId xmlns:a16="http://schemas.microsoft.com/office/drawing/2014/main" id="{556EBA0B-7F53-41F0-801F-F1017A997A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274" y="4820653"/>
                      <a:ext cx="971626" cy="509306"/>
                      <a:chOff x="76274" y="4820653"/>
                      <a:chExt cx="971626" cy="509306"/>
                    </a:xfrm>
                    <a:solidFill>
                      <a:srgbClr val="A0BDAB"/>
                    </a:solidFill>
                  </p:grpSpPr>
                  <p:sp>
                    <p:nvSpPr>
                      <p:cNvPr id="2027" name="Freeform: Shape 2026">
                        <a:extLst>
                          <a:ext uri="{FF2B5EF4-FFF2-40B4-BE49-F238E27FC236}">
                            <a16:creationId xmlns:a16="http://schemas.microsoft.com/office/drawing/2014/main" id="{71902D49-D540-469A-8BDB-0097EC5852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926" y="4893160"/>
                        <a:ext cx="215974" cy="282308"/>
                      </a:xfrm>
                      <a:custGeom>
                        <a:avLst/>
                        <a:gdLst>
                          <a:gd name="connsiteX0" fmla="*/ 215455 w 215974"/>
                          <a:gd name="connsiteY0" fmla="*/ 7563 h 282308"/>
                          <a:gd name="connsiteX1" fmla="*/ 0 w 215974"/>
                          <a:gd name="connsiteY1" fmla="*/ 282309 h 282308"/>
                          <a:gd name="connsiteX2" fmla="*/ 215975 w 215974"/>
                          <a:gd name="connsiteY2" fmla="*/ 0 h 282308"/>
                          <a:gd name="connsiteX3" fmla="*/ 215455 w 215974"/>
                          <a:gd name="connsiteY3" fmla="*/ 7563 h 2823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5974" h="282308">
                            <a:moveTo>
                              <a:pt x="215455" y="7563"/>
                            </a:moveTo>
                            <a:cubicBezTo>
                              <a:pt x="172676" y="118985"/>
                              <a:pt x="99703" y="216725"/>
                              <a:pt x="0" y="282309"/>
                            </a:cubicBezTo>
                            <a:cubicBezTo>
                              <a:pt x="99068" y="215744"/>
                              <a:pt x="174581" y="111134"/>
                              <a:pt x="215975" y="0"/>
                            </a:cubicBezTo>
                            <a:lnTo>
                              <a:pt x="215455" y="756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28" name="Freeform: Shape 2027">
                        <a:extLst>
                          <a:ext uri="{FF2B5EF4-FFF2-40B4-BE49-F238E27FC236}">
                            <a16:creationId xmlns:a16="http://schemas.microsoft.com/office/drawing/2014/main" id="{491DC85C-1815-450C-96E0-89C3EDC8D1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6673" y="4961226"/>
                        <a:ext cx="212914" cy="277978"/>
                      </a:xfrm>
                      <a:custGeom>
                        <a:avLst/>
                        <a:gdLst>
                          <a:gd name="connsiteX0" fmla="*/ 198598 w 212914"/>
                          <a:gd name="connsiteY0" fmla="*/ 23785 h 277978"/>
                          <a:gd name="connsiteX1" fmla="*/ 151719 w 212914"/>
                          <a:gd name="connsiteY1" fmla="*/ 89542 h 277978"/>
                          <a:gd name="connsiteX2" fmla="*/ 103109 w 212914"/>
                          <a:gd name="connsiteY2" fmla="*/ 153971 h 277978"/>
                          <a:gd name="connsiteX3" fmla="*/ 53748 w 212914"/>
                          <a:gd name="connsiteY3" fmla="*/ 217822 h 277978"/>
                          <a:gd name="connsiteX4" fmla="*/ 0 w 212914"/>
                          <a:gd name="connsiteY4" fmla="*/ 277979 h 277978"/>
                          <a:gd name="connsiteX5" fmla="*/ 53055 w 212914"/>
                          <a:gd name="connsiteY5" fmla="*/ 217245 h 277978"/>
                          <a:gd name="connsiteX6" fmla="*/ 101723 w 212914"/>
                          <a:gd name="connsiteY6" fmla="*/ 152932 h 277978"/>
                          <a:gd name="connsiteX7" fmla="*/ 149641 w 212914"/>
                          <a:gd name="connsiteY7" fmla="*/ 88041 h 277978"/>
                          <a:gd name="connsiteX8" fmla="*/ 212915 w 212914"/>
                          <a:gd name="connsiteY8" fmla="*/ 0 h 277978"/>
                          <a:gd name="connsiteX9" fmla="*/ 198598 w 212914"/>
                          <a:gd name="connsiteY9" fmla="*/ 23785 h 2779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12914" h="277978">
                            <a:moveTo>
                              <a:pt x="198598" y="23785"/>
                            </a:moveTo>
                            <a:cubicBezTo>
                              <a:pt x="183645" y="46185"/>
                              <a:pt x="167826" y="67950"/>
                              <a:pt x="151719" y="89542"/>
                            </a:cubicBezTo>
                            <a:cubicBezTo>
                              <a:pt x="135612" y="111076"/>
                              <a:pt x="119332" y="132494"/>
                              <a:pt x="103109" y="153971"/>
                            </a:cubicBezTo>
                            <a:cubicBezTo>
                              <a:pt x="86886" y="175389"/>
                              <a:pt x="70664" y="196923"/>
                              <a:pt x="53748" y="217822"/>
                            </a:cubicBezTo>
                            <a:cubicBezTo>
                              <a:pt x="36833" y="238721"/>
                              <a:pt x="19109" y="259043"/>
                              <a:pt x="0" y="277979"/>
                            </a:cubicBezTo>
                            <a:cubicBezTo>
                              <a:pt x="18878" y="258812"/>
                              <a:pt x="36371" y="238317"/>
                              <a:pt x="53055" y="217245"/>
                            </a:cubicBezTo>
                            <a:cubicBezTo>
                              <a:pt x="69740" y="196173"/>
                              <a:pt x="85732" y="174523"/>
                              <a:pt x="101723" y="152932"/>
                            </a:cubicBezTo>
                            <a:cubicBezTo>
                              <a:pt x="117715" y="131282"/>
                              <a:pt x="133765" y="109748"/>
                              <a:pt x="149641" y="88041"/>
                            </a:cubicBezTo>
                            <a:cubicBezTo>
                              <a:pt x="165459" y="66334"/>
                              <a:pt x="198193" y="22458"/>
                              <a:pt x="212915" y="0"/>
                            </a:cubicBezTo>
                            <a:lnTo>
                              <a:pt x="198598" y="2378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29" name="Freeform: Shape 2028">
                        <a:extLst>
                          <a:ext uri="{FF2B5EF4-FFF2-40B4-BE49-F238E27FC236}">
                            <a16:creationId xmlns:a16="http://schemas.microsoft.com/office/drawing/2014/main" id="{84FD506F-79CF-4FC6-A209-526124612F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648" y="5045572"/>
                        <a:ext cx="184972" cy="253211"/>
                      </a:xfrm>
                      <a:custGeom>
                        <a:avLst/>
                        <a:gdLst>
                          <a:gd name="connsiteX0" fmla="*/ 184973 w 184972"/>
                          <a:gd name="connsiteY0" fmla="*/ 346 h 253211"/>
                          <a:gd name="connsiteX1" fmla="*/ 180123 w 184972"/>
                          <a:gd name="connsiteY1" fmla="*/ 40701 h 253211"/>
                          <a:gd name="connsiteX2" fmla="*/ 170020 w 184972"/>
                          <a:gd name="connsiteY2" fmla="*/ 80190 h 253211"/>
                          <a:gd name="connsiteX3" fmla="*/ 149756 w 184972"/>
                          <a:gd name="connsiteY3" fmla="*/ 115579 h 253211"/>
                          <a:gd name="connsiteX4" fmla="*/ 120544 w 184972"/>
                          <a:gd name="connsiteY4" fmla="*/ 143983 h 253211"/>
                          <a:gd name="connsiteX5" fmla="*/ 0 w 184972"/>
                          <a:gd name="connsiteY5" fmla="*/ 253212 h 253211"/>
                          <a:gd name="connsiteX6" fmla="*/ 119389 w 184972"/>
                          <a:gd name="connsiteY6" fmla="*/ 142713 h 253211"/>
                          <a:gd name="connsiteX7" fmla="*/ 148140 w 184972"/>
                          <a:gd name="connsiteY7" fmla="*/ 114194 h 253211"/>
                          <a:gd name="connsiteX8" fmla="*/ 167653 w 184972"/>
                          <a:gd name="connsiteY8" fmla="*/ 79266 h 253211"/>
                          <a:gd name="connsiteX9" fmla="*/ 177179 w 184972"/>
                          <a:gd name="connsiteY9" fmla="*/ 40181 h 253211"/>
                          <a:gd name="connsiteX10" fmla="*/ 181567 w 184972"/>
                          <a:gd name="connsiteY10" fmla="*/ 0 h 253211"/>
                          <a:gd name="connsiteX11" fmla="*/ 184973 w 184972"/>
                          <a:gd name="connsiteY11" fmla="*/ 346 h 253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4972" h="253211">
                            <a:moveTo>
                              <a:pt x="184973" y="346"/>
                            </a:moveTo>
                            <a:cubicBezTo>
                              <a:pt x="183645" y="13798"/>
                              <a:pt x="182375" y="27307"/>
                              <a:pt x="180123" y="40701"/>
                            </a:cubicBezTo>
                            <a:cubicBezTo>
                              <a:pt x="177930" y="54095"/>
                              <a:pt x="174812" y="67373"/>
                              <a:pt x="170020" y="80190"/>
                            </a:cubicBezTo>
                            <a:cubicBezTo>
                              <a:pt x="165171" y="92891"/>
                              <a:pt x="158589" y="105130"/>
                              <a:pt x="149756" y="115579"/>
                            </a:cubicBezTo>
                            <a:cubicBezTo>
                              <a:pt x="140923" y="126086"/>
                              <a:pt x="130474" y="134804"/>
                              <a:pt x="120544" y="143983"/>
                            </a:cubicBezTo>
                            <a:lnTo>
                              <a:pt x="0" y="253212"/>
                            </a:lnTo>
                            <a:lnTo>
                              <a:pt x="119389" y="142713"/>
                            </a:lnTo>
                            <a:cubicBezTo>
                              <a:pt x="129262" y="133418"/>
                              <a:pt x="139596" y="124585"/>
                              <a:pt x="148140" y="114194"/>
                            </a:cubicBezTo>
                            <a:cubicBezTo>
                              <a:pt x="156684" y="103860"/>
                              <a:pt x="162977" y="91794"/>
                              <a:pt x="167653" y="79266"/>
                            </a:cubicBezTo>
                            <a:cubicBezTo>
                              <a:pt x="172214" y="66623"/>
                              <a:pt x="175158" y="53518"/>
                              <a:pt x="177179" y="40181"/>
                            </a:cubicBezTo>
                            <a:cubicBezTo>
                              <a:pt x="179257" y="26903"/>
                              <a:pt x="180412" y="13452"/>
                              <a:pt x="181567" y="0"/>
                            </a:cubicBezTo>
                            <a:lnTo>
                              <a:pt x="184973" y="34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0" name="Freeform: Shape 2029">
                        <a:extLst>
                          <a:ext uri="{FF2B5EF4-FFF2-40B4-BE49-F238E27FC236}">
                            <a16:creationId xmlns:a16="http://schemas.microsoft.com/office/drawing/2014/main" id="{AEBAE46E-52AA-46B0-8EF7-70B53E5BC3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2183" y="5086735"/>
                        <a:ext cx="175793" cy="243224"/>
                      </a:xfrm>
                      <a:custGeom>
                        <a:avLst/>
                        <a:gdLst>
                          <a:gd name="connsiteX0" fmla="*/ 175793 w 175793"/>
                          <a:gd name="connsiteY0" fmla="*/ 1328 h 243224"/>
                          <a:gd name="connsiteX1" fmla="*/ 137229 w 175793"/>
                          <a:gd name="connsiteY1" fmla="*/ 65583 h 243224"/>
                          <a:gd name="connsiteX2" fmla="*/ 92486 w 175793"/>
                          <a:gd name="connsiteY2" fmla="*/ 125567 h 243224"/>
                          <a:gd name="connsiteX3" fmla="*/ 0 w 175793"/>
                          <a:gd name="connsiteY3" fmla="*/ 243224 h 243224"/>
                          <a:gd name="connsiteX4" fmla="*/ 91101 w 175793"/>
                          <a:gd name="connsiteY4" fmla="*/ 124528 h 243224"/>
                          <a:gd name="connsiteX5" fmla="*/ 135092 w 175793"/>
                          <a:gd name="connsiteY5" fmla="*/ 64082 h 243224"/>
                          <a:gd name="connsiteX6" fmla="*/ 172560 w 175793"/>
                          <a:gd name="connsiteY6" fmla="*/ 0 h 243224"/>
                          <a:gd name="connsiteX7" fmla="*/ 175793 w 175793"/>
                          <a:gd name="connsiteY7" fmla="*/ 1328 h 2432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5793" h="243224">
                            <a:moveTo>
                              <a:pt x="175793" y="1328"/>
                            </a:moveTo>
                            <a:cubicBezTo>
                              <a:pt x="165921" y="24478"/>
                              <a:pt x="151835" y="45435"/>
                              <a:pt x="137229" y="65583"/>
                            </a:cubicBezTo>
                            <a:cubicBezTo>
                              <a:pt x="122507" y="85732"/>
                              <a:pt x="107554" y="105707"/>
                              <a:pt x="92486" y="125567"/>
                            </a:cubicBezTo>
                            <a:cubicBezTo>
                              <a:pt x="62293" y="165286"/>
                              <a:pt x="31464" y="204544"/>
                              <a:pt x="0" y="243224"/>
                            </a:cubicBezTo>
                            <a:cubicBezTo>
                              <a:pt x="31060" y="204197"/>
                              <a:pt x="61427" y="164594"/>
                              <a:pt x="91101" y="124528"/>
                            </a:cubicBezTo>
                            <a:cubicBezTo>
                              <a:pt x="105938" y="104495"/>
                              <a:pt x="120660" y="84346"/>
                              <a:pt x="135092" y="64082"/>
                            </a:cubicBezTo>
                            <a:cubicBezTo>
                              <a:pt x="149468" y="43818"/>
                              <a:pt x="163150" y="22862"/>
                              <a:pt x="172560" y="0"/>
                            </a:cubicBezTo>
                            <a:lnTo>
                              <a:pt x="175793" y="132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1" name="Freeform: Shape 2030">
                        <a:extLst>
                          <a:ext uri="{FF2B5EF4-FFF2-40B4-BE49-F238E27FC236}">
                            <a16:creationId xmlns:a16="http://schemas.microsoft.com/office/drawing/2014/main" id="{F5E86723-5341-48BF-9CF9-33EC6962D8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381" y="5139444"/>
                        <a:ext cx="147562" cy="177179"/>
                      </a:xfrm>
                      <a:custGeom>
                        <a:avLst/>
                        <a:gdLst>
                          <a:gd name="connsiteX0" fmla="*/ 147562 w 147562"/>
                          <a:gd name="connsiteY0" fmla="*/ 2713 h 177179"/>
                          <a:gd name="connsiteX1" fmla="*/ 127068 w 147562"/>
                          <a:gd name="connsiteY1" fmla="*/ 22573 h 177179"/>
                          <a:gd name="connsiteX2" fmla="*/ 111192 w 147562"/>
                          <a:gd name="connsiteY2" fmla="*/ 46359 h 177179"/>
                          <a:gd name="connsiteX3" fmla="*/ 97855 w 147562"/>
                          <a:gd name="connsiteY3" fmla="*/ 71934 h 177179"/>
                          <a:gd name="connsiteX4" fmla="*/ 90812 w 147562"/>
                          <a:gd name="connsiteY4" fmla="*/ 84577 h 177179"/>
                          <a:gd name="connsiteX5" fmla="*/ 82903 w 147562"/>
                          <a:gd name="connsiteY5" fmla="*/ 96759 h 177179"/>
                          <a:gd name="connsiteX6" fmla="*/ 44280 w 147562"/>
                          <a:gd name="connsiteY6" fmla="*/ 139884 h 177179"/>
                          <a:gd name="connsiteX7" fmla="*/ 0 w 147562"/>
                          <a:gd name="connsiteY7" fmla="*/ 177179 h 177179"/>
                          <a:gd name="connsiteX8" fmla="*/ 43703 w 147562"/>
                          <a:gd name="connsiteY8" fmla="*/ 139307 h 177179"/>
                          <a:gd name="connsiteX9" fmla="*/ 81460 w 147562"/>
                          <a:gd name="connsiteY9" fmla="*/ 95835 h 177179"/>
                          <a:gd name="connsiteX10" fmla="*/ 108882 w 147562"/>
                          <a:gd name="connsiteY10" fmla="*/ 45146 h 177179"/>
                          <a:gd name="connsiteX11" fmla="*/ 124701 w 147562"/>
                          <a:gd name="connsiteY11" fmla="*/ 20668 h 177179"/>
                          <a:gd name="connsiteX12" fmla="*/ 145369 w 147562"/>
                          <a:gd name="connsiteY12" fmla="*/ 0 h 177179"/>
                          <a:gd name="connsiteX13" fmla="*/ 147562 w 147562"/>
                          <a:gd name="connsiteY13" fmla="*/ 2713 h 177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7562" h="177179">
                            <a:moveTo>
                              <a:pt x="147562" y="2713"/>
                            </a:moveTo>
                            <a:cubicBezTo>
                              <a:pt x="140057" y="8544"/>
                              <a:pt x="133130" y="15184"/>
                              <a:pt x="127068" y="22573"/>
                            </a:cubicBezTo>
                            <a:cubicBezTo>
                              <a:pt x="120948" y="29905"/>
                              <a:pt x="115810" y="37987"/>
                              <a:pt x="111192" y="46359"/>
                            </a:cubicBezTo>
                            <a:cubicBezTo>
                              <a:pt x="106515" y="54730"/>
                              <a:pt x="102301" y="63390"/>
                              <a:pt x="97855" y="71934"/>
                            </a:cubicBezTo>
                            <a:cubicBezTo>
                              <a:pt x="95604" y="76206"/>
                              <a:pt x="93295" y="80420"/>
                              <a:pt x="90812" y="84577"/>
                            </a:cubicBezTo>
                            <a:cubicBezTo>
                              <a:pt x="88272" y="88676"/>
                              <a:pt x="85732" y="92833"/>
                              <a:pt x="82903" y="96759"/>
                            </a:cubicBezTo>
                            <a:cubicBezTo>
                              <a:pt x="71761" y="112577"/>
                              <a:pt x="58482" y="126779"/>
                              <a:pt x="44280" y="139884"/>
                            </a:cubicBezTo>
                            <a:cubicBezTo>
                              <a:pt x="30078" y="152989"/>
                              <a:pt x="15068" y="165113"/>
                              <a:pt x="0" y="177179"/>
                            </a:cubicBezTo>
                            <a:cubicBezTo>
                              <a:pt x="14895" y="164882"/>
                              <a:pt x="29732" y="152585"/>
                              <a:pt x="43703" y="139307"/>
                            </a:cubicBezTo>
                            <a:cubicBezTo>
                              <a:pt x="57674" y="126029"/>
                              <a:pt x="70664" y="111711"/>
                              <a:pt x="81460" y="95835"/>
                            </a:cubicBezTo>
                            <a:cubicBezTo>
                              <a:pt x="92486" y="80074"/>
                              <a:pt x="99818" y="62235"/>
                              <a:pt x="108882" y="45146"/>
                            </a:cubicBezTo>
                            <a:cubicBezTo>
                              <a:pt x="113443" y="36602"/>
                              <a:pt x="118523" y="28289"/>
                              <a:pt x="124701" y="20668"/>
                            </a:cubicBezTo>
                            <a:cubicBezTo>
                              <a:pt x="130820" y="13047"/>
                              <a:pt x="137748" y="6120"/>
                              <a:pt x="145369" y="0"/>
                            </a:cubicBezTo>
                            <a:lnTo>
                              <a:pt x="147562" y="27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2" name="Freeform: Shape 2031">
                        <a:extLst>
                          <a:ext uri="{FF2B5EF4-FFF2-40B4-BE49-F238E27FC236}">
                            <a16:creationId xmlns:a16="http://schemas.microsoft.com/office/drawing/2014/main" id="{F3EBD238-86E8-43D1-A988-3CFCF45DCF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9350" y="5184417"/>
                        <a:ext cx="77020" cy="108708"/>
                      </a:xfrm>
                      <a:custGeom>
                        <a:avLst/>
                        <a:gdLst>
                          <a:gd name="connsiteX0" fmla="*/ 74301 w 77020"/>
                          <a:gd name="connsiteY0" fmla="*/ 0 h 108708"/>
                          <a:gd name="connsiteX1" fmla="*/ 77014 w 77020"/>
                          <a:gd name="connsiteY1" fmla="*/ 12181 h 108708"/>
                          <a:gd name="connsiteX2" fmla="*/ 75109 w 77020"/>
                          <a:gd name="connsiteY2" fmla="*/ 20668 h 108708"/>
                          <a:gd name="connsiteX3" fmla="*/ 66507 w 77020"/>
                          <a:gd name="connsiteY3" fmla="*/ 35159 h 108708"/>
                          <a:gd name="connsiteX4" fmla="*/ 45955 w 77020"/>
                          <a:gd name="connsiteY4" fmla="*/ 61138 h 108708"/>
                          <a:gd name="connsiteX5" fmla="*/ 0 w 77020"/>
                          <a:gd name="connsiteY5" fmla="*/ 108709 h 108708"/>
                          <a:gd name="connsiteX6" fmla="*/ 44627 w 77020"/>
                          <a:gd name="connsiteY6" fmla="*/ 60041 h 108708"/>
                          <a:gd name="connsiteX7" fmla="*/ 64429 w 77020"/>
                          <a:gd name="connsiteY7" fmla="*/ 33658 h 108708"/>
                          <a:gd name="connsiteX8" fmla="*/ 72280 w 77020"/>
                          <a:gd name="connsiteY8" fmla="*/ 19629 h 108708"/>
                          <a:gd name="connsiteX9" fmla="*/ 71703 w 77020"/>
                          <a:gd name="connsiteY9" fmla="*/ 3291 h 108708"/>
                          <a:gd name="connsiteX10" fmla="*/ 74301 w 77020"/>
                          <a:gd name="connsiteY10" fmla="*/ 0 h 1087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7020" h="108708">
                            <a:moveTo>
                              <a:pt x="74301" y="0"/>
                            </a:moveTo>
                            <a:cubicBezTo>
                              <a:pt x="75686" y="2713"/>
                              <a:pt x="77130" y="9179"/>
                              <a:pt x="77014" y="12181"/>
                            </a:cubicBezTo>
                            <a:cubicBezTo>
                              <a:pt x="76899" y="15184"/>
                              <a:pt x="76148" y="18012"/>
                              <a:pt x="75109" y="20668"/>
                            </a:cubicBezTo>
                            <a:cubicBezTo>
                              <a:pt x="72973" y="26037"/>
                              <a:pt x="69798" y="30713"/>
                              <a:pt x="66507" y="35159"/>
                            </a:cubicBezTo>
                            <a:cubicBezTo>
                              <a:pt x="59926" y="44049"/>
                              <a:pt x="53113" y="52709"/>
                              <a:pt x="45955" y="61138"/>
                            </a:cubicBezTo>
                            <a:cubicBezTo>
                              <a:pt x="31695" y="77996"/>
                              <a:pt x="16338" y="93872"/>
                              <a:pt x="0" y="108709"/>
                            </a:cubicBezTo>
                            <a:cubicBezTo>
                              <a:pt x="15934" y="93468"/>
                              <a:pt x="30829" y="77187"/>
                              <a:pt x="44627" y="60041"/>
                            </a:cubicBezTo>
                            <a:cubicBezTo>
                              <a:pt x="51497" y="51439"/>
                              <a:pt x="58078" y="42664"/>
                              <a:pt x="64429" y="33658"/>
                            </a:cubicBezTo>
                            <a:cubicBezTo>
                              <a:pt x="67604" y="29212"/>
                              <a:pt x="70491" y="24594"/>
                              <a:pt x="72280" y="19629"/>
                            </a:cubicBezTo>
                            <a:cubicBezTo>
                              <a:pt x="74128" y="14722"/>
                              <a:pt x="74128" y="7620"/>
                              <a:pt x="71703" y="3291"/>
                            </a:cubicBezTo>
                            <a:lnTo>
                              <a:pt x="74301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3" name="Freeform: Shape 2032">
                        <a:extLst>
                          <a:ext uri="{FF2B5EF4-FFF2-40B4-BE49-F238E27FC236}">
                            <a16:creationId xmlns:a16="http://schemas.microsoft.com/office/drawing/2014/main" id="{BBC1D38E-5A0C-4205-9AB1-996D4A29D3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679" y="4820653"/>
                        <a:ext cx="266317" cy="67311"/>
                      </a:xfrm>
                      <a:custGeom>
                        <a:avLst/>
                        <a:gdLst>
                          <a:gd name="connsiteX0" fmla="*/ 263950 w 266317"/>
                          <a:gd name="connsiteY0" fmla="*/ 67311 h 67311"/>
                          <a:gd name="connsiteX1" fmla="*/ 234738 w 266317"/>
                          <a:gd name="connsiteY1" fmla="*/ 50627 h 67311"/>
                          <a:gd name="connsiteX2" fmla="*/ 201888 w 266317"/>
                          <a:gd name="connsiteY2" fmla="*/ 40870 h 67311"/>
                          <a:gd name="connsiteX3" fmla="*/ 135035 w 266317"/>
                          <a:gd name="connsiteY3" fmla="*/ 24243 h 67311"/>
                          <a:gd name="connsiteX4" fmla="*/ 68181 w 266317"/>
                          <a:gd name="connsiteY4" fmla="*/ 7674 h 67311"/>
                          <a:gd name="connsiteX5" fmla="*/ 34351 w 266317"/>
                          <a:gd name="connsiteY5" fmla="*/ 1439 h 67311"/>
                          <a:gd name="connsiteX6" fmla="*/ 0 w 266317"/>
                          <a:gd name="connsiteY6" fmla="*/ 920 h 67311"/>
                          <a:gd name="connsiteX7" fmla="*/ 34408 w 266317"/>
                          <a:gd name="connsiteY7" fmla="*/ 1035 h 67311"/>
                          <a:gd name="connsiteX8" fmla="*/ 68412 w 266317"/>
                          <a:gd name="connsiteY8" fmla="*/ 6866 h 67311"/>
                          <a:gd name="connsiteX9" fmla="*/ 135497 w 266317"/>
                          <a:gd name="connsiteY9" fmla="*/ 22569 h 67311"/>
                          <a:gd name="connsiteX10" fmla="*/ 202581 w 266317"/>
                          <a:gd name="connsiteY10" fmla="*/ 38387 h 67311"/>
                          <a:gd name="connsiteX11" fmla="*/ 235892 w 266317"/>
                          <a:gd name="connsiteY11" fmla="*/ 47856 h 67311"/>
                          <a:gd name="connsiteX12" fmla="*/ 266317 w 266317"/>
                          <a:gd name="connsiteY12" fmla="*/ 64771 h 67311"/>
                          <a:gd name="connsiteX13" fmla="*/ 263950 w 266317"/>
                          <a:gd name="connsiteY13" fmla="*/ 67311 h 67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66317" h="67311">
                            <a:moveTo>
                              <a:pt x="263950" y="67311"/>
                            </a:moveTo>
                            <a:cubicBezTo>
                              <a:pt x="255463" y="59979"/>
                              <a:pt x="245303" y="54668"/>
                              <a:pt x="234738" y="50627"/>
                            </a:cubicBezTo>
                            <a:cubicBezTo>
                              <a:pt x="224115" y="46528"/>
                              <a:pt x="213030" y="43641"/>
                              <a:pt x="201888" y="40870"/>
                            </a:cubicBezTo>
                            <a:lnTo>
                              <a:pt x="135035" y="24243"/>
                            </a:lnTo>
                            <a:cubicBezTo>
                              <a:pt x="112750" y="18759"/>
                              <a:pt x="90466" y="13043"/>
                              <a:pt x="68181" y="7674"/>
                            </a:cubicBezTo>
                            <a:cubicBezTo>
                              <a:pt x="56981" y="5076"/>
                              <a:pt x="45781" y="2767"/>
                              <a:pt x="34351" y="1439"/>
                            </a:cubicBezTo>
                            <a:cubicBezTo>
                              <a:pt x="22977" y="54"/>
                              <a:pt x="11431" y="-293"/>
                              <a:pt x="0" y="920"/>
                            </a:cubicBezTo>
                            <a:cubicBezTo>
                              <a:pt x="11431" y="-408"/>
                              <a:pt x="22977" y="-235"/>
                              <a:pt x="34408" y="1035"/>
                            </a:cubicBezTo>
                            <a:cubicBezTo>
                              <a:pt x="45839" y="2247"/>
                              <a:pt x="57154" y="4441"/>
                              <a:pt x="68412" y="6866"/>
                            </a:cubicBezTo>
                            <a:cubicBezTo>
                              <a:pt x="90812" y="11946"/>
                              <a:pt x="113154" y="17373"/>
                              <a:pt x="135497" y="22569"/>
                            </a:cubicBezTo>
                            <a:lnTo>
                              <a:pt x="202581" y="38387"/>
                            </a:lnTo>
                            <a:cubicBezTo>
                              <a:pt x="213781" y="41043"/>
                              <a:pt x="224981" y="43814"/>
                              <a:pt x="235892" y="47856"/>
                            </a:cubicBezTo>
                            <a:cubicBezTo>
                              <a:pt x="246746" y="51839"/>
                              <a:pt x="257311" y="57208"/>
                              <a:pt x="266317" y="64771"/>
                            </a:cubicBezTo>
                            <a:lnTo>
                              <a:pt x="263950" y="67311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4" name="Freeform: Shape 2033">
                        <a:extLst>
                          <a:ext uri="{FF2B5EF4-FFF2-40B4-BE49-F238E27FC236}">
                            <a16:creationId xmlns:a16="http://schemas.microsoft.com/office/drawing/2014/main" id="{5571D119-6125-4C07-867A-BD844A8E00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005" y="4875263"/>
                        <a:ext cx="342349" cy="86713"/>
                      </a:xfrm>
                      <a:custGeom>
                        <a:avLst/>
                        <a:gdLst>
                          <a:gd name="connsiteX0" fmla="*/ 340791 w 342349"/>
                          <a:gd name="connsiteY0" fmla="*/ 86713 h 86713"/>
                          <a:gd name="connsiteX1" fmla="*/ 260255 w 342349"/>
                          <a:gd name="connsiteY1" fmla="*/ 50400 h 86713"/>
                          <a:gd name="connsiteX2" fmla="*/ 218053 w 342349"/>
                          <a:gd name="connsiteY2" fmla="*/ 37641 h 86713"/>
                          <a:gd name="connsiteX3" fmla="*/ 174350 w 342349"/>
                          <a:gd name="connsiteY3" fmla="*/ 31464 h 86713"/>
                          <a:gd name="connsiteX4" fmla="*/ 152239 w 342349"/>
                          <a:gd name="connsiteY4" fmla="*/ 29905 h 86713"/>
                          <a:gd name="connsiteX5" fmla="*/ 130185 w 342349"/>
                          <a:gd name="connsiteY5" fmla="*/ 27249 h 86713"/>
                          <a:gd name="connsiteX6" fmla="*/ 86656 w 342349"/>
                          <a:gd name="connsiteY6" fmla="*/ 18705 h 86713"/>
                          <a:gd name="connsiteX7" fmla="*/ 0 w 342349"/>
                          <a:gd name="connsiteY7" fmla="*/ 0 h 86713"/>
                          <a:gd name="connsiteX8" fmla="*/ 86829 w 342349"/>
                          <a:gd name="connsiteY8" fmla="*/ 17839 h 86713"/>
                          <a:gd name="connsiteX9" fmla="*/ 130358 w 342349"/>
                          <a:gd name="connsiteY9" fmla="*/ 25922 h 86713"/>
                          <a:gd name="connsiteX10" fmla="*/ 152354 w 342349"/>
                          <a:gd name="connsiteY10" fmla="*/ 28346 h 86713"/>
                          <a:gd name="connsiteX11" fmla="*/ 174466 w 342349"/>
                          <a:gd name="connsiteY11" fmla="*/ 29674 h 86713"/>
                          <a:gd name="connsiteX12" fmla="*/ 218515 w 342349"/>
                          <a:gd name="connsiteY12" fmla="*/ 35447 h 86713"/>
                          <a:gd name="connsiteX13" fmla="*/ 261179 w 342349"/>
                          <a:gd name="connsiteY13" fmla="*/ 47860 h 86713"/>
                          <a:gd name="connsiteX14" fmla="*/ 342350 w 342349"/>
                          <a:gd name="connsiteY14" fmla="*/ 83480 h 86713"/>
                          <a:gd name="connsiteX15" fmla="*/ 340791 w 342349"/>
                          <a:gd name="connsiteY15" fmla="*/ 86713 h 867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42349" h="86713">
                            <a:moveTo>
                              <a:pt x="340791" y="86713"/>
                            </a:moveTo>
                            <a:cubicBezTo>
                              <a:pt x="314350" y="73666"/>
                              <a:pt x="287851" y="60618"/>
                              <a:pt x="260255" y="50400"/>
                            </a:cubicBezTo>
                            <a:cubicBezTo>
                              <a:pt x="246457" y="45262"/>
                              <a:pt x="232371" y="40874"/>
                              <a:pt x="218053" y="37641"/>
                            </a:cubicBezTo>
                            <a:cubicBezTo>
                              <a:pt x="203678" y="34408"/>
                              <a:pt x="189072" y="32388"/>
                              <a:pt x="174350" y="31464"/>
                            </a:cubicBezTo>
                            <a:cubicBezTo>
                              <a:pt x="166960" y="30944"/>
                              <a:pt x="159629" y="30540"/>
                              <a:pt x="152239" y="29905"/>
                            </a:cubicBezTo>
                            <a:cubicBezTo>
                              <a:pt x="144849" y="29270"/>
                              <a:pt x="137517" y="28404"/>
                              <a:pt x="130185" y="27249"/>
                            </a:cubicBezTo>
                            <a:cubicBezTo>
                              <a:pt x="115579" y="24998"/>
                              <a:pt x="101089" y="21823"/>
                              <a:pt x="86656" y="18705"/>
                            </a:cubicBezTo>
                            <a:lnTo>
                              <a:pt x="0" y="0"/>
                            </a:lnTo>
                            <a:lnTo>
                              <a:pt x="86829" y="17839"/>
                            </a:lnTo>
                            <a:cubicBezTo>
                              <a:pt x="101319" y="20841"/>
                              <a:pt x="115752" y="23785"/>
                              <a:pt x="130358" y="25922"/>
                            </a:cubicBezTo>
                            <a:cubicBezTo>
                              <a:pt x="137633" y="26961"/>
                              <a:pt x="144965" y="27827"/>
                              <a:pt x="152354" y="28346"/>
                            </a:cubicBezTo>
                            <a:cubicBezTo>
                              <a:pt x="159686" y="28866"/>
                              <a:pt x="167076" y="29212"/>
                              <a:pt x="174466" y="29674"/>
                            </a:cubicBezTo>
                            <a:cubicBezTo>
                              <a:pt x="189245" y="30425"/>
                              <a:pt x="204024" y="32330"/>
                              <a:pt x="218515" y="35447"/>
                            </a:cubicBezTo>
                            <a:cubicBezTo>
                              <a:pt x="233006" y="38565"/>
                              <a:pt x="247265" y="42837"/>
                              <a:pt x="261179" y="47860"/>
                            </a:cubicBezTo>
                            <a:cubicBezTo>
                              <a:pt x="289063" y="57905"/>
                              <a:pt x="315793" y="70722"/>
                              <a:pt x="342350" y="83480"/>
                            </a:cubicBezTo>
                            <a:lnTo>
                              <a:pt x="340791" y="867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5" name="Freeform: Shape 2034">
                        <a:extLst>
                          <a:ext uri="{FF2B5EF4-FFF2-40B4-BE49-F238E27FC236}">
                            <a16:creationId xmlns:a16="http://schemas.microsoft.com/office/drawing/2014/main" id="{35B9FC5A-14E6-4C51-B901-8015FEB601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558" y="4937613"/>
                        <a:ext cx="300667" cy="101377"/>
                      </a:xfrm>
                      <a:custGeom>
                        <a:avLst/>
                        <a:gdLst>
                          <a:gd name="connsiteX0" fmla="*/ 298474 w 300667"/>
                          <a:gd name="connsiteY0" fmla="*/ 101377 h 101377"/>
                          <a:gd name="connsiteX1" fmla="*/ 265336 w 300667"/>
                          <a:gd name="connsiteY1" fmla="*/ 79959 h 101377"/>
                          <a:gd name="connsiteX2" fmla="*/ 256618 w 300667"/>
                          <a:gd name="connsiteY2" fmla="*/ 75282 h 101377"/>
                          <a:gd name="connsiteX3" fmla="*/ 247785 w 300667"/>
                          <a:gd name="connsiteY3" fmla="*/ 70837 h 101377"/>
                          <a:gd name="connsiteX4" fmla="*/ 238837 w 300667"/>
                          <a:gd name="connsiteY4" fmla="*/ 66622 h 101377"/>
                          <a:gd name="connsiteX5" fmla="*/ 229773 w 300667"/>
                          <a:gd name="connsiteY5" fmla="*/ 62697 h 101377"/>
                          <a:gd name="connsiteX6" fmla="*/ 192651 w 300667"/>
                          <a:gd name="connsiteY6" fmla="*/ 48783 h 101377"/>
                          <a:gd name="connsiteX7" fmla="*/ 173715 w 300667"/>
                          <a:gd name="connsiteY7" fmla="*/ 42779 h 101377"/>
                          <a:gd name="connsiteX8" fmla="*/ 154606 w 300667"/>
                          <a:gd name="connsiteY8" fmla="*/ 37353 h 101377"/>
                          <a:gd name="connsiteX9" fmla="*/ 77418 w 300667"/>
                          <a:gd name="connsiteY9" fmla="*/ 18301 h 101377"/>
                          <a:gd name="connsiteX10" fmla="*/ 0 w 300667"/>
                          <a:gd name="connsiteY10" fmla="*/ 0 h 101377"/>
                          <a:gd name="connsiteX11" fmla="*/ 77649 w 300667"/>
                          <a:gd name="connsiteY11" fmla="*/ 17435 h 101377"/>
                          <a:gd name="connsiteX12" fmla="*/ 155125 w 300667"/>
                          <a:gd name="connsiteY12" fmla="*/ 35678 h 101377"/>
                          <a:gd name="connsiteX13" fmla="*/ 174350 w 300667"/>
                          <a:gd name="connsiteY13" fmla="*/ 40932 h 101377"/>
                          <a:gd name="connsiteX14" fmla="*/ 193402 w 300667"/>
                          <a:gd name="connsiteY14" fmla="*/ 46763 h 101377"/>
                          <a:gd name="connsiteX15" fmla="*/ 230870 w 300667"/>
                          <a:gd name="connsiteY15" fmla="*/ 60330 h 101377"/>
                          <a:gd name="connsiteX16" fmla="*/ 240049 w 300667"/>
                          <a:gd name="connsiteY16" fmla="*/ 64198 h 101377"/>
                          <a:gd name="connsiteX17" fmla="*/ 249113 w 300667"/>
                          <a:gd name="connsiteY17" fmla="*/ 68354 h 101377"/>
                          <a:gd name="connsiteX18" fmla="*/ 258061 w 300667"/>
                          <a:gd name="connsiteY18" fmla="*/ 72742 h 101377"/>
                          <a:gd name="connsiteX19" fmla="*/ 266894 w 300667"/>
                          <a:gd name="connsiteY19" fmla="*/ 77361 h 101377"/>
                          <a:gd name="connsiteX20" fmla="*/ 300668 w 300667"/>
                          <a:gd name="connsiteY20" fmla="*/ 98606 h 101377"/>
                          <a:gd name="connsiteX21" fmla="*/ 298474 w 300667"/>
                          <a:gd name="connsiteY21" fmla="*/ 101377 h 1013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300667" h="101377">
                            <a:moveTo>
                              <a:pt x="298474" y="101377"/>
                            </a:moveTo>
                            <a:cubicBezTo>
                              <a:pt x="287851" y="93641"/>
                              <a:pt x="276824" y="86367"/>
                              <a:pt x="265336" y="79959"/>
                            </a:cubicBezTo>
                            <a:cubicBezTo>
                              <a:pt x="262507" y="78284"/>
                              <a:pt x="259505" y="76841"/>
                              <a:pt x="256618" y="75282"/>
                            </a:cubicBezTo>
                            <a:cubicBezTo>
                              <a:pt x="253732" y="73723"/>
                              <a:pt x="250787" y="72222"/>
                              <a:pt x="247785" y="70837"/>
                            </a:cubicBezTo>
                            <a:lnTo>
                              <a:pt x="238837" y="66622"/>
                            </a:lnTo>
                            <a:lnTo>
                              <a:pt x="229773" y="62697"/>
                            </a:lnTo>
                            <a:cubicBezTo>
                              <a:pt x="217591" y="57559"/>
                              <a:pt x="205237" y="52882"/>
                              <a:pt x="192651" y="48783"/>
                            </a:cubicBezTo>
                            <a:cubicBezTo>
                              <a:pt x="186416" y="46647"/>
                              <a:pt x="180066" y="44800"/>
                              <a:pt x="173715" y="42779"/>
                            </a:cubicBezTo>
                            <a:cubicBezTo>
                              <a:pt x="167365" y="40932"/>
                              <a:pt x="161014" y="39027"/>
                              <a:pt x="154606" y="37353"/>
                            </a:cubicBezTo>
                            <a:cubicBezTo>
                              <a:pt x="129031" y="30367"/>
                              <a:pt x="103225" y="24420"/>
                              <a:pt x="77418" y="18301"/>
                            </a:cubicBezTo>
                            <a:lnTo>
                              <a:pt x="0" y="0"/>
                            </a:lnTo>
                            <a:lnTo>
                              <a:pt x="77649" y="17435"/>
                            </a:lnTo>
                            <a:cubicBezTo>
                              <a:pt x="103513" y="23266"/>
                              <a:pt x="129435" y="28924"/>
                              <a:pt x="155125" y="35678"/>
                            </a:cubicBezTo>
                            <a:cubicBezTo>
                              <a:pt x="161534" y="37295"/>
                              <a:pt x="167942" y="39142"/>
                              <a:pt x="174350" y="40932"/>
                            </a:cubicBezTo>
                            <a:cubicBezTo>
                              <a:pt x="180701" y="42837"/>
                              <a:pt x="187109" y="44627"/>
                              <a:pt x="193402" y="46763"/>
                            </a:cubicBezTo>
                            <a:cubicBezTo>
                              <a:pt x="206045" y="50746"/>
                              <a:pt x="218573" y="55307"/>
                              <a:pt x="230870" y="60330"/>
                            </a:cubicBezTo>
                            <a:lnTo>
                              <a:pt x="240049" y="64198"/>
                            </a:lnTo>
                            <a:lnTo>
                              <a:pt x="249113" y="68354"/>
                            </a:lnTo>
                            <a:cubicBezTo>
                              <a:pt x="252173" y="69682"/>
                              <a:pt x="255117" y="71241"/>
                              <a:pt x="258061" y="72742"/>
                            </a:cubicBezTo>
                            <a:cubicBezTo>
                              <a:pt x="261006" y="74301"/>
                              <a:pt x="264008" y="75686"/>
                              <a:pt x="266894" y="77361"/>
                            </a:cubicBezTo>
                            <a:cubicBezTo>
                              <a:pt x="278614" y="83711"/>
                              <a:pt x="289814" y="90870"/>
                              <a:pt x="300668" y="98606"/>
                            </a:cubicBezTo>
                            <a:lnTo>
                              <a:pt x="298474" y="10137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6" name="Freeform: Shape 2035">
                        <a:extLst>
                          <a:ext uri="{FF2B5EF4-FFF2-40B4-BE49-F238E27FC236}">
                            <a16:creationId xmlns:a16="http://schemas.microsoft.com/office/drawing/2014/main" id="{A015AA50-55B6-42D8-BF3D-D5B4E14898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150" y="4995057"/>
                        <a:ext cx="292931" cy="88964"/>
                      </a:xfrm>
                      <a:custGeom>
                        <a:avLst/>
                        <a:gdLst>
                          <a:gd name="connsiteX0" fmla="*/ 291719 w 292931"/>
                          <a:gd name="connsiteY0" fmla="*/ 88965 h 88964"/>
                          <a:gd name="connsiteX1" fmla="*/ 219554 w 292931"/>
                          <a:gd name="connsiteY1" fmla="*/ 64660 h 88964"/>
                          <a:gd name="connsiteX2" fmla="*/ 146408 w 292931"/>
                          <a:gd name="connsiteY2" fmla="*/ 43010 h 88964"/>
                          <a:gd name="connsiteX3" fmla="*/ 0 w 292931"/>
                          <a:gd name="connsiteY3" fmla="*/ 0 h 88964"/>
                          <a:gd name="connsiteX4" fmla="*/ 146870 w 292931"/>
                          <a:gd name="connsiteY4" fmla="*/ 41336 h 88964"/>
                          <a:gd name="connsiteX5" fmla="*/ 220305 w 292931"/>
                          <a:gd name="connsiteY5" fmla="*/ 62120 h 88964"/>
                          <a:gd name="connsiteX6" fmla="*/ 292931 w 292931"/>
                          <a:gd name="connsiteY6" fmla="*/ 85674 h 88964"/>
                          <a:gd name="connsiteX7" fmla="*/ 291719 w 292931"/>
                          <a:gd name="connsiteY7" fmla="*/ 88965 h 88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92931" h="88964">
                            <a:moveTo>
                              <a:pt x="291719" y="88965"/>
                            </a:moveTo>
                            <a:cubicBezTo>
                              <a:pt x="268049" y="79901"/>
                              <a:pt x="243859" y="72049"/>
                              <a:pt x="219554" y="64660"/>
                            </a:cubicBezTo>
                            <a:cubicBezTo>
                              <a:pt x="195249" y="57270"/>
                              <a:pt x="170829" y="50227"/>
                              <a:pt x="146408" y="43010"/>
                            </a:cubicBezTo>
                            <a:lnTo>
                              <a:pt x="0" y="0"/>
                            </a:lnTo>
                            <a:lnTo>
                              <a:pt x="146870" y="41336"/>
                            </a:lnTo>
                            <a:cubicBezTo>
                              <a:pt x="171348" y="48264"/>
                              <a:pt x="195826" y="55018"/>
                              <a:pt x="220305" y="62120"/>
                            </a:cubicBezTo>
                            <a:cubicBezTo>
                              <a:pt x="244725" y="69278"/>
                              <a:pt x="269030" y="76899"/>
                              <a:pt x="292931" y="85674"/>
                            </a:cubicBezTo>
                            <a:lnTo>
                              <a:pt x="291719" y="88965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7" name="Freeform: Shape 2036">
                        <a:extLst>
                          <a:ext uri="{FF2B5EF4-FFF2-40B4-BE49-F238E27FC236}">
                            <a16:creationId xmlns:a16="http://schemas.microsoft.com/office/drawing/2014/main" id="{8BB7B9A3-351D-43F5-9153-5D1ADF6E58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202" y="5048285"/>
                        <a:ext cx="227463" cy="81113"/>
                      </a:xfrm>
                      <a:custGeom>
                        <a:avLst/>
                        <a:gdLst>
                          <a:gd name="connsiteX0" fmla="*/ 225905 w 227463"/>
                          <a:gd name="connsiteY0" fmla="*/ 81113 h 81113"/>
                          <a:gd name="connsiteX1" fmla="*/ 0 w 227463"/>
                          <a:gd name="connsiteY1" fmla="*/ 0 h 81113"/>
                          <a:gd name="connsiteX2" fmla="*/ 227464 w 227463"/>
                          <a:gd name="connsiteY2" fmla="*/ 77996 h 81113"/>
                          <a:gd name="connsiteX3" fmla="*/ 225905 w 227463"/>
                          <a:gd name="connsiteY3" fmla="*/ 81113 h 811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7463" h="81113">
                            <a:moveTo>
                              <a:pt x="225905" y="81113"/>
                            </a:moveTo>
                            <a:cubicBezTo>
                              <a:pt x="154837" y="44165"/>
                              <a:pt x="78631" y="16800"/>
                              <a:pt x="0" y="0"/>
                            </a:cubicBezTo>
                            <a:cubicBezTo>
                              <a:pt x="78862" y="15645"/>
                              <a:pt x="155587" y="41971"/>
                              <a:pt x="227464" y="77996"/>
                            </a:cubicBezTo>
                            <a:lnTo>
                              <a:pt x="225905" y="8111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38" name="Freeform: Shape 2037">
                        <a:extLst>
                          <a:ext uri="{FF2B5EF4-FFF2-40B4-BE49-F238E27FC236}">
                            <a16:creationId xmlns:a16="http://schemas.microsoft.com/office/drawing/2014/main" id="{4C37225C-D400-46A5-AA19-A62CF54A95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74" y="5134995"/>
                        <a:ext cx="179719" cy="39607"/>
                      </a:xfrm>
                      <a:custGeom>
                        <a:avLst/>
                        <a:gdLst>
                          <a:gd name="connsiteX0" fmla="*/ 178218 w 179719"/>
                          <a:gd name="connsiteY0" fmla="*/ 39608 h 39607"/>
                          <a:gd name="connsiteX1" fmla="*/ 0 w 179719"/>
                          <a:gd name="connsiteY1" fmla="*/ 235 h 39607"/>
                          <a:gd name="connsiteX2" fmla="*/ 179719 w 179719"/>
                          <a:gd name="connsiteY2" fmla="*/ 36490 h 39607"/>
                          <a:gd name="connsiteX3" fmla="*/ 178218 w 179719"/>
                          <a:gd name="connsiteY3" fmla="*/ 39608 h 396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79719" h="39607">
                            <a:moveTo>
                              <a:pt x="178218" y="39608"/>
                            </a:moveTo>
                            <a:cubicBezTo>
                              <a:pt x="123200" y="12878"/>
                              <a:pt x="61600" y="-747"/>
                              <a:pt x="0" y="235"/>
                            </a:cubicBezTo>
                            <a:cubicBezTo>
                              <a:pt x="61542" y="-1901"/>
                              <a:pt x="123662" y="10569"/>
                              <a:pt x="179719" y="36490"/>
                            </a:cubicBezTo>
                            <a:lnTo>
                              <a:pt x="178218" y="39608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26" name="Graphic 3">
                  <a:extLst>
                    <a:ext uri="{FF2B5EF4-FFF2-40B4-BE49-F238E27FC236}">
                      <a16:creationId xmlns:a16="http://schemas.microsoft.com/office/drawing/2014/main" id="{2086830F-6CEA-4E8D-953F-99C1223ECD9C}"/>
                    </a:ext>
                  </a:extLst>
                </p:cNvPr>
                <p:cNvGrpSpPr/>
                <p:nvPr/>
              </p:nvGrpSpPr>
              <p:grpSpPr>
                <a:xfrm>
                  <a:off x="371226" y="5065210"/>
                  <a:ext cx="1148510" cy="615898"/>
                  <a:chOff x="371226" y="5065210"/>
                  <a:chExt cx="1148510" cy="615898"/>
                </a:xfrm>
              </p:grpSpPr>
              <p:grpSp>
                <p:nvGrpSpPr>
                  <p:cNvPr id="2003" name="Graphic 3">
                    <a:extLst>
                      <a:ext uri="{FF2B5EF4-FFF2-40B4-BE49-F238E27FC236}">
                        <a16:creationId xmlns:a16="http://schemas.microsoft.com/office/drawing/2014/main" id="{DCEE8989-1A90-405B-9B30-A0585BE6E9B0}"/>
                      </a:ext>
                    </a:extLst>
                  </p:cNvPr>
                  <p:cNvGrpSpPr/>
                  <p:nvPr/>
                </p:nvGrpSpPr>
                <p:grpSpPr>
                  <a:xfrm>
                    <a:off x="371226" y="5065210"/>
                    <a:ext cx="1148510" cy="615898"/>
                    <a:chOff x="371226" y="5065210"/>
                    <a:chExt cx="1148510" cy="615898"/>
                  </a:xfrm>
                  <a:solidFill>
                    <a:srgbClr val="FBFFFF"/>
                  </a:solidFill>
                </p:grpSpPr>
                <p:sp>
                  <p:nvSpPr>
                    <p:cNvPr id="2020" name="Freeform: Shape 2019">
                      <a:extLst>
                        <a:ext uri="{FF2B5EF4-FFF2-40B4-BE49-F238E27FC236}">
                          <a16:creationId xmlns:a16="http://schemas.microsoft.com/office/drawing/2014/main" id="{5D7509E2-DD38-4C65-955F-3764E1F4E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226" y="5180145"/>
                      <a:ext cx="1148510" cy="500963"/>
                    </a:xfrm>
                    <a:custGeom>
                      <a:avLst/>
                      <a:gdLst>
                        <a:gd name="connsiteX0" fmla="*/ 1125540 w 1148510"/>
                        <a:gd name="connsiteY0" fmla="*/ 0 h 500963"/>
                        <a:gd name="connsiteX1" fmla="*/ 1147132 w 1148510"/>
                        <a:gd name="connsiteY1" fmla="*/ 41625 h 500963"/>
                        <a:gd name="connsiteX2" fmla="*/ 932427 w 1148510"/>
                        <a:gd name="connsiteY2" fmla="*/ 310309 h 500963"/>
                        <a:gd name="connsiteX3" fmla="*/ 501343 w 1148510"/>
                        <a:gd name="connsiteY3" fmla="*/ 490317 h 500963"/>
                        <a:gd name="connsiteX4" fmla="*/ 221517 w 1148510"/>
                        <a:gd name="connsiteY4" fmla="*/ 473343 h 500963"/>
                        <a:gd name="connsiteX5" fmla="*/ 0 w 1148510"/>
                        <a:gd name="connsiteY5" fmla="*/ 385937 h 500963"/>
                        <a:gd name="connsiteX6" fmla="*/ 1125540 w 1148510"/>
                        <a:gd name="connsiteY6" fmla="*/ 0 h 500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48510" h="500963">
                          <a:moveTo>
                            <a:pt x="1125540" y="0"/>
                          </a:moveTo>
                          <a:cubicBezTo>
                            <a:pt x="1125540" y="0"/>
                            <a:pt x="1155157" y="9064"/>
                            <a:pt x="1147132" y="41625"/>
                          </a:cubicBezTo>
                          <a:cubicBezTo>
                            <a:pt x="1139107" y="74185"/>
                            <a:pt x="1178538" y="163959"/>
                            <a:pt x="932427" y="310309"/>
                          </a:cubicBezTo>
                          <a:cubicBezTo>
                            <a:pt x="686374" y="456659"/>
                            <a:pt x="559537" y="472593"/>
                            <a:pt x="501343" y="490317"/>
                          </a:cubicBezTo>
                          <a:cubicBezTo>
                            <a:pt x="443150" y="508040"/>
                            <a:pt x="284041" y="504461"/>
                            <a:pt x="221517" y="473343"/>
                          </a:cubicBezTo>
                          <a:cubicBezTo>
                            <a:pt x="158994" y="442226"/>
                            <a:pt x="56289" y="371504"/>
                            <a:pt x="0" y="385937"/>
                          </a:cubicBezTo>
                          <a:cubicBezTo>
                            <a:pt x="0" y="385937"/>
                            <a:pt x="881565" y="37699"/>
                            <a:pt x="1125540" y="0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21" name="Freeform: Shape 2020">
                      <a:extLst>
                        <a:ext uri="{FF2B5EF4-FFF2-40B4-BE49-F238E27FC236}">
                          <a16:creationId xmlns:a16="http://schemas.microsoft.com/office/drawing/2014/main" id="{60915E0A-C858-4111-A49F-D89C229EA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226" y="5065210"/>
                      <a:ext cx="1132263" cy="500930"/>
                    </a:xfrm>
                    <a:custGeom>
                      <a:avLst/>
                      <a:gdLst>
                        <a:gd name="connsiteX0" fmla="*/ 1116072 w 1132263"/>
                        <a:gd name="connsiteY0" fmla="*/ 131273 h 500930"/>
                        <a:gd name="connsiteX1" fmla="*/ 1111396 w 1132263"/>
                        <a:gd name="connsiteY1" fmla="*/ 49236 h 500930"/>
                        <a:gd name="connsiteX2" fmla="*/ 539446 w 1132263"/>
                        <a:gd name="connsiteY2" fmla="*/ 62919 h 500930"/>
                        <a:gd name="connsiteX3" fmla="*/ 46936 w 1132263"/>
                        <a:gd name="connsiteY3" fmla="*/ 386275 h 500930"/>
                        <a:gd name="connsiteX4" fmla="*/ 0 w 1132263"/>
                        <a:gd name="connsiteY4" fmla="*/ 500930 h 500930"/>
                        <a:gd name="connsiteX5" fmla="*/ 1116072 w 1132263"/>
                        <a:gd name="connsiteY5" fmla="*/ 131273 h 500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32263" h="500930">
                          <a:moveTo>
                            <a:pt x="1116072" y="131273"/>
                          </a:moveTo>
                          <a:cubicBezTo>
                            <a:pt x="1116072" y="131273"/>
                            <a:pt x="1155445" y="93401"/>
                            <a:pt x="1111396" y="49236"/>
                          </a:cubicBezTo>
                          <a:cubicBezTo>
                            <a:pt x="1067346" y="5071"/>
                            <a:pt x="900097" y="-40768"/>
                            <a:pt x="539446" y="62919"/>
                          </a:cubicBezTo>
                          <a:cubicBezTo>
                            <a:pt x="178796" y="166605"/>
                            <a:pt x="91678" y="241656"/>
                            <a:pt x="46936" y="386275"/>
                          </a:cubicBezTo>
                          <a:cubicBezTo>
                            <a:pt x="46936" y="386275"/>
                            <a:pt x="52420" y="481936"/>
                            <a:pt x="0" y="500930"/>
                          </a:cubicBezTo>
                          <a:cubicBezTo>
                            <a:pt x="0" y="500872"/>
                            <a:pt x="736601" y="342341"/>
                            <a:pt x="1116072" y="13127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004" name="Graphic 3">
                    <a:extLst>
                      <a:ext uri="{FF2B5EF4-FFF2-40B4-BE49-F238E27FC236}">
                        <a16:creationId xmlns:a16="http://schemas.microsoft.com/office/drawing/2014/main" id="{7935D15E-19D1-416C-B883-CFE35928B2C8}"/>
                      </a:ext>
                    </a:extLst>
                  </p:cNvPr>
                  <p:cNvGrpSpPr/>
                  <p:nvPr/>
                </p:nvGrpSpPr>
                <p:grpSpPr>
                  <a:xfrm>
                    <a:off x="378530" y="5070318"/>
                    <a:ext cx="1137317" cy="606184"/>
                    <a:chOff x="378530" y="5070318"/>
                    <a:chExt cx="1137317" cy="606184"/>
                  </a:xfrm>
                  <a:solidFill>
                    <a:srgbClr val="A0BDAB"/>
                  </a:solidFill>
                </p:grpSpPr>
                <p:pic>
                  <p:nvPicPr>
                    <p:cNvPr id="2005" name="Picture 2004">
                      <a:extLst>
                        <a:ext uri="{FF2B5EF4-FFF2-40B4-BE49-F238E27FC236}">
                          <a16:creationId xmlns:a16="http://schemas.microsoft.com/office/drawing/2014/main" id="{B3379814-AC8A-4FD5-B393-3D6CC7B928B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378530" y="5185782"/>
                      <a:ext cx="1137317" cy="490720"/>
                    </a:xfrm>
                    <a:custGeom>
                      <a:avLst/>
                      <a:gdLst>
                        <a:gd name="connsiteX0" fmla="*/ 259 w 1137317"/>
                        <a:gd name="connsiteY0" fmla="*/ 338 h 490720"/>
                        <a:gd name="connsiteX1" fmla="*/ 1137577 w 1137317"/>
                        <a:gd name="connsiteY1" fmla="*/ 338 h 490720"/>
                        <a:gd name="connsiteX2" fmla="*/ 1137577 w 1137317"/>
                        <a:gd name="connsiteY2" fmla="*/ 491058 h 490720"/>
                        <a:gd name="connsiteX3" fmla="*/ 259 w 1137317"/>
                        <a:gd name="connsiteY3" fmla="*/ 491058 h 4907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37317" h="490720">
                          <a:moveTo>
                            <a:pt x="259" y="338"/>
                          </a:moveTo>
                          <a:lnTo>
                            <a:pt x="1137577" y="338"/>
                          </a:lnTo>
                          <a:lnTo>
                            <a:pt x="1137577" y="491058"/>
                          </a:lnTo>
                          <a:lnTo>
                            <a:pt x="259" y="491058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2006" name="Picture 2005">
                      <a:extLst>
                        <a:ext uri="{FF2B5EF4-FFF2-40B4-BE49-F238E27FC236}">
                          <a16:creationId xmlns:a16="http://schemas.microsoft.com/office/drawing/2014/main" id="{1AD4925E-8F79-4E24-AEA3-4E8D5C78C9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378530" y="5070318"/>
                      <a:ext cx="1119997" cy="496493"/>
                    </a:xfrm>
                    <a:custGeom>
                      <a:avLst/>
                      <a:gdLst>
                        <a:gd name="connsiteX0" fmla="*/ 259 w 1119997"/>
                        <a:gd name="connsiteY0" fmla="*/ 318 h 496493"/>
                        <a:gd name="connsiteX1" fmla="*/ 1120257 w 1119997"/>
                        <a:gd name="connsiteY1" fmla="*/ 318 h 496493"/>
                        <a:gd name="connsiteX2" fmla="*/ 1120257 w 1119997"/>
                        <a:gd name="connsiteY2" fmla="*/ 496812 h 496493"/>
                        <a:gd name="connsiteX3" fmla="*/ 259 w 1119997"/>
                        <a:gd name="connsiteY3" fmla="*/ 496812 h 496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9997" h="496493">
                          <a:moveTo>
                            <a:pt x="259" y="318"/>
                          </a:moveTo>
                          <a:lnTo>
                            <a:pt x="1120257" y="318"/>
                          </a:lnTo>
                          <a:lnTo>
                            <a:pt x="1120257" y="496812"/>
                          </a:lnTo>
                          <a:lnTo>
                            <a:pt x="259" y="496812"/>
                          </a:lnTo>
                          <a:close/>
                        </a:path>
                      </a:pathLst>
                    </a:custGeom>
                  </p:spPr>
                </p:pic>
                <p:grpSp>
                  <p:nvGrpSpPr>
                    <p:cNvPr id="2007" name="Graphic 3">
                      <a:extLst>
                        <a:ext uri="{FF2B5EF4-FFF2-40B4-BE49-F238E27FC236}">
                          <a16:creationId xmlns:a16="http://schemas.microsoft.com/office/drawing/2014/main" id="{75B4E476-FD76-416D-9B4E-2D663C442D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4715" y="5136126"/>
                      <a:ext cx="964814" cy="507836"/>
                      <a:chOff x="494715" y="5136126"/>
                      <a:chExt cx="964814" cy="507836"/>
                    </a:xfrm>
                    <a:solidFill>
                      <a:srgbClr val="A0BDAB"/>
                    </a:solidFill>
                  </p:grpSpPr>
                  <p:sp>
                    <p:nvSpPr>
                      <p:cNvPr id="2008" name="Freeform: Shape 2007">
                        <a:extLst>
                          <a:ext uri="{FF2B5EF4-FFF2-40B4-BE49-F238E27FC236}">
                            <a16:creationId xmlns:a16="http://schemas.microsoft.com/office/drawing/2014/main" id="{A2B4DAF7-5D7E-4982-9E62-59BA18DF49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5344" y="5208837"/>
                        <a:ext cx="214185" cy="281442"/>
                      </a:xfrm>
                      <a:custGeom>
                        <a:avLst/>
                        <a:gdLst>
                          <a:gd name="connsiteX0" fmla="*/ 213666 w 214185"/>
                          <a:gd name="connsiteY0" fmla="*/ 7563 h 281442"/>
                          <a:gd name="connsiteX1" fmla="*/ 0 w 214185"/>
                          <a:gd name="connsiteY1" fmla="*/ 281443 h 281442"/>
                          <a:gd name="connsiteX2" fmla="*/ 214185 w 214185"/>
                          <a:gd name="connsiteY2" fmla="*/ 0 h 281442"/>
                          <a:gd name="connsiteX3" fmla="*/ 213666 w 214185"/>
                          <a:gd name="connsiteY3" fmla="*/ 7563 h 2814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185" h="281442">
                            <a:moveTo>
                              <a:pt x="213666" y="7563"/>
                            </a:moveTo>
                            <a:cubicBezTo>
                              <a:pt x="171348" y="118754"/>
                              <a:pt x="98952" y="216148"/>
                              <a:pt x="0" y="281443"/>
                            </a:cubicBezTo>
                            <a:cubicBezTo>
                              <a:pt x="98317" y="215167"/>
                              <a:pt x="173196" y="110845"/>
                              <a:pt x="214185" y="0"/>
                            </a:cubicBezTo>
                            <a:lnTo>
                              <a:pt x="213666" y="756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09" name="Freeform: Shape 2008">
                        <a:extLst>
                          <a:ext uri="{FF2B5EF4-FFF2-40B4-BE49-F238E27FC236}">
                            <a16:creationId xmlns:a16="http://schemas.microsoft.com/office/drawing/2014/main" id="{D6C47310-87CE-4BB3-8AAE-B6201BF11B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1130" y="5276499"/>
                        <a:ext cx="211125" cy="277170"/>
                      </a:xfrm>
                      <a:custGeom>
                        <a:avLst/>
                        <a:gdLst>
                          <a:gd name="connsiteX0" fmla="*/ 196981 w 211125"/>
                          <a:gd name="connsiteY0" fmla="*/ 23843 h 277170"/>
                          <a:gd name="connsiteX1" fmla="*/ 150507 w 211125"/>
                          <a:gd name="connsiteY1" fmla="*/ 89369 h 277170"/>
                          <a:gd name="connsiteX2" fmla="*/ 102301 w 211125"/>
                          <a:gd name="connsiteY2" fmla="*/ 153567 h 277170"/>
                          <a:gd name="connsiteX3" fmla="*/ 53344 w 211125"/>
                          <a:gd name="connsiteY3" fmla="*/ 217187 h 277170"/>
                          <a:gd name="connsiteX4" fmla="*/ 0 w 211125"/>
                          <a:gd name="connsiteY4" fmla="*/ 277171 h 277170"/>
                          <a:gd name="connsiteX5" fmla="*/ 52651 w 211125"/>
                          <a:gd name="connsiteY5" fmla="*/ 216610 h 277170"/>
                          <a:gd name="connsiteX6" fmla="*/ 100915 w 211125"/>
                          <a:gd name="connsiteY6" fmla="*/ 152470 h 277170"/>
                          <a:gd name="connsiteX7" fmla="*/ 148429 w 211125"/>
                          <a:gd name="connsiteY7" fmla="*/ 87752 h 277170"/>
                          <a:gd name="connsiteX8" fmla="*/ 211125 w 211125"/>
                          <a:gd name="connsiteY8" fmla="*/ 0 h 277170"/>
                          <a:gd name="connsiteX9" fmla="*/ 196981 w 211125"/>
                          <a:gd name="connsiteY9" fmla="*/ 23843 h 277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11125" h="277170">
                            <a:moveTo>
                              <a:pt x="196981" y="23843"/>
                            </a:moveTo>
                            <a:cubicBezTo>
                              <a:pt x="182144" y="46185"/>
                              <a:pt x="166441" y="67893"/>
                              <a:pt x="150507" y="89369"/>
                            </a:cubicBezTo>
                            <a:cubicBezTo>
                              <a:pt x="134515" y="110845"/>
                              <a:pt x="118350" y="132206"/>
                              <a:pt x="102301" y="153567"/>
                            </a:cubicBezTo>
                            <a:cubicBezTo>
                              <a:pt x="86194" y="174928"/>
                              <a:pt x="70144" y="196346"/>
                              <a:pt x="53344" y="217187"/>
                            </a:cubicBezTo>
                            <a:cubicBezTo>
                              <a:pt x="36544" y="238028"/>
                              <a:pt x="18994" y="258292"/>
                              <a:pt x="0" y="277171"/>
                            </a:cubicBezTo>
                            <a:cubicBezTo>
                              <a:pt x="18763" y="258061"/>
                              <a:pt x="36082" y="237624"/>
                              <a:pt x="52651" y="216610"/>
                            </a:cubicBezTo>
                            <a:cubicBezTo>
                              <a:pt x="69221" y="195596"/>
                              <a:pt x="85039" y="174004"/>
                              <a:pt x="100915" y="152470"/>
                            </a:cubicBezTo>
                            <a:cubicBezTo>
                              <a:pt x="116734" y="130878"/>
                              <a:pt x="132668" y="109402"/>
                              <a:pt x="148429" y="87752"/>
                            </a:cubicBezTo>
                            <a:cubicBezTo>
                              <a:pt x="164132" y="66103"/>
                              <a:pt x="196577" y="22400"/>
                              <a:pt x="211125" y="0"/>
                            </a:cubicBezTo>
                            <a:lnTo>
                              <a:pt x="196981" y="23843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0" name="Freeform: Shape 2009">
                        <a:extLst>
                          <a:ext uri="{FF2B5EF4-FFF2-40B4-BE49-F238E27FC236}">
                            <a16:creationId xmlns:a16="http://schemas.microsoft.com/office/drawing/2014/main" id="{CE2D09A1-B14A-4310-98AE-0B491DF5C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6318" y="5360557"/>
                        <a:ext cx="183471" cy="252403"/>
                      </a:xfrm>
                      <a:custGeom>
                        <a:avLst/>
                        <a:gdLst>
                          <a:gd name="connsiteX0" fmla="*/ 183472 w 183471"/>
                          <a:gd name="connsiteY0" fmla="*/ 346 h 252403"/>
                          <a:gd name="connsiteX1" fmla="*/ 178680 w 183471"/>
                          <a:gd name="connsiteY1" fmla="*/ 40585 h 252403"/>
                          <a:gd name="connsiteX2" fmla="*/ 168692 w 183471"/>
                          <a:gd name="connsiteY2" fmla="*/ 79959 h 252403"/>
                          <a:gd name="connsiteX3" fmla="*/ 148602 w 183471"/>
                          <a:gd name="connsiteY3" fmla="*/ 115290 h 252403"/>
                          <a:gd name="connsiteX4" fmla="*/ 119620 w 183471"/>
                          <a:gd name="connsiteY4" fmla="*/ 143579 h 252403"/>
                          <a:gd name="connsiteX5" fmla="*/ 0 w 183471"/>
                          <a:gd name="connsiteY5" fmla="*/ 252404 h 252403"/>
                          <a:gd name="connsiteX6" fmla="*/ 118408 w 183471"/>
                          <a:gd name="connsiteY6" fmla="*/ 142251 h 252403"/>
                          <a:gd name="connsiteX7" fmla="*/ 146928 w 183471"/>
                          <a:gd name="connsiteY7" fmla="*/ 113847 h 252403"/>
                          <a:gd name="connsiteX8" fmla="*/ 166268 w 183471"/>
                          <a:gd name="connsiteY8" fmla="*/ 79035 h 252403"/>
                          <a:gd name="connsiteX9" fmla="*/ 175678 w 183471"/>
                          <a:gd name="connsiteY9" fmla="*/ 40066 h 252403"/>
                          <a:gd name="connsiteX10" fmla="*/ 180008 w 183471"/>
                          <a:gd name="connsiteY10" fmla="*/ 0 h 252403"/>
                          <a:gd name="connsiteX11" fmla="*/ 183472 w 183471"/>
                          <a:gd name="connsiteY11" fmla="*/ 346 h 252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3471" h="252403">
                            <a:moveTo>
                              <a:pt x="183472" y="346"/>
                            </a:moveTo>
                            <a:cubicBezTo>
                              <a:pt x="182202" y="13740"/>
                              <a:pt x="180932" y="27249"/>
                              <a:pt x="178680" y="40585"/>
                            </a:cubicBezTo>
                            <a:cubicBezTo>
                              <a:pt x="176544" y="53922"/>
                              <a:pt x="173427" y="67200"/>
                              <a:pt x="168692" y="79959"/>
                            </a:cubicBezTo>
                            <a:cubicBezTo>
                              <a:pt x="163901" y="92660"/>
                              <a:pt x="157377" y="104841"/>
                              <a:pt x="148602" y="115290"/>
                            </a:cubicBezTo>
                            <a:cubicBezTo>
                              <a:pt x="139827" y="125740"/>
                              <a:pt x="129492" y="134458"/>
                              <a:pt x="119620" y="143579"/>
                            </a:cubicBezTo>
                            <a:lnTo>
                              <a:pt x="0" y="252404"/>
                            </a:lnTo>
                            <a:lnTo>
                              <a:pt x="118408" y="142251"/>
                            </a:lnTo>
                            <a:cubicBezTo>
                              <a:pt x="128222" y="133014"/>
                              <a:pt x="138441" y="124181"/>
                              <a:pt x="146928" y="113847"/>
                            </a:cubicBezTo>
                            <a:cubicBezTo>
                              <a:pt x="155414" y="103513"/>
                              <a:pt x="161649" y="91505"/>
                              <a:pt x="166268" y="79035"/>
                            </a:cubicBezTo>
                            <a:cubicBezTo>
                              <a:pt x="170771" y="66449"/>
                              <a:pt x="173715" y="53344"/>
                              <a:pt x="175678" y="40066"/>
                            </a:cubicBezTo>
                            <a:cubicBezTo>
                              <a:pt x="177756" y="26788"/>
                              <a:pt x="178853" y="13394"/>
                              <a:pt x="180008" y="0"/>
                            </a:cubicBezTo>
                            <a:lnTo>
                              <a:pt x="183472" y="34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1" name="Freeform: Shape 2010">
                        <a:extLst>
                          <a:ext uri="{FF2B5EF4-FFF2-40B4-BE49-F238E27FC236}">
                            <a16:creationId xmlns:a16="http://schemas.microsoft.com/office/drawing/2014/main" id="{286BF245-F16F-4AEE-89CC-F4315078F8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8718" y="5401489"/>
                        <a:ext cx="174292" cy="242473"/>
                      </a:xfrm>
                      <a:custGeom>
                        <a:avLst/>
                        <a:gdLst>
                          <a:gd name="connsiteX0" fmla="*/ 174292 w 174292"/>
                          <a:gd name="connsiteY0" fmla="*/ 1270 h 242473"/>
                          <a:gd name="connsiteX1" fmla="*/ 136074 w 174292"/>
                          <a:gd name="connsiteY1" fmla="*/ 65352 h 242473"/>
                          <a:gd name="connsiteX2" fmla="*/ 91736 w 174292"/>
                          <a:gd name="connsiteY2" fmla="*/ 125163 h 242473"/>
                          <a:gd name="connsiteX3" fmla="*/ 0 w 174292"/>
                          <a:gd name="connsiteY3" fmla="*/ 242474 h 242473"/>
                          <a:gd name="connsiteX4" fmla="*/ 90350 w 174292"/>
                          <a:gd name="connsiteY4" fmla="*/ 124181 h 242473"/>
                          <a:gd name="connsiteX5" fmla="*/ 133996 w 174292"/>
                          <a:gd name="connsiteY5" fmla="*/ 63909 h 242473"/>
                          <a:gd name="connsiteX6" fmla="*/ 171117 w 174292"/>
                          <a:gd name="connsiteY6" fmla="*/ 0 h 242473"/>
                          <a:gd name="connsiteX7" fmla="*/ 174292 w 174292"/>
                          <a:gd name="connsiteY7" fmla="*/ 1270 h 2424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74292" h="242473">
                            <a:moveTo>
                              <a:pt x="174292" y="1270"/>
                            </a:moveTo>
                            <a:cubicBezTo>
                              <a:pt x="164478" y="24363"/>
                              <a:pt x="150565" y="45262"/>
                              <a:pt x="136074" y="65352"/>
                            </a:cubicBezTo>
                            <a:cubicBezTo>
                              <a:pt x="121468" y="85443"/>
                              <a:pt x="106689" y="105361"/>
                              <a:pt x="91736" y="125163"/>
                            </a:cubicBezTo>
                            <a:cubicBezTo>
                              <a:pt x="61831" y="164767"/>
                              <a:pt x="31233" y="203851"/>
                              <a:pt x="0" y="242474"/>
                            </a:cubicBezTo>
                            <a:cubicBezTo>
                              <a:pt x="30771" y="203562"/>
                              <a:pt x="60907" y="164074"/>
                              <a:pt x="90350" y="124181"/>
                            </a:cubicBezTo>
                            <a:cubicBezTo>
                              <a:pt x="105072" y="104206"/>
                              <a:pt x="119620" y="84115"/>
                              <a:pt x="133996" y="63909"/>
                            </a:cubicBezTo>
                            <a:cubicBezTo>
                              <a:pt x="148255" y="43703"/>
                              <a:pt x="161822" y="22804"/>
                              <a:pt x="171117" y="0"/>
                            </a:cubicBezTo>
                            <a:lnTo>
                              <a:pt x="174292" y="127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2" name="Freeform: Shape 2011">
                        <a:extLst>
                          <a:ext uri="{FF2B5EF4-FFF2-40B4-BE49-F238E27FC236}">
                            <a16:creationId xmlns:a16="http://schemas.microsoft.com/office/drawing/2014/main" id="{26895E47-1260-4640-B908-55BB84EDD8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7782" y="5453909"/>
                        <a:ext cx="146350" cy="176486"/>
                      </a:xfrm>
                      <a:custGeom>
                        <a:avLst/>
                        <a:gdLst>
                          <a:gd name="connsiteX0" fmla="*/ 146350 w 146350"/>
                          <a:gd name="connsiteY0" fmla="*/ 2656 h 176486"/>
                          <a:gd name="connsiteX1" fmla="*/ 126029 w 146350"/>
                          <a:gd name="connsiteY1" fmla="*/ 22400 h 176486"/>
                          <a:gd name="connsiteX2" fmla="*/ 110268 w 146350"/>
                          <a:gd name="connsiteY2" fmla="*/ 46128 h 176486"/>
                          <a:gd name="connsiteX3" fmla="*/ 97047 w 146350"/>
                          <a:gd name="connsiteY3" fmla="*/ 71645 h 176486"/>
                          <a:gd name="connsiteX4" fmla="*/ 90062 w 146350"/>
                          <a:gd name="connsiteY4" fmla="*/ 84289 h 176486"/>
                          <a:gd name="connsiteX5" fmla="*/ 82210 w 146350"/>
                          <a:gd name="connsiteY5" fmla="*/ 96412 h 176486"/>
                          <a:gd name="connsiteX6" fmla="*/ 43934 w 146350"/>
                          <a:gd name="connsiteY6" fmla="*/ 139365 h 176486"/>
                          <a:gd name="connsiteX7" fmla="*/ 0 w 146350"/>
                          <a:gd name="connsiteY7" fmla="*/ 176486 h 176486"/>
                          <a:gd name="connsiteX8" fmla="*/ 43356 w 146350"/>
                          <a:gd name="connsiteY8" fmla="*/ 138730 h 176486"/>
                          <a:gd name="connsiteX9" fmla="*/ 80825 w 146350"/>
                          <a:gd name="connsiteY9" fmla="*/ 95431 h 176486"/>
                          <a:gd name="connsiteX10" fmla="*/ 108016 w 146350"/>
                          <a:gd name="connsiteY10" fmla="*/ 44915 h 176486"/>
                          <a:gd name="connsiteX11" fmla="*/ 123662 w 146350"/>
                          <a:gd name="connsiteY11" fmla="*/ 20553 h 176486"/>
                          <a:gd name="connsiteX12" fmla="*/ 144214 w 146350"/>
                          <a:gd name="connsiteY12" fmla="*/ 0 h 176486"/>
                          <a:gd name="connsiteX13" fmla="*/ 146350 w 146350"/>
                          <a:gd name="connsiteY13" fmla="*/ 2656 h 176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6350" h="176486">
                            <a:moveTo>
                              <a:pt x="146350" y="2656"/>
                            </a:moveTo>
                            <a:cubicBezTo>
                              <a:pt x="138903" y="8487"/>
                              <a:pt x="132033" y="15126"/>
                              <a:pt x="126029" y="22400"/>
                            </a:cubicBezTo>
                            <a:cubicBezTo>
                              <a:pt x="119967" y="29674"/>
                              <a:pt x="114886" y="37757"/>
                              <a:pt x="110268" y="46128"/>
                            </a:cubicBezTo>
                            <a:cubicBezTo>
                              <a:pt x="105649" y="54499"/>
                              <a:pt x="101493" y="63101"/>
                              <a:pt x="97047" y="71645"/>
                            </a:cubicBezTo>
                            <a:cubicBezTo>
                              <a:pt x="94796" y="75917"/>
                              <a:pt x="92544" y="80132"/>
                              <a:pt x="90062" y="84289"/>
                            </a:cubicBezTo>
                            <a:cubicBezTo>
                              <a:pt x="87579" y="88387"/>
                              <a:pt x="84981" y="92486"/>
                              <a:pt x="82210" y="96412"/>
                            </a:cubicBezTo>
                            <a:cubicBezTo>
                              <a:pt x="71183" y="112231"/>
                              <a:pt x="58020" y="126375"/>
                              <a:pt x="43934" y="139365"/>
                            </a:cubicBezTo>
                            <a:cubicBezTo>
                              <a:pt x="29847" y="152412"/>
                              <a:pt x="14953" y="164478"/>
                              <a:pt x="0" y="176486"/>
                            </a:cubicBezTo>
                            <a:cubicBezTo>
                              <a:pt x="14779" y="164247"/>
                              <a:pt x="29501" y="151950"/>
                              <a:pt x="43356" y="138730"/>
                            </a:cubicBezTo>
                            <a:cubicBezTo>
                              <a:pt x="57212" y="125509"/>
                              <a:pt x="70086" y="111249"/>
                              <a:pt x="80825" y="95431"/>
                            </a:cubicBezTo>
                            <a:cubicBezTo>
                              <a:pt x="91736" y="79728"/>
                              <a:pt x="99010" y="61946"/>
                              <a:pt x="108016" y="44915"/>
                            </a:cubicBezTo>
                            <a:cubicBezTo>
                              <a:pt x="112519" y="36429"/>
                              <a:pt x="117600" y="28115"/>
                              <a:pt x="123662" y="20553"/>
                            </a:cubicBezTo>
                            <a:cubicBezTo>
                              <a:pt x="129723" y="12990"/>
                              <a:pt x="136594" y="6062"/>
                              <a:pt x="144214" y="0"/>
                            </a:cubicBezTo>
                            <a:lnTo>
                              <a:pt x="146350" y="265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3" name="Freeform: Shape 2012">
                        <a:extLst>
                          <a:ext uri="{FF2B5EF4-FFF2-40B4-BE49-F238E27FC236}">
                            <a16:creationId xmlns:a16="http://schemas.microsoft.com/office/drawing/2014/main" id="{BBD7C762-33F5-48FB-AA71-F90734F9F4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386" y="5498478"/>
                        <a:ext cx="76443" cy="108420"/>
                      </a:xfrm>
                      <a:custGeom>
                        <a:avLst/>
                        <a:gdLst>
                          <a:gd name="connsiteX0" fmla="*/ 73724 w 76443"/>
                          <a:gd name="connsiteY0" fmla="*/ 0 h 108420"/>
                          <a:gd name="connsiteX1" fmla="*/ 76437 w 76443"/>
                          <a:gd name="connsiteY1" fmla="*/ 12124 h 108420"/>
                          <a:gd name="connsiteX2" fmla="*/ 74532 w 76443"/>
                          <a:gd name="connsiteY2" fmla="*/ 20610 h 108420"/>
                          <a:gd name="connsiteX3" fmla="*/ 65988 w 76443"/>
                          <a:gd name="connsiteY3" fmla="*/ 35043 h 108420"/>
                          <a:gd name="connsiteX4" fmla="*/ 45608 w 76443"/>
                          <a:gd name="connsiteY4" fmla="*/ 60965 h 108420"/>
                          <a:gd name="connsiteX5" fmla="*/ 0 w 76443"/>
                          <a:gd name="connsiteY5" fmla="*/ 108420 h 108420"/>
                          <a:gd name="connsiteX6" fmla="*/ 44223 w 76443"/>
                          <a:gd name="connsiteY6" fmla="*/ 59868 h 108420"/>
                          <a:gd name="connsiteX7" fmla="*/ 63851 w 76443"/>
                          <a:gd name="connsiteY7" fmla="*/ 33542 h 108420"/>
                          <a:gd name="connsiteX8" fmla="*/ 71645 w 76443"/>
                          <a:gd name="connsiteY8" fmla="*/ 19571 h 108420"/>
                          <a:gd name="connsiteX9" fmla="*/ 71068 w 76443"/>
                          <a:gd name="connsiteY9" fmla="*/ 3291 h 108420"/>
                          <a:gd name="connsiteX10" fmla="*/ 73724 w 76443"/>
                          <a:gd name="connsiteY10" fmla="*/ 0 h 1084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6443" h="108420">
                            <a:moveTo>
                              <a:pt x="73724" y="0"/>
                            </a:moveTo>
                            <a:cubicBezTo>
                              <a:pt x="75109" y="2713"/>
                              <a:pt x="76552" y="9179"/>
                              <a:pt x="76437" y="12124"/>
                            </a:cubicBezTo>
                            <a:cubicBezTo>
                              <a:pt x="76322" y="15126"/>
                              <a:pt x="75571" y="17955"/>
                              <a:pt x="74532" y="20610"/>
                            </a:cubicBezTo>
                            <a:cubicBezTo>
                              <a:pt x="72454" y="25922"/>
                              <a:pt x="69278" y="30656"/>
                              <a:pt x="65988" y="35043"/>
                            </a:cubicBezTo>
                            <a:cubicBezTo>
                              <a:pt x="59464" y="43876"/>
                              <a:pt x="52709" y="52536"/>
                              <a:pt x="45608" y="60965"/>
                            </a:cubicBezTo>
                            <a:cubicBezTo>
                              <a:pt x="31464" y="77765"/>
                              <a:pt x="16223" y="93641"/>
                              <a:pt x="0" y="108420"/>
                            </a:cubicBezTo>
                            <a:cubicBezTo>
                              <a:pt x="15819" y="93237"/>
                              <a:pt x="30598" y="77014"/>
                              <a:pt x="44223" y="59868"/>
                            </a:cubicBezTo>
                            <a:cubicBezTo>
                              <a:pt x="51035" y="51324"/>
                              <a:pt x="57559" y="42548"/>
                              <a:pt x="63851" y="33542"/>
                            </a:cubicBezTo>
                            <a:cubicBezTo>
                              <a:pt x="66969" y="29097"/>
                              <a:pt x="69856" y="24478"/>
                              <a:pt x="71645" y="19571"/>
                            </a:cubicBezTo>
                            <a:cubicBezTo>
                              <a:pt x="73435" y="14664"/>
                              <a:pt x="73435" y="7621"/>
                              <a:pt x="71068" y="3291"/>
                            </a:cubicBezTo>
                            <a:lnTo>
                              <a:pt x="73724" y="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4" name="Freeform: Shape 2013">
                        <a:extLst>
                          <a:ext uri="{FF2B5EF4-FFF2-40B4-BE49-F238E27FC236}">
                            <a16:creationId xmlns:a16="http://schemas.microsoft.com/office/drawing/2014/main" id="{9DE43FF7-2C0E-44BD-9731-902018F64D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2923" y="5136126"/>
                        <a:ext cx="264585" cy="67515"/>
                      </a:xfrm>
                      <a:custGeom>
                        <a:avLst/>
                        <a:gdLst>
                          <a:gd name="connsiteX0" fmla="*/ 262334 w 264585"/>
                          <a:gd name="connsiteY0" fmla="*/ 67516 h 67515"/>
                          <a:gd name="connsiteX1" fmla="*/ 233294 w 264585"/>
                          <a:gd name="connsiteY1" fmla="*/ 50832 h 67515"/>
                          <a:gd name="connsiteX2" fmla="*/ 200676 w 264585"/>
                          <a:gd name="connsiteY2" fmla="*/ 41075 h 67515"/>
                          <a:gd name="connsiteX3" fmla="*/ 134227 w 264585"/>
                          <a:gd name="connsiteY3" fmla="*/ 24390 h 67515"/>
                          <a:gd name="connsiteX4" fmla="*/ 67777 w 264585"/>
                          <a:gd name="connsiteY4" fmla="*/ 7763 h 67515"/>
                          <a:gd name="connsiteX5" fmla="*/ 34177 w 264585"/>
                          <a:gd name="connsiteY5" fmla="*/ 1471 h 67515"/>
                          <a:gd name="connsiteX6" fmla="*/ 0 w 264585"/>
                          <a:gd name="connsiteY6" fmla="*/ 893 h 67515"/>
                          <a:gd name="connsiteX7" fmla="*/ 34177 w 264585"/>
                          <a:gd name="connsiteY7" fmla="*/ 1067 h 67515"/>
                          <a:gd name="connsiteX8" fmla="*/ 67950 w 264585"/>
                          <a:gd name="connsiteY8" fmla="*/ 6955 h 67515"/>
                          <a:gd name="connsiteX9" fmla="*/ 134631 w 264585"/>
                          <a:gd name="connsiteY9" fmla="*/ 22716 h 67515"/>
                          <a:gd name="connsiteX10" fmla="*/ 201253 w 264585"/>
                          <a:gd name="connsiteY10" fmla="*/ 38592 h 67515"/>
                          <a:gd name="connsiteX11" fmla="*/ 234334 w 264585"/>
                          <a:gd name="connsiteY11" fmla="*/ 48060 h 67515"/>
                          <a:gd name="connsiteX12" fmla="*/ 264585 w 264585"/>
                          <a:gd name="connsiteY12" fmla="*/ 64976 h 67515"/>
                          <a:gd name="connsiteX13" fmla="*/ 262334 w 264585"/>
                          <a:gd name="connsiteY13" fmla="*/ 67516 h 675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64585" h="67515">
                            <a:moveTo>
                              <a:pt x="262334" y="67516"/>
                            </a:moveTo>
                            <a:cubicBezTo>
                              <a:pt x="253905" y="60184"/>
                              <a:pt x="243802" y="54873"/>
                              <a:pt x="233294" y="50832"/>
                            </a:cubicBezTo>
                            <a:cubicBezTo>
                              <a:pt x="222730" y="46732"/>
                              <a:pt x="211703" y="43846"/>
                              <a:pt x="200676" y="41075"/>
                            </a:cubicBezTo>
                            <a:lnTo>
                              <a:pt x="134227" y="24390"/>
                            </a:lnTo>
                            <a:cubicBezTo>
                              <a:pt x="112058" y="18848"/>
                              <a:pt x="89946" y="13190"/>
                              <a:pt x="67777" y="7763"/>
                            </a:cubicBezTo>
                            <a:cubicBezTo>
                              <a:pt x="56693" y="5166"/>
                              <a:pt x="45493" y="2799"/>
                              <a:pt x="34177" y="1471"/>
                            </a:cubicBezTo>
                            <a:cubicBezTo>
                              <a:pt x="22862" y="85"/>
                              <a:pt x="11373" y="-261"/>
                              <a:pt x="0" y="893"/>
                            </a:cubicBezTo>
                            <a:cubicBezTo>
                              <a:pt x="11373" y="-434"/>
                              <a:pt x="22862" y="-203"/>
                              <a:pt x="34177" y="1067"/>
                            </a:cubicBezTo>
                            <a:cubicBezTo>
                              <a:pt x="45551" y="2279"/>
                              <a:pt x="56808" y="4473"/>
                              <a:pt x="67950" y="6955"/>
                            </a:cubicBezTo>
                            <a:cubicBezTo>
                              <a:pt x="90235" y="12036"/>
                              <a:pt x="112404" y="17463"/>
                              <a:pt x="134631" y="22716"/>
                            </a:cubicBezTo>
                            <a:lnTo>
                              <a:pt x="201253" y="38592"/>
                            </a:lnTo>
                            <a:cubicBezTo>
                              <a:pt x="212338" y="41248"/>
                              <a:pt x="223538" y="44019"/>
                              <a:pt x="234334" y="48060"/>
                            </a:cubicBezTo>
                            <a:cubicBezTo>
                              <a:pt x="245130" y="52044"/>
                              <a:pt x="255637" y="57413"/>
                              <a:pt x="264585" y="64976"/>
                            </a:cubicBezTo>
                            <a:lnTo>
                              <a:pt x="262334" y="6751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5" name="Freeform: Shape 2014">
                        <a:extLst>
                          <a:ext uri="{FF2B5EF4-FFF2-40B4-BE49-F238E27FC236}">
                            <a16:creationId xmlns:a16="http://schemas.microsoft.com/office/drawing/2014/main" id="{834409CE-F5F5-4768-BCFA-D3739293E4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8924" y="5190421"/>
                        <a:ext cx="340098" cy="86886"/>
                      </a:xfrm>
                      <a:custGeom>
                        <a:avLst/>
                        <a:gdLst>
                          <a:gd name="connsiteX0" fmla="*/ 338597 w 340098"/>
                          <a:gd name="connsiteY0" fmla="*/ 86887 h 86886"/>
                          <a:gd name="connsiteX1" fmla="*/ 258581 w 340098"/>
                          <a:gd name="connsiteY1" fmla="*/ 50515 h 86886"/>
                          <a:gd name="connsiteX2" fmla="*/ 216610 w 340098"/>
                          <a:gd name="connsiteY2" fmla="*/ 37757 h 86886"/>
                          <a:gd name="connsiteX3" fmla="*/ 173196 w 340098"/>
                          <a:gd name="connsiteY3" fmla="*/ 31522 h 86886"/>
                          <a:gd name="connsiteX4" fmla="*/ 151200 w 340098"/>
                          <a:gd name="connsiteY4" fmla="*/ 29963 h 86886"/>
                          <a:gd name="connsiteX5" fmla="*/ 129319 w 340098"/>
                          <a:gd name="connsiteY5" fmla="*/ 27307 h 86886"/>
                          <a:gd name="connsiteX6" fmla="*/ 86078 w 340098"/>
                          <a:gd name="connsiteY6" fmla="*/ 18763 h 86886"/>
                          <a:gd name="connsiteX7" fmla="*/ 0 w 340098"/>
                          <a:gd name="connsiteY7" fmla="*/ 0 h 86886"/>
                          <a:gd name="connsiteX8" fmla="*/ 86251 w 340098"/>
                          <a:gd name="connsiteY8" fmla="*/ 17955 h 86886"/>
                          <a:gd name="connsiteX9" fmla="*/ 129492 w 340098"/>
                          <a:gd name="connsiteY9" fmla="*/ 26095 h 86886"/>
                          <a:gd name="connsiteX10" fmla="*/ 151315 w 340098"/>
                          <a:gd name="connsiteY10" fmla="*/ 28520 h 86886"/>
                          <a:gd name="connsiteX11" fmla="*/ 173311 w 340098"/>
                          <a:gd name="connsiteY11" fmla="*/ 29847 h 86886"/>
                          <a:gd name="connsiteX12" fmla="*/ 217072 w 340098"/>
                          <a:gd name="connsiteY12" fmla="*/ 35678 h 86886"/>
                          <a:gd name="connsiteX13" fmla="*/ 259447 w 340098"/>
                          <a:gd name="connsiteY13" fmla="*/ 48149 h 86886"/>
                          <a:gd name="connsiteX14" fmla="*/ 340098 w 340098"/>
                          <a:gd name="connsiteY14" fmla="*/ 83827 h 86886"/>
                          <a:gd name="connsiteX15" fmla="*/ 338597 w 340098"/>
                          <a:gd name="connsiteY15" fmla="*/ 86887 h 86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40098" h="86886">
                            <a:moveTo>
                              <a:pt x="338597" y="86887"/>
                            </a:moveTo>
                            <a:cubicBezTo>
                              <a:pt x="312329" y="73839"/>
                              <a:pt x="286004" y="60792"/>
                              <a:pt x="258581" y="50515"/>
                            </a:cubicBezTo>
                            <a:cubicBezTo>
                              <a:pt x="244899" y="45377"/>
                              <a:pt x="230870" y="40990"/>
                              <a:pt x="216610" y="37757"/>
                            </a:cubicBezTo>
                            <a:cubicBezTo>
                              <a:pt x="202350" y="34466"/>
                              <a:pt x="187859" y="32445"/>
                              <a:pt x="173196" y="31522"/>
                            </a:cubicBezTo>
                            <a:cubicBezTo>
                              <a:pt x="165864" y="31002"/>
                              <a:pt x="158532" y="30598"/>
                              <a:pt x="151200" y="29963"/>
                            </a:cubicBezTo>
                            <a:cubicBezTo>
                              <a:pt x="143868" y="29328"/>
                              <a:pt x="136536" y="28404"/>
                              <a:pt x="129319" y="27307"/>
                            </a:cubicBezTo>
                            <a:cubicBezTo>
                              <a:pt x="114771" y="24998"/>
                              <a:pt x="100396" y="21880"/>
                              <a:pt x="86078" y="18763"/>
                            </a:cubicBezTo>
                            <a:lnTo>
                              <a:pt x="0" y="0"/>
                            </a:lnTo>
                            <a:lnTo>
                              <a:pt x="86251" y="17955"/>
                            </a:lnTo>
                            <a:cubicBezTo>
                              <a:pt x="100627" y="20957"/>
                              <a:pt x="115002" y="23959"/>
                              <a:pt x="129492" y="26095"/>
                            </a:cubicBezTo>
                            <a:cubicBezTo>
                              <a:pt x="136767" y="27192"/>
                              <a:pt x="144041" y="28000"/>
                              <a:pt x="151315" y="28520"/>
                            </a:cubicBezTo>
                            <a:cubicBezTo>
                              <a:pt x="158647" y="29097"/>
                              <a:pt x="165979" y="29386"/>
                              <a:pt x="173311" y="29847"/>
                            </a:cubicBezTo>
                            <a:cubicBezTo>
                              <a:pt x="187975" y="30598"/>
                              <a:pt x="202697" y="32503"/>
                              <a:pt x="217072" y="35678"/>
                            </a:cubicBezTo>
                            <a:cubicBezTo>
                              <a:pt x="231505" y="38796"/>
                              <a:pt x="245591" y="43126"/>
                              <a:pt x="259447" y="48149"/>
                            </a:cubicBezTo>
                            <a:cubicBezTo>
                              <a:pt x="287158" y="58194"/>
                              <a:pt x="313715" y="71010"/>
                              <a:pt x="340098" y="83827"/>
                            </a:cubicBezTo>
                            <a:lnTo>
                              <a:pt x="338597" y="86887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6" name="Freeform: Shape 2015">
                        <a:extLst>
                          <a:ext uri="{FF2B5EF4-FFF2-40B4-BE49-F238E27FC236}">
                            <a16:creationId xmlns:a16="http://schemas.microsoft.com/office/drawing/2014/main" id="{A6E91B6F-E95A-4497-A344-05ED9151D8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2400" y="5252367"/>
                        <a:ext cx="298704" cy="101550"/>
                      </a:xfrm>
                      <a:custGeom>
                        <a:avLst/>
                        <a:gdLst>
                          <a:gd name="connsiteX0" fmla="*/ 296684 w 298704"/>
                          <a:gd name="connsiteY0" fmla="*/ 101550 h 101550"/>
                          <a:gd name="connsiteX1" fmla="*/ 263719 w 298704"/>
                          <a:gd name="connsiteY1" fmla="*/ 80132 h 101550"/>
                          <a:gd name="connsiteX2" fmla="*/ 255059 w 298704"/>
                          <a:gd name="connsiteY2" fmla="*/ 75456 h 101550"/>
                          <a:gd name="connsiteX3" fmla="*/ 246284 w 298704"/>
                          <a:gd name="connsiteY3" fmla="*/ 71010 h 101550"/>
                          <a:gd name="connsiteX4" fmla="*/ 237393 w 298704"/>
                          <a:gd name="connsiteY4" fmla="*/ 66738 h 101550"/>
                          <a:gd name="connsiteX5" fmla="*/ 228387 w 298704"/>
                          <a:gd name="connsiteY5" fmla="*/ 62812 h 101550"/>
                          <a:gd name="connsiteX6" fmla="*/ 191497 w 298704"/>
                          <a:gd name="connsiteY6" fmla="*/ 48899 h 101550"/>
                          <a:gd name="connsiteX7" fmla="*/ 172676 w 298704"/>
                          <a:gd name="connsiteY7" fmla="*/ 42895 h 101550"/>
                          <a:gd name="connsiteX8" fmla="*/ 153682 w 298704"/>
                          <a:gd name="connsiteY8" fmla="*/ 37468 h 101550"/>
                          <a:gd name="connsiteX9" fmla="*/ 76957 w 298704"/>
                          <a:gd name="connsiteY9" fmla="*/ 18359 h 101550"/>
                          <a:gd name="connsiteX10" fmla="*/ 0 w 298704"/>
                          <a:gd name="connsiteY10" fmla="*/ 0 h 101550"/>
                          <a:gd name="connsiteX11" fmla="*/ 77130 w 298704"/>
                          <a:gd name="connsiteY11" fmla="*/ 17493 h 101550"/>
                          <a:gd name="connsiteX12" fmla="*/ 154086 w 298704"/>
                          <a:gd name="connsiteY12" fmla="*/ 35794 h 101550"/>
                          <a:gd name="connsiteX13" fmla="*/ 173196 w 298704"/>
                          <a:gd name="connsiteY13" fmla="*/ 41047 h 101550"/>
                          <a:gd name="connsiteX14" fmla="*/ 192132 w 298704"/>
                          <a:gd name="connsiteY14" fmla="*/ 46878 h 101550"/>
                          <a:gd name="connsiteX15" fmla="*/ 229369 w 298704"/>
                          <a:gd name="connsiteY15" fmla="*/ 60445 h 101550"/>
                          <a:gd name="connsiteX16" fmla="*/ 238490 w 298704"/>
                          <a:gd name="connsiteY16" fmla="*/ 64313 h 101550"/>
                          <a:gd name="connsiteX17" fmla="*/ 247496 w 298704"/>
                          <a:gd name="connsiteY17" fmla="*/ 68470 h 101550"/>
                          <a:gd name="connsiteX18" fmla="*/ 256387 w 298704"/>
                          <a:gd name="connsiteY18" fmla="*/ 72858 h 101550"/>
                          <a:gd name="connsiteX19" fmla="*/ 265162 w 298704"/>
                          <a:gd name="connsiteY19" fmla="*/ 77476 h 101550"/>
                          <a:gd name="connsiteX20" fmla="*/ 298705 w 298704"/>
                          <a:gd name="connsiteY20" fmla="*/ 98721 h 101550"/>
                          <a:gd name="connsiteX21" fmla="*/ 296684 w 298704"/>
                          <a:gd name="connsiteY21" fmla="*/ 101550 h 1015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298704" h="101550">
                            <a:moveTo>
                              <a:pt x="296684" y="101550"/>
                            </a:moveTo>
                            <a:cubicBezTo>
                              <a:pt x="286119" y="93814"/>
                              <a:pt x="275150" y="86540"/>
                              <a:pt x="263719" y="80132"/>
                            </a:cubicBezTo>
                            <a:cubicBezTo>
                              <a:pt x="260890" y="78458"/>
                              <a:pt x="257946" y="77014"/>
                              <a:pt x="255059" y="75456"/>
                            </a:cubicBezTo>
                            <a:cubicBezTo>
                              <a:pt x="252173" y="73897"/>
                              <a:pt x="249286" y="72396"/>
                              <a:pt x="246284" y="71010"/>
                            </a:cubicBezTo>
                            <a:lnTo>
                              <a:pt x="237393" y="66738"/>
                            </a:lnTo>
                            <a:lnTo>
                              <a:pt x="228387" y="62812"/>
                            </a:lnTo>
                            <a:cubicBezTo>
                              <a:pt x="216263" y="57674"/>
                              <a:pt x="203967" y="52998"/>
                              <a:pt x="191497" y="48899"/>
                            </a:cubicBezTo>
                            <a:cubicBezTo>
                              <a:pt x="185261" y="46705"/>
                              <a:pt x="178969" y="44858"/>
                              <a:pt x="172676" y="42895"/>
                            </a:cubicBezTo>
                            <a:cubicBezTo>
                              <a:pt x="166325" y="41047"/>
                              <a:pt x="160033" y="39142"/>
                              <a:pt x="153682" y="37468"/>
                            </a:cubicBezTo>
                            <a:cubicBezTo>
                              <a:pt x="128280" y="30425"/>
                              <a:pt x="102590" y="24478"/>
                              <a:pt x="76957" y="18359"/>
                            </a:cubicBezTo>
                            <a:lnTo>
                              <a:pt x="0" y="0"/>
                            </a:lnTo>
                            <a:lnTo>
                              <a:pt x="77130" y="17493"/>
                            </a:lnTo>
                            <a:cubicBezTo>
                              <a:pt x="102820" y="23381"/>
                              <a:pt x="128569" y="29039"/>
                              <a:pt x="154086" y="35794"/>
                            </a:cubicBezTo>
                            <a:cubicBezTo>
                              <a:pt x="160495" y="37410"/>
                              <a:pt x="166787" y="39258"/>
                              <a:pt x="173196" y="41047"/>
                            </a:cubicBezTo>
                            <a:cubicBezTo>
                              <a:pt x="179488" y="42953"/>
                              <a:pt x="185839" y="44742"/>
                              <a:pt x="192132" y="46878"/>
                            </a:cubicBezTo>
                            <a:cubicBezTo>
                              <a:pt x="204717" y="50862"/>
                              <a:pt x="217130" y="55423"/>
                              <a:pt x="229369" y="60445"/>
                            </a:cubicBezTo>
                            <a:lnTo>
                              <a:pt x="238490" y="64313"/>
                            </a:lnTo>
                            <a:lnTo>
                              <a:pt x="247496" y="68470"/>
                            </a:lnTo>
                            <a:cubicBezTo>
                              <a:pt x="250499" y="69798"/>
                              <a:pt x="253443" y="71357"/>
                              <a:pt x="256387" y="72858"/>
                            </a:cubicBezTo>
                            <a:cubicBezTo>
                              <a:pt x="259332" y="74416"/>
                              <a:pt x="262334" y="75802"/>
                              <a:pt x="265162" y="77476"/>
                            </a:cubicBezTo>
                            <a:cubicBezTo>
                              <a:pt x="276824" y="83827"/>
                              <a:pt x="287966" y="90985"/>
                              <a:pt x="298705" y="98721"/>
                            </a:cubicBezTo>
                            <a:lnTo>
                              <a:pt x="296684" y="101550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7" name="Freeform: Shape 2016">
                        <a:extLst>
                          <a:ext uri="{FF2B5EF4-FFF2-40B4-BE49-F238E27FC236}">
                            <a16:creationId xmlns:a16="http://schemas.microsoft.com/office/drawing/2014/main" id="{7CFA671C-5F31-495B-9545-3E9EDB449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974" y="5309522"/>
                        <a:ext cx="291026" cy="89195"/>
                      </a:xfrm>
                      <a:custGeom>
                        <a:avLst/>
                        <a:gdLst>
                          <a:gd name="connsiteX0" fmla="*/ 289872 w 291026"/>
                          <a:gd name="connsiteY0" fmla="*/ 89196 h 89195"/>
                          <a:gd name="connsiteX1" fmla="*/ 218169 w 291026"/>
                          <a:gd name="connsiteY1" fmla="*/ 64833 h 89195"/>
                          <a:gd name="connsiteX2" fmla="*/ 145484 w 291026"/>
                          <a:gd name="connsiteY2" fmla="*/ 43126 h 89195"/>
                          <a:gd name="connsiteX3" fmla="*/ 0 w 291026"/>
                          <a:gd name="connsiteY3" fmla="*/ 0 h 89195"/>
                          <a:gd name="connsiteX4" fmla="*/ 145946 w 291026"/>
                          <a:gd name="connsiteY4" fmla="*/ 41452 h 89195"/>
                          <a:gd name="connsiteX5" fmla="*/ 218861 w 291026"/>
                          <a:gd name="connsiteY5" fmla="*/ 62293 h 89195"/>
                          <a:gd name="connsiteX6" fmla="*/ 291026 w 291026"/>
                          <a:gd name="connsiteY6" fmla="*/ 85905 h 89195"/>
                          <a:gd name="connsiteX7" fmla="*/ 289872 w 291026"/>
                          <a:gd name="connsiteY7" fmla="*/ 89196 h 891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91026" h="89195">
                            <a:moveTo>
                              <a:pt x="289872" y="89196"/>
                            </a:moveTo>
                            <a:cubicBezTo>
                              <a:pt x="266317" y="80132"/>
                              <a:pt x="242301" y="72223"/>
                              <a:pt x="218169" y="64833"/>
                            </a:cubicBezTo>
                            <a:cubicBezTo>
                              <a:pt x="194037" y="57443"/>
                              <a:pt x="169732" y="50342"/>
                              <a:pt x="145484" y="43126"/>
                            </a:cubicBezTo>
                            <a:lnTo>
                              <a:pt x="0" y="0"/>
                            </a:lnTo>
                            <a:lnTo>
                              <a:pt x="145946" y="41452"/>
                            </a:lnTo>
                            <a:cubicBezTo>
                              <a:pt x="170251" y="48379"/>
                              <a:pt x="194614" y="55192"/>
                              <a:pt x="218861" y="62293"/>
                            </a:cubicBezTo>
                            <a:cubicBezTo>
                              <a:pt x="243109" y="69451"/>
                              <a:pt x="267298" y="77072"/>
                              <a:pt x="291026" y="85905"/>
                            </a:cubicBezTo>
                            <a:lnTo>
                              <a:pt x="289872" y="89196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8" name="Freeform: Shape 2017">
                        <a:extLst>
                          <a:ext uri="{FF2B5EF4-FFF2-40B4-BE49-F238E27FC236}">
                            <a16:creationId xmlns:a16="http://schemas.microsoft.com/office/drawing/2014/main" id="{7DDB51E0-6367-4C4E-B801-2F1C74E3B7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718" y="5362577"/>
                        <a:ext cx="226077" cy="81228"/>
                      </a:xfrm>
                      <a:custGeom>
                        <a:avLst/>
                        <a:gdLst>
                          <a:gd name="connsiteX0" fmla="*/ 224461 w 226077"/>
                          <a:gd name="connsiteY0" fmla="*/ 81229 h 81228"/>
                          <a:gd name="connsiteX1" fmla="*/ 0 w 226077"/>
                          <a:gd name="connsiteY1" fmla="*/ 0 h 81228"/>
                          <a:gd name="connsiteX2" fmla="*/ 226078 w 226077"/>
                          <a:gd name="connsiteY2" fmla="*/ 78169 h 81228"/>
                          <a:gd name="connsiteX3" fmla="*/ 224461 w 226077"/>
                          <a:gd name="connsiteY3" fmla="*/ 81229 h 812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6077" h="81228">
                            <a:moveTo>
                              <a:pt x="224461" y="81229"/>
                            </a:moveTo>
                            <a:cubicBezTo>
                              <a:pt x="153798" y="44223"/>
                              <a:pt x="78054" y="16858"/>
                              <a:pt x="0" y="0"/>
                            </a:cubicBezTo>
                            <a:cubicBezTo>
                              <a:pt x="78342" y="15703"/>
                              <a:pt x="154606" y="42087"/>
                              <a:pt x="226078" y="78169"/>
                            </a:cubicBezTo>
                            <a:lnTo>
                              <a:pt x="224461" y="8122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19" name="Freeform: Shape 2018">
                        <a:extLst>
                          <a:ext uri="{FF2B5EF4-FFF2-40B4-BE49-F238E27FC236}">
                            <a16:creationId xmlns:a16="http://schemas.microsoft.com/office/drawing/2014/main" id="{3EE9E3E9-F424-4517-986C-AE7B370B6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4715" y="5448953"/>
                        <a:ext cx="178564" cy="39768"/>
                      </a:xfrm>
                      <a:custGeom>
                        <a:avLst/>
                        <a:gdLst>
                          <a:gd name="connsiteX0" fmla="*/ 177063 w 178564"/>
                          <a:gd name="connsiteY0" fmla="*/ 39769 h 39768"/>
                          <a:gd name="connsiteX1" fmla="*/ 0 w 178564"/>
                          <a:gd name="connsiteY1" fmla="*/ 222 h 39768"/>
                          <a:gd name="connsiteX2" fmla="*/ 178565 w 178564"/>
                          <a:gd name="connsiteY2" fmla="*/ 36593 h 39768"/>
                          <a:gd name="connsiteX3" fmla="*/ 177063 w 178564"/>
                          <a:gd name="connsiteY3" fmla="*/ 39769 h 39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78564" h="39768">
                            <a:moveTo>
                              <a:pt x="177063" y="39769"/>
                            </a:moveTo>
                            <a:cubicBezTo>
                              <a:pt x="122334" y="13039"/>
                              <a:pt x="61138" y="-702"/>
                              <a:pt x="0" y="222"/>
                            </a:cubicBezTo>
                            <a:cubicBezTo>
                              <a:pt x="61138" y="-1856"/>
                              <a:pt x="122853" y="10672"/>
                              <a:pt x="178565" y="36593"/>
                            </a:cubicBezTo>
                            <a:lnTo>
                              <a:pt x="177063" y="39769"/>
                            </a:lnTo>
                            <a:close/>
                          </a:path>
                        </a:pathLst>
                      </a:custGeom>
                      <a:solidFill>
                        <a:srgbClr val="A0BDAB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27" name="Graphic 3">
                  <a:extLst>
                    <a:ext uri="{FF2B5EF4-FFF2-40B4-BE49-F238E27FC236}">
                      <a16:creationId xmlns:a16="http://schemas.microsoft.com/office/drawing/2014/main" id="{AD09BA26-2135-4593-9020-B5D07DF94F2A}"/>
                    </a:ext>
                  </a:extLst>
                </p:cNvPr>
                <p:cNvGrpSpPr/>
                <p:nvPr/>
              </p:nvGrpSpPr>
              <p:grpSpPr>
                <a:xfrm>
                  <a:off x="1081212" y="5287442"/>
                  <a:ext cx="1219788" cy="655827"/>
                  <a:chOff x="1081212" y="5287442"/>
                  <a:chExt cx="1219788" cy="655827"/>
                </a:xfrm>
              </p:grpSpPr>
              <p:pic>
                <p:nvPicPr>
                  <p:cNvPr id="1982" name="Picture 1981">
                    <a:extLst>
                      <a:ext uri="{FF2B5EF4-FFF2-40B4-BE49-F238E27FC236}">
                        <a16:creationId xmlns:a16="http://schemas.microsoft.com/office/drawing/2014/main" id="{161D00DB-8DC6-471A-B8C6-9FDC13E3EF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179764" y="5358977"/>
                    <a:ext cx="121236" cy="69278"/>
                  </a:xfrm>
                  <a:custGeom>
                    <a:avLst/>
                    <a:gdLst>
                      <a:gd name="connsiteX0" fmla="*/ 571 w 121236"/>
                      <a:gd name="connsiteY0" fmla="*/ 368 h 69278"/>
                      <a:gd name="connsiteX1" fmla="*/ 121808 w 121236"/>
                      <a:gd name="connsiteY1" fmla="*/ 368 h 69278"/>
                      <a:gd name="connsiteX2" fmla="*/ 121808 w 121236"/>
                      <a:gd name="connsiteY2" fmla="*/ 69646 h 69278"/>
                      <a:gd name="connsiteX3" fmla="*/ 571 w 121236"/>
                      <a:gd name="connsiteY3" fmla="*/ 69646 h 69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236" h="69278">
                        <a:moveTo>
                          <a:pt x="571" y="368"/>
                        </a:moveTo>
                        <a:lnTo>
                          <a:pt x="121808" y="368"/>
                        </a:lnTo>
                        <a:lnTo>
                          <a:pt x="121808" y="69646"/>
                        </a:lnTo>
                        <a:lnTo>
                          <a:pt x="571" y="6964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983" name="Graphic 3">
                    <a:extLst>
                      <a:ext uri="{FF2B5EF4-FFF2-40B4-BE49-F238E27FC236}">
                        <a16:creationId xmlns:a16="http://schemas.microsoft.com/office/drawing/2014/main" id="{11302761-C7AD-4CCF-842E-F337CBCB69F1}"/>
                      </a:ext>
                    </a:extLst>
                  </p:cNvPr>
                  <p:cNvGrpSpPr/>
                  <p:nvPr/>
                </p:nvGrpSpPr>
                <p:grpSpPr>
                  <a:xfrm>
                    <a:off x="1081212" y="5287442"/>
                    <a:ext cx="1147264" cy="655827"/>
                    <a:chOff x="1081212" y="5287442"/>
                    <a:chExt cx="1147264" cy="655827"/>
                  </a:xfrm>
                </p:grpSpPr>
                <p:grpSp>
                  <p:nvGrpSpPr>
                    <p:cNvPr id="1984" name="Graphic 3">
                      <a:extLst>
                        <a:ext uri="{FF2B5EF4-FFF2-40B4-BE49-F238E27FC236}">
                          <a16:creationId xmlns:a16="http://schemas.microsoft.com/office/drawing/2014/main" id="{6BEC3029-0551-4E99-870F-C1944A9843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212" y="5287442"/>
                      <a:ext cx="1147264" cy="655827"/>
                      <a:chOff x="1081212" y="5287442"/>
                      <a:chExt cx="1147264" cy="655827"/>
                    </a:xfrm>
                    <a:solidFill>
                      <a:srgbClr val="FBFFFF"/>
                    </a:solidFill>
                  </p:grpSpPr>
                  <p:sp>
                    <p:nvSpPr>
                      <p:cNvPr id="2001" name="Freeform: Shape 2000">
                        <a:extLst>
                          <a:ext uri="{FF2B5EF4-FFF2-40B4-BE49-F238E27FC236}">
                            <a16:creationId xmlns:a16="http://schemas.microsoft.com/office/drawing/2014/main" id="{5A12BB92-1235-451B-A012-16A04FA58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212" y="5416441"/>
                        <a:ext cx="1147264" cy="526828"/>
                      </a:xfrm>
                      <a:custGeom>
                        <a:avLst/>
                        <a:gdLst>
                          <a:gd name="connsiteX0" fmla="*/ 1123520 w 1147264"/>
                          <a:gd name="connsiteY0" fmla="*/ 0 h 526828"/>
                          <a:gd name="connsiteX1" fmla="*/ 1146093 w 1147264"/>
                          <a:gd name="connsiteY1" fmla="*/ 45493 h 526828"/>
                          <a:gd name="connsiteX2" fmla="*/ 935891 w 1147264"/>
                          <a:gd name="connsiteY2" fmla="*/ 331669 h 526828"/>
                          <a:gd name="connsiteX3" fmla="*/ 506251 w 1147264"/>
                          <a:gd name="connsiteY3" fmla="*/ 517335 h 526828"/>
                          <a:gd name="connsiteX4" fmla="*/ 224577 w 1147264"/>
                          <a:gd name="connsiteY4" fmla="*/ 493145 h 526828"/>
                          <a:gd name="connsiteX5" fmla="*/ 0 w 1147264"/>
                          <a:gd name="connsiteY5" fmla="*/ 393962 h 526828"/>
                          <a:gd name="connsiteX6" fmla="*/ 1123520 w 1147264"/>
                          <a:gd name="connsiteY6" fmla="*/ 0 h 5268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47264" h="526828">
                            <a:moveTo>
                              <a:pt x="1123520" y="0"/>
                            </a:moveTo>
                            <a:cubicBezTo>
                              <a:pt x="1123520" y="0"/>
                              <a:pt x="1153482" y="10392"/>
                              <a:pt x="1146093" y="45493"/>
                            </a:cubicBezTo>
                            <a:cubicBezTo>
                              <a:pt x="1138703" y="80536"/>
                              <a:pt x="1180212" y="178449"/>
                              <a:pt x="935891" y="331669"/>
                            </a:cubicBezTo>
                            <a:cubicBezTo>
                              <a:pt x="691570" y="484832"/>
                              <a:pt x="564386" y="499380"/>
                              <a:pt x="506251" y="517335"/>
                            </a:cubicBezTo>
                            <a:cubicBezTo>
                              <a:pt x="448115" y="535290"/>
                              <a:pt x="288082" y="528073"/>
                              <a:pt x="224577" y="493145"/>
                            </a:cubicBezTo>
                            <a:cubicBezTo>
                              <a:pt x="161072" y="458160"/>
                              <a:pt x="56346" y="379529"/>
                              <a:pt x="0" y="393962"/>
                            </a:cubicBezTo>
                            <a:cubicBezTo>
                              <a:pt x="58" y="393904"/>
                              <a:pt x="879025" y="35620"/>
                              <a:pt x="11235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BFFFF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2002" name="Freeform: Shape 2001">
                        <a:extLst>
                          <a:ext uri="{FF2B5EF4-FFF2-40B4-BE49-F238E27FC236}">
                            <a16:creationId xmlns:a16="http://schemas.microsoft.com/office/drawing/2014/main" id="{6AD63288-83AA-48DD-A311-117F6C7B64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270" y="5287442"/>
                        <a:ext cx="1129829" cy="522903"/>
                      </a:xfrm>
                      <a:custGeom>
                        <a:avLst/>
                        <a:gdLst>
                          <a:gd name="connsiteX0" fmla="*/ 1114340 w 1129829"/>
                          <a:gd name="connsiteY0" fmla="*/ 146434 h 522903"/>
                          <a:gd name="connsiteX1" fmla="*/ 1107932 w 1129829"/>
                          <a:gd name="connsiteY1" fmla="*/ 57585 h 522903"/>
                          <a:gd name="connsiteX2" fmla="*/ 533154 w 1129829"/>
                          <a:gd name="connsiteY2" fmla="*/ 60356 h 522903"/>
                          <a:gd name="connsiteX3" fmla="*/ 44800 w 1129829"/>
                          <a:gd name="connsiteY3" fmla="*/ 399820 h 522903"/>
                          <a:gd name="connsiteX4" fmla="*/ 0 w 1129829"/>
                          <a:gd name="connsiteY4" fmla="*/ 522904 h 522903"/>
                          <a:gd name="connsiteX5" fmla="*/ 1114340 w 1129829"/>
                          <a:gd name="connsiteY5" fmla="*/ 146434 h 5229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9829" h="522903">
                            <a:moveTo>
                              <a:pt x="1114340" y="146434"/>
                            </a:moveTo>
                            <a:cubicBezTo>
                              <a:pt x="1114340" y="146434"/>
                              <a:pt x="1153136" y="106311"/>
                              <a:pt x="1107932" y="57585"/>
                            </a:cubicBezTo>
                            <a:cubicBezTo>
                              <a:pt x="1062728" y="8860"/>
                              <a:pt x="893631" y="-44254"/>
                              <a:pt x="533154" y="60356"/>
                            </a:cubicBezTo>
                            <a:cubicBezTo>
                              <a:pt x="172676" y="164966"/>
                              <a:pt x="86713" y="244290"/>
                              <a:pt x="44800" y="399820"/>
                            </a:cubicBezTo>
                            <a:cubicBezTo>
                              <a:pt x="44800" y="399820"/>
                              <a:pt x="52305" y="503448"/>
                              <a:pt x="0" y="522904"/>
                            </a:cubicBezTo>
                            <a:cubicBezTo>
                              <a:pt x="0" y="522904"/>
                              <a:pt x="737236" y="366855"/>
                              <a:pt x="1114340" y="146434"/>
                            </a:cubicBezTo>
                            <a:close/>
                          </a:path>
                        </a:pathLst>
                      </a:custGeom>
                      <a:solidFill>
                        <a:srgbClr val="FBFFFF"/>
                      </a:solidFill>
                      <a:ln w="57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grpSp>
                  <p:nvGrpSpPr>
                    <p:cNvPr id="1985" name="Graphic 3">
                      <a:extLst>
                        <a:ext uri="{FF2B5EF4-FFF2-40B4-BE49-F238E27FC236}">
                          <a16:creationId xmlns:a16="http://schemas.microsoft.com/office/drawing/2014/main" id="{FD1A1B16-2B8A-4E09-8181-90217CC4F5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8632" y="5295472"/>
                      <a:ext cx="1131544" cy="640823"/>
                      <a:chOff x="1088632" y="5295472"/>
                      <a:chExt cx="1131544" cy="640823"/>
                    </a:xfrm>
                    <a:solidFill>
                      <a:srgbClr val="A0BDAB"/>
                    </a:solidFill>
                  </p:grpSpPr>
                  <p:pic>
                    <p:nvPicPr>
                      <p:cNvPr id="1986" name="Picture 1985">
                        <a:extLst>
                          <a:ext uri="{FF2B5EF4-FFF2-40B4-BE49-F238E27FC236}">
                            <a16:creationId xmlns:a16="http://schemas.microsoft.com/office/drawing/2014/main" id="{350AB77E-28FC-4964-8B67-507A005492A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088632" y="5416709"/>
                        <a:ext cx="1131544" cy="519586"/>
                      </a:xfrm>
                      <a:custGeom>
                        <a:avLst/>
                        <a:gdLst>
                          <a:gd name="connsiteX0" fmla="*/ 382 w 1131544"/>
                          <a:gd name="connsiteY0" fmla="*/ 378 h 519586"/>
                          <a:gd name="connsiteX1" fmla="*/ 1131926 w 1131544"/>
                          <a:gd name="connsiteY1" fmla="*/ 378 h 519586"/>
                          <a:gd name="connsiteX2" fmla="*/ 1131926 w 1131544"/>
                          <a:gd name="connsiteY2" fmla="*/ 519964 h 519586"/>
                          <a:gd name="connsiteX3" fmla="*/ 382 w 1131544"/>
                          <a:gd name="connsiteY3" fmla="*/ 519964 h 5195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31544" h="519586">
                            <a:moveTo>
                              <a:pt x="382" y="378"/>
                            </a:moveTo>
                            <a:lnTo>
                              <a:pt x="1131926" y="378"/>
                            </a:lnTo>
                            <a:lnTo>
                              <a:pt x="1131926" y="519964"/>
                            </a:lnTo>
                            <a:lnTo>
                              <a:pt x="382" y="519964"/>
                            </a:lnTo>
                            <a:close/>
                          </a:path>
                        </a:pathLst>
                      </a:custGeom>
                    </p:spPr>
                  </p:pic>
                  <p:pic>
                    <p:nvPicPr>
                      <p:cNvPr id="1987" name="Picture 1986">
                        <a:extLst>
                          <a:ext uri="{FF2B5EF4-FFF2-40B4-BE49-F238E27FC236}">
                            <a16:creationId xmlns:a16="http://schemas.microsoft.com/office/drawing/2014/main" id="{0ECE1121-59F8-4430-8E7D-53C35588CF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088632" y="5295472"/>
                        <a:ext cx="1114224" cy="513813"/>
                      </a:xfrm>
                      <a:custGeom>
                        <a:avLst/>
                        <a:gdLst>
                          <a:gd name="connsiteX0" fmla="*/ 382 w 1114224"/>
                          <a:gd name="connsiteY0" fmla="*/ 357 h 513813"/>
                          <a:gd name="connsiteX1" fmla="*/ 1114607 w 1114224"/>
                          <a:gd name="connsiteY1" fmla="*/ 357 h 513813"/>
                          <a:gd name="connsiteX2" fmla="*/ 1114607 w 1114224"/>
                          <a:gd name="connsiteY2" fmla="*/ 514170 h 513813"/>
                          <a:gd name="connsiteX3" fmla="*/ 382 w 1114224"/>
                          <a:gd name="connsiteY3" fmla="*/ 514170 h 5138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14224" h="513813">
                            <a:moveTo>
                              <a:pt x="382" y="357"/>
                            </a:moveTo>
                            <a:lnTo>
                              <a:pt x="1114607" y="357"/>
                            </a:lnTo>
                            <a:lnTo>
                              <a:pt x="1114607" y="514170"/>
                            </a:lnTo>
                            <a:lnTo>
                              <a:pt x="382" y="514170"/>
                            </a:lnTo>
                            <a:close/>
                          </a:path>
                        </a:pathLst>
                      </a:custGeom>
                    </p:spPr>
                  </p:pic>
                  <p:grpSp>
                    <p:nvGrpSpPr>
                      <p:cNvPr id="1988" name="Graphic 3">
                        <a:extLst>
                          <a:ext uri="{FF2B5EF4-FFF2-40B4-BE49-F238E27FC236}">
                            <a16:creationId xmlns:a16="http://schemas.microsoft.com/office/drawing/2014/main" id="{524ECE6C-B33A-4D50-89B5-5D20E526B9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02911" y="5362725"/>
                        <a:ext cx="964987" cy="540972"/>
                        <a:chOff x="1202911" y="5362725"/>
                        <a:chExt cx="964987" cy="540972"/>
                      </a:xfrm>
                      <a:solidFill>
                        <a:srgbClr val="A0BDAB"/>
                      </a:solidFill>
                    </p:grpSpPr>
                    <p:sp>
                      <p:nvSpPr>
                        <p:cNvPr id="1989" name="Freeform: Shape 1988">
                          <a:extLst>
                            <a:ext uri="{FF2B5EF4-FFF2-40B4-BE49-F238E27FC236}">
                              <a16:creationId xmlns:a16="http://schemas.microsoft.com/office/drawing/2014/main" id="{8DA39BB7-2987-40F3-BAA2-C7E3FEB8F8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58505" y="5446693"/>
                          <a:ext cx="209393" cy="299974"/>
                        </a:xfrm>
                        <a:custGeom>
                          <a:avLst/>
                          <a:gdLst>
                            <a:gd name="connsiteX0" fmla="*/ 209047 w 209393"/>
                            <a:gd name="connsiteY0" fmla="*/ 8140 h 299974"/>
                            <a:gd name="connsiteX1" fmla="*/ 0 w 209393"/>
                            <a:gd name="connsiteY1" fmla="*/ 299975 h 299974"/>
                            <a:gd name="connsiteX2" fmla="*/ 209394 w 209393"/>
                            <a:gd name="connsiteY2" fmla="*/ 0 h 299974"/>
                            <a:gd name="connsiteX3" fmla="*/ 209047 w 209393"/>
                            <a:gd name="connsiteY3" fmla="*/ 8140 h 2999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09393" h="299974">
                              <a:moveTo>
                                <a:pt x="209047" y="8140"/>
                              </a:moveTo>
                              <a:cubicBezTo>
                                <a:pt x="168808" y="127530"/>
                                <a:pt x="98086" y="231389"/>
                                <a:pt x="0" y="299975"/>
                              </a:cubicBezTo>
                              <a:cubicBezTo>
                                <a:pt x="97451" y="230350"/>
                                <a:pt x="170540" y="119043"/>
                                <a:pt x="209394" y="0"/>
                              </a:cubicBezTo>
                              <a:lnTo>
                                <a:pt x="209047" y="81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0" name="Freeform: Shape 1989">
                          <a:extLst>
                            <a:ext uri="{FF2B5EF4-FFF2-40B4-BE49-F238E27FC236}">
                              <a16:creationId xmlns:a16="http://schemas.microsoft.com/office/drawing/2014/main" id="{2C7A1E4D-DA2D-4EA1-83E4-6DA545EDDC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11" y="5517010"/>
                          <a:ext cx="206449" cy="295356"/>
                        </a:xfrm>
                        <a:custGeom>
                          <a:avLst/>
                          <a:gdLst>
                            <a:gd name="connsiteX0" fmla="*/ 192709 w 206449"/>
                            <a:gd name="connsiteY0" fmla="*/ 25287 h 295356"/>
                            <a:gd name="connsiteX1" fmla="*/ 147390 w 206449"/>
                            <a:gd name="connsiteY1" fmla="*/ 95258 h 295356"/>
                            <a:gd name="connsiteX2" fmla="*/ 100280 w 206449"/>
                            <a:gd name="connsiteY2" fmla="*/ 163728 h 295356"/>
                            <a:gd name="connsiteX3" fmla="*/ 52363 w 206449"/>
                            <a:gd name="connsiteY3" fmla="*/ 231563 h 295356"/>
                            <a:gd name="connsiteX4" fmla="*/ 0 w 206449"/>
                            <a:gd name="connsiteY4" fmla="*/ 295356 h 295356"/>
                            <a:gd name="connsiteX5" fmla="*/ 51670 w 206449"/>
                            <a:gd name="connsiteY5" fmla="*/ 230985 h 295356"/>
                            <a:gd name="connsiteX6" fmla="*/ 98837 w 206449"/>
                            <a:gd name="connsiteY6" fmla="*/ 162631 h 295356"/>
                            <a:gd name="connsiteX7" fmla="*/ 145254 w 206449"/>
                            <a:gd name="connsiteY7" fmla="*/ 93641 h 295356"/>
                            <a:gd name="connsiteX8" fmla="*/ 206449 w 206449"/>
                            <a:gd name="connsiteY8" fmla="*/ 0 h 295356"/>
                            <a:gd name="connsiteX9" fmla="*/ 192709 w 206449"/>
                            <a:gd name="connsiteY9" fmla="*/ 25287 h 2953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206449" h="295356">
                              <a:moveTo>
                                <a:pt x="192709" y="25287"/>
                              </a:moveTo>
                              <a:cubicBezTo>
                                <a:pt x="178276" y="49130"/>
                                <a:pt x="162977" y="72338"/>
                                <a:pt x="147390" y="95258"/>
                              </a:cubicBezTo>
                              <a:cubicBezTo>
                                <a:pt x="131802" y="118177"/>
                                <a:pt x="115983" y="140923"/>
                                <a:pt x="100280" y="163728"/>
                              </a:cubicBezTo>
                              <a:cubicBezTo>
                                <a:pt x="84520" y="186532"/>
                                <a:pt x="68816" y="209336"/>
                                <a:pt x="52363" y="231563"/>
                              </a:cubicBezTo>
                              <a:cubicBezTo>
                                <a:pt x="35909" y="253732"/>
                                <a:pt x="18705" y="275323"/>
                                <a:pt x="0" y="295356"/>
                              </a:cubicBezTo>
                              <a:cubicBezTo>
                                <a:pt x="18474" y="275092"/>
                                <a:pt x="35447" y="253327"/>
                                <a:pt x="51670" y="230985"/>
                              </a:cubicBezTo>
                              <a:cubicBezTo>
                                <a:pt x="67893" y="208585"/>
                                <a:pt x="83365" y="185608"/>
                                <a:pt x="98837" y="162631"/>
                              </a:cubicBezTo>
                              <a:cubicBezTo>
                                <a:pt x="114309" y="139653"/>
                                <a:pt x="129897" y="116676"/>
                                <a:pt x="145254" y="93641"/>
                              </a:cubicBezTo>
                              <a:cubicBezTo>
                                <a:pt x="160610" y="70548"/>
                                <a:pt x="192305" y="23901"/>
                                <a:pt x="206449" y="0"/>
                              </a:cubicBezTo>
                              <a:lnTo>
                                <a:pt x="192709" y="252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1" name="Freeform: Shape 1990">
                          <a:extLst>
                            <a:ext uri="{FF2B5EF4-FFF2-40B4-BE49-F238E27FC236}">
                              <a16:creationId xmlns:a16="http://schemas.microsoft.com/office/drawing/2014/main" id="{9A7F7C93-3381-457A-BB1F-986E9EAB90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40287" y="5603435"/>
                          <a:ext cx="179199" cy="269318"/>
                        </a:xfrm>
                        <a:custGeom>
                          <a:avLst/>
                          <a:gdLst>
                            <a:gd name="connsiteX0" fmla="*/ 179200 w 179199"/>
                            <a:gd name="connsiteY0" fmla="*/ 404 h 269318"/>
                            <a:gd name="connsiteX1" fmla="*/ 175216 w 179199"/>
                            <a:gd name="connsiteY1" fmla="*/ 43818 h 269318"/>
                            <a:gd name="connsiteX2" fmla="*/ 165979 w 179199"/>
                            <a:gd name="connsiteY2" fmla="*/ 86251 h 269318"/>
                            <a:gd name="connsiteX3" fmla="*/ 146523 w 179199"/>
                            <a:gd name="connsiteY3" fmla="*/ 124066 h 269318"/>
                            <a:gd name="connsiteX4" fmla="*/ 117946 w 179199"/>
                            <a:gd name="connsiteY4" fmla="*/ 154086 h 269318"/>
                            <a:gd name="connsiteX5" fmla="*/ 0 w 179199"/>
                            <a:gd name="connsiteY5" fmla="*/ 269319 h 269318"/>
                            <a:gd name="connsiteX6" fmla="*/ 116734 w 179199"/>
                            <a:gd name="connsiteY6" fmla="*/ 152643 h 269318"/>
                            <a:gd name="connsiteX7" fmla="*/ 144791 w 179199"/>
                            <a:gd name="connsiteY7" fmla="*/ 122507 h 269318"/>
                            <a:gd name="connsiteX8" fmla="*/ 163497 w 179199"/>
                            <a:gd name="connsiteY8" fmla="*/ 85212 h 269318"/>
                            <a:gd name="connsiteX9" fmla="*/ 172156 w 179199"/>
                            <a:gd name="connsiteY9" fmla="*/ 43241 h 269318"/>
                            <a:gd name="connsiteX10" fmla="*/ 175678 w 179199"/>
                            <a:gd name="connsiteY10" fmla="*/ 0 h 269318"/>
                            <a:gd name="connsiteX11" fmla="*/ 179200 w 179199"/>
                            <a:gd name="connsiteY11" fmla="*/ 404 h 2693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79199" h="269318">
                              <a:moveTo>
                                <a:pt x="179200" y="404"/>
                              </a:moveTo>
                              <a:cubicBezTo>
                                <a:pt x="178218" y="14895"/>
                                <a:pt x="177179" y="29443"/>
                                <a:pt x="175216" y="43818"/>
                              </a:cubicBezTo>
                              <a:cubicBezTo>
                                <a:pt x="173311" y="58251"/>
                                <a:pt x="170482" y="72511"/>
                                <a:pt x="165979" y="86251"/>
                              </a:cubicBezTo>
                              <a:cubicBezTo>
                                <a:pt x="161418" y="99876"/>
                                <a:pt x="155125" y="112923"/>
                                <a:pt x="146523" y="124066"/>
                              </a:cubicBezTo>
                              <a:cubicBezTo>
                                <a:pt x="137921" y="135208"/>
                                <a:pt x="127703" y="144445"/>
                                <a:pt x="117946" y="154086"/>
                              </a:cubicBezTo>
                              <a:lnTo>
                                <a:pt x="0" y="269319"/>
                              </a:lnTo>
                              <a:lnTo>
                                <a:pt x="116734" y="152643"/>
                              </a:lnTo>
                              <a:cubicBezTo>
                                <a:pt x="126375" y="142829"/>
                                <a:pt x="136478" y="133476"/>
                                <a:pt x="144791" y="122507"/>
                              </a:cubicBezTo>
                              <a:cubicBezTo>
                                <a:pt x="153105" y="111538"/>
                                <a:pt x="159109" y="98664"/>
                                <a:pt x="163497" y="85212"/>
                              </a:cubicBezTo>
                              <a:cubicBezTo>
                                <a:pt x="167769" y="71703"/>
                                <a:pt x="170424" y="57559"/>
                                <a:pt x="172156" y="43241"/>
                              </a:cubicBezTo>
                              <a:cubicBezTo>
                                <a:pt x="173946" y="28924"/>
                                <a:pt x="174812" y="14491"/>
                                <a:pt x="175678" y="0"/>
                              </a:cubicBezTo>
                              <a:lnTo>
                                <a:pt x="179200" y="40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2" name="Freeform: Shape 1991">
                          <a:extLst>
                            <a:ext uri="{FF2B5EF4-FFF2-40B4-BE49-F238E27FC236}">
                              <a16:creationId xmlns:a16="http://schemas.microsoft.com/office/drawing/2014/main" id="{F8665D7B-F2FD-4D73-9EA6-A1C9B519A3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2688" y="5644944"/>
                          <a:ext cx="170251" cy="258754"/>
                        </a:xfrm>
                        <a:custGeom>
                          <a:avLst/>
                          <a:gdLst>
                            <a:gd name="connsiteX0" fmla="*/ 170251 w 170251"/>
                            <a:gd name="connsiteY0" fmla="*/ 1501 h 258754"/>
                            <a:gd name="connsiteX1" fmla="*/ 133130 w 170251"/>
                            <a:gd name="connsiteY1" fmla="*/ 70029 h 258754"/>
                            <a:gd name="connsiteX2" fmla="*/ 89773 w 170251"/>
                            <a:gd name="connsiteY2" fmla="*/ 133822 h 258754"/>
                            <a:gd name="connsiteX3" fmla="*/ 0 w 170251"/>
                            <a:gd name="connsiteY3" fmla="*/ 258754 h 258754"/>
                            <a:gd name="connsiteX4" fmla="*/ 88330 w 170251"/>
                            <a:gd name="connsiteY4" fmla="*/ 132668 h 258754"/>
                            <a:gd name="connsiteX5" fmla="*/ 130936 w 170251"/>
                            <a:gd name="connsiteY5" fmla="*/ 68354 h 258754"/>
                            <a:gd name="connsiteX6" fmla="*/ 166960 w 170251"/>
                            <a:gd name="connsiteY6" fmla="*/ 0 h 258754"/>
                            <a:gd name="connsiteX7" fmla="*/ 170251 w 170251"/>
                            <a:gd name="connsiteY7" fmla="*/ 1501 h 2587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70251" h="258754">
                              <a:moveTo>
                                <a:pt x="170251" y="1501"/>
                              </a:moveTo>
                              <a:cubicBezTo>
                                <a:pt x="160899" y="26268"/>
                                <a:pt x="147332" y="48610"/>
                                <a:pt x="133130" y="70029"/>
                              </a:cubicBezTo>
                              <a:cubicBezTo>
                                <a:pt x="118870" y="91447"/>
                                <a:pt x="104437" y="112692"/>
                                <a:pt x="89773" y="133822"/>
                              </a:cubicBezTo>
                              <a:cubicBezTo>
                                <a:pt x="60503" y="176024"/>
                                <a:pt x="30598" y="217707"/>
                                <a:pt x="0" y="258754"/>
                              </a:cubicBezTo>
                              <a:cubicBezTo>
                                <a:pt x="30136" y="217303"/>
                                <a:pt x="59579" y="175216"/>
                                <a:pt x="88330" y="132668"/>
                              </a:cubicBezTo>
                              <a:cubicBezTo>
                                <a:pt x="102705" y="111365"/>
                                <a:pt x="116965" y="89946"/>
                                <a:pt x="130936" y="68354"/>
                              </a:cubicBezTo>
                              <a:cubicBezTo>
                                <a:pt x="144849" y="46763"/>
                                <a:pt x="158012" y="24478"/>
                                <a:pt x="166960" y="0"/>
                              </a:cubicBezTo>
                              <a:lnTo>
                                <a:pt x="170251" y="150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3" name="Freeform: Shape 1992">
                          <a:extLst>
                            <a:ext uri="{FF2B5EF4-FFF2-40B4-BE49-F238E27FC236}">
                              <a16:creationId xmlns:a16="http://schemas.microsoft.com/office/drawing/2014/main" id="{52C4109C-AC80-452A-8931-19142E2D39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90828" y="5698346"/>
                          <a:ext cx="143463" cy="187974"/>
                        </a:xfrm>
                        <a:custGeom>
                          <a:avLst/>
                          <a:gdLst>
                            <a:gd name="connsiteX0" fmla="*/ 143464 w 143463"/>
                            <a:gd name="connsiteY0" fmla="*/ 3002 h 187974"/>
                            <a:gd name="connsiteX1" fmla="*/ 123431 w 143463"/>
                            <a:gd name="connsiteY1" fmla="*/ 23959 h 187974"/>
                            <a:gd name="connsiteX2" fmla="*/ 108132 w 143463"/>
                            <a:gd name="connsiteY2" fmla="*/ 49303 h 187974"/>
                            <a:gd name="connsiteX3" fmla="*/ 95373 w 143463"/>
                            <a:gd name="connsiteY3" fmla="*/ 76610 h 187974"/>
                            <a:gd name="connsiteX4" fmla="*/ 88618 w 143463"/>
                            <a:gd name="connsiteY4" fmla="*/ 90119 h 187974"/>
                            <a:gd name="connsiteX5" fmla="*/ 80998 w 143463"/>
                            <a:gd name="connsiteY5" fmla="*/ 103051 h 187974"/>
                            <a:gd name="connsiteX6" fmla="*/ 43414 w 143463"/>
                            <a:gd name="connsiteY6" fmla="*/ 148717 h 187974"/>
                            <a:gd name="connsiteX7" fmla="*/ 0 w 143463"/>
                            <a:gd name="connsiteY7" fmla="*/ 187975 h 187974"/>
                            <a:gd name="connsiteX8" fmla="*/ 42779 w 143463"/>
                            <a:gd name="connsiteY8" fmla="*/ 148025 h 187974"/>
                            <a:gd name="connsiteX9" fmla="*/ 79497 w 143463"/>
                            <a:gd name="connsiteY9" fmla="*/ 101954 h 187974"/>
                            <a:gd name="connsiteX10" fmla="*/ 105765 w 143463"/>
                            <a:gd name="connsiteY10" fmla="*/ 47860 h 187974"/>
                            <a:gd name="connsiteX11" fmla="*/ 121006 w 143463"/>
                            <a:gd name="connsiteY11" fmla="*/ 21823 h 187974"/>
                            <a:gd name="connsiteX12" fmla="*/ 141212 w 143463"/>
                            <a:gd name="connsiteY12" fmla="*/ 0 h 187974"/>
                            <a:gd name="connsiteX13" fmla="*/ 143464 w 143463"/>
                            <a:gd name="connsiteY13" fmla="*/ 3002 h 18797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43463" h="187974">
                              <a:moveTo>
                                <a:pt x="143464" y="3002"/>
                              </a:moveTo>
                              <a:cubicBezTo>
                                <a:pt x="136074" y="9122"/>
                                <a:pt x="129377" y="16165"/>
                                <a:pt x="123431" y="23959"/>
                              </a:cubicBezTo>
                              <a:cubicBezTo>
                                <a:pt x="117484" y="31753"/>
                                <a:pt x="112577" y="40355"/>
                                <a:pt x="108132" y="49303"/>
                              </a:cubicBezTo>
                              <a:cubicBezTo>
                                <a:pt x="103687" y="58251"/>
                                <a:pt x="99645" y="67489"/>
                                <a:pt x="95373" y="76610"/>
                              </a:cubicBezTo>
                              <a:cubicBezTo>
                                <a:pt x="93237" y="81171"/>
                                <a:pt x="90985" y="85674"/>
                                <a:pt x="88618" y="90119"/>
                              </a:cubicBezTo>
                              <a:cubicBezTo>
                                <a:pt x="86194" y="94507"/>
                                <a:pt x="83711" y="98895"/>
                                <a:pt x="80998" y="103051"/>
                              </a:cubicBezTo>
                              <a:cubicBezTo>
                                <a:pt x="70260" y="119909"/>
                                <a:pt x="57270" y="134919"/>
                                <a:pt x="43414" y="148717"/>
                              </a:cubicBezTo>
                              <a:cubicBezTo>
                                <a:pt x="29559" y="162515"/>
                                <a:pt x="14780" y="175274"/>
                                <a:pt x="0" y="187975"/>
                              </a:cubicBezTo>
                              <a:cubicBezTo>
                                <a:pt x="14606" y="175043"/>
                                <a:pt x="29155" y="162053"/>
                                <a:pt x="42779" y="148025"/>
                              </a:cubicBezTo>
                              <a:cubicBezTo>
                                <a:pt x="56404" y="133996"/>
                                <a:pt x="69105" y="118812"/>
                                <a:pt x="79497" y="101954"/>
                              </a:cubicBezTo>
                              <a:cubicBezTo>
                                <a:pt x="90177" y="85212"/>
                                <a:pt x="97047" y="66103"/>
                                <a:pt x="105765" y="47860"/>
                              </a:cubicBezTo>
                              <a:cubicBezTo>
                                <a:pt x="110095" y="38738"/>
                                <a:pt x="115060" y="29847"/>
                                <a:pt x="121006" y="21823"/>
                              </a:cubicBezTo>
                              <a:cubicBezTo>
                                <a:pt x="126952" y="13740"/>
                                <a:pt x="133707" y="6408"/>
                                <a:pt x="141212" y="0"/>
                              </a:cubicBezTo>
                              <a:lnTo>
                                <a:pt x="143464" y="30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4" name="Freeform: Shape 1993">
                          <a:extLst>
                            <a:ext uri="{FF2B5EF4-FFF2-40B4-BE49-F238E27FC236}">
                              <a16:creationId xmlns:a16="http://schemas.microsoft.com/office/drawing/2014/main" id="{7503B699-E1F9-4B78-AA53-D4B185A838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89393" y="5743030"/>
                          <a:ext cx="74821" cy="115694"/>
                        </a:xfrm>
                        <a:custGeom>
                          <a:avLst/>
                          <a:gdLst>
                            <a:gd name="connsiteX0" fmla="*/ 71818 w 74821"/>
                            <a:gd name="connsiteY0" fmla="*/ 0 h 115694"/>
                            <a:gd name="connsiteX1" fmla="*/ 74820 w 74821"/>
                            <a:gd name="connsiteY1" fmla="*/ 13221 h 115694"/>
                            <a:gd name="connsiteX2" fmla="*/ 73089 w 74821"/>
                            <a:gd name="connsiteY2" fmla="*/ 22342 h 115694"/>
                            <a:gd name="connsiteX3" fmla="*/ 64833 w 74821"/>
                            <a:gd name="connsiteY3" fmla="*/ 37757 h 115694"/>
                            <a:gd name="connsiteX4" fmla="*/ 44858 w 74821"/>
                            <a:gd name="connsiteY4" fmla="*/ 65352 h 115694"/>
                            <a:gd name="connsiteX5" fmla="*/ 0 w 74821"/>
                            <a:gd name="connsiteY5" fmla="*/ 115695 h 115694"/>
                            <a:gd name="connsiteX6" fmla="*/ 43472 w 74821"/>
                            <a:gd name="connsiteY6" fmla="*/ 64082 h 115694"/>
                            <a:gd name="connsiteX7" fmla="*/ 62639 w 74821"/>
                            <a:gd name="connsiteY7" fmla="*/ 36025 h 115694"/>
                            <a:gd name="connsiteX8" fmla="*/ 70202 w 74821"/>
                            <a:gd name="connsiteY8" fmla="*/ 21072 h 115694"/>
                            <a:gd name="connsiteX9" fmla="*/ 69278 w 74821"/>
                            <a:gd name="connsiteY9" fmla="*/ 3464 h 115694"/>
                            <a:gd name="connsiteX10" fmla="*/ 71818 w 74821"/>
                            <a:gd name="connsiteY10" fmla="*/ 0 h 1156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74821" h="115694">
                              <a:moveTo>
                                <a:pt x="71818" y="0"/>
                              </a:moveTo>
                              <a:cubicBezTo>
                                <a:pt x="73262" y="2944"/>
                                <a:pt x="74878" y="9988"/>
                                <a:pt x="74820" y="13221"/>
                              </a:cubicBezTo>
                              <a:cubicBezTo>
                                <a:pt x="74763" y="16454"/>
                                <a:pt x="74070" y="19513"/>
                                <a:pt x="73089" y="22342"/>
                              </a:cubicBezTo>
                              <a:cubicBezTo>
                                <a:pt x="71068" y="28058"/>
                                <a:pt x="68008" y="33080"/>
                                <a:pt x="64833" y="37757"/>
                              </a:cubicBezTo>
                              <a:cubicBezTo>
                                <a:pt x="58482" y="47225"/>
                                <a:pt x="51843" y="56404"/>
                                <a:pt x="44858" y="65352"/>
                              </a:cubicBezTo>
                              <a:cubicBezTo>
                                <a:pt x="31002" y="83249"/>
                                <a:pt x="15992" y="100049"/>
                                <a:pt x="0" y="115695"/>
                              </a:cubicBezTo>
                              <a:cubicBezTo>
                                <a:pt x="15530" y="99587"/>
                                <a:pt x="30136" y="82326"/>
                                <a:pt x="43472" y="64082"/>
                              </a:cubicBezTo>
                              <a:cubicBezTo>
                                <a:pt x="50169" y="54961"/>
                                <a:pt x="56519" y="45608"/>
                                <a:pt x="62639" y="36025"/>
                              </a:cubicBezTo>
                              <a:cubicBezTo>
                                <a:pt x="65699" y="31291"/>
                                <a:pt x="68528" y="26383"/>
                                <a:pt x="70202" y="21072"/>
                              </a:cubicBezTo>
                              <a:cubicBezTo>
                                <a:pt x="71934" y="15819"/>
                                <a:pt x="71761" y="8140"/>
                                <a:pt x="69278" y="3464"/>
                              </a:cubicBezTo>
                              <a:lnTo>
                                <a:pt x="7181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5" name="Freeform: Shape 1994">
                          <a:extLst>
                            <a:ext uri="{FF2B5EF4-FFF2-40B4-BE49-F238E27FC236}">
                              <a16:creationId xmlns:a16="http://schemas.microsoft.com/office/drawing/2014/main" id="{B0138617-4A15-4314-B075-C5B626B5B6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98349" y="5362725"/>
                          <a:ext cx="267356" cy="78251"/>
                        </a:xfrm>
                        <a:custGeom>
                          <a:avLst/>
                          <a:gdLst>
                            <a:gd name="connsiteX0" fmla="*/ 265162 w 267356"/>
                            <a:gd name="connsiteY0" fmla="*/ 78252 h 78251"/>
                            <a:gd name="connsiteX1" fmla="*/ 235604 w 267356"/>
                            <a:gd name="connsiteY1" fmla="*/ 59547 h 78251"/>
                            <a:gd name="connsiteX2" fmla="*/ 202581 w 267356"/>
                            <a:gd name="connsiteY2" fmla="*/ 48289 h 78251"/>
                            <a:gd name="connsiteX3" fmla="*/ 135439 w 267356"/>
                            <a:gd name="connsiteY3" fmla="*/ 28833 h 78251"/>
                            <a:gd name="connsiteX4" fmla="*/ 68297 w 267356"/>
                            <a:gd name="connsiteY4" fmla="*/ 9493 h 78251"/>
                            <a:gd name="connsiteX5" fmla="*/ 34350 w 267356"/>
                            <a:gd name="connsiteY5" fmla="*/ 1988 h 78251"/>
                            <a:gd name="connsiteX6" fmla="*/ 0 w 267356"/>
                            <a:gd name="connsiteY6" fmla="*/ 660 h 78251"/>
                            <a:gd name="connsiteX7" fmla="*/ 34408 w 267356"/>
                            <a:gd name="connsiteY7" fmla="*/ 1526 h 78251"/>
                            <a:gd name="connsiteX8" fmla="*/ 68470 w 267356"/>
                            <a:gd name="connsiteY8" fmla="*/ 8570 h 78251"/>
                            <a:gd name="connsiteX9" fmla="*/ 135843 w 267356"/>
                            <a:gd name="connsiteY9" fmla="*/ 27044 h 78251"/>
                            <a:gd name="connsiteX10" fmla="*/ 203158 w 267356"/>
                            <a:gd name="connsiteY10" fmla="*/ 45576 h 78251"/>
                            <a:gd name="connsiteX11" fmla="*/ 236585 w 267356"/>
                            <a:gd name="connsiteY11" fmla="*/ 56545 h 78251"/>
                            <a:gd name="connsiteX12" fmla="*/ 267356 w 267356"/>
                            <a:gd name="connsiteY12" fmla="*/ 75481 h 78251"/>
                            <a:gd name="connsiteX13" fmla="*/ 265162 w 267356"/>
                            <a:gd name="connsiteY13" fmla="*/ 78252 h 782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267356" h="78251">
                              <a:moveTo>
                                <a:pt x="265162" y="78252"/>
                              </a:moveTo>
                              <a:cubicBezTo>
                                <a:pt x="256503" y="70169"/>
                                <a:pt x="246284" y="64165"/>
                                <a:pt x="235604" y="59547"/>
                              </a:cubicBezTo>
                              <a:cubicBezTo>
                                <a:pt x="224923" y="54928"/>
                                <a:pt x="213781" y="51522"/>
                                <a:pt x="202581" y="48289"/>
                              </a:cubicBezTo>
                              <a:lnTo>
                                <a:pt x="135439" y="28833"/>
                              </a:lnTo>
                              <a:cubicBezTo>
                                <a:pt x="113039" y="22367"/>
                                <a:pt x="90697" y="15786"/>
                                <a:pt x="68297" y="9493"/>
                              </a:cubicBezTo>
                              <a:cubicBezTo>
                                <a:pt x="57097" y="6433"/>
                                <a:pt x="45781" y="3662"/>
                                <a:pt x="34350" y="1988"/>
                              </a:cubicBezTo>
                              <a:cubicBezTo>
                                <a:pt x="22919" y="256"/>
                                <a:pt x="11431" y="-379"/>
                                <a:pt x="0" y="660"/>
                              </a:cubicBezTo>
                              <a:cubicBezTo>
                                <a:pt x="11373" y="-494"/>
                                <a:pt x="22919" y="-90"/>
                                <a:pt x="34408" y="1526"/>
                              </a:cubicBezTo>
                              <a:cubicBezTo>
                                <a:pt x="45839" y="3085"/>
                                <a:pt x="57212" y="5683"/>
                                <a:pt x="68470" y="8570"/>
                              </a:cubicBezTo>
                              <a:cubicBezTo>
                                <a:pt x="90985" y="14574"/>
                                <a:pt x="113385" y="20866"/>
                                <a:pt x="135843" y="27044"/>
                              </a:cubicBezTo>
                              <a:lnTo>
                                <a:pt x="203158" y="45576"/>
                              </a:lnTo>
                              <a:cubicBezTo>
                                <a:pt x="214358" y="48693"/>
                                <a:pt x="225674" y="51926"/>
                                <a:pt x="236585" y="56545"/>
                              </a:cubicBezTo>
                              <a:cubicBezTo>
                                <a:pt x="247496" y="61106"/>
                                <a:pt x="258177" y="67110"/>
                                <a:pt x="267356" y="75481"/>
                              </a:cubicBezTo>
                              <a:lnTo>
                                <a:pt x="265162" y="782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6" name="Freeform: Shape 1995">
                          <a:extLst>
                            <a:ext uri="{FF2B5EF4-FFF2-40B4-BE49-F238E27FC236}">
                              <a16:creationId xmlns:a16="http://schemas.microsoft.com/office/drawing/2014/main" id="{A250AB23-C6CE-49D8-81B3-E1105C267D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74234" y="5416441"/>
                          <a:ext cx="343735" cy="101088"/>
                        </a:xfrm>
                        <a:custGeom>
                          <a:avLst/>
                          <a:gdLst>
                            <a:gd name="connsiteX0" fmla="*/ 342234 w 343735"/>
                            <a:gd name="connsiteY0" fmla="*/ 101088 h 101088"/>
                            <a:gd name="connsiteX1" fmla="*/ 261005 w 343735"/>
                            <a:gd name="connsiteY1" fmla="*/ 60099 h 101088"/>
                            <a:gd name="connsiteX2" fmla="*/ 218573 w 343735"/>
                            <a:gd name="connsiteY2" fmla="*/ 45377 h 101088"/>
                            <a:gd name="connsiteX3" fmla="*/ 174812 w 343735"/>
                            <a:gd name="connsiteY3" fmla="*/ 37756 h 101088"/>
                            <a:gd name="connsiteX4" fmla="*/ 152701 w 343735"/>
                            <a:gd name="connsiteY4" fmla="*/ 35620 h 101088"/>
                            <a:gd name="connsiteX5" fmla="*/ 130589 w 343735"/>
                            <a:gd name="connsiteY5" fmla="*/ 32272 h 101088"/>
                            <a:gd name="connsiteX6" fmla="*/ 86944 w 343735"/>
                            <a:gd name="connsiteY6" fmla="*/ 22111 h 101088"/>
                            <a:gd name="connsiteX7" fmla="*/ 0 w 343735"/>
                            <a:gd name="connsiteY7" fmla="*/ 0 h 101088"/>
                            <a:gd name="connsiteX8" fmla="*/ 87117 w 343735"/>
                            <a:gd name="connsiteY8" fmla="*/ 21245 h 101088"/>
                            <a:gd name="connsiteX9" fmla="*/ 130763 w 343735"/>
                            <a:gd name="connsiteY9" fmla="*/ 30944 h 101088"/>
                            <a:gd name="connsiteX10" fmla="*/ 152758 w 343735"/>
                            <a:gd name="connsiteY10" fmla="*/ 34062 h 101088"/>
                            <a:gd name="connsiteX11" fmla="*/ 174870 w 343735"/>
                            <a:gd name="connsiteY11" fmla="*/ 35967 h 101088"/>
                            <a:gd name="connsiteX12" fmla="*/ 218977 w 343735"/>
                            <a:gd name="connsiteY12" fmla="*/ 43183 h 101088"/>
                            <a:gd name="connsiteX13" fmla="*/ 261872 w 343735"/>
                            <a:gd name="connsiteY13" fmla="*/ 57559 h 101088"/>
                            <a:gd name="connsiteX14" fmla="*/ 343735 w 343735"/>
                            <a:gd name="connsiteY14" fmla="*/ 97855 h 101088"/>
                            <a:gd name="connsiteX15" fmla="*/ 342234 w 343735"/>
                            <a:gd name="connsiteY15" fmla="*/ 101088 h 1010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43735" h="101088">
                              <a:moveTo>
                                <a:pt x="342234" y="101088"/>
                              </a:moveTo>
                              <a:cubicBezTo>
                                <a:pt x="315562" y="86367"/>
                                <a:pt x="288774" y="71761"/>
                                <a:pt x="261005" y="60099"/>
                              </a:cubicBezTo>
                              <a:cubicBezTo>
                                <a:pt x="247092" y="54268"/>
                                <a:pt x="232948" y="49187"/>
                                <a:pt x="218573" y="45377"/>
                              </a:cubicBezTo>
                              <a:cubicBezTo>
                                <a:pt x="204140" y="41567"/>
                                <a:pt x="189534" y="39027"/>
                                <a:pt x="174812" y="37756"/>
                              </a:cubicBezTo>
                              <a:cubicBezTo>
                                <a:pt x="167422" y="37064"/>
                                <a:pt x="160090" y="36429"/>
                                <a:pt x="152701" y="35620"/>
                              </a:cubicBezTo>
                              <a:cubicBezTo>
                                <a:pt x="145311" y="34812"/>
                                <a:pt x="137921" y="33658"/>
                                <a:pt x="130589" y="32272"/>
                              </a:cubicBezTo>
                              <a:cubicBezTo>
                                <a:pt x="115925" y="29501"/>
                                <a:pt x="101435" y="25806"/>
                                <a:pt x="86944" y="22111"/>
                              </a:cubicBezTo>
                              <a:lnTo>
                                <a:pt x="0" y="0"/>
                              </a:lnTo>
                              <a:lnTo>
                                <a:pt x="87117" y="21245"/>
                              </a:lnTo>
                              <a:cubicBezTo>
                                <a:pt x="101608" y="24767"/>
                                <a:pt x="116156" y="28346"/>
                                <a:pt x="130763" y="30944"/>
                              </a:cubicBezTo>
                              <a:cubicBezTo>
                                <a:pt x="138094" y="32272"/>
                                <a:pt x="145427" y="33311"/>
                                <a:pt x="152758" y="34062"/>
                              </a:cubicBezTo>
                              <a:cubicBezTo>
                                <a:pt x="160090" y="34812"/>
                                <a:pt x="167480" y="35332"/>
                                <a:pt x="174870" y="35967"/>
                              </a:cubicBezTo>
                              <a:cubicBezTo>
                                <a:pt x="189649" y="37122"/>
                                <a:pt x="204428" y="39489"/>
                                <a:pt x="218977" y="43183"/>
                              </a:cubicBezTo>
                              <a:cubicBezTo>
                                <a:pt x="233525" y="46878"/>
                                <a:pt x="247843" y="51785"/>
                                <a:pt x="261872" y="57559"/>
                              </a:cubicBezTo>
                              <a:cubicBezTo>
                                <a:pt x="289929" y="69047"/>
                                <a:pt x="316890" y="83422"/>
                                <a:pt x="343735" y="97855"/>
                              </a:cubicBezTo>
                              <a:lnTo>
                                <a:pt x="342234" y="1010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7" name="Freeform: Shape 1996">
                          <a:extLst>
                            <a:ext uri="{FF2B5EF4-FFF2-40B4-BE49-F238E27FC236}">
                              <a16:creationId xmlns:a16="http://schemas.microsoft.com/office/drawing/2014/main" id="{68DB33FB-47A5-42BF-A4E8-2726F16C79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8230" y="5480466"/>
                          <a:ext cx="302399" cy="116041"/>
                        </a:xfrm>
                        <a:custGeom>
                          <a:avLst/>
                          <a:gdLst>
                            <a:gd name="connsiteX0" fmla="*/ 300494 w 302399"/>
                            <a:gd name="connsiteY0" fmla="*/ 116041 h 116041"/>
                            <a:gd name="connsiteX1" fmla="*/ 266894 w 302399"/>
                            <a:gd name="connsiteY1" fmla="*/ 92198 h 116041"/>
                            <a:gd name="connsiteX2" fmla="*/ 258061 w 302399"/>
                            <a:gd name="connsiteY2" fmla="*/ 87002 h 116041"/>
                            <a:gd name="connsiteX3" fmla="*/ 249113 w 302399"/>
                            <a:gd name="connsiteY3" fmla="*/ 81979 h 116041"/>
                            <a:gd name="connsiteX4" fmla="*/ 240107 w 302399"/>
                            <a:gd name="connsiteY4" fmla="*/ 77187 h 116041"/>
                            <a:gd name="connsiteX5" fmla="*/ 230927 w 302399"/>
                            <a:gd name="connsiteY5" fmla="*/ 72742 h 116041"/>
                            <a:gd name="connsiteX6" fmla="*/ 193517 w 302399"/>
                            <a:gd name="connsiteY6" fmla="*/ 56924 h 116041"/>
                            <a:gd name="connsiteX7" fmla="*/ 174466 w 302399"/>
                            <a:gd name="connsiteY7" fmla="*/ 50053 h 116041"/>
                            <a:gd name="connsiteX8" fmla="*/ 155241 w 302399"/>
                            <a:gd name="connsiteY8" fmla="*/ 43761 h 116041"/>
                            <a:gd name="connsiteX9" fmla="*/ 77707 w 302399"/>
                            <a:gd name="connsiteY9" fmla="*/ 21476 h 116041"/>
                            <a:gd name="connsiteX10" fmla="*/ 0 w 302399"/>
                            <a:gd name="connsiteY10" fmla="*/ 0 h 116041"/>
                            <a:gd name="connsiteX11" fmla="*/ 77938 w 302399"/>
                            <a:gd name="connsiteY11" fmla="*/ 20553 h 116041"/>
                            <a:gd name="connsiteX12" fmla="*/ 155703 w 302399"/>
                            <a:gd name="connsiteY12" fmla="*/ 41971 h 116041"/>
                            <a:gd name="connsiteX13" fmla="*/ 174985 w 302399"/>
                            <a:gd name="connsiteY13" fmla="*/ 48033 h 116041"/>
                            <a:gd name="connsiteX14" fmla="*/ 194152 w 302399"/>
                            <a:gd name="connsiteY14" fmla="*/ 54730 h 116041"/>
                            <a:gd name="connsiteX15" fmla="*/ 231851 w 302399"/>
                            <a:gd name="connsiteY15" fmla="*/ 70202 h 116041"/>
                            <a:gd name="connsiteX16" fmla="*/ 241088 w 302399"/>
                            <a:gd name="connsiteY16" fmla="*/ 74589 h 116041"/>
                            <a:gd name="connsiteX17" fmla="*/ 250210 w 302399"/>
                            <a:gd name="connsiteY17" fmla="*/ 79323 h 116041"/>
                            <a:gd name="connsiteX18" fmla="*/ 259274 w 302399"/>
                            <a:gd name="connsiteY18" fmla="*/ 84231 h 116041"/>
                            <a:gd name="connsiteX19" fmla="*/ 268222 w 302399"/>
                            <a:gd name="connsiteY19" fmla="*/ 89369 h 116041"/>
                            <a:gd name="connsiteX20" fmla="*/ 302399 w 302399"/>
                            <a:gd name="connsiteY20" fmla="*/ 113097 h 116041"/>
                            <a:gd name="connsiteX21" fmla="*/ 300494 w 302399"/>
                            <a:gd name="connsiteY21" fmla="*/ 116041 h 1160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02399" h="116041">
                              <a:moveTo>
                                <a:pt x="300494" y="116041"/>
                              </a:moveTo>
                              <a:cubicBezTo>
                                <a:pt x="289698" y="107439"/>
                                <a:pt x="278556" y="99356"/>
                                <a:pt x="266894" y="92198"/>
                              </a:cubicBezTo>
                              <a:cubicBezTo>
                                <a:pt x="264008" y="90350"/>
                                <a:pt x="261006" y="88734"/>
                                <a:pt x="258061" y="87002"/>
                              </a:cubicBezTo>
                              <a:cubicBezTo>
                                <a:pt x="255117" y="85270"/>
                                <a:pt x="252173" y="83538"/>
                                <a:pt x="249113" y="81979"/>
                              </a:cubicBezTo>
                              <a:lnTo>
                                <a:pt x="240107" y="77187"/>
                              </a:lnTo>
                              <a:lnTo>
                                <a:pt x="230927" y="72742"/>
                              </a:lnTo>
                              <a:cubicBezTo>
                                <a:pt x="218630" y="66969"/>
                                <a:pt x="206218" y="61600"/>
                                <a:pt x="193517" y="56924"/>
                              </a:cubicBezTo>
                              <a:cubicBezTo>
                                <a:pt x="187224" y="54441"/>
                                <a:pt x="180816" y="52305"/>
                                <a:pt x="174466" y="50053"/>
                              </a:cubicBezTo>
                              <a:cubicBezTo>
                                <a:pt x="168057" y="47917"/>
                                <a:pt x="161707" y="45724"/>
                                <a:pt x="155241" y="43761"/>
                              </a:cubicBezTo>
                              <a:cubicBezTo>
                                <a:pt x="129550" y="35620"/>
                                <a:pt x="103629" y="28635"/>
                                <a:pt x="77707" y="21476"/>
                              </a:cubicBezTo>
                              <a:lnTo>
                                <a:pt x="0" y="0"/>
                              </a:lnTo>
                              <a:lnTo>
                                <a:pt x="77938" y="20553"/>
                              </a:lnTo>
                              <a:cubicBezTo>
                                <a:pt x="103917" y="27423"/>
                                <a:pt x="129897" y="34120"/>
                                <a:pt x="155703" y="41971"/>
                              </a:cubicBezTo>
                              <a:cubicBezTo>
                                <a:pt x="162169" y="43876"/>
                                <a:pt x="168577" y="46012"/>
                                <a:pt x="174985" y="48033"/>
                              </a:cubicBezTo>
                              <a:cubicBezTo>
                                <a:pt x="181393" y="50227"/>
                                <a:pt x="187802" y="52305"/>
                                <a:pt x="194152" y="54730"/>
                              </a:cubicBezTo>
                              <a:cubicBezTo>
                                <a:pt x="206911" y="59291"/>
                                <a:pt x="219439" y="64544"/>
                                <a:pt x="231851" y="70202"/>
                              </a:cubicBezTo>
                              <a:lnTo>
                                <a:pt x="241088" y="74589"/>
                              </a:lnTo>
                              <a:lnTo>
                                <a:pt x="250210" y="79323"/>
                              </a:lnTo>
                              <a:cubicBezTo>
                                <a:pt x="253270" y="80825"/>
                                <a:pt x="256272" y="82556"/>
                                <a:pt x="259274" y="84231"/>
                              </a:cubicBezTo>
                              <a:cubicBezTo>
                                <a:pt x="262276" y="85963"/>
                                <a:pt x="265278" y="87579"/>
                                <a:pt x="268222" y="89369"/>
                              </a:cubicBezTo>
                              <a:cubicBezTo>
                                <a:pt x="280057" y="96470"/>
                                <a:pt x="291430" y="104495"/>
                                <a:pt x="302399" y="113097"/>
                              </a:cubicBezTo>
                              <a:lnTo>
                                <a:pt x="300494" y="1160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8" name="Freeform: Shape 1997">
                          <a:extLst>
                            <a:ext uri="{FF2B5EF4-FFF2-40B4-BE49-F238E27FC236}">
                              <a16:creationId xmlns:a16="http://schemas.microsoft.com/office/drawing/2014/main" id="{12DD452A-E014-4F7A-9EF6-9FAEE292AB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11381" y="5539756"/>
                          <a:ext cx="294490" cy="102589"/>
                        </a:xfrm>
                        <a:custGeom>
                          <a:avLst/>
                          <a:gdLst>
                            <a:gd name="connsiteX0" fmla="*/ 293335 w 294490"/>
                            <a:gd name="connsiteY0" fmla="*/ 102589 h 102589"/>
                            <a:gd name="connsiteX1" fmla="*/ 220709 w 294490"/>
                            <a:gd name="connsiteY1" fmla="*/ 74705 h 102589"/>
                            <a:gd name="connsiteX2" fmla="*/ 147158 w 294490"/>
                            <a:gd name="connsiteY2" fmla="*/ 49707 h 102589"/>
                            <a:gd name="connsiteX3" fmla="*/ 0 w 294490"/>
                            <a:gd name="connsiteY3" fmla="*/ 0 h 102589"/>
                            <a:gd name="connsiteX4" fmla="*/ 147620 w 294490"/>
                            <a:gd name="connsiteY4" fmla="*/ 47918 h 102589"/>
                            <a:gd name="connsiteX5" fmla="*/ 221401 w 294490"/>
                            <a:gd name="connsiteY5" fmla="*/ 72049 h 102589"/>
                            <a:gd name="connsiteX6" fmla="*/ 294490 w 294490"/>
                            <a:gd name="connsiteY6" fmla="*/ 99126 h 102589"/>
                            <a:gd name="connsiteX7" fmla="*/ 293335 w 294490"/>
                            <a:gd name="connsiteY7" fmla="*/ 102589 h 1025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94490" h="102589">
                              <a:moveTo>
                                <a:pt x="293335" y="102589"/>
                              </a:moveTo>
                              <a:cubicBezTo>
                                <a:pt x="269492" y="92313"/>
                                <a:pt x="245187" y="83249"/>
                                <a:pt x="220709" y="74705"/>
                              </a:cubicBezTo>
                              <a:cubicBezTo>
                                <a:pt x="196288" y="66161"/>
                                <a:pt x="171694" y="58021"/>
                                <a:pt x="147158" y="49707"/>
                              </a:cubicBezTo>
                              <a:lnTo>
                                <a:pt x="0" y="0"/>
                              </a:lnTo>
                              <a:lnTo>
                                <a:pt x="147620" y="47918"/>
                              </a:lnTo>
                              <a:cubicBezTo>
                                <a:pt x="172214" y="55942"/>
                                <a:pt x="196865" y="63794"/>
                                <a:pt x="221401" y="72049"/>
                              </a:cubicBezTo>
                              <a:cubicBezTo>
                                <a:pt x="245938" y="80305"/>
                                <a:pt x="270416" y="89080"/>
                                <a:pt x="294490" y="99126"/>
                              </a:cubicBezTo>
                              <a:lnTo>
                                <a:pt x="293335" y="1025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1999" name="Freeform: Shape 1998">
                          <a:extLst>
                            <a:ext uri="{FF2B5EF4-FFF2-40B4-BE49-F238E27FC236}">
                              <a16:creationId xmlns:a16="http://schemas.microsoft.com/office/drawing/2014/main" id="{DEE02485-1CC4-42BF-BCF4-0AD74D0F6D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9760" y="5595237"/>
                          <a:ext cx="228906" cy="92601"/>
                        </a:xfrm>
                        <a:custGeom>
                          <a:avLst/>
                          <a:gdLst>
                            <a:gd name="connsiteX0" fmla="*/ 227406 w 228906"/>
                            <a:gd name="connsiteY0" fmla="*/ 92602 h 92601"/>
                            <a:gd name="connsiteX1" fmla="*/ 0 w 228906"/>
                            <a:gd name="connsiteY1" fmla="*/ 0 h 92601"/>
                            <a:gd name="connsiteX2" fmla="*/ 228907 w 228906"/>
                            <a:gd name="connsiteY2" fmla="*/ 89311 h 92601"/>
                            <a:gd name="connsiteX3" fmla="*/ 227406 w 228906"/>
                            <a:gd name="connsiteY3" fmla="*/ 92602 h 926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28906" h="92601">
                              <a:moveTo>
                                <a:pt x="227406" y="92602"/>
                              </a:moveTo>
                              <a:cubicBezTo>
                                <a:pt x="155587" y="51093"/>
                                <a:pt x="78862" y="19860"/>
                                <a:pt x="0" y="0"/>
                              </a:cubicBezTo>
                              <a:cubicBezTo>
                                <a:pt x="79093" y="18647"/>
                                <a:pt x="156338" y="48726"/>
                                <a:pt x="228907" y="89311"/>
                              </a:cubicBezTo>
                              <a:lnTo>
                                <a:pt x="227406" y="926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  <p:sp>
                      <p:nvSpPr>
                        <p:cNvPr id="2000" name="Freeform: Shape 1999">
                          <a:extLst>
                            <a:ext uri="{FF2B5EF4-FFF2-40B4-BE49-F238E27FC236}">
                              <a16:creationId xmlns:a16="http://schemas.microsoft.com/office/drawing/2014/main" id="{0A615750-CC74-4AB7-9F38-3AFBC8A74F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02911" y="5686350"/>
                          <a:ext cx="180296" cy="46519"/>
                        </a:xfrm>
                        <a:custGeom>
                          <a:avLst/>
                          <a:gdLst>
                            <a:gd name="connsiteX0" fmla="*/ 178853 w 180296"/>
                            <a:gd name="connsiteY0" fmla="*/ 46520 h 46519"/>
                            <a:gd name="connsiteX1" fmla="*/ 0 w 180296"/>
                            <a:gd name="connsiteY1" fmla="*/ 46 h 46519"/>
                            <a:gd name="connsiteX2" fmla="*/ 180297 w 180296"/>
                            <a:gd name="connsiteY2" fmla="*/ 43171 h 46519"/>
                            <a:gd name="connsiteX3" fmla="*/ 178853 w 180296"/>
                            <a:gd name="connsiteY3" fmla="*/ 46520 h 465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0296" h="46519">
                              <a:moveTo>
                                <a:pt x="178853" y="46520"/>
                              </a:moveTo>
                              <a:cubicBezTo>
                                <a:pt x="123315" y="16441"/>
                                <a:pt x="61484" y="334"/>
                                <a:pt x="0" y="46"/>
                              </a:cubicBezTo>
                              <a:cubicBezTo>
                                <a:pt x="61427" y="-936"/>
                                <a:pt x="123719" y="13959"/>
                                <a:pt x="180297" y="43171"/>
                              </a:cubicBezTo>
                              <a:lnTo>
                                <a:pt x="178853" y="465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BDAB"/>
                        </a:solidFill>
                        <a:ln w="577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Cordia New" panose="020B0304020202020204" pitchFamily="34" charset="-34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1928" name="Freeform: Shape 1927">
                  <a:extLst>
                    <a:ext uri="{FF2B5EF4-FFF2-40B4-BE49-F238E27FC236}">
                      <a16:creationId xmlns:a16="http://schemas.microsoft.com/office/drawing/2014/main" id="{6F7969FB-2418-4365-9C0C-575711AEB244}"/>
                    </a:ext>
                  </a:extLst>
                </p:cNvPr>
                <p:cNvSpPr/>
                <p:nvPr/>
              </p:nvSpPr>
              <p:spPr>
                <a:xfrm>
                  <a:off x="-482454" y="3633645"/>
                  <a:ext cx="1068072" cy="752110"/>
                </a:xfrm>
                <a:custGeom>
                  <a:avLst/>
                  <a:gdLst>
                    <a:gd name="connsiteX0" fmla="*/ 1039981 w 1068072"/>
                    <a:gd name="connsiteY0" fmla="*/ 627929 h 752110"/>
                    <a:gd name="connsiteX1" fmla="*/ 490317 w 1068072"/>
                    <a:gd name="connsiteY1" fmla="*/ 726015 h 752110"/>
                    <a:gd name="connsiteX2" fmla="*/ 52132 w 1068072"/>
                    <a:gd name="connsiteY2" fmla="*/ 285117 h 752110"/>
                    <a:gd name="connsiteX3" fmla="*/ 25806 w 1068072"/>
                    <a:gd name="connsiteY3" fmla="*/ 47320 h 752110"/>
                    <a:gd name="connsiteX4" fmla="*/ 0 w 1068072"/>
                    <a:gd name="connsiteY4" fmla="*/ 19147 h 752110"/>
                    <a:gd name="connsiteX5" fmla="*/ 76495 w 1068072"/>
                    <a:gd name="connsiteY5" fmla="*/ 45184 h 752110"/>
                    <a:gd name="connsiteX6" fmla="*/ 499958 w 1068072"/>
                    <a:gd name="connsiteY6" fmla="*/ 51996 h 752110"/>
                    <a:gd name="connsiteX7" fmla="*/ 1033804 w 1068072"/>
                    <a:gd name="connsiteY7" fmla="*/ 457562 h 752110"/>
                    <a:gd name="connsiteX8" fmla="*/ 1039981 w 1068072"/>
                    <a:gd name="connsiteY8" fmla="*/ 627929 h 75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8072" h="752110">
                      <a:moveTo>
                        <a:pt x="1039981" y="627929"/>
                      </a:moveTo>
                      <a:cubicBezTo>
                        <a:pt x="1039981" y="627929"/>
                        <a:pt x="893400" y="820522"/>
                        <a:pt x="490317" y="726015"/>
                      </a:cubicBezTo>
                      <a:cubicBezTo>
                        <a:pt x="489451" y="722782"/>
                        <a:pt x="84115" y="650329"/>
                        <a:pt x="52132" y="285117"/>
                      </a:cubicBezTo>
                      <a:cubicBezTo>
                        <a:pt x="52132" y="285117"/>
                        <a:pt x="47051" y="66949"/>
                        <a:pt x="25806" y="47320"/>
                      </a:cubicBezTo>
                      <a:cubicBezTo>
                        <a:pt x="4561" y="27691"/>
                        <a:pt x="0" y="19147"/>
                        <a:pt x="0" y="19147"/>
                      </a:cubicBezTo>
                      <a:cubicBezTo>
                        <a:pt x="0" y="19147"/>
                        <a:pt x="40181" y="58693"/>
                        <a:pt x="76495" y="45184"/>
                      </a:cubicBezTo>
                      <a:cubicBezTo>
                        <a:pt x="112808" y="31675"/>
                        <a:pt x="282251" y="-53307"/>
                        <a:pt x="499958" y="51996"/>
                      </a:cubicBezTo>
                      <a:cubicBezTo>
                        <a:pt x="717203" y="157068"/>
                        <a:pt x="931792" y="290371"/>
                        <a:pt x="1033804" y="457562"/>
                      </a:cubicBezTo>
                      <a:cubicBezTo>
                        <a:pt x="1107124" y="577702"/>
                        <a:pt x="1039981" y="627929"/>
                        <a:pt x="1039981" y="627929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29" name="Graphic 3">
                  <a:extLst>
                    <a:ext uri="{FF2B5EF4-FFF2-40B4-BE49-F238E27FC236}">
                      <a16:creationId xmlns:a16="http://schemas.microsoft.com/office/drawing/2014/main" id="{CF28B002-7580-443A-8A79-5736558C8305}"/>
                    </a:ext>
                  </a:extLst>
                </p:cNvPr>
                <p:cNvGrpSpPr/>
                <p:nvPr/>
              </p:nvGrpSpPr>
              <p:grpSpPr>
                <a:xfrm>
                  <a:off x="-429715" y="3632795"/>
                  <a:ext cx="1010307" cy="750513"/>
                  <a:chOff x="-429715" y="3632795"/>
                  <a:chExt cx="1010307" cy="750513"/>
                </a:xfrm>
                <a:solidFill>
                  <a:srgbClr val="93B79F"/>
                </a:solidFill>
              </p:grpSpPr>
              <p:pic>
                <p:nvPicPr>
                  <p:cNvPr id="1968" name="Picture 1967">
                    <a:extLst>
                      <a:ext uri="{FF2B5EF4-FFF2-40B4-BE49-F238E27FC236}">
                        <a16:creationId xmlns:a16="http://schemas.microsoft.com/office/drawing/2014/main" id="{B7F55BE4-EFC4-4904-B934-CC536C9173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-429715" y="3690527"/>
                    <a:ext cx="975668" cy="692782"/>
                  </a:xfrm>
                  <a:custGeom>
                    <a:avLst/>
                    <a:gdLst>
                      <a:gd name="connsiteX0" fmla="*/ 119 w 975668"/>
                      <a:gd name="connsiteY0" fmla="*/ 79 h 692782"/>
                      <a:gd name="connsiteX1" fmla="*/ 975787 w 975668"/>
                      <a:gd name="connsiteY1" fmla="*/ 79 h 692782"/>
                      <a:gd name="connsiteX2" fmla="*/ 975787 w 975668"/>
                      <a:gd name="connsiteY2" fmla="*/ 692861 h 692782"/>
                      <a:gd name="connsiteX3" fmla="*/ 119 w 975668"/>
                      <a:gd name="connsiteY3" fmla="*/ 692861 h 692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5668" h="692782">
                        <a:moveTo>
                          <a:pt x="119" y="79"/>
                        </a:moveTo>
                        <a:lnTo>
                          <a:pt x="975787" y="79"/>
                        </a:lnTo>
                        <a:lnTo>
                          <a:pt x="975787" y="692861"/>
                        </a:lnTo>
                        <a:lnTo>
                          <a:pt x="119" y="69286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969" name="Picture 1968">
                    <a:extLst>
                      <a:ext uri="{FF2B5EF4-FFF2-40B4-BE49-F238E27FC236}">
                        <a16:creationId xmlns:a16="http://schemas.microsoft.com/office/drawing/2014/main" id="{BBE06191-ABB6-44DC-AE31-DDCE1E999F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-423941" y="3632795"/>
                    <a:ext cx="1004534" cy="623503"/>
                  </a:xfrm>
                  <a:custGeom>
                    <a:avLst/>
                    <a:gdLst>
                      <a:gd name="connsiteX0" fmla="*/ 120 w 1004534"/>
                      <a:gd name="connsiteY0" fmla="*/ 69 h 623503"/>
                      <a:gd name="connsiteX1" fmla="*/ 1004654 w 1004534"/>
                      <a:gd name="connsiteY1" fmla="*/ 69 h 623503"/>
                      <a:gd name="connsiteX2" fmla="*/ 1004654 w 1004534"/>
                      <a:gd name="connsiteY2" fmla="*/ 623573 h 623503"/>
                      <a:gd name="connsiteX3" fmla="*/ 120 w 1004534"/>
                      <a:gd name="connsiteY3" fmla="*/ 623573 h 623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4534" h="623503">
                        <a:moveTo>
                          <a:pt x="120" y="69"/>
                        </a:moveTo>
                        <a:lnTo>
                          <a:pt x="1004654" y="69"/>
                        </a:lnTo>
                        <a:lnTo>
                          <a:pt x="1004654" y="623573"/>
                        </a:lnTo>
                        <a:lnTo>
                          <a:pt x="120" y="623573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970" name="Graphic 3">
                    <a:extLst>
                      <a:ext uri="{FF2B5EF4-FFF2-40B4-BE49-F238E27FC236}">
                        <a16:creationId xmlns:a16="http://schemas.microsoft.com/office/drawing/2014/main" id="{DC3C27CC-B36B-4BE8-AB50-541C5864286A}"/>
                      </a:ext>
                    </a:extLst>
                  </p:cNvPr>
                  <p:cNvGrpSpPr/>
                  <p:nvPr/>
                </p:nvGrpSpPr>
                <p:grpSpPr>
                  <a:xfrm>
                    <a:off x="-340953" y="3735636"/>
                    <a:ext cx="838035" cy="544295"/>
                    <a:chOff x="-340953" y="3735636"/>
                    <a:chExt cx="838035" cy="544295"/>
                  </a:xfrm>
                  <a:solidFill>
                    <a:srgbClr val="93B79F"/>
                  </a:solidFill>
                </p:grpSpPr>
                <p:sp>
                  <p:nvSpPr>
                    <p:cNvPr id="1971" name="Freeform: Shape 1970">
                      <a:extLst>
                        <a:ext uri="{FF2B5EF4-FFF2-40B4-BE49-F238E27FC236}">
                          <a16:creationId xmlns:a16="http://schemas.microsoft.com/office/drawing/2014/main" id="{918F8026-D20B-4450-8EEC-A4E0E1ED1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767" y="4206844"/>
                      <a:ext cx="299397" cy="73088"/>
                    </a:xfrm>
                    <a:custGeom>
                      <a:avLst/>
                      <a:gdLst>
                        <a:gd name="connsiteX0" fmla="*/ 299397 w 299397"/>
                        <a:gd name="connsiteY0" fmla="*/ 3002 h 73088"/>
                        <a:gd name="connsiteX1" fmla="*/ 266202 w 299397"/>
                        <a:gd name="connsiteY1" fmla="*/ 24074 h 73088"/>
                        <a:gd name="connsiteX2" fmla="*/ 230927 w 299397"/>
                        <a:gd name="connsiteY2" fmla="*/ 41278 h 73088"/>
                        <a:gd name="connsiteX3" fmla="*/ 226424 w 299397"/>
                        <a:gd name="connsiteY3" fmla="*/ 43183 h 73088"/>
                        <a:gd name="connsiteX4" fmla="*/ 221864 w 299397"/>
                        <a:gd name="connsiteY4" fmla="*/ 44915 h 73088"/>
                        <a:gd name="connsiteX5" fmla="*/ 212684 w 299397"/>
                        <a:gd name="connsiteY5" fmla="*/ 48379 h 73088"/>
                        <a:gd name="connsiteX6" fmla="*/ 194037 w 299397"/>
                        <a:gd name="connsiteY6" fmla="*/ 54441 h 73088"/>
                        <a:gd name="connsiteX7" fmla="*/ 175101 w 299397"/>
                        <a:gd name="connsiteY7" fmla="*/ 59579 h 73088"/>
                        <a:gd name="connsiteX8" fmla="*/ 165517 w 299397"/>
                        <a:gd name="connsiteY8" fmla="*/ 61658 h 73088"/>
                        <a:gd name="connsiteX9" fmla="*/ 160725 w 299397"/>
                        <a:gd name="connsiteY9" fmla="*/ 62697 h 73088"/>
                        <a:gd name="connsiteX10" fmla="*/ 155876 w 299397"/>
                        <a:gd name="connsiteY10" fmla="*/ 63563 h 73088"/>
                        <a:gd name="connsiteX11" fmla="*/ 146235 w 299397"/>
                        <a:gd name="connsiteY11" fmla="*/ 65237 h 73088"/>
                        <a:gd name="connsiteX12" fmla="*/ 136536 w 299397"/>
                        <a:gd name="connsiteY12" fmla="*/ 66507 h 73088"/>
                        <a:gd name="connsiteX13" fmla="*/ 126779 w 299397"/>
                        <a:gd name="connsiteY13" fmla="*/ 67546 h 73088"/>
                        <a:gd name="connsiteX14" fmla="*/ 117022 w 299397"/>
                        <a:gd name="connsiteY14" fmla="*/ 68354 h 73088"/>
                        <a:gd name="connsiteX15" fmla="*/ 107208 w 299397"/>
                        <a:gd name="connsiteY15" fmla="*/ 68874 h 73088"/>
                        <a:gd name="connsiteX16" fmla="*/ 97394 w 299397"/>
                        <a:gd name="connsiteY16" fmla="*/ 69105 h 73088"/>
                        <a:gd name="connsiteX17" fmla="*/ 77823 w 299397"/>
                        <a:gd name="connsiteY17" fmla="*/ 68874 h 73088"/>
                        <a:gd name="connsiteX18" fmla="*/ 38680 w 299397"/>
                        <a:gd name="connsiteY18" fmla="*/ 68008 h 73088"/>
                        <a:gd name="connsiteX19" fmla="*/ 0 w 299397"/>
                        <a:gd name="connsiteY19" fmla="*/ 73088 h 73088"/>
                        <a:gd name="connsiteX20" fmla="*/ 38680 w 299397"/>
                        <a:gd name="connsiteY20" fmla="*/ 67546 h 73088"/>
                        <a:gd name="connsiteX21" fmla="*/ 77823 w 299397"/>
                        <a:gd name="connsiteY21" fmla="*/ 68008 h 73088"/>
                        <a:gd name="connsiteX22" fmla="*/ 97394 w 299397"/>
                        <a:gd name="connsiteY22" fmla="*/ 68008 h 73088"/>
                        <a:gd name="connsiteX23" fmla="*/ 107150 w 299397"/>
                        <a:gd name="connsiteY23" fmla="*/ 67719 h 73088"/>
                        <a:gd name="connsiteX24" fmla="*/ 116907 w 299397"/>
                        <a:gd name="connsiteY24" fmla="*/ 67084 h 73088"/>
                        <a:gd name="connsiteX25" fmla="*/ 126606 w 299397"/>
                        <a:gd name="connsiteY25" fmla="*/ 66161 h 73088"/>
                        <a:gd name="connsiteX26" fmla="*/ 136305 w 299397"/>
                        <a:gd name="connsiteY26" fmla="*/ 65006 h 73088"/>
                        <a:gd name="connsiteX27" fmla="*/ 145946 w 299397"/>
                        <a:gd name="connsiteY27" fmla="*/ 63620 h 73088"/>
                        <a:gd name="connsiteX28" fmla="*/ 155530 w 299397"/>
                        <a:gd name="connsiteY28" fmla="*/ 61831 h 73088"/>
                        <a:gd name="connsiteX29" fmla="*/ 160321 w 299397"/>
                        <a:gd name="connsiteY29" fmla="*/ 60907 h 73088"/>
                        <a:gd name="connsiteX30" fmla="*/ 165055 w 299397"/>
                        <a:gd name="connsiteY30" fmla="*/ 59810 h 73088"/>
                        <a:gd name="connsiteX31" fmla="*/ 174581 w 299397"/>
                        <a:gd name="connsiteY31" fmla="*/ 57616 h 73088"/>
                        <a:gd name="connsiteX32" fmla="*/ 193344 w 299397"/>
                        <a:gd name="connsiteY32" fmla="*/ 52305 h 73088"/>
                        <a:gd name="connsiteX33" fmla="*/ 211818 w 299397"/>
                        <a:gd name="connsiteY33" fmla="*/ 46070 h 73088"/>
                        <a:gd name="connsiteX34" fmla="*/ 220882 w 299397"/>
                        <a:gd name="connsiteY34" fmla="*/ 42491 h 73088"/>
                        <a:gd name="connsiteX35" fmla="*/ 225443 w 299397"/>
                        <a:gd name="connsiteY35" fmla="*/ 40701 h 73088"/>
                        <a:gd name="connsiteX36" fmla="*/ 229888 w 299397"/>
                        <a:gd name="connsiteY36" fmla="*/ 38738 h 73088"/>
                        <a:gd name="connsiteX37" fmla="*/ 264700 w 299397"/>
                        <a:gd name="connsiteY37" fmla="*/ 21245 h 73088"/>
                        <a:gd name="connsiteX38" fmla="*/ 297319 w 299397"/>
                        <a:gd name="connsiteY38" fmla="*/ 0 h 73088"/>
                        <a:gd name="connsiteX39" fmla="*/ 299397 w 299397"/>
                        <a:gd name="connsiteY39" fmla="*/ 3002 h 73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299397" h="73088">
                          <a:moveTo>
                            <a:pt x="299397" y="3002"/>
                          </a:moveTo>
                          <a:cubicBezTo>
                            <a:pt x="288659" y="10565"/>
                            <a:pt x="277690" y="17724"/>
                            <a:pt x="266202" y="24074"/>
                          </a:cubicBezTo>
                          <a:cubicBezTo>
                            <a:pt x="254713" y="30367"/>
                            <a:pt x="243051" y="36313"/>
                            <a:pt x="230927" y="41278"/>
                          </a:cubicBezTo>
                          <a:lnTo>
                            <a:pt x="226424" y="43183"/>
                          </a:lnTo>
                          <a:lnTo>
                            <a:pt x="221864" y="44915"/>
                          </a:lnTo>
                          <a:cubicBezTo>
                            <a:pt x="218804" y="46070"/>
                            <a:pt x="215744" y="47282"/>
                            <a:pt x="212684" y="48379"/>
                          </a:cubicBezTo>
                          <a:cubicBezTo>
                            <a:pt x="206507" y="50458"/>
                            <a:pt x="200329" y="52709"/>
                            <a:pt x="194037" y="54441"/>
                          </a:cubicBezTo>
                          <a:cubicBezTo>
                            <a:pt x="187802" y="56404"/>
                            <a:pt x="181451" y="57963"/>
                            <a:pt x="175101" y="59579"/>
                          </a:cubicBezTo>
                          <a:cubicBezTo>
                            <a:pt x="171925" y="60387"/>
                            <a:pt x="168692" y="60965"/>
                            <a:pt x="165517" y="61658"/>
                          </a:cubicBezTo>
                          <a:lnTo>
                            <a:pt x="160725" y="62697"/>
                          </a:lnTo>
                          <a:cubicBezTo>
                            <a:pt x="159109" y="63043"/>
                            <a:pt x="157492" y="63274"/>
                            <a:pt x="155876" y="63563"/>
                          </a:cubicBezTo>
                          <a:lnTo>
                            <a:pt x="146235" y="65237"/>
                          </a:lnTo>
                          <a:lnTo>
                            <a:pt x="136536" y="66507"/>
                          </a:lnTo>
                          <a:cubicBezTo>
                            <a:pt x="133303" y="66969"/>
                            <a:pt x="130070" y="67258"/>
                            <a:pt x="126779" y="67546"/>
                          </a:cubicBezTo>
                          <a:cubicBezTo>
                            <a:pt x="123546" y="67835"/>
                            <a:pt x="120255" y="68239"/>
                            <a:pt x="117022" y="68354"/>
                          </a:cubicBezTo>
                          <a:lnTo>
                            <a:pt x="107208" y="68874"/>
                          </a:lnTo>
                          <a:cubicBezTo>
                            <a:pt x="103975" y="69105"/>
                            <a:pt x="100684" y="68990"/>
                            <a:pt x="97394" y="69105"/>
                          </a:cubicBezTo>
                          <a:cubicBezTo>
                            <a:pt x="90870" y="69278"/>
                            <a:pt x="84346" y="69105"/>
                            <a:pt x="77823" y="68874"/>
                          </a:cubicBezTo>
                          <a:cubicBezTo>
                            <a:pt x="64775" y="68412"/>
                            <a:pt x="51728" y="67719"/>
                            <a:pt x="38680" y="68008"/>
                          </a:cubicBezTo>
                          <a:cubicBezTo>
                            <a:pt x="25633" y="68239"/>
                            <a:pt x="12586" y="69625"/>
                            <a:pt x="0" y="73088"/>
                          </a:cubicBezTo>
                          <a:cubicBezTo>
                            <a:pt x="12528" y="69451"/>
                            <a:pt x="25633" y="67950"/>
                            <a:pt x="38680" y="67546"/>
                          </a:cubicBezTo>
                          <a:cubicBezTo>
                            <a:pt x="51728" y="67142"/>
                            <a:pt x="64775" y="67719"/>
                            <a:pt x="77823" y="68008"/>
                          </a:cubicBezTo>
                          <a:cubicBezTo>
                            <a:pt x="84346" y="68124"/>
                            <a:pt x="90870" y="68239"/>
                            <a:pt x="97394" y="68008"/>
                          </a:cubicBezTo>
                          <a:cubicBezTo>
                            <a:pt x="100627" y="67893"/>
                            <a:pt x="103917" y="67950"/>
                            <a:pt x="107150" y="67719"/>
                          </a:cubicBezTo>
                          <a:lnTo>
                            <a:pt x="116907" y="67084"/>
                          </a:lnTo>
                          <a:cubicBezTo>
                            <a:pt x="120140" y="66911"/>
                            <a:pt x="123373" y="66449"/>
                            <a:pt x="126606" y="66161"/>
                          </a:cubicBezTo>
                          <a:cubicBezTo>
                            <a:pt x="129839" y="65814"/>
                            <a:pt x="133072" y="65526"/>
                            <a:pt x="136305" y="65006"/>
                          </a:cubicBezTo>
                          <a:lnTo>
                            <a:pt x="145946" y="63620"/>
                          </a:lnTo>
                          <a:lnTo>
                            <a:pt x="155530" y="61831"/>
                          </a:lnTo>
                          <a:cubicBezTo>
                            <a:pt x="157146" y="61542"/>
                            <a:pt x="158705" y="61253"/>
                            <a:pt x="160321" y="60907"/>
                          </a:cubicBezTo>
                          <a:lnTo>
                            <a:pt x="165055" y="59810"/>
                          </a:lnTo>
                          <a:cubicBezTo>
                            <a:pt x="168231" y="59060"/>
                            <a:pt x="171406" y="58425"/>
                            <a:pt x="174581" y="57616"/>
                          </a:cubicBezTo>
                          <a:cubicBezTo>
                            <a:pt x="180874" y="55942"/>
                            <a:pt x="187167" y="54326"/>
                            <a:pt x="193344" y="52305"/>
                          </a:cubicBezTo>
                          <a:cubicBezTo>
                            <a:pt x="199579" y="50515"/>
                            <a:pt x="205699" y="48206"/>
                            <a:pt x="211818" y="46070"/>
                          </a:cubicBezTo>
                          <a:cubicBezTo>
                            <a:pt x="214878" y="44915"/>
                            <a:pt x="217880" y="43703"/>
                            <a:pt x="220882" y="42491"/>
                          </a:cubicBezTo>
                          <a:lnTo>
                            <a:pt x="225443" y="40701"/>
                          </a:lnTo>
                          <a:lnTo>
                            <a:pt x="229888" y="38738"/>
                          </a:lnTo>
                          <a:cubicBezTo>
                            <a:pt x="241839" y="33658"/>
                            <a:pt x="253385" y="27654"/>
                            <a:pt x="264700" y="21245"/>
                          </a:cubicBezTo>
                          <a:cubicBezTo>
                            <a:pt x="276016" y="14837"/>
                            <a:pt x="286812" y="7563"/>
                            <a:pt x="297319" y="0"/>
                          </a:cubicBezTo>
                          <a:lnTo>
                            <a:pt x="299397" y="3002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2" name="Freeform: Shape 1971">
                      <a:extLst>
                        <a:ext uri="{FF2B5EF4-FFF2-40B4-BE49-F238E27FC236}">
                          <a16:creationId xmlns:a16="http://schemas.microsoft.com/office/drawing/2014/main" id="{CB3A2264-6FAA-4B23-8693-BC7A0D45F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" y="4140106"/>
                      <a:ext cx="317236" cy="74358"/>
                    </a:xfrm>
                    <a:custGeom>
                      <a:avLst/>
                      <a:gdLst>
                        <a:gd name="connsiteX0" fmla="*/ 317236 w 317236"/>
                        <a:gd name="connsiteY0" fmla="*/ 3233 h 74358"/>
                        <a:gd name="connsiteX1" fmla="*/ 161765 w 317236"/>
                        <a:gd name="connsiteY1" fmla="*/ 54095 h 74358"/>
                        <a:gd name="connsiteX2" fmla="*/ 81229 w 317236"/>
                        <a:gd name="connsiteY2" fmla="*/ 68008 h 74358"/>
                        <a:gd name="connsiteX3" fmla="*/ 40355 w 317236"/>
                        <a:gd name="connsiteY3" fmla="*/ 68759 h 74358"/>
                        <a:gd name="connsiteX4" fmla="*/ 0 w 317236"/>
                        <a:gd name="connsiteY4" fmla="*/ 74359 h 74358"/>
                        <a:gd name="connsiteX5" fmla="*/ 40355 w 317236"/>
                        <a:gd name="connsiteY5" fmla="*/ 68355 h 74358"/>
                        <a:gd name="connsiteX6" fmla="*/ 81229 w 317236"/>
                        <a:gd name="connsiteY6" fmla="*/ 67142 h 74358"/>
                        <a:gd name="connsiteX7" fmla="*/ 161360 w 317236"/>
                        <a:gd name="connsiteY7" fmla="*/ 52421 h 74358"/>
                        <a:gd name="connsiteX8" fmla="*/ 315966 w 317236"/>
                        <a:gd name="connsiteY8" fmla="*/ 0 h 74358"/>
                        <a:gd name="connsiteX9" fmla="*/ 317236 w 317236"/>
                        <a:gd name="connsiteY9" fmla="*/ 3233 h 74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7236" h="74358">
                          <a:moveTo>
                            <a:pt x="317236" y="3233"/>
                          </a:moveTo>
                          <a:cubicBezTo>
                            <a:pt x="266548" y="23439"/>
                            <a:pt x="214532" y="40412"/>
                            <a:pt x="161765" y="54095"/>
                          </a:cubicBezTo>
                          <a:cubicBezTo>
                            <a:pt x="135439" y="60965"/>
                            <a:pt x="108594" y="67258"/>
                            <a:pt x="81229" y="68008"/>
                          </a:cubicBezTo>
                          <a:cubicBezTo>
                            <a:pt x="67604" y="68528"/>
                            <a:pt x="53979" y="68297"/>
                            <a:pt x="40355" y="68759"/>
                          </a:cubicBezTo>
                          <a:cubicBezTo>
                            <a:pt x="26788" y="69278"/>
                            <a:pt x="13105" y="70664"/>
                            <a:pt x="0" y="74359"/>
                          </a:cubicBezTo>
                          <a:cubicBezTo>
                            <a:pt x="13105" y="70548"/>
                            <a:pt x="26730" y="68990"/>
                            <a:pt x="40355" y="68355"/>
                          </a:cubicBezTo>
                          <a:cubicBezTo>
                            <a:pt x="53979" y="67720"/>
                            <a:pt x="67604" y="67777"/>
                            <a:pt x="81229" y="67142"/>
                          </a:cubicBezTo>
                          <a:cubicBezTo>
                            <a:pt x="108478" y="66103"/>
                            <a:pt x="135092" y="59522"/>
                            <a:pt x="161360" y="52421"/>
                          </a:cubicBezTo>
                          <a:cubicBezTo>
                            <a:pt x="213954" y="38219"/>
                            <a:pt x="265624" y="20668"/>
                            <a:pt x="315966" y="0"/>
                          </a:cubicBezTo>
                          <a:lnTo>
                            <a:pt x="317236" y="3233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3" name="Freeform: Shape 1972">
                      <a:extLst>
                        <a:ext uri="{FF2B5EF4-FFF2-40B4-BE49-F238E27FC236}">
                          <a16:creationId xmlns:a16="http://schemas.microsoft.com/office/drawing/2014/main" id="{42403A99-9856-4F3D-94D4-55EA2D197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0525" y="4070943"/>
                      <a:ext cx="292989" cy="95950"/>
                    </a:xfrm>
                    <a:custGeom>
                      <a:avLst/>
                      <a:gdLst>
                        <a:gd name="connsiteX0" fmla="*/ 292989 w 292989"/>
                        <a:gd name="connsiteY0" fmla="*/ 3464 h 95950"/>
                        <a:gd name="connsiteX1" fmla="*/ 257253 w 292989"/>
                        <a:gd name="connsiteY1" fmla="*/ 17146 h 95950"/>
                        <a:gd name="connsiteX2" fmla="*/ 239818 w 292989"/>
                        <a:gd name="connsiteY2" fmla="*/ 25402 h 95950"/>
                        <a:gd name="connsiteX3" fmla="*/ 222268 w 292989"/>
                        <a:gd name="connsiteY3" fmla="*/ 33484 h 95950"/>
                        <a:gd name="connsiteX4" fmla="*/ 150276 w 292989"/>
                        <a:gd name="connsiteY4" fmla="*/ 61484 h 95950"/>
                        <a:gd name="connsiteX5" fmla="*/ 75975 w 292989"/>
                        <a:gd name="connsiteY5" fmla="*/ 82383 h 95950"/>
                        <a:gd name="connsiteX6" fmla="*/ 0 w 292989"/>
                        <a:gd name="connsiteY6" fmla="*/ 95950 h 95950"/>
                        <a:gd name="connsiteX7" fmla="*/ 75744 w 292989"/>
                        <a:gd name="connsiteY7" fmla="*/ 81517 h 95950"/>
                        <a:gd name="connsiteX8" fmla="*/ 149699 w 292989"/>
                        <a:gd name="connsiteY8" fmla="*/ 59810 h 95950"/>
                        <a:gd name="connsiteX9" fmla="*/ 221171 w 292989"/>
                        <a:gd name="connsiteY9" fmla="*/ 31060 h 95950"/>
                        <a:gd name="connsiteX10" fmla="*/ 238548 w 292989"/>
                        <a:gd name="connsiteY10" fmla="*/ 22804 h 95950"/>
                        <a:gd name="connsiteX11" fmla="*/ 255868 w 292989"/>
                        <a:gd name="connsiteY11" fmla="*/ 14317 h 95950"/>
                        <a:gd name="connsiteX12" fmla="*/ 291950 w 292989"/>
                        <a:gd name="connsiteY12" fmla="*/ 0 h 95950"/>
                        <a:gd name="connsiteX13" fmla="*/ 292989 w 292989"/>
                        <a:gd name="connsiteY13" fmla="*/ 3464 h 95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92989" h="95950">
                          <a:moveTo>
                            <a:pt x="292989" y="3464"/>
                          </a:moveTo>
                          <a:cubicBezTo>
                            <a:pt x="280692" y="6755"/>
                            <a:pt x="268915" y="11720"/>
                            <a:pt x="257253" y="17146"/>
                          </a:cubicBezTo>
                          <a:lnTo>
                            <a:pt x="239818" y="25402"/>
                          </a:lnTo>
                          <a:cubicBezTo>
                            <a:pt x="233987" y="28115"/>
                            <a:pt x="228156" y="30829"/>
                            <a:pt x="222268" y="33484"/>
                          </a:cubicBezTo>
                          <a:cubicBezTo>
                            <a:pt x="198713" y="43934"/>
                            <a:pt x="174697" y="53344"/>
                            <a:pt x="150276" y="61484"/>
                          </a:cubicBezTo>
                          <a:cubicBezTo>
                            <a:pt x="125855" y="69625"/>
                            <a:pt x="101031" y="76610"/>
                            <a:pt x="75975" y="82383"/>
                          </a:cubicBezTo>
                          <a:cubicBezTo>
                            <a:pt x="50862" y="88099"/>
                            <a:pt x="25517" y="92602"/>
                            <a:pt x="0" y="95950"/>
                          </a:cubicBezTo>
                          <a:cubicBezTo>
                            <a:pt x="25460" y="92313"/>
                            <a:pt x="50746" y="87521"/>
                            <a:pt x="75744" y="81517"/>
                          </a:cubicBezTo>
                          <a:cubicBezTo>
                            <a:pt x="100742" y="75456"/>
                            <a:pt x="125394" y="68181"/>
                            <a:pt x="149699" y="59810"/>
                          </a:cubicBezTo>
                          <a:cubicBezTo>
                            <a:pt x="173946" y="51381"/>
                            <a:pt x="197789" y="41740"/>
                            <a:pt x="221171" y="31060"/>
                          </a:cubicBezTo>
                          <a:cubicBezTo>
                            <a:pt x="227002" y="28346"/>
                            <a:pt x="232775" y="25575"/>
                            <a:pt x="238548" y="22804"/>
                          </a:cubicBezTo>
                          <a:lnTo>
                            <a:pt x="255868" y="14317"/>
                          </a:lnTo>
                          <a:cubicBezTo>
                            <a:pt x="267472" y="8717"/>
                            <a:pt x="279422" y="3522"/>
                            <a:pt x="291950" y="0"/>
                          </a:cubicBezTo>
                          <a:lnTo>
                            <a:pt x="292989" y="3464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4" name="Freeform: Shape 1973">
                      <a:extLst>
                        <a:ext uri="{FF2B5EF4-FFF2-40B4-BE49-F238E27FC236}">
                          <a16:creationId xmlns:a16="http://schemas.microsoft.com/office/drawing/2014/main" id="{CF14D1D6-C5E0-402F-8E31-E47DC53AF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6166" y="4003454"/>
                      <a:ext cx="247323" cy="65240"/>
                    </a:xfrm>
                    <a:custGeom>
                      <a:avLst/>
                      <a:gdLst>
                        <a:gd name="connsiteX0" fmla="*/ 247323 w 247323"/>
                        <a:gd name="connsiteY0" fmla="*/ 3291 h 65240"/>
                        <a:gd name="connsiteX1" fmla="*/ 184684 w 247323"/>
                        <a:gd name="connsiteY1" fmla="*/ 18705 h 65240"/>
                        <a:gd name="connsiteX2" fmla="*/ 123546 w 247323"/>
                        <a:gd name="connsiteY2" fmla="*/ 37583 h 65240"/>
                        <a:gd name="connsiteX3" fmla="*/ 94622 w 247323"/>
                        <a:gd name="connsiteY3" fmla="*/ 51670 h 65240"/>
                        <a:gd name="connsiteX4" fmla="*/ 64198 w 247323"/>
                        <a:gd name="connsiteY4" fmla="*/ 62350 h 65240"/>
                        <a:gd name="connsiteX5" fmla="*/ 32157 w 247323"/>
                        <a:gd name="connsiteY5" fmla="*/ 65237 h 65240"/>
                        <a:gd name="connsiteX6" fmla="*/ 0 w 247323"/>
                        <a:gd name="connsiteY6" fmla="*/ 63678 h 65240"/>
                        <a:gd name="connsiteX7" fmla="*/ 32157 w 247323"/>
                        <a:gd name="connsiteY7" fmla="*/ 64775 h 65240"/>
                        <a:gd name="connsiteX8" fmla="*/ 64025 w 247323"/>
                        <a:gd name="connsiteY8" fmla="*/ 61427 h 65240"/>
                        <a:gd name="connsiteX9" fmla="*/ 94045 w 247323"/>
                        <a:gd name="connsiteY9" fmla="*/ 50458 h 65240"/>
                        <a:gd name="connsiteX10" fmla="*/ 122796 w 247323"/>
                        <a:gd name="connsiteY10" fmla="*/ 36025 h 65240"/>
                        <a:gd name="connsiteX11" fmla="*/ 184107 w 247323"/>
                        <a:gd name="connsiteY11" fmla="*/ 16165 h 65240"/>
                        <a:gd name="connsiteX12" fmla="*/ 246169 w 247323"/>
                        <a:gd name="connsiteY12" fmla="*/ 0 h 65240"/>
                        <a:gd name="connsiteX13" fmla="*/ 247323 w 247323"/>
                        <a:gd name="connsiteY13" fmla="*/ 3291 h 6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47323" h="65240">
                          <a:moveTo>
                            <a:pt x="247323" y="3291"/>
                          </a:moveTo>
                          <a:cubicBezTo>
                            <a:pt x="226828" y="10103"/>
                            <a:pt x="205641" y="14144"/>
                            <a:pt x="184684" y="18705"/>
                          </a:cubicBezTo>
                          <a:cubicBezTo>
                            <a:pt x="163785" y="23266"/>
                            <a:pt x="142944" y="28520"/>
                            <a:pt x="123546" y="37583"/>
                          </a:cubicBezTo>
                          <a:cubicBezTo>
                            <a:pt x="113847" y="42087"/>
                            <a:pt x="104379" y="47109"/>
                            <a:pt x="94622" y="51670"/>
                          </a:cubicBezTo>
                          <a:cubicBezTo>
                            <a:pt x="84866" y="56173"/>
                            <a:pt x="74763" y="60157"/>
                            <a:pt x="64198" y="62350"/>
                          </a:cubicBezTo>
                          <a:cubicBezTo>
                            <a:pt x="53633" y="64602"/>
                            <a:pt x="42895" y="65295"/>
                            <a:pt x="32157" y="65237"/>
                          </a:cubicBezTo>
                          <a:cubicBezTo>
                            <a:pt x="21418" y="65179"/>
                            <a:pt x="10738" y="64429"/>
                            <a:pt x="0" y="63678"/>
                          </a:cubicBezTo>
                          <a:cubicBezTo>
                            <a:pt x="10680" y="64313"/>
                            <a:pt x="21418" y="64891"/>
                            <a:pt x="32157" y="64775"/>
                          </a:cubicBezTo>
                          <a:cubicBezTo>
                            <a:pt x="42837" y="64660"/>
                            <a:pt x="53575" y="63794"/>
                            <a:pt x="64025" y="61427"/>
                          </a:cubicBezTo>
                          <a:cubicBezTo>
                            <a:pt x="74474" y="59117"/>
                            <a:pt x="84404" y="55076"/>
                            <a:pt x="94045" y="50458"/>
                          </a:cubicBezTo>
                          <a:cubicBezTo>
                            <a:pt x="103686" y="45839"/>
                            <a:pt x="113097" y="40643"/>
                            <a:pt x="122796" y="36025"/>
                          </a:cubicBezTo>
                          <a:cubicBezTo>
                            <a:pt x="142193" y="26614"/>
                            <a:pt x="163208" y="21014"/>
                            <a:pt x="184107" y="16165"/>
                          </a:cubicBezTo>
                          <a:cubicBezTo>
                            <a:pt x="205006" y="11315"/>
                            <a:pt x="226020" y="7043"/>
                            <a:pt x="246169" y="0"/>
                          </a:cubicBezTo>
                          <a:lnTo>
                            <a:pt x="247323" y="3291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5" name="Freeform: Shape 1974">
                      <a:extLst>
                        <a:ext uri="{FF2B5EF4-FFF2-40B4-BE49-F238E27FC236}">
                          <a16:creationId xmlns:a16="http://schemas.microsoft.com/office/drawing/2014/main" id="{4D47963D-67EA-4C91-B4FA-8A69AC1ED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5349" y="3939776"/>
                      <a:ext cx="209912" cy="58020"/>
                    </a:xfrm>
                    <a:custGeom>
                      <a:avLst/>
                      <a:gdLst>
                        <a:gd name="connsiteX0" fmla="*/ 209913 w 209912"/>
                        <a:gd name="connsiteY0" fmla="*/ 3118 h 58020"/>
                        <a:gd name="connsiteX1" fmla="*/ 158532 w 209912"/>
                        <a:gd name="connsiteY1" fmla="*/ 21476 h 58020"/>
                        <a:gd name="connsiteX2" fmla="*/ 105303 w 209912"/>
                        <a:gd name="connsiteY2" fmla="*/ 32503 h 58020"/>
                        <a:gd name="connsiteX3" fmla="*/ 51959 w 209912"/>
                        <a:gd name="connsiteY3" fmla="*/ 42606 h 58020"/>
                        <a:gd name="connsiteX4" fmla="*/ 0 w 209912"/>
                        <a:gd name="connsiteY4" fmla="*/ 58021 h 58020"/>
                        <a:gd name="connsiteX5" fmla="*/ 51785 w 209912"/>
                        <a:gd name="connsiteY5" fmla="*/ 41740 h 58020"/>
                        <a:gd name="connsiteX6" fmla="*/ 105014 w 209912"/>
                        <a:gd name="connsiteY6" fmla="*/ 30771 h 58020"/>
                        <a:gd name="connsiteX7" fmla="*/ 157897 w 209912"/>
                        <a:gd name="connsiteY7" fmla="*/ 18936 h 58020"/>
                        <a:gd name="connsiteX8" fmla="*/ 208354 w 209912"/>
                        <a:gd name="connsiteY8" fmla="*/ 0 h 58020"/>
                        <a:gd name="connsiteX9" fmla="*/ 209913 w 209912"/>
                        <a:gd name="connsiteY9" fmla="*/ 3118 h 58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9912" h="58020">
                          <a:moveTo>
                            <a:pt x="209913" y="3118"/>
                          </a:moveTo>
                          <a:cubicBezTo>
                            <a:pt x="193459" y="11085"/>
                            <a:pt x="176140" y="16915"/>
                            <a:pt x="158532" y="21476"/>
                          </a:cubicBezTo>
                          <a:cubicBezTo>
                            <a:pt x="140923" y="26037"/>
                            <a:pt x="123084" y="29328"/>
                            <a:pt x="105303" y="32503"/>
                          </a:cubicBezTo>
                          <a:cubicBezTo>
                            <a:pt x="87464" y="35678"/>
                            <a:pt x="69625" y="38680"/>
                            <a:pt x="51959" y="42606"/>
                          </a:cubicBezTo>
                          <a:cubicBezTo>
                            <a:pt x="34293" y="46532"/>
                            <a:pt x="16800" y="51324"/>
                            <a:pt x="0" y="58021"/>
                          </a:cubicBezTo>
                          <a:cubicBezTo>
                            <a:pt x="16742" y="51035"/>
                            <a:pt x="34177" y="45955"/>
                            <a:pt x="51785" y="41740"/>
                          </a:cubicBezTo>
                          <a:cubicBezTo>
                            <a:pt x="69394" y="37526"/>
                            <a:pt x="87233" y="34235"/>
                            <a:pt x="105014" y="30771"/>
                          </a:cubicBezTo>
                          <a:cubicBezTo>
                            <a:pt x="122796" y="27307"/>
                            <a:pt x="140519" y="23728"/>
                            <a:pt x="157897" y="18936"/>
                          </a:cubicBezTo>
                          <a:cubicBezTo>
                            <a:pt x="175274" y="14144"/>
                            <a:pt x="192363" y="8140"/>
                            <a:pt x="208354" y="0"/>
                          </a:cubicBezTo>
                          <a:lnTo>
                            <a:pt x="209913" y="3118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6" name="Freeform: Shape 1975">
                      <a:extLst>
                        <a:ext uri="{FF2B5EF4-FFF2-40B4-BE49-F238E27FC236}">
                          <a16:creationId xmlns:a16="http://schemas.microsoft.com/office/drawing/2014/main" id="{113E9E4A-A64B-46D9-9FAE-A14BCE4A9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40953" y="3871653"/>
                      <a:ext cx="195884" cy="36265"/>
                    </a:xfrm>
                    <a:custGeom>
                      <a:avLst/>
                      <a:gdLst>
                        <a:gd name="connsiteX0" fmla="*/ 195884 w 195884"/>
                        <a:gd name="connsiteY0" fmla="*/ 3175 h 36265"/>
                        <a:gd name="connsiteX1" fmla="*/ 148544 w 195884"/>
                        <a:gd name="connsiteY1" fmla="*/ 19802 h 36265"/>
                        <a:gd name="connsiteX2" fmla="*/ 99934 w 195884"/>
                        <a:gd name="connsiteY2" fmla="*/ 32214 h 36265"/>
                        <a:gd name="connsiteX3" fmla="*/ 75051 w 195884"/>
                        <a:gd name="connsiteY3" fmla="*/ 35447 h 36265"/>
                        <a:gd name="connsiteX4" fmla="*/ 49996 w 195884"/>
                        <a:gd name="connsiteY4" fmla="*/ 36256 h 36265"/>
                        <a:gd name="connsiteX5" fmla="*/ 0 w 195884"/>
                        <a:gd name="connsiteY5" fmla="*/ 33542 h 36265"/>
                        <a:gd name="connsiteX6" fmla="*/ 49996 w 195884"/>
                        <a:gd name="connsiteY6" fmla="*/ 35390 h 36265"/>
                        <a:gd name="connsiteX7" fmla="*/ 74936 w 195884"/>
                        <a:gd name="connsiteY7" fmla="*/ 34177 h 36265"/>
                        <a:gd name="connsiteX8" fmla="*/ 99645 w 195884"/>
                        <a:gd name="connsiteY8" fmla="*/ 30540 h 36265"/>
                        <a:gd name="connsiteX9" fmla="*/ 147794 w 195884"/>
                        <a:gd name="connsiteY9" fmla="*/ 17377 h 36265"/>
                        <a:gd name="connsiteX10" fmla="*/ 194672 w 195884"/>
                        <a:gd name="connsiteY10" fmla="*/ 0 h 36265"/>
                        <a:gd name="connsiteX11" fmla="*/ 195884 w 195884"/>
                        <a:gd name="connsiteY11" fmla="*/ 3175 h 36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5884" h="36265">
                          <a:moveTo>
                            <a:pt x="195884" y="3175"/>
                          </a:moveTo>
                          <a:cubicBezTo>
                            <a:pt x="180239" y="8948"/>
                            <a:pt x="164536" y="14722"/>
                            <a:pt x="148544" y="19802"/>
                          </a:cubicBezTo>
                          <a:cubicBezTo>
                            <a:pt x="132610" y="24882"/>
                            <a:pt x="116387" y="29270"/>
                            <a:pt x="99934" y="32214"/>
                          </a:cubicBezTo>
                          <a:cubicBezTo>
                            <a:pt x="91678" y="33715"/>
                            <a:pt x="83365" y="34697"/>
                            <a:pt x="75051" y="35447"/>
                          </a:cubicBezTo>
                          <a:cubicBezTo>
                            <a:pt x="66680" y="36140"/>
                            <a:pt x="58309" y="36313"/>
                            <a:pt x="49996" y="36256"/>
                          </a:cubicBezTo>
                          <a:cubicBezTo>
                            <a:pt x="33254" y="36082"/>
                            <a:pt x="16627" y="34812"/>
                            <a:pt x="0" y="33542"/>
                          </a:cubicBezTo>
                          <a:cubicBezTo>
                            <a:pt x="16685" y="34524"/>
                            <a:pt x="33369" y="35563"/>
                            <a:pt x="49996" y="35390"/>
                          </a:cubicBezTo>
                          <a:cubicBezTo>
                            <a:pt x="58309" y="35274"/>
                            <a:pt x="66680" y="34985"/>
                            <a:pt x="74936" y="34177"/>
                          </a:cubicBezTo>
                          <a:cubicBezTo>
                            <a:pt x="83192" y="33369"/>
                            <a:pt x="91447" y="32214"/>
                            <a:pt x="99645" y="30540"/>
                          </a:cubicBezTo>
                          <a:cubicBezTo>
                            <a:pt x="115983" y="27307"/>
                            <a:pt x="132033" y="22689"/>
                            <a:pt x="147794" y="17377"/>
                          </a:cubicBezTo>
                          <a:cubicBezTo>
                            <a:pt x="163554" y="12066"/>
                            <a:pt x="179142" y="6004"/>
                            <a:pt x="194672" y="0"/>
                          </a:cubicBezTo>
                          <a:lnTo>
                            <a:pt x="195884" y="3175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7" name="Freeform: Shape 1976">
                      <a:extLst>
                        <a:ext uri="{FF2B5EF4-FFF2-40B4-BE49-F238E27FC236}">
                          <a16:creationId xmlns:a16="http://schemas.microsoft.com/office/drawing/2014/main" id="{CB1C7EA8-6CF0-4B9F-85E0-D505B53D0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034" y="4035958"/>
                      <a:ext cx="97047" cy="179719"/>
                    </a:xfrm>
                    <a:custGeom>
                      <a:avLst/>
                      <a:gdLst>
                        <a:gd name="connsiteX0" fmla="*/ 93699 w 97047"/>
                        <a:gd name="connsiteY0" fmla="*/ 179719 h 179719"/>
                        <a:gd name="connsiteX1" fmla="*/ 80998 w 97047"/>
                        <a:gd name="connsiteY1" fmla="*/ 130128 h 179719"/>
                        <a:gd name="connsiteX2" fmla="*/ 60041 w 97047"/>
                        <a:gd name="connsiteY2" fmla="*/ 83307 h 179719"/>
                        <a:gd name="connsiteX3" fmla="*/ 31464 w 97047"/>
                        <a:gd name="connsiteY3" fmla="*/ 40643 h 179719"/>
                        <a:gd name="connsiteX4" fmla="*/ 23208 w 97047"/>
                        <a:gd name="connsiteY4" fmla="*/ 30771 h 179719"/>
                        <a:gd name="connsiteX5" fmla="*/ 14664 w 97047"/>
                        <a:gd name="connsiteY5" fmla="*/ 21130 h 179719"/>
                        <a:gd name="connsiteX6" fmla="*/ 0 w 97047"/>
                        <a:gd name="connsiteY6" fmla="*/ 0 h 179719"/>
                        <a:gd name="connsiteX7" fmla="*/ 14953 w 97047"/>
                        <a:gd name="connsiteY7" fmla="*/ 20841 h 179719"/>
                        <a:gd name="connsiteX8" fmla="*/ 23670 w 97047"/>
                        <a:gd name="connsiteY8" fmla="*/ 30367 h 179719"/>
                        <a:gd name="connsiteX9" fmla="*/ 32099 w 97047"/>
                        <a:gd name="connsiteY9" fmla="*/ 40124 h 179719"/>
                        <a:gd name="connsiteX10" fmla="*/ 61485 w 97047"/>
                        <a:gd name="connsiteY10" fmla="*/ 82499 h 179719"/>
                        <a:gd name="connsiteX11" fmla="*/ 83365 w 97047"/>
                        <a:gd name="connsiteY11" fmla="*/ 129319 h 179719"/>
                        <a:gd name="connsiteX12" fmla="*/ 97047 w 97047"/>
                        <a:gd name="connsiteY12" fmla="*/ 179200 h 179719"/>
                        <a:gd name="connsiteX13" fmla="*/ 93699 w 97047"/>
                        <a:gd name="connsiteY13" fmla="*/ 179719 h 1797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97047" h="179719">
                          <a:moveTo>
                            <a:pt x="93699" y="179719"/>
                          </a:moveTo>
                          <a:cubicBezTo>
                            <a:pt x="90870" y="162862"/>
                            <a:pt x="86598" y="146292"/>
                            <a:pt x="80998" y="130128"/>
                          </a:cubicBezTo>
                          <a:cubicBezTo>
                            <a:pt x="75340" y="113963"/>
                            <a:pt x="68297" y="98317"/>
                            <a:pt x="60041" y="83307"/>
                          </a:cubicBezTo>
                          <a:cubicBezTo>
                            <a:pt x="51785" y="68297"/>
                            <a:pt x="42144" y="54037"/>
                            <a:pt x="31464" y="40643"/>
                          </a:cubicBezTo>
                          <a:cubicBezTo>
                            <a:pt x="28866" y="37237"/>
                            <a:pt x="25979" y="34062"/>
                            <a:pt x="23208" y="30771"/>
                          </a:cubicBezTo>
                          <a:lnTo>
                            <a:pt x="14664" y="21130"/>
                          </a:lnTo>
                          <a:cubicBezTo>
                            <a:pt x="9006" y="14664"/>
                            <a:pt x="3637" y="7852"/>
                            <a:pt x="0" y="0"/>
                          </a:cubicBezTo>
                          <a:cubicBezTo>
                            <a:pt x="3753" y="7736"/>
                            <a:pt x="9237" y="14491"/>
                            <a:pt x="14953" y="20841"/>
                          </a:cubicBezTo>
                          <a:lnTo>
                            <a:pt x="23670" y="30367"/>
                          </a:lnTo>
                          <a:cubicBezTo>
                            <a:pt x="26441" y="33658"/>
                            <a:pt x="29443" y="36775"/>
                            <a:pt x="32099" y="40124"/>
                          </a:cubicBezTo>
                          <a:cubicBezTo>
                            <a:pt x="43010" y="53402"/>
                            <a:pt x="52998" y="67546"/>
                            <a:pt x="61485" y="82499"/>
                          </a:cubicBezTo>
                          <a:cubicBezTo>
                            <a:pt x="70029" y="97451"/>
                            <a:pt x="77418" y="113097"/>
                            <a:pt x="83365" y="129319"/>
                          </a:cubicBezTo>
                          <a:cubicBezTo>
                            <a:pt x="89254" y="145542"/>
                            <a:pt x="93872" y="162227"/>
                            <a:pt x="97047" y="179200"/>
                          </a:cubicBezTo>
                          <a:lnTo>
                            <a:pt x="93699" y="179719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8" name="Freeform: Shape 1977">
                      <a:extLst>
                        <a:ext uri="{FF2B5EF4-FFF2-40B4-BE49-F238E27FC236}">
                          <a16:creationId xmlns:a16="http://schemas.microsoft.com/office/drawing/2014/main" id="{4FC4AB7C-856E-4A64-8723-0C4BBC010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797" y="3951323"/>
                      <a:ext cx="140854" cy="201888"/>
                    </a:xfrm>
                    <a:custGeom>
                      <a:avLst/>
                      <a:gdLst>
                        <a:gd name="connsiteX0" fmla="*/ 137286 w 140854"/>
                        <a:gd name="connsiteY0" fmla="*/ 201715 h 201888"/>
                        <a:gd name="connsiteX1" fmla="*/ 135843 w 140854"/>
                        <a:gd name="connsiteY1" fmla="*/ 186820 h 201888"/>
                        <a:gd name="connsiteX2" fmla="*/ 130705 w 140854"/>
                        <a:gd name="connsiteY2" fmla="*/ 172503 h 201888"/>
                        <a:gd name="connsiteX3" fmla="*/ 115579 w 140854"/>
                        <a:gd name="connsiteY3" fmla="*/ 145542 h 201888"/>
                        <a:gd name="connsiteX4" fmla="*/ 81113 w 140854"/>
                        <a:gd name="connsiteY4" fmla="*/ 93930 h 201888"/>
                        <a:gd name="connsiteX5" fmla="*/ 42491 w 140854"/>
                        <a:gd name="connsiteY5" fmla="*/ 45320 h 201888"/>
                        <a:gd name="connsiteX6" fmla="*/ 0 w 140854"/>
                        <a:gd name="connsiteY6" fmla="*/ 0 h 201888"/>
                        <a:gd name="connsiteX7" fmla="*/ 43183 w 140854"/>
                        <a:gd name="connsiteY7" fmla="*/ 44742 h 201888"/>
                        <a:gd name="connsiteX8" fmla="*/ 82557 w 140854"/>
                        <a:gd name="connsiteY8" fmla="*/ 92891 h 201888"/>
                        <a:gd name="connsiteX9" fmla="*/ 117889 w 140854"/>
                        <a:gd name="connsiteY9" fmla="*/ 144156 h 201888"/>
                        <a:gd name="connsiteX10" fmla="*/ 133534 w 140854"/>
                        <a:gd name="connsiteY10" fmla="*/ 171175 h 201888"/>
                        <a:gd name="connsiteX11" fmla="*/ 139076 w 140854"/>
                        <a:gd name="connsiteY11" fmla="*/ 186012 h 201888"/>
                        <a:gd name="connsiteX12" fmla="*/ 140808 w 140854"/>
                        <a:gd name="connsiteY12" fmla="*/ 201888 h 201888"/>
                        <a:gd name="connsiteX13" fmla="*/ 137286 w 140854"/>
                        <a:gd name="connsiteY13" fmla="*/ 201715 h 2018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40854" h="201888">
                          <a:moveTo>
                            <a:pt x="137286" y="201715"/>
                          </a:moveTo>
                          <a:cubicBezTo>
                            <a:pt x="137575" y="196750"/>
                            <a:pt x="137055" y="191727"/>
                            <a:pt x="135843" y="186820"/>
                          </a:cubicBezTo>
                          <a:cubicBezTo>
                            <a:pt x="134631" y="181913"/>
                            <a:pt x="132841" y="177121"/>
                            <a:pt x="130705" y="172503"/>
                          </a:cubicBezTo>
                          <a:cubicBezTo>
                            <a:pt x="126433" y="163208"/>
                            <a:pt x="120890" y="154433"/>
                            <a:pt x="115579" y="145542"/>
                          </a:cubicBezTo>
                          <a:cubicBezTo>
                            <a:pt x="104783" y="127876"/>
                            <a:pt x="93295" y="110672"/>
                            <a:pt x="81113" y="93930"/>
                          </a:cubicBezTo>
                          <a:cubicBezTo>
                            <a:pt x="68874" y="77245"/>
                            <a:pt x="56000" y="61023"/>
                            <a:pt x="42491" y="45320"/>
                          </a:cubicBezTo>
                          <a:cubicBezTo>
                            <a:pt x="28924" y="29674"/>
                            <a:pt x="14722" y="14548"/>
                            <a:pt x="0" y="0"/>
                          </a:cubicBezTo>
                          <a:cubicBezTo>
                            <a:pt x="14953" y="14318"/>
                            <a:pt x="29386" y="29270"/>
                            <a:pt x="43183" y="44742"/>
                          </a:cubicBezTo>
                          <a:cubicBezTo>
                            <a:pt x="56924" y="60272"/>
                            <a:pt x="70086" y="76322"/>
                            <a:pt x="82557" y="92891"/>
                          </a:cubicBezTo>
                          <a:cubicBezTo>
                            <a:pt x="94969" y="109517"/>
                            <a:pt x="106746" y="126606"/>
                            <a:pt x="117889" y="144156"/>
                          </a:cubicBezTo>
                          <a:cubicBezTo>
                            <a:pt x="123315" y="152989"/>
                            <a:pt x="128973" y="161707"/>
                            <a:pt x="133534" y="171175"/>
                          </a:cubicBezTo>
                          <a:cubicBezTo>
                            <a:pt x="135785" y="175909"/>
                            <a:pt x="137748" y="180874"/>
                            <a:pt x="139076" y="186012"/>
                          </a:cubicBezTo>
                          <a:cubicBezTo>
                            <a:pt x="140404" y="191150"/>
                            <a:pt x="141039" y="196519"/>
                            <a:pt x="140808" y="201888"/>
                          </a:cubicBezTo>
                          <a:lnTo>
                            <a:pt x="137286" y="201715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79" name="Freeform: Shape 1978">
                      <a:extLst>
                        <a:ext uri="{FF2B5EF4-FFF2-40B4-BE49-F238E27FC236}">
                          <a16:creationId xmlns:a16="http://schemas.microsoft.com/office/drawing/2014/main" id="{6F2984C3-E430-4F4E-BD5D-8937A811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94" y="3782564"/>
                      <a:ext cx="166094" cy="282548"/>
                    </a:xfrm>
                    <a:custGeom>
                      <a:avLst/>
                      <a:gdLst>
                        <a:gd name="connsiteX0" fmla="*/ 162688 w 166094"/>
                        <a:gd name="connsiteY0" fmla="*/ 282548 h 282548"/>
                        <a:gd name="connsiteX1" fmla="*/ 145426 w 166094"/>
                        <a:gd name="connsiteY1" fmla="*/ 200396 h 282548"/>
                        <a:gd name="connsiteX2" fmla="*/ 130358 w 166094"/>
                        <a:gd name="connsiteY2" fmla="*/ 161369 h 282548"/>
                        <a:gd name="connsiteX3" fmla="*/ 108074 w 166094"/>
                        <a:gd name="connsiteY3" fmla="*/ 126037 h 282548"/>
                        <a:gd name="connsiteX4" fmla="*/ 51150 w 166094"/>
                        <a:gd name="connsiteY4" fmla="*/ 64149 h 282548"/>
                        <a:gd name="connsiteX5" fmla="*/ 25806 w 166094"/>
                        <a:gd name="connsiteY5" fmla="*/ 30549 h 282548"/>
                        <a:gd name="connsiteX6" fmla="*/ 15876 w 166094"/>
                        <a:gd name="connsiteY6" fmla="*/ 12017 h 282548"/>
                        <a:gd name="connsiteX7" fmla="*/ 9526 w 166094"/>
                        <a:gd name="connsiteY7" fmla="*/ 3703 h 282548"/>
                        <a:gd name="connsiteX8" fmla="*/ 5138 w 166094"/>
                        <a:gd name="connsiteY8" fmla="*/ 875 h 282548"/>
                        <a:gd name="connsiteX9" fmla="*/ 0 w 166094"/>
                        <a:gd name="connsiteY9" fmla="*/ 9 h 282548"/>
                        <a:gd name="connsiteX10" fmla="*/ 5138 w 166094"/>
                        <a:gd name="connsiteY10" fmla="*/ 817 h 282548"/>
                        <a:gd name="connsiteX11" fmla="*/ 9583 w 166094"/>
                        <a:gd name="connsiteY11" fmla="*/ 3646 h 282548"/>
                        <a:gd name="connsiteX12" fmla="*/ 16049 w 166094"/>
                        <a:gd name="connsiteY12" fmla="*/ 11959 h 282548"/>
                        <a:gd name="connsiteX13" fmla="*/ 26210 w 166094"/>
                        <a:gd name="connsiteY13" fmla="*/ 30376 h 282548"/>
                        <a:gd name="connsiteX14" fmla="*/ 51785 w 166094"/>
                        <a:gd name="connsiteY14" fmla="*/ 63629 h 282548"/>
                        <a:gd name="connsiteX15" fmla="*/ 109402 w 166094"/>
                        <a:gd name="connsiteY15" fmla="*/ 124998 h 282548"/>
                        <a:gd name="connsiteX16" fmla="*/ 132264 w 166094"/>
                        <a:gd name="connsiteY16" fmla="*/ 160445 h 282548"/>
                        <a:gd name="connsiteX17" fmla="*/ 147909 w 166094"/>
                        <a:gd name="connsiteY17" fmla="*/ 199645 h 282548"/>
                        <a:gd name="connsiteX18" fmla="*/ 166094 w 166094"/>
                        <a:gd name="connsiteY18" fmla="*/ 281971 h 282548"/>
                        <a:gd name="connsiteX19" fmla="*/ 162688 w 166094"/>
                        <a:gd name="connsiteY19" fmla="*/ 282548 h 282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66094" h="282548">
                          <a:moveTo>
                            <a:pt x="162688" y="282548"/>
                          </a:moveTo>
                          <a:cubicBezTo>
                            <a:pt x="158128" y="254895"/>
                            <a:pt x="153451" y="227241"/>
                            <a:pt x="145426" y="200396"/>
                          </a:cubicBezTo>
                          <a:cubicBezTo>
                            <a:pt x="141443" y="187002"/>
                            <a:pt x="136478" y="173897"/>
                            <a:pt x="130358" y="161369"/>
                          </a:cubicBezTo>
                          <a:cubicBezTo>
                            <a:pt x="124239" y="148841"/>
                            <a:pt x="116734" y="136948"/>
                            <a:pt x="108074" y="126037"/>
                          </a:cubicBezTo>
                          <a:cubicBezTo>
                            <a:pt x="90812" y="103984"/>
                            <a:pt x="69798" y="85163"/>
                            <a:pt x="51150" y="64149"/>
                          </a:cubicBezTo>
                          <a:cubicBezTo>
                            <a:pt x="41798" y="53641"/>
                            <a:pt x="33080" y="42615"/>
                            <a:pt x="25806" y="30549"/>
                          </a:cubicBezTo>
                          <a:cubicBezTo>
                            <a:pt x="22054" y="24602"/>
                            <a:pt x="19225" y="18136"/>
                            <a:pt x="15876" y="12017"/>
                          </a:cubicBezTo>
                          <a:cubicBezTo>
                            <a:pt x="14144" y="9015"/>
                            <a:pt x="12124" y="6070"/>
                            <a:pt x="9526" y="3703"/>
                          </a:cubicBezTo>
                          <a:cubicBezTo>
                            <a:pt x="8198" y="2549"/>
                            <a:pt x="6755" y="1510"/>
                            <a:pt x="5138" y="875"/>
                          </a:cubicBezTo>
                          <a:cubicBezTo>
                            <a:pt x="3522" y="239"/>
                            <a:pt x="1732" y="-49"/>
                            <a:pt x="0" y="9"/>
                          </a:cubicBezTo>
                          <a:cubicBezTo>
                            <a:pt x="1732" y="-49"/>
                            <a:pt x="3522" y="182"/>
                            <a:pt x="5138" y="817"/>
                          </a:cubicBezTo>
                          <a:cubicBezTo>
                            <a:pt x="6755" y="1452"/>
                            <a:pt x="8256" y="2491"/>
                            <a:pt x="9583" y="3646"/>
                          </a:cubicBezTo>
                          <a:cubicBezTo>
                            <a:pt x="12239" y="6013"/>
                            <a:pt x="14260" y="8899"/>
                            <a:pt x="16049" y="11959"/>
                          </a:cubicBezTo>
                          <a:cubicBezTo>
                            <a:pt x="19513" y="18079"/>
                            <a:pt x="22400" y="24487"/>
                            <a:pt x="26210" y="30376"/>
                          </a:cubicBezTo>
                          <a:cubicBezTo>
                            <a:pt x="33542" y="42326"/>
                            <a:pt x="42375" y="53237"/>
                            <a:pt x="51785" y="63629"/>
                          </a:cubicBezTo>
                          <a:cubicBezTo>
                            <a:pt x="70606" y="84355"/>
                            <a:pt x="91794" y="103002"/>
                            <a:pt x="109402" y="124998"/>
                          </a:cubicBezTo>
                          <a:cubicBezTo>
                            <a:pt x="118235" y="135967"/>
                            <a:pt x="125971" y="147860"/>
                            <a:pt x="132264" y="160445"/>
                          </a:cubicBezTo>
                          <a:cubicBezTo>
                            <a:pt x="138614" y="173031"/>
                            <a:pt x="143752" y="186194"/>
                            <a:pt x="147909" y="199645"/>
                          </a:cubicBezTo>
                          <a:cubicBezTo>
                            <a:pt x="156280" y="226548"/>
                            <a:pt x="161245" y="254317"/>
                            <a:pt x="166094" y="281971"/>
                          </a:cubicBezTo>
                          <a:lnTo>
                            <a:pt x="162688" y="282548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80" name="Freeform: Shape 1979">
                      <a:extLst>
                        <a:ext uri="{FF2B5EF4-FFF2-40B4-BE49-F238E27FC236}">
                          <a16:creationId xmlns:a16="http://schemas.microsoft.com/office/drawing/2014/main" id="{32C040B9-4502-45BD-8E40-C1CCF308EF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8978" y="3784016"/>
                      <a:ext cx="156280" cy="217649"/>
                    </a:xfrm>
                    <a:custGeom>
                      <a:avLst/>
                      <a:gdLst>
                        <a:gd name="connsiteX0" fmla="*/ 152989 w 156280"/>
                        <a:gd name="connsiteY0" fmla="*/ 217649 h 217649"/>
                        <a:gd name="connsiteX1" fmla="*/ 123893 w 156280"/>
                        <a:gd name="connsiteY1" fmla="*/ 157897 h 217649"/>
                        <a:gd name="connsiteX2" fmla="*/ 84750 w 156280"/>
                        <a:gd name="connsiteY2" fmla="*/ 103686 h 217649"/>
                        <a:gd name="connsiteX3" fmla="*/ 43068 w 156280"/>
                        <a:gd name="connsiteY3" fmla="*/ 51266 h 217649"/>
                        <a:gd name="connsiteX4" fmla="*/ 0 w 156280"/>
                        <a:gd name="connsiteY4" fmla="*/ 0 h 217649"/>
                        <a:gd name="connsiteX5" fmla="*/ 43761 w 156280"/>
                        <a:gd name="connsiteY5" fmla="*/ 50746 h 217649"/>
                        <a:gd name="connsiteX6" fmla="*/ 86136 w 156280"/>
                        <a:gd name="connsiteY6" fmla="*/ 102647 h 217649"/>
                        <a:gd name="connsiteX7" fmla="*/ 126086 w 156280"/>
                        <a:gd name="connsiteY7" fmla="*/ 156511 h 217649"/>
                        <a:gd name="connsiteX8" fmla="*/ 156280 w 156280"/>
                        <a:gd name="connsiteY8" fmla="*/ 216552 h 217649"/>
                        <a:gd name="connsiteX9" fmla="*/ 152989 w 156280"/>
                        <a:gd name="connsiteY9" fmla="*/ 217649 h 2176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6280" h="217649">
                          <a:moveTo>
                            <a:pt x="152989" y="217649"/>
                          </a:moveTo>
                          <a:cubicBezTo>
                            <a:pt x="145946" y="196635"/>
                            <a:pt x="135728" y="176717"/>
                            <a:pt x="123893" y="157897"/>
                          </a:cubicBezTo>
                          <a:cubicBezTo>
                            <a:pt x="112000" y="139076"/>
                            <a:pt x="98548" y="121237"/>
                            <a:pt x="84750" y="103686"/>
                          </a:cubicBezTo>
                          <a:lnTo>
                            <a:pt x="43068" y="51266"/>
                          </a:lnTo>
                          <a:cubicBezTo>
                            <a:pt x="29155" y="33773"/>
                            <a:pt x="15241" y="16338"/>
                            <a:pt x="0" y="0"/>
                          </a:cubicBezTo>
                          <a:cubicBezTo>
                            <a:pt x="15472" y="16107"/>
                            <a:pt x="29616" y="33427"/>
                            <a:pt x="43761" y="50746"/>
                          </a:cubicBezTo>
                          <a:lnTo>
                            <a:pt x="86136" y="102647"/>
                          </a:lnTo>
                          <a:cubicBezTo>
                            <a:pt x="100165" y="120025"/>
                            <a:pt x="113905" y="137748"/>
                            <a:pt x="126086" y="156511"/>
                          </a:cubicBezTo>
                          <a:cubicBezTo>
                            <a:pt x="138268" y="175332"/>
                            <a:pt x="148833" y="195249"/>
                            <a:pt x="156280" y="216552"/>
                          </a:cubicBezTo>
                          <a:lnTo>
                            <a:pt x="152989" y="217649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81" name="Freeform: Shape 1980">
                      <a:extLst>
                        <a:ext uri="{FF2B5EF4-FFF2-40B4-BE49-F238E27FC236}">
                          <a16:creationId xmlns:a16="http://schemas.microsoft.com/office/drawing/2014/main" id="{0ABF59D0-310C-440A-8E46-D1B79040F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298" y="3735636"/>
                      <a:ext cx="101665" cy="156972"/>
                    </a:xfrm>
                    <a:custGeom>
                      <a:avLst/>
                      <a:gdLst>
                        <a:gd name="connsiteX0" fmla="*/ 98202 w 101665"/>
                        <a:gd name="connsiteY0" fmla="*/ 156973 h 156972"/>
                        <a:gd name="connsiteX1" fmla="*/ 81575 w 101665"/>
                        <a:gd name="connsiteY1" fmla="*/ 114136 h 156972"/>
                        <a:gd name="connsiteX2" fmla="*/ 55192 w 101665"/>
                        <a:gd name="connsiteY2" fmla="*/ 75629 h 156972"/>
                        <a:gd name="connsiteX3" fmla="*/ 0 w 101665"/>
                        <a:gd name="connsiteY3" fmla="*/ 0 h 156972"/>
                        <a:gd name="connsiteX4" fmla="*/ 56577 w 101665"/>
                        <a:gd name="connsiteY4" fmla="*/ 74590 h 156972"/>
                        <a:gd name="connsiteX5" fmla="*/ 83827 w 101665"/>
                        <a:gd name="connsiteY5" fmla="*/ 112750 h 156972"/>
                        <a:gd name="connsiteX6" fmla="*/ 101666 w 101665"/>
                        <a:gd name="connsiteY6" fmla="*/ 156338 h 156972"/>
                        <a:gd name="connsiteX7" fmla="*/ 98202 w 101665"/>
                        <a:gd name="connsiteY7" fmla="*/ 156973 h 15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1665" h="156972">
                          <a:moveTo>
                            <a:pt x="98202" y="156973"/>
                          </a:moveTo>
                          <a:cubicBezTo>
                            <a:pt x="95719" y="141789"/>
                            <a:pt x="89369" y="127472"/>
                            <a:pt x="81575" y="114136"/>
                          </a:cubicBezTo>
                          <a:cubicBezTo>
                            <a:pt x="73724" y="100742"/>
                            <a:pt x="64371" y="88272"/>
                            <a:pt x="55192" y="75629"/>
                          </a:cubicBezTo>
                          <a:lnTo>
                            <a:pt x="0" y="0"/>
                          </a:lnTo>
                          <a:lnTo>
                            <a:pt x="56577" y="74590"/>
                          </a:lnTo>
                          <a:cubicBezTo>
                            <a:pt x="65987" y="87002"/>
                            <a:pt x="75571" y="99357"/>
                            <a:pt x="83827" y="112750"/>
                          </a:cubicBezTo>
                          <a:cubicBezTo>
                            <a:pt x="92024" y="126086"/>
                            <a:pt x="98779" y="140635"/>
                            <a:pt x="101666" y="156338"/>
                          </a:cubicBezTo>
                          <a:lnTo>
                            <a:pt x="98202" y="156973"/>
                          </a:lnTo>
                          <a:close/>
                        </a:path>
                      </a:pathLst>
                    </a:custGeom>
                    <a:solidFill>
                      <a:srgbClr val="93B79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1930" name="Graphic 3">
                  <a:extLst>
                    <a:ext uri="{FF2B5EF4-FFF2-40B4-BE49-F238E27FC236}">
                      <a16:creationId xmlns:a16="http://schemas.microsoft.com/office/drawing/2014/main" id="{06324130-F2CD-4E6C-9D8B-F4566A7619BE}"/>
                    </a:ext>
                  </a:extLst>
                </p:cNvPr>
                <p:cNvGrpSpPr/>
                <p:nvPr/>
              </p:nvGrpSpPr>
              <p:grpSpPr>
                <a:xfrm>
                  <a:off x="611701" y="3750416"/>
                  <a:ext cx="644388" cy="699838"/>
                  <a:chOff x="611701" y="3750416"/>
                  <a:chExt cx="644388" cy="699838"/>
                </a:xfrm>
              </p:grpSpPr>
              <p:grpSp>
                <p:nvGrpSpPr>
                  <p:cNvPr id="1950" name="Graphic 3">
                    <a:extLst>
                      <a:ext uri="{FF2B5EF4-FFF2-40B4-BE49-F238E27FC236}">
                        <a16:creationId xmlns:a16="http://schemas.microsoft.com/office/drawing/2014/main" id="{747DB14A-CC46-461E-8A70-9D1CBD3EA46A}"/>
                      </a:ext>
                    </a:extLst>
                  </p:cNvPr>
                  <p:cNvGrpSpPr/>
                  <p:nvPr/>
                </p:nvGrpSpPr>
                <p:grpSpPr>
                  <a:xfrm>
                    <a:off x="611701" y="3750416"/>
                    <a:ext cx="644388" cy="699838"/>
                    <a:chOff x="611701" y="3750416"/>
                    <a:chExt cx="644388" cy="699838"/>
                  </a:xfrm>
                  <a:solidFill>
                    <a:srgbClr val="FBFFFF"/>
                  </a:solidFill>
                </p:grpSpPr>
                <p:sp>
                  <p:nvSpPr>
                    <p:cNvPr id="1966" name="Freeform: Shape 1965">
                      <a:extLst>
                        <a:ext uri="{FF2B5EF4-FFF2-40B4-BE49-F238E27FC236}">
                          <a16:creationId xmlns:a16="http://schemas.microsoft.com/office/drawing/2014/main" id="{BCB2EFD2-6F6D-4E20-B280-98CCB9E2D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976" y="3750474"/>
                      <a:ext cx="464112" cy="699781"/>
                    </a:xfrm>
                    <a:custGeom>
                      <a:avLst/>
                      <a:gdLst>
                        <a:gd name="connsiteX0" fmla="*/ 0 w 464112"/>
                        <a:gd name="connsiteY0" fmla="*/ 680716 h 699781"/>
                        <a:gd name="connsiteX1" fmla="*/ 51901 w 464112"/>
                        <a:gd name="connsiteY1" fmla="*/ 698036 h 699781"/>
                        <a:gd name="connsiteX2" fmla="*/ 326762 w 464112"/>
                        <a:gd name="connsiteY2" fmla="*/ 585228 h 699781"/>
                        <a:gd name="connsiteX3" fmla="*/ 462028 w 464112"/>
                        <a:gd name="connsiteY3" fmla="*/ 327340 h 699781"/>
                        <a:gd name="connsiteX4" fmla="*/ 394828 w 464112"/>
                        <a:gd name="connsiteY4" fmla="*/ 148255 h 699781"/>
                        <a:gd name="connsiteX5" fmla="*/ 255925 w 464112"/>
                        <a:gd name="connsiteY5" fmla="*/ 0 h 699781"/>
                        <a:gd name="connsiteX6" fmla="*/ 0 w 464112"/>
                        <a:gd name="connsiteY6" fmla="*/ 680716 h 699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64112" h="699781">
                          <a:moveTo>
                            <a:pt x="0" y="680716"/>
                          </a:moveTo>
                          <a:cubicBezTo>
                            <a:pt x="0" y="680716"/>
                            <a:pt x="15530" y="700287"/>
                            <a:pt x="51901" y="698036"/>
                          </a:cubicBezTo>
                          <a:cubicBezTo>
                            <a:pt x="88272" y="695784"/>
                            <a:pt x="198944" y="728634"/>
                            <a:pt x="326762" y="585228"/>
                          </a:cubicBezTo>
                          <a:cubicBezTo>
                            <a:pt x="454523" y="441822"/>
                            <a:pt x="451405" y="362729"/>
                            <a:pt x="462028" y="327340"/>
                          </a:cubicBezTo>
                          <a:cubicBezTo>
                            <a:pt x="472651" y="291950"/>
                            <a:pt x="441533" y="190631"/>
                            <a:pt x="394828" y="148255"/>
                          </a:cubicBezTo>
                          <a:cubicBezTo>
                            <a:pt x="348181" y="105822"/>
                            <a:pt x="248767" y="34466"/>
                            <a:pt x="255925" y="0"/>
                          </a:cubicBezTo>
                          <a:cubicBezTo>
                            <a:pt x="255983" y="0"/>
                            <a:pt x="2194" y="529170"/>
                            <a:pt x="0" y="680716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7" name="Freeform: Shape 1966">
                      <a:extLst>
                        <a:ext uri="{FF2B5EF4-FFF2-40B4-BE49-F238E27FC236}">
                          <a16:creationId xmlns:a16="http://schemas.microsoft.com/office/drawing/2014/main" id="{9374082F-4410-4D4C-957E-AED272D859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" y="3750416"/>
                      <a:ext cx="436200" cy="683432"/>
                    </a:xfrm>
                    <a:custGeom>
                      <a:avLst/>
                      <a:gdLst>
                        <a:gd name="connsiteX0" fmla="*/ 197595 w 436200"/>
                        <a:gd name="connsiteY0" fmla="*/ 676213 h 683432"/>
                        <a:gd name="connsiteX1" fmla="*/ 101760 w 436200"/>
                        <a:gd name="connsiteY1" fmla="*/ 666052 h 683432"/>
                        <a:gd name="connsiteX2" fmla="*/ 20358 w 436200"/>
                        <a:gd name="connsiteY2" fmla="*/ 304189 h 683432"/>
                        <a:gd name="connsiteX3" fmla="*/ 311326 w 436200"/>
                        <a:gd name="connsiteY3" fmla="*/ 19802 h 683432"/>
                        <a:gd name="connsiteX4" fmla="*/ 436200 w 436200"/>
                        <a:gd name="connsiteY4" fmla="*/ 0 h 683432"/>
                        <a:gd name="connsiteX5" fmla="*/ 197595 w 436200"/>
                        <a:gd name="connsiteY5" fmla="*/ 676213 h 683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36200" h="683432">
                          <a:moveTo>
                            <a:pt x="197595" y="676213"/>
                          </a:moveTo>
                          <a:cubicBezTo>
                            <a:pt x="197595" y="676213"/>
                            <a:pt x="160415" y="697920"/>
                            <a:pt x="101760" y="666052"/>
                          </a:cubicBezTo>
                          <a:cubicBezTo>
                            <a:pt x="43104" y="634242"/>
                            <a:pt x="-38471" y="524090"/>
                            <a:pt x="20358" y="304189"/>
                          </a:cubicBezTo>
                          <a:cubicBezTo>
                            <a:pt x="79187" y="84288"/>
                            <a:pt x="151352" y="35563"/>
                            <a:pt x="311326" y="19802"/>
                          </a:cubicBezTo>
                          <a:cubicBezTo>
                            <a:pt x="311326" y="19802"/>
                            <a:pt x="423095" y="31637"/>
                            <a:pt x="436200" y="0"/>
                          </a:cubicBezTo>
                          <a:cubicBezTo>
                            <a:pt x="436258" y="58"/>
                            <a:pt x="377718" y="453772"/>
                            <a:pt x="197595" y="676213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pic>
                <p:nvPicPr>
                  <p:cNvPr id="1951" name="Picture 1950">
                    <a:extLst>
                      <a:ext uri="{FF2B5EF4-FFF2-40B4-BE49-F238E27FC236}">
                        <a16:creationId xmlns:a16="http://schemas.microsoft.com/office/drawing/2014/main" id="{FFBE4B05-DD02-46F5-9154-DE17842944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94200" y="3754032"/>
                    <a:ext cx="456081" cy="692782"/>
                  </a:xfrm>
                  <a:custGeom>
                    <a:avLst/>
                    <a:gdLst>
                      <a:gd name="connsiteX0" fmla="*/ 331 w 456081"/>
                      <a:gd name="connsiteY0" fmla="*/ 90 h 692782"/>
                      <a:gd name="connsiteX1" fmla="*/ 456413 w 456081"/>
                      <a:gd name="connsiteY1" fmla="*/ 90 h 692782"/>
                      <a:gd name="connsiteX2" fmla="*/ 456413 w 456081"/>
                      <a:gd name="connsiteY2" fmla="*/ 692872 h 692782"/>
                      <a:gd name="connsiteX3" fmla="*/ 331 w 456081"/>
                      <a:gd name="connsiteY3" fmla="*/ 692872 h 692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6081" h="692782">
                        <a:moveTo>
                          <a:pt x="331" y="90"/>
                        </a:moveTo>
                        <a:lnTo>
                          <a:pt x="456413" y="90"/>
                        </a:lnTo>
                        <a:lnTo>
                          <a:pt x="456413" y="692872"/>
                        </a:lnTo>
                        <a:lnTo>
                          <a:pt x="331" y="69287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952" name="Picture 1951">
                    <a:extLst>
                      <a:ext uri="{FF2B5EF4-FFF2-40B4-BE49-F238E27FC236}">
                        <a16:creationId xmlns:a16="http://schemas.microsoft.com/office/drawing/2014/main" id="{2134677A-3C65-4D3C-9E40-4E25FBB164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21004" y="3754032"/>
                    <a:ext cx="427215" cy="675462"/>
                  </a:xfrm>
                  <a:custGeom>
                    <a:avLst/>
                    <a:gdLst>
                      <a:gd name="connsiteX0" fmla="*/ 301 w 427215"/>
                      <a:gd name="connsiteY0" fmla="*/ 90 h 675462"/>
                      <a:gd name="connsiteX1" fmla="*/ 427517 w 427215"/>
                      <a:gd name="connsiteY1" fmla="*/ 90 h 675462"/>
                      <a:gd name="connsiteX2" fmla="*/ 427517 w 427215"/>
                      <a:gd name="connsiteY2" fmla="*/ 675552 h 675462"/>
                      <a:gd name="connsiteX3" fmla="*/ 301 w 427215"/>
                      <a:gd name="connsiteY3" fmla="*/ 675552 h 675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215" h="675462">
                        <a:moveTo>
                          <a:pt x="301" y="90"/>
                        </a:moveTo>
                        <a:lnTo>
                          <a:pt x="427517" y="90"/>
                        </a:lnTo>
                        <a:lnTo>
                          <a:pt x="427517" y="675552"/>
                        </a:lnTo>
                        <a:lnTo>
                          <a:pt x="301" y="675552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953" name="Graphic 3">
                    <a:extLst>
                      <a:ext uri="{FF2B5EF4-FFF2-40B4-BE49-F238E27FC236}">
                        <a16:creationId xmlns:a16="http://schemas.microsoft.com/office/drawing/2014/main" id="{3F2B07C9-7904-470E-A4EA-8E2CC0EDB0BB}"/>
                      </a:ext>
                    </a:extLst>
                  </p:cNvPr>
                  <p:cNvGrpSpPr/>
                  <p:nvPr/>
                </p:nvGrpSpPr>
                <p:grpSpPr>
                  <a:xfrm>
                    <a:off x="733782" y="3898613"/>
                    <a:ext cx="438011" cy="496436"/>
                    <a:chOff x="733782" y="3898613"/>
                    <a:chExt cx="438011" cy="496436"/>
                  </a:xfrm>
                  <a:solidFill>
                    <a:srgbClr val="A0BDAB"/>
                  </a:solidFill>
                </p:grpSpPr>
                <p:sp>
                  <p:nvSpPr>
                    <p:cNvPr id="1954" name="Freeform: Shape 1953">
                      <a:extLst>
                        <a:ext uri="{FF2B5EF4-FFF2-40B4-BE49-F238E27FC236}">
                          <a16:creationId xmlns:a16="http://schemas.microsoft.com/office/drawing/2014/main" id="{F081D1C9-5E75-405E-9264-DD6953990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625" y="4301351"/>
                      <a:ext cx="243050" cy="93698"/>
                    </a:xfrm>
                    <a:custGeom>
                      <a:avLst/>
                      <a:gdLst>
                        <a:gd name="connsiteX0" fmla="*/ 7274 w 243050"/>
                        <a:gd name="connsiteY0" fmla="*/ 93699 h 93698"/>
                        <a:gd name="connsiteX1" fmla="*/ 243051 w 243050"/>
                        <a:gd name="connsiteY1" fmla="*/ 0 h 93698"/>
                        <a:gd name="connsiteX2" fmla="*/ 0 w 243050"/>
                        <a:gd name="connsiteY2" fmla="*/ 93410 h 93698"/>
                        <a:gd name="connsiteX3" fmla="*/ 7274 w 243050"/>
                        <a:gd name="connsiteY3" fmla="*/ 93699 h 936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3050" h="93698">
                          <a:moveTo>
                            <a:pt x="7274" y="93699"/>
                          </a:moveTo>
                          <a:cubicBezTo>
                            <a:pt x="109286" y="79324"/>
                            <a:pt x="193690" y="47917"/>
                            <a:pt x="243051" y="0"/>
                          </a:cubicBezTo>
                          <a:cubicBezTo>
                            <a:pt x="192651" y="47513"/>
                            <a:pt x="101897" y="79728"/>
                            <a:pt x="0" y="93410"/>
                          </a:cubicBezTo>
                          <a:lnTo>
                            <a:pt x="7274" y="9369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5" name="Freeform: Shape 1954">
                      <a:extLst>
                        <a:ext uri="{FF2B5EF4-FFF2-40B4-BE49-F238E27FC236}">
                          <a16:creationId xmlns:a16="http://schemas.microsoft.com/office/drawing/2014/main" id="{1E46CC8A-65D1-4995-AE88-D3795A0E3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6483" y="4229186"/>
                      <a:ext cx="239298" cy="92139"/>
                    </a:xfrm>
                    <a:custGeom>
                      <a:avLst/>
                      <a:gdLst>
                        <a:gd name="connsiteX0" fmla="*/ 21072 w 239298"/>
                        <a:gd name="connsiteY0" fmla="*/ 86309 h 92139"/>
                        <a:gd name="connsiteX1" fmla="*/ 78169 w 239298"/>
                        <a:gd name="connsiteY1" fmla="*/ 66392 h 92139"/>
                        <a:gd name="connsiteX2" fmla="*/ 133707 w 239298"/>
                        <a:gd name="connsiteY2" fmla="*/ 45435 h 92139"/>
                        <a:gd name="connsiteX3" fmla="*/ 188610 w 239298"/>
                        <a:gd name="connsiteY3" fmla="*/ 24016 h 92139"/>
                        <a:gd name="connsiteX4" fmla="*/ 239299 w 239298"/>
                        <a:gd name="connsiteY4" fmla="*/ 0 h 92139"/>
                        <a:gd name="connsiteX5" fmla="*/ 187975 w 239298"/>
                        <a:gd name="connsiteY5" fmla="*/ 23612 h 92139"/>
                        <a:gd name="connsiteX6" fmla="*/ 132495 w 239298"/>
                        <a:gd name="connsiteY6" fmla="*/ 44627 h 92139"/>
                        <a:gd name="connsiteX7" fmla="*/ 76379 w 239298"/>
                        <a:gd name="connsiteY7" fmla="*/ 65179 h 92139"/>
                        <a:gd name="connsiteX8" fmla="*/ 0 w 239298"/>
                        <a:gd name="connsiteY8" fmla="*/ 92140 h 92139"/>
                        <a:gd name="connsiteX9" fmla="*/ 21072 w 239298"/>
                        <a:gd name="connsiteY9" fmla="*/ 86309 h 921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9298" h="92139">
                          <a:moveTo>
                            <a:pt x="21072" y="86309"/>
                          </a:moveTo>
                          <a:cubicBezTo>
                            <a:pt x="40643" y="80016"/>
                            <a:pt x="59522" y="73262"/>
                            <a:pt x="78169" y="66392"/>
                          </a:cubicBezTo>
                          <a:cubicBezTo>
                            <a:pt x="96759" y="59464"/>
                            <a:pt x="115233" y="52421"/>
                            <a:pt x="133707" y="45435"/>
                          </a:cubicBezTo>
                          <a:cubicBezTo>
                            <a:pt x="152181" y="38449"/>
                            <a:pt x="170713" y="31464"/>
                            <a:pt x="188610" y="24016"/>
                          </a:cubicBezTo>
                          <a:cubicBezTo>
                            <a:pt x="206449" y="16569"/>
                            <a:pt x="223653" y="8717"/>
                            <a:pt x="239299" y="0"/>
                          </a:cubicBezTo>
                          <a:cubicBezTo>
                            <a:pt x="223422" y="8602"/>
                            <a:pt x="205987" y="16338"/>
                            <a:pt x="187975" y="23612"/>
                          </a:cubicBezTo>
                          <a:cubicBezTo>
                            <a:pt x="169905" y="30886"/>
                            <a:pt x="151200" y="37757"/>
                            <a:pt x="132495" y="44627"/>
                          </a:cubicBezTo>
                          <a:cubicBezTo>
                            <a:pt x="113789" y="51497"/>
                            <a:pt x="95142" y="58367"/>
                            <a:pt x="76379" y="65179"/>
                          </a:cubicBezTo>
                          <a:cubicBezTo>
                            <a:pt x="57559" y="71934"/>
                            <a:pt x="19687" y="86020"/>
                            <a:pt x="0" y="92140"/>
                          </a:cubicBezTo>
                          <a:lnTo>
                            <a:pt x="21072" y="863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6" name="Freeform: Shape 1955">
                      <a:extLst>
                        <a:ext uri="{FF2B5EF4-FFF2-40B4-BE49-F238E27FC236}">
                          <a16:creationId xmlns:a16="http://schemas.microsoft.com/office/drawing/2014/main" id="{ABE26F34-EE9A-44E1-BCC2-AB9B3CB7B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730" y="4140394"/>
                      <a:ext cx="219727" cy="79722"/>
                    </a:xfrm>
                    <a:custGeom>
                      <a:avLst/>
                      <a:gdLst>
                        <a:gd name="connsiteX0" fmla="*/ 808 w 219727"/>
                        <a:gd name="connsiteY0" fmla="*/ 79266 h 79722"/>
                        <a:gd name="connsiteX1" fmla="*/ 39258 w 219727"/>
                        <a:gd name="connsiteY1" fmla="*/ 79670 h 79722"/>
                        <a:gd name="connsiteX2" fmla="*/ 76148 w 219727"/>
                        <a:gd name="connsiteY2" fmla="*/ 77245 h 79722"/>
                        <a:gd name="connsiteX3" fmla="*/ 107612 w 219727"/>
                        <a:gd name="connsiteY3" fmla="*/ 69105 h 79722"/>
                        <a:gd name="connsiteX4" fmla="*/ 130994 w 219727"/>
                        <a:gd name="connsiteY4" fmla="*/ 55711 h 79722"/>
                        <a:gd name="connsiteX5" fmla="*/ 219727 w 219727"/>
                        <a:gd name="connsiteY5" fmla="*/ 0 h 79722"/>
                        <a:gd name="connsiteX6" fmla="*/ 129550 w 219727"/>
                        <a:gd name="connsiteY6" fmla="*/ 55018 h 79722"/>
                        <a:gd name="connsiteX7" fmla="*/ 105996 w 219727"/>
                        <a:gd name="connsiteY7" fmla="*/ 68124 h 79722"/>
                        <a:gd name="connsiteX8" fmla="*/ 74878 w 219727"/>
                        <a:gd name="connsiteY8" fmla="*/ 75860 h 79722"/>
                        <a:gd name="connsiteX9" fmla="*/ 38334 w 219727"/>
                        <a:gd name="connsiteY9" fmla="*/ 78053 h 79722"/>
                        <a:gd name="connsiteX10" fmla="*/ 0 w 219727"/>
                        <a:gd name="connsiteY10" fmla="*/ 77418 h 79722"/>
                        <a:gd name="connsiteX11" fmla="*/ 808 w 219727"/>
                        <a:gd name="connsiteY11" fmla="*/ 79266 h 79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19727" h="79722">
                          <a:moveTo>
                            <a:pt x="808" y="79266"/>
                          </a:moveTo>
                          <a:cubicBezTo>
                            <a:pt x="13683" y="79554"/>
                            <a:pt x="26557" y="79843"/>
                            <a:pt x="39258" y="79670"/>
                          </a:cubicBezTo>
                          <a:cubicBezTo>
                            <a:pt x="51959" y="79497"/>
                            <a:pt x="64371" y="78804"/>
                            <a:pt x="76148" y="77245"/>
                          </a:cubicBezTo>
                          <a:cubicBezTo>
                            <a:pt x="87810" y="75629"/>
                            <a:pt x="98721" y="73031"/>
                            <a:pt x="107612" y="69105"/>
                          </a:cubicBezTo>
                          <a:cubicBezTo>
                            <a:pt x="116503" y="65179"/>
                            <a:pt x="123546" y="60330"/>
                            <a:pt x="130994" y="55711"/>
                          </a:cubicBezTo>
                          <a:lnTo>
                            <a:pt x="219727" y="0"/>
                          </a:lnTo>
                          <a:lnTo>
                            <a:pt x="129550" y="55018"/>
                          </a:lnTo>
                          <a:cubicBezTo>
                            <a:pt x="121987" y="59579"/>
                            <a:pt x="114829" y="64371"/>
                            <a:pt x="105996" y="68124"/>
                          </a:cubicBezTo>
                          <a:cubicBezTo>
                            <a:pt x="97163" y="71876"/>
                            <a:pt x="86425" y="74359"/>
                            <a:pt x="74878" y="75860"/>
                          </a:cubicBezTo>
                          <a:cubicBezTo>
                            <a:pt x="63274" y="77361"/>
                            <a:pt x="50977" y="77938"/>
                            <a:pt x="38334" y="78053"/>
                          </a:cubicBezTo>
                          <a:cubicBezTo>
                            <a:pt x="25749" y="78169"/>
                            <a:pt x="12874" y="77822"/>
                            <a:pt x="0" y="77418"/>
                          </a:cubicBezTo>
                          <a:lnTo>
                            <a:pt x="808" y="79266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7" name="Freeform: Shape 1956">
                      <a:extLst>
                        <a:ext uri="{FF2B5EF4-FFF2-40B4-BE49-F238E27FC236}">
                          <a16:creationId xmlns:a16="http://schemas.microsoft.com/office/drawing/2014/main" id="{EC8313FD-ED64-49AF-9ACE-5DE36AE4B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0437" y="4080122"/>
                      <a:ext cx="211356" cy="75109"/>
                    </a:xfrm>
                    <a:custGeom>
                      <a:avLst/>
                      <a:gdLst>
                        <a:gd name="connsiteX0" fmla="*/ 1732 w 211356"/>
                        <a:gd name="connsiteY0" fmla="*/ 75109 h 75109"/>
                        <a:gd name="connsiteX1" fmla="*/ 58598 w 211356"/>
                        <a:gd name="connsiteY1" fmla="*/ 59464 h 75109"/>
                        <a:gd name="connsiteX2" fmla="*/ 110441 w 211356"/>
                        <a:gd name="connsiteY2" fmla="*/ 40239 h 75109"/>
                        <a:gd name="connsiteX3" fmla="*/ 211356 w 211356"/>
                        <a:gd name="connsiteY3" fmla="*/ 0 h 75109"/>
                        <a:gd name="connsiteX4" fmla="*/ 109229 w 211356"/>
                        <a:gd name="connsiteY4" fmla="*/ 39431 h 75109"/>
                        <a:gd name="connsiteX5" fmla="*/ 56866 w 211356"/>
                        <a:gd name="connsiteY5" fmla="*/ 58251 h 75109"/>
                        <a:gd name="connsiteX6" fmla="*/ 0 w 211356"/>
                        <a:gd name="connsiteY6" fmla="*/ 73377 h 75109"/>
                        <a:gd name="connsiteX7" fmla="*/ 1732 w 211356"/>
                        <a:gd name="connsiteY7" fmla="*/ 75109 h 75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1356" h="75109">
                          <a:moveTo>
                            <a:pt x="1732" y="75109"/>
                          </a:moveTo>
                          <a:cubicBezTo>
                            <a:pt x="22804" y="71588"/>
                            <a:pt x="41105" y="65699"/>
                            <a:pt x="58598" y="59464"/>
                          </a:cubicBezTo>
                          <a:cubicBezTo>
                            <a:pt x="76033" y="53171"/>
                            <a:pt x="93295" y="46763"/>
                            <a:pt x="110441" y="40239"/>
                          </a:cubicBezTo>
                          <a:cubicBezTo>
                            <a:pt x="144676" y="27192"/>
                            <a:pt x="178334" y="13798"/>
                            <a:pt x="211356" y="0"/>
                          </a:cubicBezTo>
                          <a:cubicBezTo>
                            <a:pt x="177930" y="13567"/>
                            <a:pt x="143868" y="26672"/>
                            <a:pt x="109229" y="39431"/>
                          </a:cubicBezTo>
                          <a:cubicBezTo>
                            <a:pt x="91909" y="45781"/>
                            <a:pt x="74474" y="52074"/>
                            <a:pt x="56866" y="58251"/>
                          </a:cubicBezTo>
                          <a:cubicBezTo>
                            <a:pt x="39258" y="64371"/>
                            <a:pt x="20841" y="70029"/>
                            <a:pt x="0" y="73377"/>
                          </a:cubicBezTo>
                          <a:lnTo>
                            <a:pt x="1732" y="751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8" name="Freeform: Shape 1957">
                      <a:extLst>
                        <a:ext uri="{FF2B5EF4-FFF2-40B4-BE49-F238E27FC236}">
                          <a16:creationId xmlns:a16="http://schemas.microsoft.com/office/drawing/2014/main" id="{2F4C0523-5A7D-45D5-A844-A99E795F26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8899" y="4009401"/>
                      <a:ext cx="151142" cy="65179"/>
                    </a:xfrm>
                    <a:custGeom>
                      <a:avLst/>
                      <a:gdLst>
                        <a:gd name="connsiteX0" fmla="*/ 2944 w 151142"/>
                        <a:gd name="connsiteY0" fmla="*/ 65179 h 65179"/>
                        <a:gd name="connsiteX1" fmla="*/ 19282 w 151142"/>
                        <a:gd name="connsiteY1" fmla="*/ 55827 h 65179"/>
                        <a:gd name="connsiteX2" fmla="*/ 40066 w 151142"/>
                        <a:gd name="connsiteY2" fmla="*/ 49188 h 65179"/>
                        <a:gd name="connsiteX3" fmla="*/ 62985 w 151142"/>
                        <a:gd name="connsiteY3" fmla="*/ 43992 h 65179"/>
                        <a:gd name="connsiteX4" fmla="*/ 74301 w 151142"/>
                        <a:gd name="connsiteY4" fmla="*/ 41221 h 65179"/>
                        <a:gd name="connsiteX5" fmla="*/ 84981 w 151142"/>
                        <a:gd name="connsiteY5" fmla="*/ 37930 h 65179"/>
                        <a:gd name="connsiteX6" fmla="*/ 121295 w 151142"/>
                        <a:gd name="connsiteY6" fmla="*/ 20668 h 65179"/>
                        <a:gd name="connsiteX7" fmla="*/ 151142 w 151142"/>
                        <a:gd name="connsiteY7" fmla="*/ 0 h 65179"/>
                        <a:gd name="connsiteX8" fmla="*/ 120602 w 151142"/>
                        <a:gd name="connsiteY8" fmla="*/ 20322 h 65179"/>
                        <a:gd name="connsiteX9" fmla="*/ 83827 w 151142"/>
                        <a:gd name="connsiteY9" fmla="*/ 37064 h 65179"/>
                        <a:gd name="connsiteX10" fmla="*/ 38565 w 151142"/>
                        <a:gd name="connsiteY10" fmla="*/ 47860 h 65179"/>
                        <a:gd name="connsiteX11" fmla="*/ 17089 w 151142"/>
                        <a:gd name="connsiteY11" fmla="*/ 54441 h 65179"/>
                        <a:gd name="connsiteX12" fmla="*/ 0 w 151142"/>
                        <a:gd name="connsiteY12" fmla="*/ 63851 h 65179"/>
                        <a:gd name="connsiteX13" fmla="*/ 2944 w 151142"/>
                        <a:gd name="connsiteY13" fmla="*/ 65179 h 65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1142" h="65179">
                          <a:moveTo>
                            <a:pt x="2944" y="65179"/>
                          </a:moveTo>
                          <a:cubicBezTo>
                            <a:pt x="7505" y="61658"/>
                            <a:pt x="12990" y="58482"/>
                            <a:pt x="19282" y="55827"/>
                          </a:cubicBezTo>
                          <a:cubicBezTo>
                            <a:pt x="25518" y="53113"/>
                            <a:pt x="32619" y="51035"/>
                            <a:pt x="40066" y="49188"/>
                          </a:cubicBezTo>
                          <a:cubicBezTo>
                            <a:pt x="47513" y="47340"/>
                            <a:pt x="55307" y="45781"/>
                            <a:pt x="62985" y="43992"/>
                          </a:cubicBezTo>
                          <a:cubicBezTo>
                            <a:pt x="66796" y="43126"/>
                            <a:pt x="70606" y="42202"/>
                            <a:pt x="74301" y="41221"/>
                          </a:cubicBezTo>
                          <a:cubicBezTo>
                            <a:pt x="77938" y="40181"/>
                            <a:pt x="81575" y="39142"/>
                            <a:pt x="84981" y="37930"/>
                          </a:cubicBezTo>
                          <a:cubicBezTo>
                            <a:pt x="98779" y="33196"/>
                            <a:pt x="110614" y="27249"/>
                            <a:pt x="121295" y="20668"/>
                          </a:cubicBezTo>
                          <a:cubicBezTo>
                            <a:pt x="131975" y="14144"/>
                            <a:pt x="141559" y="7043"/>
                            <a:pt x="151142" y="0"/>
                          </a:cubicBezTo>
                          <a:cubicBezTo>
                            <a:pt x="141328" y="6986"/>
                            <a:pt x="131513" y="13913"/>
                            <a:pt x="120602" y="20322"/>
                          </a:cubicBezTo>
                          <a:cubicBezTo>
                            <a:pt x="109748" y="26730"/>
                            <a:pt x="97682" y="32561"/>
                            <a:pt x="83827" y="37064"/>
                          </a:cubicBezTo>
                          <a:cubicBezTo>
                            <a:pt x="70144" y="41740"/>
                            <a:pt x="53864" y="44280"/>
                            <a:pt x="38565" y="47860"/>
                          </a:cubicBezTo>
                          <a:cubicBezTo>
                            <a:pt x="30944" y="49649"/>
                            <a:pt x="23612" y="51728"/>
                            <a:pt x="17089" y="54441"/>
                          </a:cubicBezTo>
                          <a:cubicBezTo>
                            <a:pt x="10565" y="57097"/>
                            <a:pt x="4849" y="60272"/>
                            <a:pt x="0" y="63851"/>
                          </a:cubicBezTo>
                          <a:lnTo>
                            <a:pt x="2944" y="6517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59" name="Freeform: Shape 1958">
                      <a:extLst>
                        <a:ext uri="{FF2B5EF4-FFF2-40B4-BE49-F238E27FC236}">
                          <a16:creationId xmlns:a16="http://schemas.microsoft.com/office/drawing/2014/main" id="{FED3CAF7-6926-461A-B6DF-20EE5F553A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7893" y="3954209"/>
                      <a:ext cx="94853" cy="33658"/>
                    </a:xfrm>
                    <a:custGeom>
                      <a:avLst/>
                      <a:gdLst>
                        <a:gd name="connsiteX0" fmla="*/ 0 w 94853"/>
                        <a:gd name="connsiteY0" fmla="*/ 31291 h 33658"/>
                        <a:gd name="connsiteX1" fmla="*/ 12182 w 94853"/>
                        <a:gd name="connsiteY1" fmla="*/ 33600 h 33658"/>
                        <a:gd name="connsiteX2" fmla="*/ 20148 w 94853"/>
                        <a:gd name="connsiteY2" fmla="*/ 33196 h 33658"/>
                        <a:gd name="connsiteX3" fmla="*/ 32965 w 94853"/>
                        <a:gd name="connsiteY3" fmla="*/ 29732 h 33658"/>
                        <a:gd name="connsiteX4" fmla="*/ 55249 w 94853"/>
                        <a:gd name="connsiteY4" fmla="*/ 20783 h 33658"/>
                        <a:gd name="connsiteX5" fmla="*/ 94853 w 94853"/>
                        <a:gd name="connsiteY5" fmla="*/ 0 h 33658"/>
                        <a:gd name="connsiteX6" fmla="*/ 53979 w 94853"/>
                        <a:gd name="connsiteY6" fmla="*/ 19975 h 33658"/>
                        <a:gd name="connsiteX7" fmla="*/ 31175 w 94853"/>
                        <a:gd name="connsiteY7" fmla="*/ 28462 h 33658"/>
                        <a:gd name="connsiteX8" fmla="*/ 18705 w 94853"/>
                        <a:gd name="connsiteY8" fmla="*/ 31579 h 33658"/>
                        <a:gd name="connsiteX9" fmla="*/ 2771 w 94853"/>
                        <a:gd name="connsiteY9" fmla="*/ 30078 h 33658"/>
                        <a:gd name="connsiteX10" fmla="*/ 0 w 94853"/>
                        <a:gd name="connsiteY10" fmla="*/ 31291 h 336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4853" h="33658">
                          <a:moveTo>
                            <a:pt x="0" y="31291"/>
                          </a:moveTo>
                          <a:cubicBezTo>
                            <a:pt x="2829" y="32214"/>
                            <a:pt x="9353" y="33484"/>
                            <a:pt x="12182" y="33600"/>
                          </a:cubicBezTo>
                          <a:cubicBezTo>
                            <a:pt x="15068" y="33773"/>
                            <a:pt x="17724" y="33542"/>
                            <a:pt x="20148" y="33196"/>
                          </a:cubicBezTo>
                          <a:cubicBezTo>
                            <a:pt x="25056" y="32445"/>
                            <a:pt x="29155" y="31117"/>
                            <a:pt x="32965" y="29732"/>
                          </a:cubicBezTo>
                          <a:cubicBezTo>
                            <a:pt x="40643" y="26903"/>
                            <a:pt x="48091" y="23959"/>
                            <a:pt x="55249" y="20783"/>
                          </a:cubicBezTo>
                          <a:cubicBezTo>
                            <a:pt x="69567" y="14491"/>
                            <a:pt x="82787" y="7505"/>
                            <a:pt x="94853" y="0"/>
                          </a:cubicBezTo>
                          <a:cubicBezTo>
                            <a:pt x="82326" y="7274"/>
                            <a:pt x="68701" y="13971"/>
                            <a:pt x="53979" y="19975"/>
                          </a:cubicBezTo>
                          <a:cubicBezTo>
                            <a:pt x="46647" y="22977"/>
                            <a:pt x="39027" y="25806"/>
                            <a:pt x="31175" y="28462"/>
                          </a:cubicBezTo>
                          <a:cubicBezTo>
                            <a:pt x="27307" y="29790"/>
                            <a:pt x="23266" y="31002"/>
                            <a:pt x="18705" y="31579"/>
                          </a:cubicBezTo>
                          <a:cubicBezTo>
                            <a:pt x="14202" y="32157"/>
                            <a:pt x="7332" y="31637"/>
                            <a:pt x="2771" y="30078"/>
                          </a:cubicBezTo>
                          <a:lnTo>
                            <a:pt x="0" y="3129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0" name="Freeform: Shape 1959">
                      <a:extLst>
                        <a:ext uri="{FF2B5EF4-FFF2-40B4-BE49-F238E27FC236}">
                          <a16:creationId xmlns:a16="http://schemas.microsoft.com/office/drawing/2014/main" id="{157A946E-59C5-4109-8200-DAD114824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782" y="4247545"/>
                      <a:ext cx="102185" cy="145599"/>
                    </a:xfrm>
                    <a:custGeom>
                      <a:avLst/>
                      <a:gdLst>
                        <a:gd name="connsiteX0" fmla="*/ 102185 w 102185"/>
                        <a:gd name="connsiteY0" fmla="*/ 144561 h 145599"/>
                        <a:gd name="connsiteX1" fmla="*/ 81806 w 102185"/>
                        <a:gd name="connsiteY1" fmla="*/ 127876 h 145599"/>
                        <a:gd name="connsiteX2" fmla="*/ 67662 w 102185"/>
                        <a:gd name="connsiteY2" fmla="*/ 109806 h 145599"/>
                        <a:gd name="connsiteX3" fmla="*/ 41971 w 102185"/>
                        <a:gd name="connsiteY3" fmla="*/ 73204 h 145599"/>
                        <a:gd name="connsiteX4" fmla="*/ 16338 w 102185"/>
                        <a:gd name="connsiteY4" fmla="*/ 36602 h 145599"/>
                        <a:gd name="connsiteX5" fmla="*/ 5427 w 102185"/>
                        <a:gd name="connsiteY5" fmla="*/ 18243 h 145599"/>
                        <a:gd name="connsiteX6" fmla="*/ 0 w 102185"/>
                        <a:gd name="connsiteY6" fmla="*/ 0 h 145599"/>
                        <a:gd name="connsiteX7" fmla="*/ 5023 w 102185"/>
                        <a:gd name="connsiteY7" fmla="*/ 18243 h 145599"/>
                        <a:gd name="connsiteX8" fmla="*/ 15530 w 102185"/>
                        <a:gd name="connsiteY8" fmla="*/ 36660 h 145599"/>
                        <a:gd name="connsiteX9" fmla="*/ 40355 w 102185"/>
                        <a:gd name="connsiteY9" fmla="*/ 73320 h 145599"/>
                        <a:gd name="connsiteX10" fmla="*/ 65237 w 102185"/>
                        <a:gd name="connsiteY10" fmla="*/ 109979 h 145599"/>
                        <a:gd name="connsiteX11" fmla="*/ 79150 w 102185"/>
                        <a:gd name="connsiteY11" fmla="*/ 128280 h 145599"/>
                        <a:gd name="connsiteX12" fmla="*/ 99876 w 102185"/>
                        <a:gd name="connsiteY12" fmla="*/ 145600 h 145599"/>
                        <a:gd name="connsiteX13" fmla="*/ 102185 w 102185"/>
                        <a:gd name="connsiteY13" fmla="*/ 144561 h 145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2185" h="145599">
                          <a:moveTo>
                            <a:pt x="102185" y="144561"/>
                          </a:moveTo>
                          <a:cubicBezTo>
                            <a:pt x="93872" y="139538"/>
                            <a:pt x="87233" y="133765"/>
                            <a:pt x="81806" y="127876"/>
                          </a:cubicBezTo>
                          <a:cubicBezTo>
                            <a:pt x="76322" y="121987"/>
                            <a:pt x="71934" y="115868"/>
                            <a:pt x="67662" y="109806"/>
                          </a:cubicBezTo>
                          <a:lnTo>
                            <a:pt x="41971" y="73204"/>
                          </a:lnTo>
                          <a:cubicBezTo>
                            <a:pt x="33427" y="61023"/>
                            <a:pt x="24767" y="48783"/>
                            <a:pt x="16338" y="36602"/>
                          </a:cubicBezTo>
                          <a:cubicBezTo>
                            <a:pt x="12239" y="30482"/>
                            <a:pt x="8371" y="24363"/>
                            <a:pt x="5427" y="18243"/>
                          </a:cubicBezTo>
                          <a:cubicBezTo>
                            <a:pt x="2425" y="12124"/>
                            <a:pt x="462" y="6004"/>
                            <a:pt x="0" y="0"/>
                          </a:cubicBezTo>
                          <a:cubicBezTo>
                            <a:pt x="346" y="5946"/>
                            <a:pt x="2194" y="12066"/>
                            <a:pt x="5023" y="18243"/>
                          </a:cubicBezTo>
                          <a:cubicBezTo>
                            <a:pt x="7794" y="24363"/>
                            <a:pt x="11546" y="30540"/>
                            <a:pt x="15530" y="36660"/>
                          </a:cubicBezTo>
                          <a:cubicBezTo>
                            <a:pt x="23670" y="48899"/>
                            <a:pt x="32099" y="61080"/>
                            <a:pt x="40355" y="73320"/>
                          </a:cubicBezTo>
                          <a:lnTo>
                            <a:pt x="65237" y="109979"/>
                          </a:lnTo>
                          <a:cubicBezTo>
                            <a:pt x="69394" y="116099"/>
                            <a:pt x="73724" y="122218"/>
                            <a:pt x="79150" y="128280"/>
                          </a:cubicBezTo>
                          <a:cubicBezTo>
                            <a:pt x="84577" y="134342"/>
                            <a:pt x="91274" y="140288"/>
                            <a:pt x="99876" y="145600"/>
                          </a:cubicBezTo>
                          <a:lnTo>
                            <a:pt x="102185" y="14456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1" name="Freeform: Shape 1960">
                      <a:extLst>
                        <a:ext uri="{FF2B5EF4-FFF2-40B4-BE49-F238E27FC236}">
                          <a16:creationId xmlns:a16="http://schemas.microsoft.com/office/drawing/2014/main" id="{BDD14505-95E8-4F4A-9A48-751B186F94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642" y="4132196"/>
                      <a:ext cx="132841" cy="187224"/>
                    </a:xfrm>
                    <a:custGeom>
                      <a:avLst/>
                      <a:gdLst>
                        <a:gd name="connsiteX0" fmla="*/ 132841 w 132841"/>
                        <a:gd name="connsiteY0" fmla="*/ 186647 h 187224"/>
                        <a:gd name="connsiteX1" fmla="*/ 86078 w 132841"/>
                        <a:gd name="connsiteY1" fmla="*/ 141385 h 187224"/>
                        <a:gd name="connsiteX2" fmla="*/ 67662 w 132841"/>
                        <a:gd name="connsiteY2" fmla="*/ 118119 h 187224"/>
                        <a:gd name="connsiteX3" fmla="*/ 55423 w 132841"/>
                        <a:gd name="connsiteY3" fmla="*/ 94565 h 187224"/>
                        <a:gd name="connsiteX4" fmla="*/ 50746 w 132841"/>
                        <a:gd name="connsiteY4" fmla="*/ 82730 h 187224"/>
                        <a:gd name="connsiteX5" fmla="*/ 45031 w 132841"/>
                        <a:gd name="connsiteY5" fmla="*/ 70895 h 187224"/>
                        <a:gd name="connsiteX6" fmla="*/ 30540 w 132841"/>
                        <a:gd name="connsiteY6" fmla="*/ 47225 h 187224"/>
                        <a:gd name="connsiteX7" fmla="*/ 0 w 132841"/>
                        <a:gd name="connsiteY7" fmla="*/ 0 h 187224"/>
                        <a:gd name="connsiteX8" fmla="*/ 29732 w 132841"/>
                        <a:gd name="connsiteY8" fmla="*/ 47225 h 187224"/>
                        <a:gd name="connsiteX9" fmla="*/ 43818 w 132841"/>
                        <a:gd name="connsiteY9" fmla="*/ 70837 h 187224"/>
                        <a:gd name="connsiteX10" fmla="*/ 49303 w 132841"/>
                        <a:gd name="connsiteY10" fmla="*/ 82672 h 187224"/>
                        <a:gd name="connsiteX11" fmla="*/ 53748 w 132841"/>
                        <a:gd name="connsiteY11" fmla="*/ 94449 h 187224"/>
                        <a:gd name="connsiteX12" fmla="*/ 65641 w 132841"/>
                        <a:gd name="connsiteY12" fmla="*/ 118177 h 187224"/>
                        <a:gd name="connsiteX13" fmla="*/ 83769 w 132841"/>
                        <a:gd name="connsiteY13" fmla="*/ 141674 h 187224"/>
                        <a:gd name="connsiteX14" fmla="*/ 129954 w 132841"/>
                        <a:gd name="connsiteY14" fmla="*/ 187224 h 187224"/>
                        <a:gd name="connsiteX15" fmla="*/ 132841 w 132841"/>
                        <a:gd name="connsiteY15" fmla="*/ 186647 h 187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32841" h="187224">
                          <a:moveTo>
                            <a:pt x="132841" y="186647"/>
                          </a:moveTo>
                          <a:cubicBezTo>
                            <a:pt x="116387" y="171695"/>
                            <a:pt x="99992" y="156742"/>
                            <a:pt x="86078" y="141385"/>
                          </a:cubicBezTo>
                          <a:cubicBezTo>
                            <a:pt x="79150" y="133707"/>
                            <a:pt x="72858" y="125913"/>
                            <a:pt x="67662" y="118119"/>
                          </a:cubicBezTo>
                          <a:cubicBezTo>
                            <a:pt x="62466" y="110268"/>
                            <a:pt x="58425" y="102416"/>
                            <a:pt x="55423" y="94565"/>
                          </a:cubicBezTo>
                          <a:cubicBezTo>
                            <a:pt x="53864" y="90639"/>
                            <a:pt x="52421" y="86713"/>
                            <a:pt x="50746" y="82730"/>
                          </a:cubicBezTo>
                          <a:cubicBezTo>
                            <a:pt x="49130" y="78804"/>
                            <a:pt x="47167" y="74821"/>
                            <a:pt x="45031" y="70895"/>
                          </a:cubicBezTo>
                          <a:cubicBezTo>
                            <a:pt x="40759" y="62985"/>
                            <a:pt x="35621" y="55134"/>
                            <a:pt x="30540" y="47225"/>
                          </a:cubicBezTo>
                          <a:lnTo>
                            <a:pt x="0" y="0"/>
                          </a:lnTo>
                          <a:lnTo>
                            <a:pt x="29732" y="47225"/>
                          </a:lnTo>
                          <a:cubicBezTo>
                            <a:pt x="34697" y="55076"/>
                            <a:pt x="39662" y="62985"/>
                            <a:pt x="43818" y="70837"/>
                          </a:cubicBezTo>
                          <a:cubicBezTo>
                            <a:pt x="45897" y="74763"/>
                            <a:pt x="47744" y="78689"/>
                            <a:pt x="49303" y="82672"/>
                          </a:cubicBezTo>
                          <a:cubicBezTo>
                            <a:pt x="50862" y="86598"/>
                            <a:pt x="52247" y="90524"/>
                            <a:pt x="53748" y="94449"/>
                          </a:cubicBezTo>
                          <a:cubicBezTo>
                            <a:pt x="56577" y="102301"/>
                            <a:pt x="60561" y="110268"/>
                            <a:pt x="65641" y="118177"/>
                          </a:cubicBezTo>
                          <a:cubicBezTo>
                            <a:pt x="70722" y="126086"/>
                            <a:pt x="76899" y="133938"/>
                            <a:pt x="83769" y="141674"/>
                          </a:cubicBezTo>
                          <a:cubicBezTo>
                            <a:pt x="97509" y="157146"/>
                            <a:pt x="113732" y="172272"/>
                            <a:pt x="129954" y="187224"/>
                          </a:cubicBezTo>
                          <a:lnTo>
                            <a:pt x="132841" y="18664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2" name="Freeform: Shape 1961">
                      <a:extLst>
                        <a:ext uri="{FF2B5EF4-FFF2-40B4-BE49-F238E27FC236}">
                          <a16:creationId xmlns:a16="http://schemas.microsoft.com/office/drawing/2014/main" id="{38DE1B45-1C75-4491-B6A6-F52C1A57C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957" y="4058704"/>
                      <a:ext cx="141154" cy="166383"/>
                    </a:xfrm>
                    <a:custGeom>
                      <a:avLst/>
                      <a:gdLst>
                        <a:gd name="connsiteX0" fmla="*/ 141154 w 141154"/>
                        <a:gd name="connsiteY0" fmla="*/ 165402 h 166383"/>
                        <a:gd name="connsiteX1" fmla="*/ 115637 w 141154"/>
                        <a:gd name="connsiteY1" fmla="*/ 146292 h 166383"/>
                        <a:gd name="connsiteX2" fmla="*/ 109864 w 141154"/>
                        <a:gd name="connsiteY2" fmla="*/ 141328 h 166383"/>
                        <a:gd name="connsiteX3" fmla="*/ 104264 w 141154"/>
                        <a:gd name="connsiteY3" fmla="*/ 136305 h 166383"/>
                        <a:gd name="connsiteX4" fmla="*/ 98895 w 141154"/>
                        <a:gd name="connsiteY4" fmla="*/ 131282 h 166383"/>
                        <a:gd name="connsiteX5" fmla="*/ 93757 w 141154"/>
                        <a:gd name="connsiteY5" fmla="*/ 126202 h 166383"/>
                        <a:gd name="connsiteX6" fmla="*/ 74936 w 141154"/>
                        <a:gd name="connsiteY6" fmla="*/ 105534 h 166383"/>
                        <a:gd name="connsiteX7" fmla="*/ 66392 w 141154"/>
                        <a:gd name="connsiteY7" fmla="*/ 95084 h 166383"/>
                        <a:gd name="connsiteX8" fmla="*/ 58367 w 141154"/>
                        <a:gd name="connsiteY8" fmla="*/ 84577 h 166383"/>
                        <a:gd name="connsiteX9" fmla="*/ 28808 w 141154"/>
                        <a:gd name="connsiteY9" fmla="*/ 42317 h 166383"/>
                        <a:gd name="connsiteX10" fmla="*/ 0 w 141154"/>
                        <a:gd name="connsiteY10" fmla="*/ 0 h 166383"/>
                        <a:gd name="connsiteX11" fmla="*/ 28000 w 141154"/>
                        <a:gd name="connsiteY11" fmla="*/ 42375 h 166383"/>
                        <a:gd name="connsiteX12" fmla="*/ 56751 w 141154"/>
                        <a:gd name="connsiteY12" fmla="*/ 84693 h 166383"/>
                        <a:gd name="connsiteX13" fmla="*/ 64602 w 141154"/>
                        <a:gd name="connsiteY13" fmla="*/ 95258 h 166383"/>
                        <a:gd name="connsiteX14" fmla="*/ 72973 w 141154"/>
                        <a:gd name="connsiteY14" fmla="*/ 105765 h 166383"/>
                        <a:gd name="connsiteX15" fmla="*/ 91505 w 141154"/>
                        <a:gd name="connsiteY15" fmla="*/ 126606 h 166383"/>
                        <a:gd name="connsiteX16" fmla="*/ 96585 w 141154"/>
                        <a:gd name="connsiteY16" fmla="*/ 131744 h 166383"/>
                        <a:gd name="connsiteX17" fmla="*/ 101954 w 141154"/>
                        <a:gd name="connsiteY17" fmla="*/ 136824 h 166383"/>
                        <a:gd name="connsiteX18" fmla="*/ 107497 w 141154"/>
                        <a:gd name="connsiteY18" fmla="*/ 141905 h 166383"/>
                        <a:gd name="connsiteX19" fmla="*/ 113212 w 141154"/>
                        <a:gd name="connsiteY19" fmla="*/ 146928 h 166383"/>
                        <a:gd name="connsiteX20" fmla="*/ 138672 w 141154"/>
                        <a:gd name="connsiteY20" fmla="*/ 166383 h 166383"/>
                        <a:gd name="connsiteX21" fmla="*/ 141154 w 141154"/>
                        <a:gd name="connsiteY21" fmla="*/ 165402 h 16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41154" h="166383">
                          <a:moveTo>
                            <a:pt x="141154" y="165402"/>
                          </a:moveTo>
                          <a:cubicBezTo>
                            <a:pt x="132148" y="159224"/>
                            <a:pt x="123546" y="152874"/>
                            <a:pt x="115637" y="146292"/>
                          </a:cubicBezTo>
                          <a:cubicBezTo>
                            <a:pt x="113616" y="144676"/>
                            <a:pt x="111827" y="143002"/>
                            <a:pt x="109864" y="141328"/>
                          </a:cubicBezTo>
                          <a:cubicBezTo>
                            <a:pt x="107959" y="139653"/>
                            <a:pt x="106054" y="138037"/>
                            <a:pt x="104264" y="136305"/>
                          </a:cubicBezTo>
                          <a:lnTo>
                            <a:pt x="98895" y="131282"/>
                          </a:lnTo>
                          <a:lnTo>
                            <a:pt x="93757" y="126202"/>
                          </a:lnTo>
                          <a:cubicBezTo>
                            <a:pt x="87060" y="119389"/>
                            <a:pt x="80767" y="112519"/>
                            <a:pt x="74936" y="105534"/>
                          </a:cubicBezTo>
                          <a:cubicBezTo>
                            <a:pt x="71934" y="102070"/>
                            <a:pt x="69221" y="98548"/>
                            <a:pt x="66392" y="95084"/>
                          </a:cubicBezTo>
                          <a:cubicBezTo>
                            <a:pt x="63736" y="91563"/>
                            <a:pt x="60965" y="88099"/>
                            <a:pt x="58367" y="84577"/>
                          </a:cubicBezTo>
                          <a:cubicBezTo>
                            <a:pt x="47918" y="70548"/>
                            <a:pt x="38449" y="56404"/>
                            <a:pt x="28808" y="42317"/>
                          </a:cubicBezTo>
                          <a:lnTo>
                            <a:pt x="0" y="0"/>
                          </a:lnTo>
                          <a:lnTo>
                            <a:pt x="28000" y="42375"/>
                          </a:lnTo>
                          <a:cubicBezTo>
                            <a:pt x="37353" y="56519"/>
                            <a:pt x="46532" y="70606"/>
                            <a:pt x="56751" y="84693"/>
                          </a:cubicBezTo>
                          <a:cubicBezTo>
                            <a:pt x="59233" y="88214"/>
                            <a:pt x="61946" y="91736"/>
                            <a:pt x="64602" y="95258"/>
                          </a:cubicBezTo>
                          <a:cubicBezTo>
                            <a:pt x="67373" y="98779"/>
                            <a:pt x="70029" y="102301"/>
                            <a:pt x="72973" y="105765"/>
                          </a:cubicBezTo>
                          <a:cubicBezTo>
                            <a:pt x="78631" y="112750"/>
                            <a:pt x="84866" y="119678"/>
                            <a:pt x="91505" y="126606"/>
                          </a:cubicBezTo>
                          <a:lnTo>
                            <a:pt x="96585" y="131744"/>
                          </a:lnTo>
                          <a:lnTo>
                            <a:pt x="101954" y="136824"/>
                          </a:lnTo>
                          <a:cubicBezTo>
                            <a:pt x="103687" y="138556"/>
                            <a:pt x="105592" y="140231"/>
                            <a:pt x="107497" y="141905"/>
                          </a:cubicBezTo>
                          <a:cubicBezTo>
                            <a:pt x="109402" y="143579"/>
                            <a:pt x="111192" y="145253"/>
                            <a:pt x="113212" y="146928"/>
                          </a:cubicBezTo>
                          <a:cubicBezTo>
                            <a:pt x="121006" y="153567"/>
                            <a:pt x="129608" y="160033"/>
                            <a:pt x="138672" y="166383"/>
                          </a:cubicBezTo>
                          <a:lnTo>
                            <a:pt x="141154" y="165402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3" name="Freeform: Shape 1962">
                      <a:extLst>
                        <a:ext uri="{FF2B5EF4-FFF2-40B4-BE49-F238E27FC236}">
                          <a16:creationId xmlns:a16="http://schemas.microsoft.com/office/drawing/2014/main" id="{25F262A7-FE9B-4BB2-81F5-4FEBB88CC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926" y="4000395"/>
                      <a:ext cx="127991" cy="161302"/>
                    </a:xfrm>
                    <a:custGeom>
                      <a:avLst/>
                      <a:gdLst>
                        <a:gd name="connsiteX0" fmla="*/ 127992 w 127991"/>
                        <a:gd name="connsiteY0" fmla="*/ 160841 h 161302"/>
                        <a:gd name="connsiteX1" fmla="*/ 94103 w 127991"/>
                        <a:gd name="connsiteY1" fmla="*/ 120890 h 161302"/>
                        <a:gd name="connsiteX2" fmla="*/ 62639 w 127991"/>
                        <a:gd name="connsiteY2" fmla="*/ 80594 h 161302"/>
                        <a:gd name="connsiteX3" fmla="*/ 0 w 127991"/>
                        <a:gd name="connsiteY3" fmla="*/ 0 h 161302"/>
                        <a:gd name="connsiteX4" fmla="*/ 61080 w 127991"/>
                        <a:gd name="connsiteY4" fmla="*/ 80767 h 161302"/>
                        <a:gd name="connsiteX5" fmla="*/ 91736 w 127991"/>
                        <a:gd name="connsiteY5" fmla="*/ 121121 h 161302"/>
                        <a:gd name="connsiteX6" fmla="*/ 124990 w 127991"/>
                        <a:gd name="connsiteY6" fmla="*/ 161303 h 161302"/>
                        <a:gd name="connsiteX7" fmla="*/ 127992 w 127991"/>
                        <a:gd name="connsiteY7" fmla="*/ 160841 h 161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7991" h="161302">
                          <a:moveTo>
                            <a:pt x="127992" y="160841"/>
                          </a:moveTo>
                          <a:cubicBezTo>
                            <a:pt x="115810" y="147620"/>
                            <a:pt x="104726" y="134284"/>
                            <a:pt x="94103" y="120890"/>
                          </a:cubicBezTo>
                          <a:cubicBezTo>
                            <a:pt x="83480" y="107497"/>
                            <a:pt x="73146" y="94045"/>
                            <a:pt x="62639" y="80594"/>
                          </a:cubicBezTo>
                          <a:lnTo>
                            <a:pt x="0" y="0"/>
                          </a:lnTo>
                          <a:lnTo>
                            <a:pt x="61080" y="80767"/>
                          </a:lnTo>
                          <a:cubicBezTo>
                            <a:pt x="71299" y="94218"/>
                            <a:pt x="81344" y="107670"/>
                            <a:pt x="91736" y="121121"/>
                          </a:cubicBezTo>
                          <a:cubicBezTo>
                            <a:pt x="102128" y="134573"/>
                            <a:pt x="113039" y="147967"/>
                            <a:pt x="124990" y="161303"/>
                          </a:cubicBezTo>
                          <a:lnTo>
                            <a:pt x="127992" y="16084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4" name="Freeform: Shape 1963">
                      <a:extLst>
                        <a:ext uri="{FF2B5EF4-FFF2-40B4-BE49-F238E27FC236}">
                          <a16:creationId xmlns:a16="http://schemas.microsoft.com/office/drawing/2014/main" id="{E55393FB-7E15-49E1-B19C-150F9BD02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376" y="3955075"/>
                      <a:ext cx="110960" cy="126086"/>
                    </a:xfrm>
                    <a:custGeom>
                      <a:avLst/>
                      <a:gdLst>
                        <a:gd name="connsiteX0" fmla="*/ 110961 w 110960"/>
                        <a:gd name="connsiteY0" fmla="*/ 125509 h 126086"/>
                        <a:gd name="connsiteX1" fmla="*/ 0 w 110960"/>
                        <a:gd name="connsiteY1" fmla="*/ 0 h 126086"/>
                        <a:gd name="connsiteX2" fmla="*/ 108190 w 110960"/>
                        <a:gd name="connsiteY2" fmla="*/ 126086 h 126086"/>
                        <a:gd name="connsiteX3" fmla="*/ 110961 w 110960"/>
                        <a:gd name="connsiteY3" fmla="*/ 125509 h 126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0960" h="126086">
                          <a:moveTo>
                            <a:pt x="110961" y="125509"/>
                          </a:moveTo>
                          <a:cubicBezTo>
                            <a:pt x="64948" y="85155"/>
                            <a:pt x="27480" y="42837"/>
                            <a:pt x="0" y="0"/>
                          </a:cubicBezTo>
                          <a:cubicBezTo>
                            <a:pt x="26441" y="42895"/>
                            <a:pt x="62928" y="85443"/>
                            <a:pt x="108190" y="126086"/>
                          </a:cubicBezTo>
                          <a:lnTo>
                            <a:pt x="110961" y="1255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5" name="Freeform: Shape 1964">
                      <a:extLst>
                        <a:ext uri="{FF2B5EF4-FFF2-40B4-BE49-F238E27FC236}">
                          <a16:creationId xmlns:a16="http://schemas.microsoft.com/office/drawing/2014/main" id="{06BE731A-96CA-453E-B9FB-DF59ECA8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7691" y="3898613"/>
                      <a:ext cx="63678" cy="97740"/>
                    </a:xfrm>
                    <a:custGeom>
                      <a:avLst/>
                      <a:gdLst>
                        <a:gd name="connsiteX0" fmla="*/ 63678 w 63678"/>
                        <a:gd name="connsiteY0" fmla="*/ 97163 h 97740"/>
                        <a:gd name="connsiteX1" fmla="*/ 0 w 63678"/>
                        <a:gd name="connsiteY1" fmla="*/ 0 h 97740"/>
                        <a:gd name="connsiteX2" fmla="*/ 60849 w 63678"/>
                        <a:gd name="connsiteY2" fmla="*/ 97740 h 97740"/>
                        <a:gd name="connsiteX3" fmla="*/ 63678 w 63678"/>
                        <a:gd name="connsiteY3" fmla="*/ 97163 h 97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678" h="97740">
                          <a:moveTo>
                            <a:pt x="63678" y="97163"/>
                          </a:moveTo>
                          <a:cubicBezTo>
                            <a:pt x="29905" y="66045"/>
                            <a:pt x="7852" y="32503"/>
                            <a:pt x="0" y="0"/>
                          </a:cubicBezTo>
                          <a:cubicBezTo>
                            <a:pt x="6697" y="32388"/>
                            <a:pt x="27654" y="66161"/>
                            <a:pt x="60849" y="97740"/>
                          </a:cubicBezTo>
                          <a:lnTo>
                            <a:pt x="63678" y="9716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1931" name="Graphic 3">
                  <a:extLst>
                    <a:ext uri="{FF2B5EF4-FFF2-40B4-BE49-F238E27FC236}">
                      <a16:creationId xmlns:a16="http://schemas.microsoft.com/office/drawing/2014/main" id="{C93D752E-C424-4958-BDE6-57A168DF99DB}"/>
                    </a:ext>
                  </a:extLst>
                </p:cNvPr>
                <p:cNvGrpSpPr/>
                <p:nvPr/>
              </p:nvGrpSpPr>
              <p:grpSpPr>
                <a:xfrm>
                  <a:off x="2192905" y="4682265"/>
                  <a:ext cx="573319" cy="693024"/>
                  <a:chOff x="2192905" y="4682265"/>
                  <a:chExt cx="573319" cy="693024"/>
                </a:xfrm>
              </p:grpSpPr>
              <p:grpSp>
                <p:nvGrpSpPr>
                  <p:cNvPr id="1932" name="Graphic 3">
                    <a:extLst>
                      <a:ext uri="{FF2B5EF4-FFF2-40B4-BE49-F238E27FC236}">
                        <a16:creationId xmlns:a16="http://schemas.microsoft.com/office/drawing/2014/main" id="{DF99C248-BCE3-4198-9813-86CDB847AF00}"/>
                      </a:ext>
                    </a:extLst>
                  </p:cNvPr>
                  <p:cNvGrpSpPr/>
                  <p:nvPr/>
                </p:nvGrpSpPr>
                <p:grpSpPr>
                  <a:xfrm>
                    <a:off x="2192905" y="4682265"/>
                    <a:ext cx="573319" cy="693024"/>
                    <a:chOff x="2192905" y="4682265"/>
                    <a:chExt cx="573319" cy="693024"/>
                  </a:xfrm>
                  <a:solidFill>
                    <a:srgbClr val="FBFFFF"/>
                  </a:solidFill>
                </p:grpSpPr>
                <p:sp>
                  <p:nvSpPr>
                    <p:cNvPr id="1948" name="Freeform: Shape 1947">
                      <a:extLst>
                        <a:ext uri="{FF2B5EF4-FFF2-40B4-BE49-F238E27FC236}">
                          <a16:creationId xmlns:a16="http://schemas.microsoft.com/office/drawing/2014/main" id="{AC90A785-C3C8-4E78-A21A-845194FAE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7445" y="4682323"/>
                      <a:ext cx="418780" cy="692967"/>
                    </a:xfrm>
                    <a:custGeom>
                      <a:avLst/>
                      <a:gdLst>
                        <a:gd name="connsiteX0" fmla="*/ 0 w 418780"/>
                        <a:gd name="connsiteY0" fmla="*/ 676328 h 692967"/>
                        <a:gd name="connsiteX1" fmla="*/ 45551 w 418780"/>
                        <a:gd name="connsiteY1" fmla="*/ 692263 h 692967"/>
                        <a:gd name="connsiteX2" fmla="*/ 291199 w 418780"/>
                        <a:gd name="connsiteY2" fmla="*/ 575067 h 692967"/>
                        <a:gd name="connsiteX3" fmla="*/ 416535 w 418780"/>
                        <a:gd name="connsiteY3" fmla="*/ 317987 h 692967"/>
                        <a:gd name="connsiteX4" fmla="*/ 360997 w 418780"/>
                        <a:gd name="connsiteY4" fmla="*/ 143002 h 692967"/>
                        <a:gd name="connsiteX5" fmla="*/ 241377 w 418780"/>
                        <a:gd name="connsiteY5" fmla="*/ 0 h 692967"/>
                        <a:gd name="connsiteX6" fmla="*/ 0 w 418780"/>
                        <a:gd name="connsiteY6" fmla="*/ 676328 h 692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18780" h="692967">
                          <a:moveTo>
                            <a:pt x="0" y="676328"/>
                          </a:moveTo>
                          <a:cubicBezTo>
                            <a:pt x="0" y="676328"/>
                            <a:pt x="13278" y="695265"/>
                            <a:pt x="45551" y="692263"/>
                          </a:cubicBezTo>
                          <a:cubicBezTo>
                            <a:pt x="77765" y="689260"/>
                            <a:pt x="174985" y="719223"/>
                            <a:pt x="291199" y="575067"/>
                          </a:cubicBezTo>
                          <a:cubicBezTo>
                            <a:pt x="407414" y="430968"/>
                            <a:pt x="406375" y="353088"/>
                            <a:pt x="416535" y="317987"/>
                          </a:cubicBezTo>
                          <a:cubicBezTo>
                            <a:pt x="426696" y="282886"/>
                            <a:pt x="401352" y="183760"/>
                            <a:pt x="360997" y="143002"/>
                          </a:cubicBezTo>
                          <a:cubicBezTo>
                            <a:pt x="320643" y="102243"/>
                            <a:pt x="234276" y="34120"/>
                            <a:pt x="241377" y="0"/>
                          </a:cubicBezTo>
                          <a:cubicBezTo>
                            <a:pt x="241319" y="0"/>
                            <a:pt x="5196" y="526918"/>
                            <a:pt x="0" y="676328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9" name="Freeform: Shape 1948">
                      <a:extLst>
                        <a:ext uri="{FF2B5EF4-FFF2-40B4-BE49-F238E27FC236}">
                          <a16:creationId xmlns:a16="http://schemas.microsoft.com/office/drawing/2014/main" id="{FD899FEA-E0B3-4497-9A48-C8729828E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2905" y="4682265"/>
                      <a:ext cx="395858" cy="679348"/>
                    </a:xfrm>
                    <a:custGeom>
                      <a:avLst/>
                      <a:gdLst>
                        <a:gd name="connsiteX0" fmla="*/ 169896 w 395858"/>
                        <a:gd name="connsiteY0" fmla="*/ 671479 h 679348"/>
                        <a:gd name="connsiteX1" fmla="*/ 85319 w 395858"/>
                        <a:gd name="connsiteY1" fmla="*/ 663570 h 679348"/>
                        <a:gd name="connsiteX2" fmla="*/ 21237 w 395858"/>
                        <a:gd name="connsiteY2" fmla="*/ 308808 h 679348"/>
                        <a:gd name="connsiteX3" fmla="*/ 284898 w 395858"/>
                        <a:gd name="connsiteY3" fmla="*/ 22227 h 679348"/>
                        <a:gd name="connsiteX4" fmla="*/ 395859 w 395858"/>
                        <a:gd name="connsiteY4" fmla="*/ 0 h 679348"/>
                        <a:gd name="connsiteX5" fmla="*/ 169896 w 395858"/>
                        <a:gd name="connsiteY5" fmla="*/ 671479 h 679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5858" h="679348">
                          <a:moveTo>
                            <a:pt x="169896" y="671479"/>
                          </a:moveTo>
                          <a:cubicBezTo>
                            <a:pt x="169896" y="671479"/>
                            <a:pt x="136527" y="693648"/>
                            <a:pt x="85319" y="663570"/>
                          </a:cubicBezTo>
                          <a:cubicBezTo>
                            <a:pt x="34111" y="633492"/>
                            <a:pt x="-35629" y="526745"/>
                            <a:pt x="21237" y="308808"/>
                          </a:cubicBezTo>
                          <a:cubicBezTo>
                            <a:pt x="78103" y="90870"/>
                            <a:pt x="142993" y="41278"/>
                            <a:pt x="284898" y="22227"/>
                          </a:cubicBezTo>
                          <a:cubicBezTo>
                            <a:pt x="284898" y="22227"/>
                            <a:pt x="383562" y="31406"/>
                            <a:pt x="395859" y="0"/>
                          </a:cubicBezTo>
                          <a:cubicBezTo>
                            <a:pt x="395859" y="58"/>
                            <a:pt x="334143" y="448403"/>
                            <a:pt x="169896" y="671479"/>
                          </a:cubicBezTo>
                          <a:close/>
                        </a:path>
                      </a:pathLst>
                    </a:custGeom>
                    <a:solidFill>
                      <a:srgbClr val="FBFFFF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pic>
                <p:nvPicPr>
                  <p:cNvPr id="1933" name="Picture 1932">
                    <a:extLst>
                      <a:ext uri="{FF2B5EF4-FFF2-40B4-BE49-F238E27FC236}">
                        <a16:creationId xmlns:a16="http://schemas.microsoft.com/office/drawing/2014/main" id="{5F84802C-2B4C-4ED6-B0D5-5077DCF107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2347186" y="4683515"/>
                    <a:ext cx="415669" cy="687008"/>
                  </a:xfrm>
                  <a:custGeom>
                    <a:avLst/>
                    <a:gdLst>
                      <a:gd name="connsiteX0" fmla="*/ 600 w 415669"/>
                      <a:gd name="connsiteY0" fmla="*/ 251 h 687008"/>
                      <a:gd name="connsiteX1" fmla="*/ 416270 w 415669"/>
                      <a:gd name="connsiteY1" fmla="*/ 251 h 687008"/>
                      <a:gd name="connsiteX2" fmla="*/ 416270 w 415669"/>
                      <a:gd name="connsiteY2" fmla="*/ 687260 h 687008"/>
                      <a:gd name="connsiteX3" fmla="*/ 600 w 415669"/>
                      <a:gd name="connsiteY3" fmla="*/ 687260 h 687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669" h="687008">
                        <a:moveTo>
                          <a:pt x="600" y="251"/>
                        </a:moveTo>
                        <a:lnTo>
                          <a:pt x="416270" y="251"/>
                        </a:lnTo>
                        <a:lnTo>
                          <a:pt x="416270" y="687260"/>
                        </a:lnTo>
                        <a:lnTo>
                          <a:pt x="600" y="6872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934" name="Picture 1933">
                    <a:extLst>
                      <a:ext uri="{FF2B5EF4-FFF2-40B4-BE49-F238E27FC236}">
                        <a16:creationId xmlns:a16="http://schemas.microsoft.com/office/drawing/2014/main" id="{FA8EEEF9-397D-4EE3-B4BE-A557ADC9D0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202857" y="4683515"/>
                    <a:ext cx="386803" cy="675462"/>
                  </a:xfrm>
                  <a:custGeom>
                    <a:avLst/>
                    <a:gdLst>
                      <a:gd name="connsiteX0" fmla="*/ 575 w 386803"/>
                      <a:gd name="connsiteY0" fmla="*/ 251 h 675462"/>
                      <a:gd name="connsiteX1" fmla="*/ 387379 w 386803"/>
                      <a:gd name="connsiteY1" fmla="*/ 251 h 675462"/>
                      <a:gd name="connsiteX2" fmla="*/ 387379 w 386803"/>
                      <a:gd name="connsiteY2" fmla="*/ 675713 h 675462"/>
                      <a:gd name="connsiteX3" fmla="*/ 575 w 386803"/>
                      <a:gd name="connsiteY3" fmla="*/ 675713 h 675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6803" h="675462">
                        <a:moveTo>
                          <a:pt x="575" y="251"/>
                        </a:moveTo>
                        <a:lnTo>
                          <a:pt x="387379" y="251"/>
                        </a:lnTo>
                        <a:lnTo>
                          <a:pt x="387379" y="675713"/>
                        </a:lnTo>
                        <a:lnTo>
                          <a:pt x="575" y="675713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935" name="Graphic 3">
                    <a:extLst>
                      <a:ext uri="{FF2B5EF4-FFF2-40B4-BE49-F238E27FC236}">
                        <a16:creationId xmlns:a16="http://schemas.microsoft.com/office/drawing/2014/main" id="{9BCC093D-1DBF-4CAD-BB10-3E75BD3C137D}"/>
                      </a:ext>
                    </a:extLst>
                  </p:cNvPr>
                  <p:cNvGrpSpPr/>
                  <p:nvPr/>
                </p:nvGrpSpPr>
                <p:grpSpPr>
                  <a:xfrm>
                    <a:off x="2299932" y="4830636"/>
                    <a:ext cx="391191" cy="491124"/>
                    <a:chOff x="2299932" y="4830636"/>
                    <a:chExt cx="391191" cy="491124"/>
                  </a:xfrm>
                  <a:solidFill>
                    <a:srgbClr val="A0BDAB"/>
                  </a:solidFill>
                </p:grpSpPr>
                <p:sp>
                  <p:nvSpPr>
                    <p:cNvPr id="1936" name="Freeform: Shape 1935">
                      <a:extLst>
                        <a:ext uri="{FF2B5EF4-FFF2-40B4-BE49-F238E27FC236}">
                          <a16:creationId xmlns:a16="http://schemas.microsoft.com/office/drawing/2014/main" id="{010E50D4-C049-45BE-89CB-CA5108420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2129" y="5224252"/>
                      <a:ext cx="217071" cy="97508"/>
                    </a:xfrm>
                    <a:custGeom>
                      <a:avLst/>
                      <a:gdLst>
                        <a:gd name="connsiteX0" fmla="*/ 6408 w 217071"/>
                        <a:gd name="connsiteY0" fmla="*/ 97509 h 97508"/>
                        <a:gd name="connsiteX1" fmla="*/ 217072 w 217071"/>
                        <a:gd name="connsiteY1" fmla="*/ 0 h 97508"/>
                        <a:gd name="connsiteX2" fmla="*/ 0 w 217071"/>
                        <a:gd name="connsiteY2" fmla="*/ 97394 h 97508"/>
                        <a:gd name="connsiteX3" fmla="*/ 6408 w 217071"/>
                        <a:gd name="connsiteY3" fmla="*/ 97509 h 97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7071" h="97508">
                          <a:moveTo>
                            <a:pt x="6408" y="97509"/>
                          </a:moveTo>
                          <a:cubicBezTo>
                            <a:pt x="96989" y="81113"/>
                            <a:pt x="172330" y="48322"/>
                            <a:pt x="217072" y="0"/>
                          </a:cubicBezTo>
                          <a:cubicBezTo>
                            <a:pt x="171464" y="47917"/>
                            <a:pt x="90466" y="81633"/>
                            <a:pt x="0" y="97394"/>
                          </a:cubicBezTo>
                          <a:lnTo>
                            <a:pt x="6408" y="9750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37" name="Freeform: Shape 1936">
                      <a:extLst>
                        <a:ext uri="{FF2B5EF4-FFF2-40B4-BE49-F238E27FC236}">
                          <a16:creationId xmlns:a16="http://schemas.microsoft.com/office/drawing/2014/main" id="{E7DE5536-F652-4335-8888-D33F6EB77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33350" y="5152318"/>
                      <a:ext cx="213780" cy="95950"/>
                    </a:xfrm>
                    <a:custGeom>
                      <a:avLst/>
                      <a:gdLst>
                        <a:gd name="connsiteX0" fmla="*/ 18821 w 213780"/>
                        <a:gd name="connsiteY0" fmla="*/ 89831 h 95950"/>
                        <a:gd name="connsiteX1" fmla="*/ 69798 w 213780"/>
                        <a:gd name="connsiteY1" fmla="*/ 68932 h 95950"/>
                        <a:gd name="connsiteX2" fmla="*/ 119389 w 213780"/>
                        <a:gd name="connsiteY2" fmla="*/ 47051 h 95950"/>
                        <a:gd name="connsiteX3" fmla="*/ 168404 w 213780"/>
                        <a:gd name="connsiteY3" fmla="*/ 24767 h 95950"/>
                        <a:gd name="connsiteX4" fmla="*/ 213781 w 213780"/>
                        <a:gd name="connsiteY4" fmla="*/ 0 h 95950"/>
                        <a:gd name="connsiteX5" fmla="*/ 167827 w 213780"/>
                        <a:gd name="connsiteY5" fmla="*/ 24363 h 95950"/>
                        <a:gd name="connsiteX6" fmla="*/ 118292 w 213780"/>
                        <a:gd name="connsiteY6" fmla="*/ 46243 h 95950"/>
                        <a:gd name="connsiteX7" fmla="*/ 68181 w 213780"/>
                        <a:gd name="connsiteY7" fmla="*/ 67719 h 95950"/>
                        <a:gd name="connsiteX8" fmla="*/ 0 w 213780"/>
                        <a:gd name="connsiteY8" fmla="*/ 95950 h 95950"/>
                        <a:gd name="connsiteX9" fmla="*/ 18821 w 213780"/>
                        <a:gd name="connsiteY9" fmla="*/ 89831 h 95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3780" h="95950">
                          <a:moveTo>
                            <a:pt x="18821" y="89831"/>
                          </a:moveTo>
                          <a:cubicBezTo>
                            <a:pt x="36255" y="83249"/>
                            <a:pt x="53171" y="76148"/>
                            <a:pt x="69798" y="68932"/>
                          </a:cubicBezTo>
                          <a:cubicBezTo>
                            <a:pt x="86424" y="61715"/>
                            <a:pt x="102878" y="54326"/>
                            <a:pt x="119389" y="47051"/>
                          </a:cubicBezTo>
                          <a:cubicBezTo>
                            <a:pt x="135901" y="39719"/>
                            <a:pt x="152470" y="32445"/>
                            <a:pt x="168404" y="24767"/>
                          </a:cubicBezTo>
                          <a:cubicBezTo>
                            <a:pt x="184338" y="17089"/>
                            <a:pt x="199752" y="8948"/>
                            <a:pt x="213781" y="0"/>
                          </a:cubicBezTo>
                          <a:cubicBezTo>
                            <a:pt x="199521" y="8833"/>
                            <a:pt x="183991" y="16800"/>
                            <a:pt x="167827" y="24363"/>
                          </a:cubicBezTo>
                          <a:cubicBezTo>
                            <a:pt x="151719" y="31926"/>
                            <a:pt x="134977" y="39084"/>
                            <a:pt x="118292" y="46243"/>
                          </a:cubicBezTo>
                          <a:cubicBezTo>
                            <a:pt x="101608" y="53402"/>
                            <a:pt x="84981" y="60618"/>
                            <a:pt x="68181" y="67719"/>
                          </a:cubicBezTo>
                          <a:cubicBezTo>
                            <a:pt x="51381" y="74820"/>
                            <a:pt x="17550" y="89484"/>
                            <a:pt x="0" y="95950"/>
                          </a:cubicBezTo>
                          <a:lnTo>
                            <a:pt x="18821" y="898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38" name="Freeform: Shape 1937">
                      <a:extLst>
                        <a:ext uri="{FF2B5EF4-FFF2-40B4-BE49-F238E27FC236}">
                          <a16:creationId xmlns:a16="http://schemas.microsoft.com/office/drawing/2014/main" id="{13E9887F-4C0D-416E-B245-EC7B4ADE5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1845" y="5064162"/>
                      <a:ext cx="196114" cy="82847"/>
                    </a:xfrm>
                    <a:custGeom>
                      <a:avLst/>
                      <a:gdLst>
                        <a:gd name="connsiteX0" fmla="*/ 750 w 196114"/>
                        <a:gd name="connsiteY0" fmla="*/ 82845 h 82847"/>
                        <a:gd name="connsiteX1" fmla="*/ 34754 w 196114"/>
                        <a:gd name="connsiteY1" fmla="*/ 82383 h 82847"/>
                        <a:gd name="connsiteX2" fmla="*/ 67431 w 196114"/>
                        <a:gd name="connsiteY2" fmla="*/ 79208 h 82847"/>
                        <a:gd name="connsiteX3" fmla="*/ 95431 w 196114"/>
                        <a:gd name="connsiteY3" fmla="*/ 70548 h 82847"/>
                        <a:gd name="connsiteX4" fmla="*/ 116387 w 196114"/>
                        <a:gd name="connsiteY4" fmla="*/ 56866 h 82847"/>
                        <a:gd name="connsiteX5" fmla="*/ 196115 w 196114"/>
                        <a:gd name="connsiteY5" fmla="*/ 0 h 82847"/>
                        <a:gd name="connsiteX6" fmla="*/ 115117 w 196114"/>
                        <a:gd name="connsiteY6" fmla="*/ 56173 h 82847"/>
                        <a:gd name="connsiteX7" fmla="*/ 93987 w 196114"/>
                        <a:gd name="connsiteY7" fmla="*/ 69625 h 82847"/>
                        <a:gd name="connsiteX8" fmla="*/ 66276 w 196114"/>
                        <a:gd name="connsiteY8" fmla="*/ 77938 h 82847"/>
                        <a:gd name="connsiteX9" fmla="*/ 33889 w 196114"/>
                        <a:gd name="connsiteY9" fmla="*/ 80882 h 82847"/>
                        <a:gd name="connsiteX10" fmla="*/ 0 w 196114"/>
                        <a:gd name="connsiteY10" fmla="*/ 81113 h 82847"/>
                        <a:gd name="connsiteX11" fmla="*/ 750 w 196114"/>
                        <a:gd name="connsiteY11" fmla="*/ 82845 h 82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6114" h="82847">
                          <a:moveTo>
                            <a:pt x="750" y="82845"/>
                          </a:moveTo>
                          <a:cubicBezTo>
                            <a:pt x="12124" y="82845"/>
                            <a:pt x="23554" y="82903"/>
                            <a:pt x="34754" y="82383"/>
                          </a:cubicBezTo>
                          <a:cubicBezTo>
                            <a:pt x="45954" y="81921"/>
                            <a:pt x="57039" y="80998"/>
                            <a:pt x="67431" y="79208"/>
                          </a:cubicBezTo>
                          <a:cubicBezTo>
                            <a:pt x="77765" y="77361"/>
                            <a:pt x="87464" y="74590"/>
                            <a:pt x="95431" y="70548"/>
                          </a:cubicBezTo>
                          <a:cubicBezTo>
                            <a:pt x="103398" y="66507"/>
                            <a:pt x="109691" y="61542"/>
                            <a:pt x="116387" y="56866"/>
                          </a:cubicBezTo>
                          <a:lnTo>
                            <a:pt x="196115" y="0"/>
                          </a:lnTo>
                          <a:lnTo>
                            <a:pt x="115117" y="56173"/>
                          </a:lnTo>
                          <a:cubicBezTo>
                            <a:pt x="108305" y="60792"/>
                            <a:pt x="101896" y="65699"/>
                            <a:pt x="93987" y="69625"/>
                          </a:cubicBezTo>
                          <a:cubicBezTo>
                            <a:pt x="86078" y="73493"/>
                            <a:pt x="76495" y="76148"/>
                            <a:pt x="66276" y="77938"/>
                          </a:cubicBezTo>
                          <a:cubicBezTo>
                            <a:pt x="56000" y="79670"/>
                            <a:pt x="45089" y="80536"/>
                            <a:pt x="33889" y="80882"/>
                          </a:cubicBezTo>
                          <a:cubicBezTo>
                            <a:pt x="22746" y="81287"/>
                            <a:pt x="11373" y="81171"/>
                            <a:pt x="0" y="81113"/>
                          </a:cubicBezTo>
                          <a:lnTo>
                            <a:pt x="750" y="82845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39" name="Freeform: Shape 1938">
                      <a:extLst>
                        <a:ext uri="{FF2B5EF4-FFF2-40B4-BE49-F238E27FC236}">
                          <a16:creationId xmlns:a16="http://schemas.microsoft.com/office/drawing/2014/main" id="{6C03BD95-9A99-4BA5-8EC9-7DB70A4A56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2512" y="5004351"/>
                      <a:ext cx="188610" cy="78630"/>
                    </a:xfrm>
                    <a:custGeom>
                      <a:avLst/>
                      <a:gdLst>
                        <a:gd name="connsiteX0" fmla="*/ 1501 w 188610"/>
                        <a:gd name="connsiteY0" fmla="*/ 78631 h 78630"/>
                        <a:gd name="connsiteX1" fmla="*/ 52132 w 188610"/>
                        <a:gd name="connsiteY1" fmla="*/ 61946 h 78630"/>
                        <a:gd name="connsiteX2" fmla="*/ 98433 w 188610"/>
                        <a:gd name="connsiteY2" fmla="*/ 41856 h 78630"/>
                        <a:gd name="connsiteX3" fmla="*/ 188610 w 188610"/>
                        <a:gd name="connsiteY3" fmla="*/ 0 h 78630"/>
                        <a:gd name="connsiteX4" fmla="*/ 97394 w 188610"/>
                        <a:gd name="connsiteY4" fmla="*/ 41105 h 78630"/>
                        <a:gd name="connsiteX5" fmla="*/ 50631 w 188610"/>
                        <a:gd name="connsiteY5" fmla="*/ 60792 h 78630"/>
                        <a:gd name="connsiteX6" fmla="*/ 0 w 188610"/>
                        <a:gd name="connsiteY6" fmla="*/ 76899 h 78630"/>
                        <a:gd name="connsiteX7" fmla="*/ 1501 w 188610"/>
                        <a:gd name="connsiteY7" fmla="*/ 78631 h 78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8610" h="78630">
                          <a:moveTo>
                            <a:pt x="1501" y="78631"/>
                          </a:moveTo>
                          <a:cubicBezTo>
                            <a:pt x="20206" y="74705"/>
                            <a:pt x="36544" y="68528"/>
                            <a:pt x="52132" y="61946"/>
                          </a:cubicBezTo>
                          <a:cubicBezTo>
                            <a:pt x="67720" y="55365"/>
                            <a:pt x="83134" y="48668"/>
                            <a:pt x="98433" y="41856"/>
                          </a:cubicBezTo>
                          <a:cubicBezTo>
                            <a:pt x="129031" y="28289"/>
                            <a:pt x="159051" y="14317"/>
                            <a:pt x="188610" y="0"/>
                          </a:cubicBezTo>
                          <a:cubicBezTo>
                            <a:pt x="158705" y="14087"/>
                            <a:pt x="128280" y="27769"/>
                            <a:pt x="97394" y="41105"/>
                          </a:cubicBezTo>
                          <a:cubicBezTo>
                            <a:pt x="81922" y="47744"/>
                            <a:pt x="66334" y="54326"/>
                            <a:pt x="50631" y="60792"/>
                          </a:cubicBezTo>
                          <a:cubicBezTo>
                            <a:pt x="34870" y="67200"/>
                            <a:pt x="18532" y="73204"/>
                            <a:pt x="0" y="76899"/>
                          </a:cubicBezTo>
                          <a:lnTo>
                            <a:pt x="1501" y="786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0" name="Freeform: Shape 1939">
                      <a:extLst>
                        <a:ext uri="{FF2B5EF4-FFF2-40B4-BE49-F238E27FC236}">
                          <a16:creationId xmlns:a16="http://schemas.microsoft.com/office/drawing/2014/main" id="{6F23949E-AB05-41EE-AA7B-1BD9EA55D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9416" y="4935420"/>
                      <a:ext cx="135092" cy="67430"/>
                    </a:xfrm>
                    <a:custGeom>
                      <a:avLst/>
                      <a:gdLst>
                        <a:gd name="connsiteX0" fmla="*/ 2598 w 135092"/>
                        <a:gd name="connsiteY0" fmla="*/ 67431 h 67430"/>
                        <a:gd name="connsiteX1" fmla="*/ 17262 w 135092"/>
                        <a:gd name="connsiteY1" fmla="*/ 57847 h 67430"/>
                        <a:gd name="connsiteX2" fmla="*/ 35794 w 135092"/>
                        <a:gd name="connsiteY2" fmla="*/ 50862 h 67430"/>
                        <a:gd name="connsiteX3" fmla="*/ 56173 w 135092"/>
                        <a:gd name="connsiteY3" fmla="*/ 45262 h 67430"/>
                        <a:gd name="connsiteX4" fmla="*/ 66218 w 135092"/>
                        <a:gd name="connsiteY4" fmla="*/ 42260 h 67430"/>
                        <a:gd name="connsiteX5" fmla="*/ 75744 w 135092"/>
                        <a:gd name="connsiteY5" fmla="*/ 38796 h 67430"/>
                        <a:gd name="connsiteX6" fmla="*/ 108247 w 135092"/>
                        <a:gd name="connsiteY6" fmla="*/ 21014 h 67430"/>
                        <a:gd name="connsiteX7" fmla="*/ 135092 w 135092"/>
                        <a:gd name="connsiteY7" fmla="*/ 0 h 67430"/>
                        <a:gd name="connsiteX8" fmla="*/ 107612 w 135092"/>
                        <a:gd name="connsiteY8" fmla="*/ 20668 h 67430"/>
                        <a:gd name="connsiteX9" fmla="*/ 74705 w 135092"/>
                        <a:gd name="connsiteY9" fmla="*/ 37987 h 67430"/>
                        <a:gd name="connsiteX10" fmla="*/ 34466 w 135092"/>
                        <a:gd name="connsiteY10" fmla="*/ 49592 h 67430"/>
                        <a:gd name="connsiteX11" fmla="*/ 15299 w 135092"/>
                        <a:gd name="connsiteY11" fmla="*/ 56520 h 67430"/>
                        <a:gd name="connsiteX12" fmla="*/ 0 w 135092"/>
                        <a:gd name="connsiteY12" fmla="*/ 66161 h 67430"/>
                        <a:gd name="connsiteX13" fmla="*/ 2598 w 135092"/>
                        <a:gd name="connsiteY13" fmla="*/ 67431 h 67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5092" h="67430">
                          <a:moveTo>
                            <a:pt x="2598" y="67431"/>
                          </a:moveTo>
                          <a:cubicBezTo>
                            <a:pt x="6755" y="63851"/>
                            <a:pt x="11662" y="60618"/>
                            <a:pt x="17262" y="57847"/>
                          </a:cubicBezTo>
                          <a:cubicBezTo>
                            <a:pt x="22862" y="55076"/>
                            <a:pt x="29155" y="52825"/>
                            <a:pt x="35794" y="50862"/>
                          </a:cubicBezTo>
                          <a:cubicBezTo>
                            <a:pt x="42433" y="48899"/>
                            <a:pt x="49361" y="47167"/>
                            <a:pt x="56173" y="45262"/>
                          </a:cubicBezTo>
                          <a:cubicBezTo>
                            <a:pt x="59579" y="44338"/>
                            <a:pt x="62928" y="43357"/>
                            <a:pt x="66218" y="42260"/>
                          </a:cubicBezTo>
                          <a:cubicBezTo>
                            <a:pt x="69451" y="41163"/>
                            <a:pt x="72684" y="40066"/>
                            <a:pt x="75744" y="38796"/>
                          </a:cubicBezTo>
                          <a:cubicBezTo>
                            <a:pt x="88041" y="33831"/>
                            <a:pt x="98664" y="27711"/>
                            <a:pt x="108247" y="21014"/>
                          </a:cubicBezTo>
                          <a:cubicBezTo>
                            <a:pt x="117831" y="14318"/>
                            <a:pt x="126490" y="7159"/>
                            <a:pt x="135092" y="0"/>
                          </a:cubicBezTo>
                          <a:cubicBezTo>
                            <a:pt x="126260" y="7101"/>
                            <a:pt x="117426" y="14144"/>
                            <a:pt x="107612" y="20668"/>
                          </a:cubicBezTo>
                          <a:cubicBezTo>
                            <a:pt x="97856" y="27192"/>
                            <a:pt x="87059" y="33196"/>
                            <a:pt x="74705" y="37987"/>
                          </a:cubicBezTo>
                          <a:cubicBezTo>
                            <a:pt x="62466" y="42895"/>
                            <a:pt x="48033" y="45781"/>
                            <a:pt x="34466" y="49592"/>
                          </a:cubicBezTo>
                          <a:cubicBezTo>
                            <a:pt x="27653" y="51497"/>
                            <a:pt x="21130" y="53748"/>
                            <a:pt x="15299" y="56520"/>
                          </a:cubicBezTo>
                          <a:cubicBezTo>
                            <a:pt x="9468" y="59291"/>
                            <a:pt x="4330" y="62524"/>
                            <a:pt x="0" y="66161"/>
                          </a:cubicBezTo>
                          <a:lnTo>
                            <a:pt x="2598" y="6743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1" name="Freeform: Shape 1940">
                      <a:extLst>
                        <a:ext uri="{FF2B5EF4-FFF2-40B4-BE49-F238E27FC236}">
                          <a16:creationId xmlns:a16="http://schemas.microsoft.com/office/drawing/2014/main" id="{17326E52-5FCF-4C1D-B6A8-3EFB8B27A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8179" y="4881844"/>
                      <a:ext cx="84634" cy="34953"/>
                    </a:xfrm>
                    <a:custGeom>
                      <a:avLst/>
                      <a:gdLst>
                        <a:gd name="connsiteX0" fmla="*/ 0 w 84634"/>
                        <a:gd name="connsiteY0" fmla="*/ 32907 h 34953"/>
                        <a:gd name="connsiteX1" fmla="*/ 10738 w 84634"/>
                        <a:gd name="connsiteY1" fmla="*/ 34928 h 34953"/>
                        <a:gd name="connsiteX2" fmla="*/ 17781 w 84634"/>
                        <a:gd name="connsiteY2" fmla="*/ 34350 h 34953"/>
                        <a:gd name="connsiteX3" fmla="*/ 29212 w 84634"/>
                        <a:gd name="connsiteY3" fmla="*/ 30656 h 34953"/>
                        <a:gd name="connsiteX4" fmla="*/ 49130 w 84634"/>
                        <a:gd name="connsiteY4" fmla="*/ 21361 h 34953"/>
                        <a:gd name="connsiteX5" fmla="*/ 84635 w 84634"/>
                        <a:gd name="connsiteY5" fmla="*/ 0 h 34953"/>
                        <a:gd name="connsiteX6" fmla="*/ 48033 w 84634"/>
                        <a:gd name="connsiteY6" fmla="*/ 20610 h 34953"/>
                        <a:gd name="connsiteX7" fmla="*/ 27711 w 84634"/>
                        <a:gd name="connsiteY7" fmla="*/ 29501 h 34953"/>
                        <a:gd name="connsiteX8" fmla="*/ 16627 w 84634"/>
                        <a:gd name="connsiteY8" fmla="*/ 32849 h 34953"/>
                        <a:gd name="connsiteX9" fmla="*/ 2598 w 84634"/>
                        <a:gd name="connsiteY9" fmla="*/ 31695 h 34953"/>
                        <a:gd name="connsiteX10" fmla="*/ 0 w 84634"/>
                        <a:gd name="connsiteY10" fmla="*/ 32907 h 34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4634" h="34953">
                          <a:moveTo>
                            <a:pt x="0" y="32907"/>
                          </a:moveTo>
                          <a:cubicBezTo>
                            <a:pt x="2482" y="33773"/>
                            <a:pt x="8198" y="34870"/>
                            <a:pt x="10738" y="34928"/>
                          </a:cubicBezTo>
                          <a:cubicBezTo>
                            <a:pt x="13278" y="35043"/>
                            <a:pt x="15645" y="34755"/>
                            <a:pt x="17781" y="34350"/>
                          </a:cubicBezTo>
                          <a:cubicBezTo>
                            <a:pt x="22111" y="33542"/>
                            <a:pt x="25806" y="32099"/>
                            <a:pt x="29212" y="30656"/>
                          </a:cubicBezTo>
                          <a:cubicBezTo>
                            <a:pt x="36082" y="27711"/>
                            <a:pt x="42721" y="24594"/>
                            <a:pt x="49130" y="21361"/>
                          </a:cubicBezTo>
                          <a:cubicBezTo>
                            <a:pt x="61946" y="14837"/>
                            <a:pt x="73781" y="7678"/>
                            <a:pt x="84635" y="0"/>
                          </a:cubicBezTo>
                          <a:cubicBezTo>
                            <a:pt x="73377" y="7447"/>
                            <a:pt x="61196" y="14375"/>
                            <a:pt x="48033" y="20610"/>
                          </a:cubicBezTo>
                          <a:cubicBezTo>
                            <a:pt x="41451" y="23728"/>
                            <a:pt x="34697" y="26672"/>
                            <a:pt x="27711" y="29501"/>
                          </a:cubicBezTo>
                          <a:cubicBezTo>
                            <a:pt x="24247" y="30887"/>
                            <a:pt x="20668" y="32157"/>
                            <a:pt x="16627" y="32849"/>
                          </a:cubicBezTo>
                          <a:cubicBezTo>
                            <a:pt x="12643" y="33542"/>
                            <a:pt x="6581" y="33196"/>
                            <a:pt x="2598" y="31695"/>
                          </a:cubicBezTo>
                          <a:lnTo>
                            <a:pt x="0" y="3290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2" name="Freeform: Shape 1941">
                      <a:extLst>
                        <a:ext uri="{FF2B5EF4-FFF2-40B4-BE49-F238E27FC236}">
                          <a16:creationId xmlns:a16="http://schemas.microsoft.com/office/drawing/2014/main" id="{57D4DA00-C2A0-4BA3-8DF8-DDF827CD9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9932" y="5178990"/>
                      <a:ext cx="87232" cy="141212"/>
                    </a:xfrm>
                    <a:custGeom>
                      <a:avLst/>
                      <a:gdLst>
                        <a:gd name="connsiteX0" fmla="*/ 87233 w 87232"/>
                        <a:gd name="connsiteY0" fmla="*/ 140173 h 141212"/>
                        <a:gd name="connsiteX1" fmla="*/ 69567 w 87232"/>
                        <a:gd name="connsiteY1" fmla="*/ 124181 h 141212"/>
                        <a:gd name="connsiteX2" fmla="*/ 57443 w 87232"/>
                        <a:gd name="connsiteY2" fmla="*/ 106688 h 141212"/>
                        <a:gd name="connsiteX3" fmla="*/ 35505 w 87232"/>
                        <a:gd name="connsiteY3" fmla="*/ 71183 h 141212"/>
                        <a:gd name="connsiteX4" fmla="*/ 13625 w 87232"/>
                        <a:gd name="connsiteY4" fmla="*/ 35678 h 141212"/>
                        <a:gd name="connsiteX5" fmla="*/ 4388 w 87232"/>
                        <a:gd name="connsiteY5" fmla="*/ 17839 h 141212"/>
                        <a:gd name="connsiteX6" fmla="*/ 0 w 87232"/>
                        <a:gd name="connsiteY6" fmla="*/ 0 h 141212"/>
                        <a:gd name="connsiteX7" fmla="*/ 4041 w 87232"/>
                        <a:gd name="connsiteY7" fmla="*/ 17839 h 141212"/>
                        <a:gd name="connsiteX8" fmla="*/ 12932 w 87232"/>
                        <a:gd name="connsiteY8" fmla="*/ 35736 h 141212"/>
                        <a:gd name="connsiteX9" fmla="*/ 34119 w 87232"/>
                        <a:gd name="connsiteY9" fmla="*/ 71299 h 141212"/>
                        <a:gd name="connsiteX10" fmla="*/ 55365 w 87232"/>
                        <a:gd name="connsiteY10" fmla="*/ 106862 h 141212"/>
                        <a:gd name="connsiteX11" fmla="*/ 67257 w 87232"/>
                        <a:gd name="connsiteY11" fmla="*/ 124585 h 141212"/>
                        <a:gd name="connsiteX12" fmla="*/ 85212 w 87232"/>
                        <a:gd name="connsiteY12" fmla="*/ 141212 h 141212"/>
                        <a:gd name="connsiteX13" fmla="*/ 87233 w 87232"/>
                        <a:gd name="connsiteY13" fmla="*/ 140173 h 141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7232" h="141212">
                          <a:moveTo>
                            <a:pt x="87233" y="140173"/>
                          </a:moveTo>
                          <a:cubicBezTo>
                            <a:pt x="79958" y="135381"/>
                            <a:pt x="74243" y="129839"/>
                            <a:pt x="69567" y="124181"/>
                          </a:cubicBezTo>
                          <a:cubicBezTo>
                            <a:pt x="64833" y="118466"/>
                            <a:pt x="61080" y="112577"/>
                            <a:pt x="57443" y="106688"/>
                          </a:cubicBezTo>
                          <a:lnTo>
                            <a:pt x="35505" y="71183"/>
                          </a:lnTo>
                          <a:cubicBezTo>
                            <a:pt x="28231" y="59348"/>
                            <a:pt x="20783" y="47513"/>
                            <a:pt x="13625" y="35678"/>
                          </a:cubicBezTo>
                          <a:cubicBezTo>
                            <a:pt x="10103" y="29732"/>
                            <a:pt x="6812" y="23785"/>
                            <a:pt x="4388" y="17839"/>
                          </a:cubicBezTo>
                          <a:cubicBezTo>
                            <a:pt x="1905" y="11893"/>
                            <a:pt x="289" y="5889"/>
                            <a:pt x="0" y="0"/>
                          </a:cubicBezTo>
                          <a:cubicBezTo>
                            <a:pt x="173" y="5831"/>
                            <a:pt x="1674" y="11835"/>
                            <a:pt x="4041" y="17839"/>
                          </a:cubicBezTo>
                          <a:cubicBezTo>
                            <a:pt x="6350" y="23843"/>
                            <a:pt x="9583" y="29790"/>
                            <a:pt x="12932" y="35736"/>
                          </a:cubicBezTo>
                          <a:cubicBezTo>
                            <a:pt x="19860" y="47629"/>
                            <a:pt x="27018" y="59464"/>
                            <a:pt x="34119" y="71299"/>
                          </a:cubicBezTo>
                          <a:lnTo>
                            <a:pt x="55365" y="106862"/>
                          </a:lnTo>
                          <a:cubicBezTo>
                            <a:pt x="58944" y="112808"/>
                            <a:pt x="62581" y="118754"/>
                            <a:pt x="67257" y="124585"/>
                          </a:cubicBezTo>
                          <a:cubicBezTo>
                            <a:pt x="71934" y="130416"/>
                            <a:pt x="77707" y="136189"/>
                            <a:pt x="85212" y="141212"/>
                          </a:cubicBezTo>
                          <a:lnTo>
                            <a:pt x="87233" y="14017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3" name="Freeform: Shape 1942">
                      <a:extLst>
                        <a:ext uri="{FF2B5EF4-FFF2-40B4-BE49-F238E27FC236}">
                          <a16:creationId xmlns:a16="http://schemas.microsoft.com/office/drawing/2014/main" id="{7FBDB4FC-FEC3-420A-A63E-503B0A5654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0196" y="5064854"/>
                      <a:ext cx="113327" cy="181682"/>
                    </a:xfrm>
                    <a:custGeom>
                      <a:avLst/>
                      <a:gdLst>
                        <a:gd name="connsiteX0" fmla="*/ 113327 w 113327"/>
                        <a:gd name="connsiteY0" fmla="*/ 180989 h 181682"/>
                        <a:gd name="connsiteX1" fmla="*/ 72973 w 113327"/>
                        <a:gd name="connsiteY1" fmla="*/ 137402 h 181682"/>
                        <a:gd name="connsiteX2" fmla="*/ 57212 w 113327"/>
                        <a:gd name="connsiteY2" fmla="*/ 114887 h 181682"/>
                        <a:gd name="connsiteX3" fmla="*/ 46936 w 113327"/>
                        <a:gd name="connsiteY3" fmla="*/ 91909 h 181682"/>
                        <a:gd name="connsiteX4" fmla="*/ 43068 w 113327"/>
                        <a:gd name="connsiteY4" fmla="*/ 80363 h 181682"/>
                        <a:gd name="connsiteX5" fmla="*/ 38276 w 113327"/>
                        <a:gd name="connsiteY5" fmla="*/ 68816 h 181682"/>
                        <a:gd name="connsiteX6" fmla="*/ 25979 w 113327"/>
                        <a:gd name="connsiteY6" fmla="*/ 45839 h 181682"/>
                        <a:gd name="connsiteX7" fmla="*/ 0 w 113327"/>
                        <a:gd name="connsiteY7" fmla="*/ 0 h 181682"/>
                        <a:gd name="connsiteX8" fmla="*/ 25286 w 113327"/>
                        <a:gd name="connsiteY8" fmla="*/ 45897 h 181682"/>
                        <a:gd name="connsiteX9" fmla="*/ 37237 w 113327"/>
                        <a:gd name="connsiteY9" fmla="*/ 68874 h 181682"/>
                        <a:gd name="connsiteX10" fmla="*/ 41856 w 113327"/>
                        <a:gd name="connsiteY10" fmla="*/ 80363 h 181682"/>
                        <a:gd name="connsiteX11" fmla="*/ 45550 w 113327"/>
                        <a:gd name="connsiteY11" fmla="*/ 91909 h 181682"/>
                        <a:gd name="connsiteX12" fmla="*/ 55538 w 113327"/>
                        <a:gd name="connsiteY12" fmla="*/ 115060 h 181682"/>
                        <a:gd name="connsiteX13" fmla="*/ 71068 w 113327"/>
                        <a:gd name="connsiteY13" fmla="*/ 137806 h 181682"/>
                        <a:gd name="connsiteX14" fmla="*/ 110903 w 113327"/>
                        <a:gd name="connsiteY14" fmla="*/ 181682 h 181682"/>
                        <a:gd name="connsiteX15" fmla="*/ 113327 w 113327"/>
                        <a:gd name="connsiteY15" fmla="*/ 180989 h 1816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13327" h="181682">
                          <a:moveTo>
                            <a:pt x="113327" y="180989"/>
                          </a:moveTo>
                          <a:cubicBezTo>
                            <a:pt x="99068" y="166614"/>
                            <a:pt x="84923" y="152239"/>
                            <a:pt x="72973" y="137402"/>
                          </a:cubicBezTo>
                          <a:cubicBezTo>
                            <a:pt x="66969" y="130012"/>
                            <a:pt x="61600" y="122449"/>
                            <a:pt x="57212" y="114887"/>
                          </a:cubicBezTo>
                          <a:cubicBezTo>
                            <a:pt x="52767" y="107266"/>
                            <a:pt x="49361" y="99587"/>
                            <a:pt x="46936" y="91909"/>
                          </a:cubicBezTo>
                          <a:cubicBezTo>
                            <a:pt x="45666" y="88041"/>
                            <a:pt x="44453" y="84231"/>
                            <a:pt x="43068" y="80363"/>
                          </a:cubicBezTo>
                          <a:cubicBezTo>
                            <a:pt x="41682" y="76495"/>
                            <a:pt x="40066" y="72627"/>
                            <a:pt x="38276" y="68816"/>
                          </a:cubicBezTo>
                          <a:cubicBezTo>
                            <a:pt x="34639" y="61138"/>
                            <a:pt x="30309" y="53460"/>
                            <a:pt x="25979" y="45839"/>
                          </a:cubicBezTo>
                          <a:lnTo>
                            <a:pt x="0" y="0"/>
                          </a:lnTo>
                          <a:lnTo>
                            <a:pt x="25286" y="45897"/>
                          </a:lnTo>
                          <a:cubicBezTo>
                            <a:pt x="29501" y="53575"/>
                            <a:pt x="33715" y="61196"/>
                            <a:pt x="37237" y="68874"/>
                          </a:cubicBezTo>
                          <a:cubicBezTo>
                            <a:pt x="38969" y="72685"/>
                            <a:pt x="40528" y="76552"/>
                            <a:pt x="41856" y="80363"/>
                          </a:cubicBezTo>
                          <a:cubicBezTo>
                            <a:pt x="43183" y="84231"/>
                            <a:pt x="44280" y="88041"/>
                            <a:pt x="45550" y="91909"/>
                          </a:cubicBezTo>
                          <a:cubicBezTo>
                            <a:pt x="47917" y="99587"/>
                            <a:pt x="51208" y="107381"/>
                            <a:pt x="55538" y="115060"/>
                          </a:cubicBezTo>
                          <a:cubicBezTo>
                            <a:pt x="59868" y="122738"/>
                            <a:pt x="65179" y="130301"/>
                            <a:pt x="71068" y="137806"/>
                          </a:cubicBezTo>
                          <a:cubicBezTo>
                            <a:pt x="82845" y="152759"/>
                            <a:pt x="96932" y="167249"/>
                            <a:pt x="110903" y="181682"/>
                          </a:cubicBezTo>
                          <a:lnTo>
                            <a:pt x="113327" y="18098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4" name="Freeform: Shape 1943">
                      <a:extLst>
                        <a:ext uri="{FF2B5EF4-FFF2-40B4-BE49-F238E27FC236}">
                          <a16:creationId xmlns:a16="http://schemas.microsoft.com/office/drawing/2014/main" id="{27EB4B09-4CF3-4B67-8587-A0D41287B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6567" y="4991650"/>
                      <a:ext cx="121121" cy="160783"/>
                    </a:xfrm>
                    <a:custGeom>
                      <a:avLst/>
                      <a:gdLst>
                        <a:gd name="connsiteX0" fmla="*/ 121121 w 121121"/>
                        <a:gd name="connsiteY0" fmla="*/ 159859 h 160783"/>
                        <a:gd name="connsiteX1" fmla="*/ 99010 w 121121"/>
                        <a:gd name="connsiteY1" fmla="*/ 141559 h 160783"/>
                        <a:gd name="connsiteX2" fmla="*/ 94045 w 121121"/>
                        <a:gd name="connsiteY2" fmla="*/ 136825 h 160783"/>
                        <a:gd name="connsiteX3" fmla="*/ 89196 w 121121"/>
                        <a:gd name="connsiteY3" fmla="*/ 132033 h 160783"/>
                        <a:gd name="connsiteX4" fmla="*/ 84520 w 121121"/>
                        <a:gd name="connsiteY4" fmla="*/ 127183 h 160783"/>
                        <a:gd name="connsiteX5" fmla="*/ 80132 w 121121"/>
                        <a:gd name="connsiteY5" fmla="*/ 122276 h 160783"/>
                        <a:gd name="connsiteX6" fmla="*/ 63967 w 121121"/>
                        <a:gd name="connsiteY6" fmla="*/ 102301 h 160783"/>
                        <a:gd name="connsiteX7" fmla="*/ 56635 w 121121"/>
                        <a:gd name="connsiteY7" fmla="*/ 92198 h 160783"/>
                        <a:gd name="connsiteX8" fmla="*/ 49765 w 121121"/>
                        <a:gd name="connsiteY8" fmla="*/ 82037 h 160783"/>
                        <a:gd name="connsiteX9" fmla="*/ 24536 w 121121"/>
                        <a:gd name="connsiteY9" fmla="*/ 41047 h 160783"/>
                        <a:gd name="connsiteX10" fmla="*/ 0 w 121121"/>
                        <a:gd name="connsiteY10" fmla="*/ 0 h 160783"/>
                        <a:gd name="connsiteX11" fmla="*/ 23843 w 121121"/>
                        <a:gd name="connsiteY11" fmla="*/ 41105 h 160783"/>
                        <a:gd name="connsiteX12" fmla="*/ 48379 w 121121"/>
                        <a:gd name="connsiteY12" fmla="*/ 82152 h 160783"/>
                        <a:gd name="connsiteX13" fmla="*/ 55076 w 121121"/>
                        <a:gd name="connsiteY13" fmla="*/ 92371 h 160783"/>
                        <a:gd name="connsiteX14" fmla="*/ 62235 w 121121"/>
                        <a:gd name="connsiteY14" fmla="*/ 102532 h 160783"/>
                        <a:gd name="connsiteX15" fmla="*/ 78169 w 121121"/>
                        <a:gd name="connsiteY15" fmla="*/ 122623 h 160783"/>
                        <a:gd name="connsiteX16" fmla="*/ 82556 w 121121"/>
                        <a:gd name="connsiteY16" fmla="*/ 127587 h 160783"/>
                        <a:gd name="connsiteX17" fmla="*/ 87175 w 121121"/>
                        <a:gd name="connsiteY17" fmla="*/ 132495 h 160783"/>
                        <a:gd name="connsiteX18" fmla="*/ 91967 w 121121"/>
                        <a:gd name="connsiteY18" fmla="*/ 137344 h 160783"/>
                        <a:gd name="connsiteX19" fmla="*/ 96932 w 121121"/>
                        <a:gd name="connsiteY19" fmla="*/ 142194 h 160783"/>
                        <a:gd name="connsiteX20" fmla="*/ 119043 w 121121"/>
                        <a:gd name="connsiteY20" fmla="*/ 160783 h 160783"/>
                        <a:gd name="connsiteX21" fmla="*/ 121121 w 121121"/>
                        <a:gd name="connsiteY21" fmla="*/ 159859 h 1607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21121" h="160783">
                          <a:moveTo>
                            <a:pt x="121121" y="159859"/>
                          </a:moveTo>
                          <a:cubicBezTo>
                            <a:pt x="113270" y="153971"/>
                            <a:pt x="105765" y="147851"/>
                            <a:pt x="99010" y="141559"/>
                          </a:cubicBezTo>
                          <a:cubicBezTo>
                            <a:pt x="97278" y="140000"/>
                            <a:pt x="95662" y="138383"/>
                            <a:pt x="94045" y="136825"/>
                          </a:cubicBezTo>
                          <a:cubicBezTo>
                            <a:pt x="92371" y="135208"/>
                            <a:pt x="90754" y="133649"/>
                            <a:pt x="89196" y="132033"/>
                          </a:cubicBezTo>
                          <a:lnTo>
                            <a:pt x="84520" y="127183"/>
                          </a:lnTo>
                          <a:lnTo>
                            <a:pt x="80132" y="122276"/>
                          </a:lnTo>
                          <a:cubicBezTo>
                            <a:pt x="74359" y="115695"/>
                            <a:pt x="68932" y="109056"/>
                            <a:pt x="63967" y="102301"/>
                          </a:cubicBezTo>
                          <a:cubicBezTo>
                            <a:pt x="61369" y="98952"/>
                            <a:pt x="59060" y="95546"/>
                            <a:pt x="56635" y="92198"/>
                          </a:cubicBezTo>
                          <a:cubicBezTo>
                            <a:pt x="54326" y="88792"/>
                            <a:pt x="51959" y="85443"/>
                            <a:pt x="49765" y="82037"/>
                          </a:cubicBezTo>
                          <a:cubicBezTo>
                            <a:pt x="40816" y="68412"/>
                            <a:pt x="32792" y="54730"/>
                            <a:pt x="24536" y="41047"/>
                          </a:cubicBezTo>
                          <a:lnTo>
                            <a:pt x="0" y="0"/>
                          </a:lnTo>
                          <a:lnTo>
                            <a:pt x="23843" y="41105"/>
                          </a:lnTo>
                          <a:cubicBezTo>
                            <a:pt x="31810" y="54788"/>
                            <a:pt x="39662" y="68528"/>
                            <a:pt x="48379" y="82152"/>
                          </a:cubicBezTo>
                          <a:cubicBezTo>
                            <a:pt x="50515" y="85559"/>
                            <a:pt x="52824" y="88965"/>
                            <a:pt x="55076" y="92371"/>
                          </a:cubicBezTo>
                          <a:cubicBezTo>
                            <a:pt x="57443" y="95777"/>
                            <a:pt x="59695" y="99183"/>
                            <a:pt x="62235" y="102532"/>
                          </a:cubicBezTo>
                          <a:cubicBezTo>
                            <a:pt x="67084" y="109286"/>
                            <a:pt x="72453" y="115983"/>
                            <a:pt x="78169" y="122623"/>
                          </a:cubicBezTo>
                          <a:lnTo>
                            <a:pt x="82556" y="127587"/>
                          </a:lnTo>
                          <a:lnTo>
                            <a:pt x="87175" y="132495"/>
                          </a:lnTo>
                          <a:cubicBezTo>
                            <a:pt x="88676" y="134111"/>
                            <a:pt x="90293" y="135728"/>
                            <a:pt x="91967" y="137344"/>
                          </a:cubicBezTo>
                          <a:cubicBezTo>
                            <a:pt x="93641" y="138961"/>
                            <a:pt x="95200" y="140577"/>
                            <a:pt x="96932" y="142194"/>
                          </a:cubicBezTo>
                          <a:cubicBezTo>
                            <a:pt x="103686" y="148602"/>
                            <a:pt x="111134" y="154779"/>
                            <a:pt x="119043" y="160783"/>
                          </a:cubicBezTo>
                          <a:lnTo>
                            <a:pt x="121121" y="159859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5" name="Freeform: Shape 1944">
                      <a:extLst>
                        <a:ext uri="{FF2B5EF4-FFF2-40B4-BE49-F238E27FC236}">
                          <a16:creationId xmlns:a16="http://schemas.microsoft.com/office/drawing/2014/main" id="{2DEBC363-65B3-4CAB-A045-4F949A8AC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92187" y="4933226"/>
                      <a:ext cx="109748" cy="156164"/>
                    </a:xfrm>
                    <a:custGeom>
                      <a:avLst/>
                      <a:gdLst>
                        <a:gd name="connsiteX0" fmla="*/ 109748 w 109748"/>
                        <a:gd name="connsiteY0" fmla="*/ 155703 h 156164"/>
                        <a:gd name="connsiteX1" fmla="*/ 80594 w 109748"/>
                        <a:gd name="connsiteY1" fmla="*/ 117080 h 156164"/>
                        <a:gd name="connsiteX2" fmla="*/ 53633 w 109748"/>
                        <a:gd name="connsiteY2" fmla="*/ 78053 h 156164"/>
                        <a:gd name="connsiteX3" fmla="*/ 0 w 109748"/>
                        <a:gd name="connsiteY3" fmla="*/ 0 h 156164"/>
                        <a:gd name="connsiteX4" fmla="*/ 52247 w 109748"/>
                        <a:gd name="connsiteY4" fmla="*/ 78227 h 156164"/>
                        <a:gd name="connsiteX5" fmla="*/ 78515 w 109748"/>
                        <a:gd name="connsiteY5" fmla="*/ 117311 h 156164"/>
                        <a:gd name="connsiteX6" fmla="*/ 107035 w 109748"/>
                        <a:gd name="connsiteY6" fmla="*/ 156165 h 156164"/>
                        <a:gd name="connsiteX7" fmla="*/ 109748 w 109748"/>
                        <a:gd name="connsiteY7" fmla="*/ 155703 h 156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9748" h="156164">
                          <a:moveTo>
                            <a:pt x="109748" y="155703"/>
                          </a:moveTo>
                          <a:cubicBezTo>
                            <a:pt x="99299" y="142944"/>
                            <a:pt x="89773" y="130012"/>
                            <a:pt x="80594" y="117080"/>
                          </a:cubicBezTo>
                          <a:cubicBezTo>
                            <a:pt x="71472" y="104091"/>
                            <a:pt x="62639" y="91101"/>
                            <a:pt x="53633" y="78053"/>
                          </a:cubicBezTo>
                          <a:lnTo>
                            <a:pt x="0" y="0"/>
                          </a:lnTo>
                          <a:lnTo>
                            <a:pt x="52247" y="78227"/>
                          </a:lnTo>
                          <a:cubicBezTo>
                            <a:pt x="60965" y="91274"/>
                            <a:pt x="69625" y="104321"/>
                            <a:pt x="78515" y="117311"/>
                          </a:cubicBezTo>
                          <a:cubicBezTo>
                            <a:pt x="87406" y="130358"/>
                            <a:pt x="96759" y="143348"/>
                            <a:pt x="107035" y="156165"/>
                          </a:cubicBezTo>
                          <a:lnTo>
                            <a:pt x="109748" y="155703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6" name="Freeform: Shape 1945">
                      <a:extLst>
                        <a:ext uri="{FF2B5EF4-FFF2-40B4-BE49-F238E27FC236}">
                          <a16:creationId xmlns:a16="http://schemas.microsoft.com/office/drawing/2014/main" id="{136C095A-A5D0-4A7B-8D54-E49D15C6C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7172" y="4887791"/>
                      <a:ext cx="95430" cy="121871"/>
                    </a:xfrm>
                    <a:custGeom>
                      <a:avLst/>
                      <a:gdLst>
                        <a:gd name="connsiteX0" fmla="*/ 95431 w 95430"/>
                        <a:gd name="connsiteY0" fmla="*/ 121237 h 121871"/>
                        <a:gd name="connsiteX1" fmla="*/ 0 w 95430"/>
                        <a:gd name="connsiteY1" fmla="*/ 0 h 121871"/>
                        <a:gd name="connsiteX2" fmla="*/ 92948 w 95430"/>
                        <a:gd name="connsiteY2" fmla="*/ 121872 h 121871"/>
                        <a:gd name="connsiteX3" fmla="*/ 95431 w 95430"/>
                        <a:gd name="connsiteY3" fmla="*/ 121237 h 121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430" h="121871">
                          <a:moveTo>
                            <a:pt x="95431" y="121237"/>
                          </a:moveTo>
                          <a:cubicBezTo>
                            <a:pt x="55596" y="82499"/>
                            <a:pt x="23381" y="41625"/>
                            <a:pt x="0" y="0"/>
                          </a:cubicBezTo>
                          <a:cubicBezTo>
                            <a:pt x="22458" y="41682"/>
                            <a:pt x="53806" y="82787"/>
                            <a:pt x="92948" y="121872"/>
                          </a:cubicBezTo>
                          <a:lnTo>
                            <a:pt x="95431" y="121237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47" name="Freeform: Shape 1946">
                      <a:extLst>
                        <a:ext uri="{FF2B5EF4-FFF2-40B4-BE49-F238E27FC236}">
                          <a16:creationId xmlns:a16="http://schemas.microsoft.com/office/drawing/2014/main" id="{AD476449-E76F-4B4B-AB32-1D44EF18B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7964" y="4830636"/>
                      <a:ext cx="54209" cy="94968"/>
                    </a:xfrm>
                    <a:custGeom>
                      <a:avLst/>
                      <a:gdLst>
                        <a:gd name="connsiteX0" fmla="*/ 54210 w 54209"/>
                        <a:gd name="connsiteY0" fmla="*/ 94391 h 94968"/>
                        <a:gd name="connsiteX1" fmla="*/ 0 w 54209"/>
                        <a:gd name="connsiteY1" fmla="*/ 0 h 94968"/>
                        <a:gd name="connsiteX2" fmla="*/ 51670 w 54209"/>
                        <a:gd name="connsiteY2" fmla="*/ 94969 h 94968"/>
                        <a:gd name="connsiteX3" fmla="*/ 54210 w 54209"/>
                        <a:gd name="connsiteY3" fmla="*/ 94391 h 94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209" h="94968">
                          <a:moveTo>
                            <a:pt x="54210" y="94391"/>
                          </a:moveTo>
                          <a:cubicBezTo>
                            <a:pt x="24998" y="64486"/>
                            <a:pt x="6235" y="31868"/>
                            <a:pt x="0" y="0"/>
                          </a:cubicBezTo>
                          <a:cubicBezTo>
                            <a:pt x="5196" y="31810"/>
                            <a:pt x="23035" y="64602"/>
                            <a:pt x="51670" y="94969"/>
                          </a:cubicBezTo>
                          <a:lnTo>
                            <a:pt x="54210" y="94391"/>
                          </a:lnTo>
                          <a:close/>
                        </a:path>
                      </a:pathLst>
                    </a:custGeom>
                    <a:solidFill>
                      <a:srgbClr val="A0BDAB"/>
                    </a:solidFill>
                    <a:ln w="57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1620" name="Graphic 3">
                <a:extLst>
                  <a:ext uri="{FF2B5EF4-FFF2-40B4-BE49-F238E27FC236}">
                    <a16:creationId xmlns:a16="http://schemas.microsoft.com/office/drawing/2014/main" id="{B7826032-7DF0-420C-99EF-4D4A8089E9C5}"/>
                  </a:ext>
                </a:extLst>
              </p:cNvPr>
              <p:cNvGrpSpPr/>
              <p:nvPr/>
            </p:nvGrpSpPr>
            <p:grpSpPr>
              <a:xfrm rot="2496040">
                <a:off x="1857693" y="4563859"/>
                <a:ext cx="3302261" cy="3175251"/>
                <a:chOff x="2156671" y="3627022"/>
                <a:chExt cx="3302261" cy="3175251"/>
              </a:xfrm>
            </p:grpSpPr>
            <p:pic>
              <p:nvPicPr>
                <p:cNvPr id="1843" name="Picture 1842">
                  <a:extLst>
                    <a:ext uri="{FF2B5EF4-FFF2-40B4-BE49-F238E27FC236}">
                      <a16:creationId xmlns:a16="http://schemas.microsoft.com/office/drawing/2014/main" id="{DAB540D5-2251-4F5A-9BF0-63777D80CC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30278" y="5520626"/>
                  <a:ext cx="871750" cy="964121"/>
                </a:xfrm>
                <a:custGeom>
                  <a:avLst/>
                  <a:gdLst>
                    <a:gd name="connsiteX0" fmla="*/ 701 w 871750"/>
                    <a:gd name="connsiteY0" fmla="*/ 396 h 964121"/>
                    <a:gd name="connsiteX1" fmla="*/ 872452 w 871750"/>
                    <a:gd name="connsiteY1" fmla="*/ 396 h 964121"/>
                    <a:gd name="connsiteX2" fmla="*/ 872452 w 871750"/>
                    <a:gd name="connsiteY2" fmla="*/ 964518 h 964121"/>
                    <a:gd name="connsiteX3" fmla="*/ 701 w 871750"/>
                    <a:gd name="connsiteY3" fmla="*/ 964518 h 96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1750" h="964121">
                      <a:moveTo>
                        <a:pt x="701" y="396"/>
                      </a:moveTo>
                      <a:lnTo>
                        <a:pt x="872452" y="396"/>
                      </a:lnTo>
                      <a:lnTo>
                        <a:pt x="872452" y="964518"/>
                      </a:lnTo>
                      <a:lnTo>
                        <a:pt x="701" y="9645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4" name="Picture 1843">
                  <a:extLst>
                    <a:ext uri="{FF2B5EF4-FFF2-40B4-BE49-F238E27FC236}">
                      <a16:creationId xmlns:a16="http://schemas.microsoft.com/office/drawing/2014/main" id="{F1865CD0-D3F4-4B7F-81C7-196B4C1CDD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82648" y="5595678"/>
                  <a:ext cx="727421" cy="1206595"/>
                </a:xfrm>
                <a:custGeom>
                  <a:avLst/>
                  <a:gdLst>
                    <a:gd name="connsiteX0" fmla="*/ 814 w 727421"/>
                    <a:gd name="connsiteY0" fmla="*/ 409 h 1206595"/>
                    <a:gd name="connsiteX1" fmla="*/ 728236 w 727421"/>
                    <a:gd name="connsiteY1" fmla="*/ 409 h 1206595"/>
                    <a:gd name="connsiteX2" fmla="*/ 728236 w 727421"/>
                    <a:gd name="connsiteY2" fmla="*/ 1207004 h 1206595"/>
                    <a:gd name="connsiteX3" fmla="*/ 814 w 727421"/>
                    <a:gd name="connsiteY3" fmla="*/ 1207004 h 1206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1206595">
                      <a:moveTo>
                        <a:pt x="814" y="409"/>
                      </a:moveTo>
                      <a:lnTo>
                        <a:pt x="728236" y="409"/>
                      </a:lnTo>
                      <a:lnTo>
                        <a:pt x="728236" y="1207004"/>
                      </a:lnTo>
                      <a:lnTo>
                        <a:pt x="814" y="12070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5" name="Picture 1844">
                  <a:extLst>
                    <a:ext uri="{FF2B5EF4-FFF2-40B4-BE49-F238E27FC236}">
                      <a16:creationId xmlns:a16="http://schemas.microsoft.com/office/drawing/2014/main" id="{29316CE7-A8EE-4117-82AA-75341BED84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24710" y="5468668"/>
                  <a:ext cx="611957" cy="1270100"/>
                </a:xfrm>
                <a:custGeom>
                  <a:avLst/>
                  <a:gdLst>
                    <a:gd name="connsiteX0" fmla="*/ 752 w 611957"/>
                    <a:gd name="connsiteY0" fmla="*/ 387 h 1270100"/>
                    <a:gd name="connsiteX1" fmla="*/ 612710 w 611957"/>
                    <a:gd name="connsiteY1" fmla="*/ 387 h 1270100"/>
                    <a:gd name="connsiteX2" fmla="*/ 612710 w 611957"/>
                    <a:gd name="connsiteY2" fmla="*/ 1270487 h 1270100"/>
                    <a:gd name="connsiteX3" fmla="*/ 752 w 611957"/>
                    <a:gd name="connsiteY3" fmla="*/ 1270487 h 127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1270100">
                      <a:moveTo>
                        <a:pt x="752" y="387"/>
                      </a:moveTo>
                      <a:lnTo>
                        <a:pt x="612710" y="387"/>
                      </a:lnTo>
                      <a:lnTo>
                        <a:pt x="612710" y="1270487"/>
                      </a:lnTo>
                      <a:lnTo>
                        <a:pt x="752" y="127048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6" name="Picture 1845">
                  <a:extLst>
                    <a:ext uri="{FF2B5EF4-FFF2-40B4-BE49-F238E27FC236}">
                      <a16:creationId xmlns:a16="http://schemas.microsoft.com/office/drawing/2014/main" id="{3BB3D40F-066F-48AB-8084-D7FEB9DE3B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801" y="5237740"/>
                  <a:ext cx="1091131" cy="727421"/>
                </a:xfrm>
                <a:custGeom>
                  <a:avLst/>
                  <a:gdLst>
                    <a:gd name="connsiteX0" fmla="*/ 950 w 1091131"/>
                    <a:gd name="connsiteY0" fmla="*/ 347 h 727421"/>
                    <a:gd name="connsiteX1" fmla="*/ 1092082 w 1091131"/>
                    <a:gd name="connsiteY1" fmla="*/ 347 h 727421"/>
                    <a:gd name="connsiteX2" fmla="*/ 1092082 w 1091131"/>
                    <a:gd name="connsiteY2" fmla="*/ 727768 h 727421"/>
                    <a:gd name="connsiteX3" fmla="*/ 950 w 1091131"/>
                    <a:gd name="connsiteY3" fmla="*/ 727768 h 72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1131" h="727421">
                      <a:moveTo>
                        <a:pt x="950" y="347"/>
                      </a:moveTo>
                      <a:lnTo>
                        <a:pt x="1092082" y="347"/>
                      </a:lnTo>
                      <a:lnTo>
                        <a:pt x="1092082" y="727768"/>
                      </a:lnTo>
                      <a:lnTo>
                        <a:pt x="950" y="72776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7" name="Picture 1846">
                  <a:extLst>
                    <a:ext uri="{FF2B5EF4-FFF2-40B4-BE49-F238E27FC236}">
                      <a16:creationId xmlns:a16="http://schemas.microsoft.com/office/drawing/2014/main" id="{D1EB24EE-2802-45BE-9E33-849D626990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86976" y="4741247"/>
                  <a:ext cx="1125770" cy="663916"/>
                </a:xfrm>
                <a:custGeom>
                  <a:avLst/>
                  <a:gdLst>
                    <a:gd name="connsiteX0" fmla="*/ 936 w 1125770"/>
                    <a:gd name="connsiteY0" fmla="*/ 261 h 663916"/>
                    <a:gd name="connsiteX1" fmla="*/ 1126707 w 1125770"/>
                    <a:gd name="connsiteY1" fmla="*/ 261 h 663916"/>
                    <a:gd name="connsiteX2" fmla="*/ 1126707 w 1125770"/>
                    <a:gd name="connsiteY2" fmla="*/ 664177 h 663916"/>
                    <a:gd name="connsiteX3" fmla="*/ 936 w 1125770"/>
                    <a:gd name="connsiteY3" fmla="*/ 66417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5770" h="663916">
                      <a:moveTo>
                        <a:pt x="936" y="261"/>
                      </a:moveTo>
                      <a:lnTo>
                        <a:pt x="1126707" y="261"/>
                      </a:lnTo>
                      <a:lnTo>
                        <a:pt x="1126707" y="664177"/>
                      </a:lnTo>
                      <a:lnTo>
                        <a:pt x="936" y="6641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8" name="Picture 1847">
                  <a:extLst>
                    <a:ext uri="{FF2B5EF4-FFF2-40B4-BE49-F238E27FC236}">
                      <a16:creationId xmlns:a16="http://schemas.microsoft.com/office/drawing/2014/main" id="{50D6954B-2755-4728-93F5-2CD80650F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4398" y="4452587"/>
                  <a:ext cx="969894" cy="663916"/>
                </a:xfrm>
                <a:custGeom>
                  <a:avLst/>
                  <a:gdLst>
                    <a:gd name="connsiteX0" fmla="*/ 965 w 969894"/>
                    <a:gd name="connsiteY0" fmla="*/ 211 h 663916"/>
                    <a:gd name="connsiteX1" fmla="*/ 970860 w 969894"/>
                    <a:gd name="connsiteY1" fmla="*/ 211 h 663916"/>
                    <a:gd name="connsiteX2" fmla="*/ 970860 w 969894"/>
                    <a:gd name="connsiteY2" fmla="*/ 664127 h 663916"/>
                    <a:gd name="connsiteX3" fmla="*/ 965 w 969894"/>
                    <a:gd name="connsiteY3" fmla="*/ 66412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894" h="663916">
                      <a:moveTo>
                        <a:pt x="965" y="211"/>
                      </a:moveTo>
                      <a:lnTo>
                        <a:pt x="970860" y="211"/>
                      </a:lnTo>
                      <a:lnTo>
                        <a:pt x="970860" y="664127"/>
                      </a:lnTo>
                      <a:lnTo>
                        <a:pt x="965" y="6641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49" name="Picture 1848">
                  <a:extLst>
                    <a:ext uri="{FF2B5EF4-FFF2-40B4-BE49-F238E27FC236}">
                      <a16:creationId xmlns:a16="http://schemas.microsoft.com/office/drawing/2014/main" id="{E6718B29-7300-4A13-B991-6C7A85E09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98111" y="3627022"/>
                  <a:ext cx="814018" cy="1108451"/>
                </a:xfrm>
                <a:custGeom>
                  <a:avLst/>
                  <a:gdLst>
                    <a:gd name="connsiteX0" fmla="*/ 834 w 814018"/>
                    <a:gd name="connsiteY0" fmla="*/ 68 h 1108451"/>
                    <a:gd name="connsiteX1" fmla="*/ 814853 w 814018"/>
                    <a:gd name="connsiteY1" fmla="*/ 68 h 1108451"/>
                    <a:gd name="connsiteX2" fmla="*/ 814853 w 814018"/>
                    <a:gd name="connsiteY2" fmla="*/ 1108519 h 1108451"/>
                    <a:gd name="connsiteX3" fmla="*/ 834 w 814018"/>
                    <a:gd name="connsiteY3" fmla="*/ 1108519 h 110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4018" h="1108451">
                      <a:moveTo>
                        <a:pt x="834" y="68"/>
                      </a:moveTo>
                      <a:lnTo>
                        <a:pt x="814853" y="68"/>
                      </a:lnTo>
                      <a:lnTo>
                        <a:pt x="814853" y="1108519"/>
                      </a:lnTo>
                      <a:lnTo>
                        <a:pt x="834" y="1108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0" name="Picture 1849">
                  <a:extLst>
                    <a:ext uri="{FF2B5EF4-FFF2-40B4-BE49-F238E27FC236}">
                      <a16:creationId xmlns:a16="http://schemas.microsoft.com/office/drawing/2014/main" id="{37909E43-B006-4E3C-BCC3-AA6B48184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9141" y="3811764"/>
                  <a:ext cx="698555" cy="1027626"/>
                </a:xfrm>
                <a:custGeom>
                  <a:avLst/>
                  <a:gdLst>
                    <a:gd name="connsiteX0" fmla="*/ 900 w 698555"/>
                    <a:gd name="connsiteY0" fmla="*/ 100 h 1027626"/>
                    <a:gd name="connsiteX1" fmla="*/ 699456 w 698555"/>
                    <a:gd name="connsiteY1" fmla="*/ 100 h 1027626"/>
                    <a:gd name="connsiteX2" fmla="*/ 699456 w 698555"/>
                    <a:gd name="connsiteY2" fmla="*/ 1027727 h 1027626"/>
                    <a:gd name="connsiteX3" fmla="*/ 900 w 698555"/>
                    <a:gd name="connsiteY3" fmla="*/ 1027727 h 102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55" h="1027626">
                      <a:moveTo>
                        <a:pt x="900" y="100"/>
                      </a:moveTo>
                      <a:lnTo>
                        <a:pt x="699456" y="100"/>
                      </a:lnTo>
                      <a:lnTo>
                        <a:pt x="699456" y="1027727"/>
                      </a:lnTo>
                      <a:lnTo>
                        <a:pt x="900" y="10277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1" name="Picture 1850">
                  <a:extLst>
                    <a:ext uri="{FF2B5EF4-FFF2-40B4-BE49-F238E27FC236}">
                      <a16:creationId xmlns:a16="http://schemas.microsoft.com/office/drawing/2014/main" id="{41825EA4-1EE6-4A65-B5B8-19E7985F9A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13781" y="4169701"/>
                  <a:ext cx="600411" cy="917936"/>
                </a:xfrm>
                <a:custGeom>
                  <a:avLst/>
                  <a:gdLst>
                    <a:gd name="connsiteX0" fmla="*/ 906 w 600411"/>
                    <a:gd name="connsiteY0" fmla="*/ 162 h 917936"/>
                    <a:gd name="connsiteX1" fmla="*/ 601317 w 600411"/>
                    <a:gd name="connsiteY1" fmla="*/ 162 h 917936"/>
                    <a:gd name="connsiteX2" fmla="*/ 601317 w 600411"/>
                    <a:gd name="connsiteY2" fmla="*/ 918098 h 917936"/>
                    <a:gd name="connsiteX3" fmla="*/ 906 w 600411"/>
                    <a:gd name="connsiteY3" fmla="*/ 918098 h 9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0411" h="917936">
                      <a:moveTo>
                        <a:pt x="906" y="162"/>
                      </a:moveTo>
                      <a:lnTo>
                        <a:pt x="601317" y="162"/>
                      </a:lnTo>
                      <a:lnTo>
                        <a:pt x="601317" y="918098"/>
                      </a:lnTo>
                      <a:lnTo>
                        <a:pt x="906" y="9180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2" name="Picture 1851">
                  <a:extLst>
                    <a:ext uri="{FF2B5EF4-FFF2-40B4-BE49-F238E27FC236}">
                      <a16:creationId xmlns:a16="http://schemas.microsoft.com/office/drawing/2014/main" id="{A590EB23-2A47-4D1E-9C92-70AF2E8D53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15020" y="3644342"/>
                  <a:ext cx="421442" cy="704328"/>
                </a:xfrm>
                <a:custGeom>
                  <a:avLst/>
                  <a:gdLst>
                    <a:gd name="connsiteX0" fmla="*/ 733 w 421442"/>
                    <a:gd name="connsiteY0" fmla="*/ 71 h 704328"/>
                    <a:gd name="connsiteX1" fmla="*/ 422176 w 421442"/>
                    <a:gd name="connsiteY1" fmla="*/ 71 h 704328"/>
                    <a:gd name="connsiteX2" fmla="*/ 422176 w 421442"/>
                    <a:gd name="connsiteY2" fmla="*/ 704399 h 704328"/>
                    <a:gd name="connsiteX3" fmla="*/ 733 w 421442"/>
                    <a:gd name="connsiteY3" fmla="*/ 704399 h 70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1442" h="704328">
                      <a:moveTo>
                        <a:pt x="733" y="71"/>
                      </a:moveTo>
                      <a:lnTo>
                        <a:pt x="422176" y="71"/>
                      </a:lnTo>
                      <a:lnTo>
                        <a:pt x="422176" y="704399"/>
                      </a:lnTo>
                      <a:lnTo>
                        <a:pt x="733" y="70439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3" name="Picture 1852">
                  <a:extLst>
                    <a:ext uri="{FF2B5EF4-FFF2-40B4-BE49-F238E27FC236}">
                      <a16:creationId xmlns:a16="http://schemas.microsoft.com/office/drawing/2014/main" id="{48FD3CD6-B8C1-447F-B433-A5C5238EEA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6258" y="3829084"/>
                  <a:ext cx="796699" cy="658142"/>
                </a:xfrm>
                <a:custGeom>
                  <a:avLst/>
                  <a:gdLst>
                    <a:gd name="connsiteX0" fmla="*/ 657 w 796699"/>
                    <a:gd name="connsiteY0" fmla="*/ 103 h 658142"/>
                    <a:gd name="connsiteX1" fmla="*/ 797357 w 796699"/>
                    <a:gd name="connsiteY1" fmla="*/ 103 h 658142"/>
                    <a:gd name="connsiteX2" fmla="*/ 797357 w 796699"/>
                    <a:gd name="connsiteY2" fmla="*/ 658246 h 658142"/>
                    <a:gd name="connsiteX3" fmla="*/ 657 w 796699"/>
                    <a:gd name="connsiteY3" fmla="*/ 658246 h 658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6699" h="658142">
                      <a:moveTo>
                        <a:pt x="657" y="103"/>
                      </a:moveTo>
                      <a:lnTo>
                        <a:pt x="797357" y="103"/>
                      </a:lnTo>
                      <a:lnTo>
                        <a:pt x="797357" y="658246"/>
                      </a:lnTo>
                      <a:lnTo>
                        <a:pt x="657" y="658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4" name="Picture 1853">
                  <a:extLst>
                    <a:ext uri="{FF2B5EF4-FFF2-40B4-BE49-F238E27FC236}">
                      <a16:creationId xmlns:a16="http://schemas.microsoft.com/office/drawing/2014/main" id="{E100BAD5-A3BB-49A1-8323-6259BF01D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76463" y="3788671"/>
                  <a:ext cx="669689" cy="756287"/>
                </a:xfrm>
                <a:custGeom>
                  <a:avLst/>
                  <a:gdLst>
                    <a:gd name="connsiteX0" fmla="*/ 709 w 669689"/>
                    <a:gd name="connsiteY0" fmla="*/ 96 h 756287"/>
                    <a:gd name="connsiteX1" fmla="*/ 670399 w 669689"/>
                    <a:gd name="connsiteY1" fmla="*/ 96 h 756287"/>
                    <a:gd name="connsiteX2" fmla="*/ 670399 w 669689"/>
                    <a:gd name="connsiteY2" fmla="*/ 756383 h 756287"/>
                    <a:gd name="connsiteX3" fmla="*/ 709 w 669689"/>
                    <a:gd name="connsiteY3" fmla="*/ 756383 h 756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689" h="756287">
                      <a:moveTo>
                        <a:pt x="709" y="96"/>
                      </a:moveTo>
                      <a:lnTo>
                        <a:pt x="670399" y="96"/>
                      </a:lnTo>
                      <a:lnTo>
                        <a:pt x="670399" y="756383"/>
                      </a:lnTo>
                      <a:lnTo>
                        <a:pt x="709" y="75638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5" name="Picture 1854">
                  <a:extLst>
                    <a:ext uri="{FF2B5EF4-FFF2-40B4-BE49-F238E27FC236}">
                      <a16:creationId xmlns:a16="http://schemas.microsoft.com/office/drawing/2014/main" id="{2E37A07F-9F8F-4BF1-BD30-3B7972F0CA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3267" y="3713620"/>
                  <a:ext cx="565772" cy="889070"/>
                </a:xfrm>
                <a:custGeom>
                  <a:avLst/>
                  <a:gdLst>
                    <a:gd name="connsiteX0" fmla="*/ 776 w 565772"/>
                    <a:gd name="connsiteY0" fmla="*/ 83 h 889070"/>
                    <a:gd name="connsiteX1" fmla="*/ 566548 w 565772"/>
                    <a:gd name="connsiteY1" fmla="*/ 83 h 889070"/>
                    <a:gd name="connsiteX2" fmla="*/ 566548 w 565772"/>
                    <a:gd name="connsiteY2" fmla="*/ 889153 h 889070"/>
                    <a:gd name="connsiteX3" fmla="*/ 776 w 565772"/>
                    <a:gd name="connsiteY3" fmla="*/ 889153 h 88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5772" h="889070">
                      <a:moveTo>
                        <a:pt x="776" y="83"/>
                      </a:moveTo>
                      <a:lnTo>
                        <a:pt x="566548" y="83"/>
                      </a:lnTo>
                      <a:lnTo>
                        <a:pt x="566548" y="889153"/>
                      </a:lnTo>
                      <a:lnTo>
                        <a:pt x="776" y="88915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6" name="Picture 1855">
                  <a:extLst>
                    <a:ext uri="{FF2B5EF4-FFF2-40B4-BE49-F238E27FC236}">
                      <a16:creationId xmlns:a16="http://schemas.microsoft.com/office/drawing/2014/main" id="{DE29B1DE-17C4-4EB4-A3C1-386CC4DEC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84709" y="3725166"/>
                  <a:ext cx="606184" cy="941028"/>
                </a:xfrm>
                <a:custGeom>
                  <a:avLst/>
                  <a:gdLst>
                    <a:gd name="connsiteX0" fmla="*/ 849 w 606184"/>
                    <a:gd name="connsiteY0" fmla="*/ 85 h 941028"/>
                    <a:gd name="connsiteX1" fmla="*/ 607034 w 606184"/>
                    <a:gd name="connsiteY1" fmla="*/ 85 h 941028"/>
                    <a:gd name="connsiteX2" fmla="*/ 607034 w 606184"/>
                    <a:gd name="connsiteY2" fmla="*/ 941114 h 941028"/>
                    <a:gd name="connsiteX3" fmla="*/ 849 w 606184"/>
                    <a:gd name="connsiteY3" fmla="*/ 941114 h 94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184" h="941028">
                      <a:moveTo>
                        <a:pt x="849" y="85"/>
                      </a:moveTo>
                      <a:lnTo>
                        <a:pt x="607034" y="85"/>
                      </a:lnTo>
                      <a:lnTo>
                        <a:pt x="607034" y="941114"/>
                      </a:lnTo>
                      <a:lnTo>
                        <a:pt x="849" y="94111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7" name="Picture 1856">
                  <a:extLst>
                    <a:ext uri="{FF2B5EF4-FFF2-40B4-BE49-F238E27FC236}">
                      <a16:creationId xmlns:a16="http://schemas.microsoft.com/office/drawing/2014/main" id="{8AA5FD27-0A3B-4162-8F46-A5861DC5E0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84709" y="3875269"/>
                  <a:ext cx="733194" cy="1085358"/>
                </a:xfrm>
                <a:custGeom>
                  <a:avLst/>
                  <a:gdLst>
                    <a:gd name="connsiteX0" fmla="*/ 849 w 733194"/>
                    <a:gd name="connsiteY0" fmla="*/ 111 h 1085358"/>
                    <a:gd name="connsiteX1" fmla="*/ 734044 w 733194"/>
                    <a:gd name="connsiteY1" fmla="*/ 111 h 1085358"/>
                    <a:gd name="connsiteX2" fmla="*/ 734044 w 733194"/>
                    <a:gd name="connsiteY2" fmla="*/ 1085469 h 1085358"/>
                    <a:gd name="connsiteX3" fmla="*/ 849 w 733194"/>
                    <a:gd name="connsiteY3" fmla="*/ 1085469 h 108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94" h="1085358">
                      <a:moveTo>
                        <a:pt x="849" y="111"/>
                      </a:moveTo>
                      <a:lnTo>
                        <a:pt x="734044" y="111"/>
                      </a:lnTo>
                      <a:lnTo>
                        <a:pt x="734044" y="1085469"/>
                      </a:lnTo>
                      <a:lnTo>
                        <a:pt x="849" y="10854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8" name="Picture 1857">
                  <a:extLst>
                    <a:ext uri="{FF2B5EF4-FFF2-40B4-BE49-F238E27FC236}">
                      <a16:creationId xmlns:a16="http://schemas.microsoft.com/office/drawing/2014/main" id="{EDD78527-FBC5-4D99-B645-52927D5A4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52131" y="3944547"/>
                  <a:ext cx="952575" cy="1235461"/>
                </a:xfrm>
                <a:custGeom>
                  <a:avLst/>
                  <a:gdLst>
                    <a:gd name="connsiteX0" fmla="*/ 878 w 952575"/>
                    <a:gd name="connsiteY0" fmla="*/ 123 h 1235461"/>
                    <a:gd name="connsiteX1" fmla="*/ 953454 w 952575"/>
                    <a:gd name="connsiteY1" fmla="*/ 123 h 1235461"/>
                    <a:gd name="connsiteX2" fmla="*/ 953454 w 952575"/>
                    <a:gd name="connsiteY2" fmla="*/ 1235584 h 1235461"/>
                    <a:gd name="connsiteX3" fmla="*/ 878 w 952575"/>
                    <a:gd name="connsiteY3" fmla="*/ 1235584 h 123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1235461">
                      <a:moveTo>
                        <a:pt x="878" y="123"/>
                      </a:moveTo>
                      <a:lnTo>
                        <a:pt x="953454" y="123"/>
                      </a:lnTo>
                      <a:lnTo>
                        <a:pt x="953454" y="1235584"/>
                      </a:lnTo>
                      <a:lnTo>
                        <a:pt x="878" y="123558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59" name="Picture 1858">
                  <a:extLst>
                    <a:ext uri="{FF2B5EF4-FFF2-40B4-BE49-F238E27FC236}">
                      <a16:creationId xmlns:a16="http://schemas.microsoft.com/office/drawing/2014/main" id="{0772447C-2115-4C4A-B8D6-16EEE9063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56671" y="5434029"/>
                  <a:ext cx="1033400" cy="588864"/>
                </a:xfrm>
                <a:custGeom>
                  <a:avLst/>
                  <a:gdLst>
                    <a:gd name="connsiteX0" fmla="*/ 567 w 1033400"/>
                    <a:gd name="connsiteY0" fmla="*/ 381 h 588864"/>
                    <a:gd name="connsiteX1" fmla="*/ 1033967 w 1033400"/>
                    <a:gd name="connsiteY1" fmla="*/ 381 h 588864"/>
                    <a:gd name="connsiteX2" fmla="*/ 1033967 w 1033400"/>
                    <a:gd name="connsiteY2" fmla="*/ 589246 h 588864"/>
                    <a:gd name="connsiteX3" fmla="*/ 567 w 1033400"/>
                    <a:gd name="connsiteY3" fmla="*/ 589246 h 58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3400" h="588864">
                      <a:moveTo>
                        <a:pt x="567" y="381"/>
                      </a:moveTo>
                      <a:lnTo>
                        <a:pt x="1033967" y="381"/>
                      </a:lnTo>
                      <a:lnTo>
                        <a:pt x="1033967" y="589246"/>
                      </a:lnTo>
                      <a:lnTo>
                        <a:pt x="567" y="589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0" name="Picture 1859">
                  <a:extLst>
                    <a:ext uri="{FF2B5EF4-FFF2-40B4-BE49-F238E27FC236}">
                      <a16:creationId xmlns:a16="http://schemas.microsoft.com/office/drawing/2014/main" id="{8199EFA8-9831-4605-820C-860746866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64711" y="4060011"/>
                  <a:ext cx="508040" cy="842884"/>
                </a:xfrm>
                <a:custGeom>
                  <a:avLst/>
                  <a:gdLst>
                    <a:gd name="connsiteX0" fmla="*/ 655 w 508040"/>
                    <a:gd name="connsiteY0" fmla="*/ 143 h 842884"/>
                    <a:gd name="connsiteX1" fmla="*/ 508696 w 508040"/>
                    <a:gd name="connsiteY1" fmla="*/ 143 h 842884"/>
                    <a:gd name="connsiteX2" fmla="*/ 508696 w 508040"/>
                    <a:gd name="connsiteY2" fmla="*/ 843028 h 842884"/>
                    <a:gd name="connsiteX3" fmla="*/ 655 w 508040"/>
                    <a:gd name="connsiteY3" fmla="*/ 843028 h 8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842884">
                      <a:moveTo>
                        <a:pt x="655" y="143"/>
                      </a:moveTo>
                      <a:lnTo>
                        <a:pt x="508696" y="143"/>
                      </a:lnTo>
                      <a:lnTo>
                        <a:pt x="508696" y="843028"/>
                      </a:lnTo>
                      <a:lnTo>
                        <a:pt x="655" y="84302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1" name="Picture 1860">
                  <a:extLst>
                    <a:ext uri="{FF2B5EF4-FFF2-40B4-BE49-F238E27FC236}">
                      <a16:creationId xmlns:a16="http://schemas.microsoft.com/office/drawing/2014/main" id="{37555436-6EB8-466A-924F-678F1ECFAC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97083" y="4804752"/>
                  <a:ext cx="952575" cy="479174"/>
                </a:xfrm>
                <a:custGeom>
                  <a:avLst/>
                  <a:gdLst>
                    <a:gd name="connsiteX0" fmla="*/ 574 w 952575"/>
                    <a:gd name="connsiteY0" fmla="*/ 272 h 479174"/>
                    <a:gd name="connsiteX1" fmla="*/ 953150 w 952575"/>
                    <a:gd name="connsiteY1" fmla="*/ 272 h 479174"/>
                    <a:gd name="connsiteX2" fmla="*/ 953150 w 952575"/>
                    <a:gd name="connsiteY2" fmla="*/ 479446 h 479174"/>
                    <a:gd name="connsiteX3" fmla="*/ 574 w 952575"/>
                    <a:gd name="connsiteY3" fmla="*/ 479446 h 479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479174">
                      <a:moveTo>
                        <a:pt x="574" y="272"/>
                      </a:moveTo>
                      <a:lnTo>
                        <a:pt x="953150" y="272"/>
                      </a:lnTo>
                      <a:lnTo>
                        <a:pt x="953150" y="479446"/>
                      </a:lnTo>
                      <a:lnTo>
                        <a:pt x="574" y="479446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62" name="Freeform: Shape 1861">
                  <a:extLst>
                    <a:ext uri="{FF2B5EF4-FFF2-40B4-BE49-F238E27FC236}">
                      <a16:creationId xmlns:a16="http://schemas.microsoft.com/office/drawing/2014/main" id="{877F2262-E310-4431-BA38-FD2766BACE75}"/>
                    </a:ext>
                  </a:extLst>
                </p:cNvPr>
                <p:cNvSpPr/>
                <p:nvPr/>
              </p:nvSpPr>
              <p:spPr>
                <a:xfrm>
                  <a:off x="2667367" y="5446751"/>
                  <a:ext cx="379037" cy="177883"/>
                </a:xfrm>
                <a:custGeom>
                  <a:avLst/>
                  <a:gdLst>
                    <a:gd name="connsiteX0" fmla="*/ 62609 w 379037"/>
                    <a:gd name="connsiteY0" fmla="*/ 45550 h 177883"/>
                    <a:gd name="connsiteX1" fmla="*/ 379038 w 379037"/>
                    <a:gd name="connsiteY1" fmla="*/ 146697 h 177883"/>
                    <a:gd name="connsiteX2" fmla="*/ 350691 w 379037"/>
                    <a:gd name="connsiteY2" fmla="*/ 165459 h 177883"/>
                    <a:gd name="connsiteX3" fmla="*/ 142799 w 379037"/>
                    <a:gd name="connsiteY3" fmla="*/ 165402 h 177883"/>
                    <a:gd name="connsiteX4" fmla="*/ 2972 w 379037"/>
                    <a:gd name="connsiteY4" fmla="*/ 0 h 177883"/>
                    <a:gd name="connsiteX5" fmla="*/ 62609 w 379037"/>
                    <a:gd name="connsiteY5" fmla="*/ 45550 h 17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9037" h="177883">
                      <a:moveTo>
                        <a:pt x="62609" y="45550"/>
                      </a:moveTo>
                      <a:cubicBezTo>
                        <a:pt x="144415" y="126260"/>
                        <a:pt x="265594" y="164998"/>
                        <a:pt x="379038" y="146697"/>
                      </a:cubicBezTo>
                      <a:cubicBezTo>
                        <a:pt x="377710" y="158878"/>
                        <a:pt x="362815" y="163554"/>
                        <a:pt x="350691" y="165459"/>
                      </a:cubicBezTo>
                      <a:cubicBezTo>
                        <a:pt x="281586" y="176313"/>
                        <a:pt x="209421" y="186936"/>
                        <a:pt x="142799" y="165402"/>
                      </a:cubicBezTo>
                      <a:cubicBezTo>
                        <a:pt x="84721" y="146639"/>
                        <a:pt x="-18850" y="67777"/>
                        <a:pt x="2972" y="0"/>
                      </a:cubicBezTo>
                      <a:cubicBezTo>
                        <a:pt x="28259" y="9757"/>
                        <a:pt x="43154" y="26326"/>
                        <a:pt x="62609" y="45550"/>
                      </a:cubicBezTo>
                      <a:close/>
                    </a:path>
                  </a:pathLst>
                </a:custGeom>
                <a:solidFill>
                  <a:srgbClr val="DCDDDC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863" name="Picture 1862">
                  <a:extLst>
                    <a:ext uri="{FF2B5EF4-FFF2-40B4-BE49-F238E27FC236}">
                      <a16:creationId xmlns:a16="http://schemas.microsoft.com/office/drawing/2014/main" id="{A37B5A43-9260-464A-8BC3-BBDCA43EC5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34812" y="4885576"/>
                  <a:ext cx="1189275" cy="617730"/>
                </a:xfrm>
                <a:custGeom>
                  <a:avLst/>
                  <a:gdLst>
                    <a:gd name="connsiteX0" fmla="*/ 875 w 1189275"/>
                    <a:gd name="connsiteY0" fmla="*/ 286 h 617730"/>
                    <a:gd name="connsiteX1" fmla="*/ 1190151 w 1189275"/>
                    <a:gd name="connsiteY1" fmla="*/ 286 h 617730"/>
                    <a:gd name="connsiteX2" fmla="*/ 1190151 w 1189275"/>
                    <a:gd name="connsiteY2" fmla="*/ 618016 h 617730"/>
                    <a:gd name="connsiteX3" fmla="*/ 875 w 1189275"/>
                    <a:gd name="connsiteY3" fmla="*/ 618016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9275" h="617730">
                      <a:moveTo>
                        <a:pt x="875" y="286"/>
                      </a:moveTo>
                      <a:lnTo>
                        <a:pt x="1190151" y="286"/>
                      </a:lnTo>
                      <a:lnTo>
                        <a:pt x="1190151" y="618016"/>
                      </a:lnTo>
                      <a:lnTo>
                        <a:pt x="875" y="61801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4" name="Picture 1863">
                  <a:extLst>
                    <a:ext uri="{FF2B5EF4-FFF2-40B4-BE49-F238E27FC236}">
                      <a16:creationId xmlns:a16="http://schemas.microsoft.com/office/drawing/2014/main" id="{14C98E09-25E9-46B1-9C38-D7FEF6A79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9141" y="5139596"/>
                  <a:ext cx="987214" cy="444535"/>
                </a:xfrm>
                <a:custGeom>
                  <a:avLst/>
                  <a:gdLst>
                    <a:gd name="connsiteX0" fmla="*/ 900 w 987214"/>
                    <a:gd name="connsiteY0" fmla="*/ 330 h 444535"/>
                    <a:gd name="connsiteX1" fmla="*/ 988115 w 987214"/>
                    <a:gd name="connsiteY1" fmla="*/ 330 h 444535"/>
                    <a:gd name="connsiteX2" fmla="*/ 988115 w 987214"/>
                    <a:gd name="connsiteY2" fmla="*/ 444865 h 444535"/>
                    <a:gd name="connsiteX3" fmla="*/ 900 w 987214"/>
                    <a:gd name="connsiteY3" fmla="*/ 444865 h 444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14" h="444535">
                      <a:moveTo>
                        <a:pt x="900" y="330"/>
                      </a:moveTo>
                      <a:lnTo>
                        <a:pt x="988115" y="330"/>
                      </a:lnTo>
                      <a:lnTo>
                        <a:pt x="988115" y="444865"/>
                      </a:lnTo>
                      <a:lnTo>
                        <a:pt x="900" y="4448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65" name="Freeform: Shape 1864">
                  <a:extLst>
                    <a:ext uri="{FF2B5EF4-FFF2-40B4-BE49-F238E27FC236}">
                      <a16:creationId xmlns:a16="http://schemas.microsoft.com/office/drawing/2014/main" id="{A93DC60F-378D-45F5-9F4C-836BC12FF6E6}"/>
                    </a:ext>
                  </a:extLst>
                </p:cNvPr>
                <p:cNvSpPr/>
                <p:nvPr/>
              </p:nvSpPr>
              <p:spPr>
                <a:xfrm>
                  <a:off x="3947946" y="5208580"/>
                  <a:ext cx="686488" cy="244710"/>
                </a:xfrm>
                <a:custGeom>
                  <a:avLst/>
                  <a:gdLst>
                    <a:gd name="connsiteX0" fmla="*/ 400831 w 686488"/>
                    <a:gd name="connsiteY0" fmla="*/ 5973 h 244710"/>
                    <a:gd name="connsiteX1" fmla="*/ 434720 w 686488"/>
                    <a:gd name="connsiteY1" fmla="*/ 6666 h 244710"/>
                    <a:gd name="connsiteX2" fmla="*/ 435989 w 686488"/>
                    <a:gd name="connsiteY2" fmla="*/ 21214 h 244710"/>
                    <a:gd name="connsiteX3" fmla="*/ 417919 w 686488"/>
                    <a:gd name="connsiteY3" fmla="*/ 76232 h 244710"/>
                    <a:gd name="connsiteX4" fmla="*/ 357359 w 686488"/>
                    <a:gd name="connsiteY4" fmla="*/ 107812 h 244710"/>
                    <a:gd name="connsiteX5" fmla="*/ 325837 w 686488"/>
                    <a:gd name="connsiteY5" fmla="*/ 161329 h 244710"/>
                    <a:gd name="connsiteX6" fmla="*/ 373870 w 686488"/>
                    <a:gd name="connsiteY6" fmla="*/ 185403 h 244710"/>
                    <a:gd name="connsiteX7" fmla="*/ 686488 w 686488"/>
                    <a:gd name="connsiteY7" fmla="*/ 224084 h 244710"/>
                    <a:gd name="connsiteX8" fmla="*/ 333631 w 686488"/>
                    <a:gd name="connsiteY8" fmla="*/ 234187 h 244710"/>
                    <a:gd name="connsiteX9" fmla="*/ 137343 w 686488"/>
                    <a:gd name="connsiteY9" fmla="*/ 174954 h 244710"/>
                    <a:gd name="connsiteX10" fmla="*/ 49475 w 686488"/>
                    <a:gd name="connsiteY10" fmla="*/ 132290 h 244710"/>
                    <a:gd name="connsiteX11" fmla="*/ 149524 w 686488"/>
                    <a:gd name="connsiteY11" fmla="*/ 53890 h 244710"/>
                    <a:gd name="connsiteX12" fmla="*/ 400831 w 686488"/>
                    <a:gd name="connsiteY12" fmla="*/ 5973 h 24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6488" h="244710">
                      <a:moveTo>
                        <a:pt x="400831" y="5973"/>
                      </a:moveTo>
                      <a:cubicBezTo>
                        <a:pt x="412088" y="315"/>
                        <a:pt x="428657" y="-4303"/>
                        <a:pt x="434720" y="6666"/>
                      </a:cubicBezTo>
                      <a:cubicBezTo>
                        <a:pt x="437086" y="10995"/>
                        <a:pt x="436567" y="16307"/>
                        <a:pt x="435989" y="21214"/>
                      </a:cubicBezTo>
                      <a:cubicBezTo>
                        <a:pt x="433680" y="40670"/>
                        <a:pt x="430793" y="61453"/>
                        <a:pt x="417919" y="76232"/>
                      </a:cubicBezTo>
                      <a:cubicBezTo>
                        <a:pt x="402851" y="93552"/>
                        <a:pt x="378200" y="98113"/>
                        <a:pt x="357359" y="107812"/>
                      </a:cubicBezTo>
                      <a:cubicBezTo>
                        <a:pt x="336518" y="117511"/>
                        <a:pt x="316600" y="140315"/>
                        <a:pt x="325837" y="161329"/>
                      </a:cubicBezTo>
                      <a:cubicBezTo>
                        <a:pt x="333400" y="178533"/>
                        <a:pt x="355223" y="183152"/>
                        <a:pt x="373870" y="185403"/>
                      </a:cubicBezTo>
                      <a:cubicBezTo>
                        <a:pt x="478076" y="198278"/>
                        <a:pt x="582282" y="211209"/>
                        <a:pt x="686488" y="224084"/>
                      </a:cubicBezTo>
                      <a:cubicBezTo>
                        <a:pt x="569523" y="241114"/>
                        <a:pt x="449960" y="255143"/>
                        <a:pt x="333631" y="234187"/>
                      </a:cubicBezTo>
                      <a:cubicBezTo>
                        <a:pt x="266315" y="222063"/>
                        <a:pt x="201656" y="198451"/>
                        <a:pt x="137343" y="174954"/>
                      </a:cubicBezTo>
                      <a:cubicBezTo>
                        <a:pt x="106629" y="163696"/>
                        <a:pt x="75396" y="152207"/>
                        <a:pt x="49475" y="132290"/>
                      </a:cubicBezTo>
                      <a:cubicBezTo>
                        <a:pt x="-83366" y="30162"/>
                        <a:pt x="86423" y="48752"/>
                        <a:pt x="149524" y="53890"/>
                      </a:cubicBezTo>
                      <a:cubicBezTo>
                        <a:pt x="235487" y="61049"/>
                        <a:pt x="323701" y="44711"/>
                        <a:pt x="400831" y="5973"/>
                      </a:cubicBezTo>
                      <a:close/>
                    </a:path>
                  </a:pathLst>
                </a:custGeom>
                <a:solidFill>
                  <a:srgbClr val="E2E2E1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866" name="Picture 1865">
                  <a:extLst>
                    <a:ext uri="{FF2B5EF4-FFF2-40B4-BE49-F238E27FC236}">
                      <a16:creationId xmlns:a16="http://schemas.microsoft.com/office/drawing/2014/main" id="{681A8780-763E-4E50-9FE8-CC19A5B0EC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69245" y="5480214"/>
                  <a:ext cx="1068039" cy="975668"/>
                </a:xfrm>
                <a:custGeom>
                  <a:avLst/>
                  <a:gdLst>
                    <a:gd name="connsiteX0" fmla="*/ 829 w 1068039"/>
                    <a:gd name="connsiteY0" fmla="*/ 389 h 975668"/>
                    <a:gd name="connsiteX1" fmla="*/ 1068868 w 1068039"/>
                    <a:gd name="connsiteY1" fmla="*/ 389 h 975668"/>
                    <a:gd name="connsiteX2" fmla="*/ 1068868 w 1068039"/>
                    <a:gd name="connsiteY2" fmla="*/ 976057 h 975668"/>
                    <a:gd name="connsiteX3" fmla="*/ 829 w 1068039"/>
                    <a:gd name="connsiteY3" fmla="*/ 976057 h 975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8039" h="975668">
                      <a:moveTo>
                        <a:pt x="829" y="389"/>
                      </a:moveTo>
                      <a:lnTo>
                        <a:pt x="1068868" y="389"/>
                      </a:lnTo>
                      <a:lnTo>
                        <a:pt x="1068868" y="976057"/>
                      </a:lnTo>
                      <a:lnTo>
                        <a:pt x="829" y="9760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7" name="Picture 1866">
                  <a:extLst>
                    <a:ext uri="{FF2B5EF4-FFF2-40B4-BE49-F238E27FC236}">
                      <a16:creationId xmlns:a16="http://schemas.microsoft.com/office/drawing/2014/main" id="{3BF72840-0699-4FBC-86C5-504901399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56049" y="5237740"/>
                  <a:ext cx="877524" cy="750513"/>
                </a:xfrm>
                <a:custGeom>
                  <a:avLst/>
                  <a:gdLst>
                    <a:gd name="connsiteX0" fmla="*/ 896 w 877524"/>
                    <a:gd name="connsiteY0" fmla="*/ 347 h 750513"/>
                    <a:gd name="connsiteX1" fmla="*/ 878420 w 877524"/>
                    <a:gd name="connsiteY1" fmla="*/ 347 h 750513"/>
                    <a:gd name="connsiteX2" fmla="*/ 878420 w 877524"/>
                    <a:gd name="connsiteY2" fmla="*/ 750861 h 750513"/>
                    <a:gd name="connsiteX3" fmla="*/ 896 w 877524"/>
                    <a:gd name="connsiteY3" fmla="*/ 750861 h 75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7524" h="750513">
                      <a:moveTo>
                        <a:pt x="896" y="347"/>
                      </a:moveTo>
                      <a:lnTo>
                        <a:pt x="878420" y="347"/>
                      </a:lnTo>
                      <a:lnTo>
                        <a:pt x="878420" y="750861"/>
                      </a:lnTo>
                      <a:lnTo>
                        <a:pt x="896" y="7508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8" name="Picture 1867">
                  <a:extLst>
                    <a:ext uri="{FF2B5EF4-FFF2-40B4-BE49-F238E27FC236}">
                      <a16:creationId xmlns:a16="http://schemas.microsoft.com/office/drawing/2014/main" id="{CE7F774B-C816-4531-9B12-E4EB7FC28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53165" y="5341658"/>
                  <a:ext cx="808245" cy="894843"/>
                </a:xfrm>
                <a:custGeom>
                  <a:avLst/>
                  <a:gdLst>
                    <a:gd name="connsiteX0" fmla="*/ 653 w 808245"/>
                    <a:gd name="connsiteY0" fmla="*/ 365 h 894843"/>
                    <a:gd name="connsiteX1" fmla="*/ 808899 w 808245"/>
                    <a:gd name="connsiteY1" fmla="*/ 365 h 894843"/>
                    <a:gd name="connsiteX2" fmla="*/ 808899 w 808245"/>
                    <a:gd name="connsiteY2" fmla="*/ 895208 h 894843"/>
                    <a:gd name="connsiteX3" fmla="*/ 653 w 808245"/>
                    <a:gd name="connsiteY3" fmla="*/ 895208 h 89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8245" h="894843">
                      <a:moveTo>
                        <a:pt x="653" y="365"/>
                      </a:moveTo>
                      <a:lnTo>
                        <a:pt x="808899" y="365"/>
                      </a:lnTo>
                      <a:lnTo>
                        <a:pt x="808899" y="895208"/>
                      </a:lnTo>
                      <a:lnTo>
                        <a:pt x="653" y="895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69" name="Picture 1868">
                  <a:extLst>
                    <a:ext uri="{FF2B5EF4-FFF2-40B4-BE49-F238E27FC236}">
                      <a16:creationId xmlns:a16="http://schemas.microsoft.com/office/drawing/2014/main" id="{29508250-69E2-4DBC-B6F5-9E521FA15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20793" y="5249287"/>
                  <a:ext cx="917936" cy="663916"/>
                </a:xfrm>
                <a:custGeom>
                  <a:avLst/>
                  <a:gdLst>
                    <a:gd name="connsiteX0" fmla="*/ 734 w 917936"/>
                    <a:gd name="connsiteY0" fmla="*/ 349 h 663916"/>
                    <a:gd name="connsiteX1" fmla="*/ 918671 w 917936"/>
                    <a:gd name="connsiteY1" fmla="*/ 349 h 663916"/>
                    <a:gd name="connsiteX2" fmla="*/ 918671 w 917936"/>
                    <a:gd name="connsiteY2" fmla="*/ 664265 h 663916"/>
                    <a:gd name="connsiteX3" fmla="*/ 734 w 917936"/>
                    <a:gd name="connsiteY3" fmla="*/ 664265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936" h="663916">
                      <a:moveTo>
                        <a:pt x="734" y="349"/>
                      </a:moveTo>
                      <a:lnTo>
                        <a:pt x="918671" y="349"/>
                      </a:lnTo>
                      <a:lnTo>
                        <a:pt x="918671" y="664265"/>
                      </a:lnTo>
                      <a:lnTo>
                        <a:pt x="734" y="6642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0" name="Picture 1869">
                  <a:extLst>
                    <a:ext uri="{FF2B5EF4-FFF2-40B4-BE49-F238E27FC236}">
                      <a16:creationId xmlns:a16="http://schemas.microsoft.com/office/drawing/2014/main" id="{643456F9-BCB1-4187-AB0B-9AFEB954F5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94194" y="5266606"/>
                  <a:ext cx="1039173" cy="508040"/>
                </a:xfrm>
                <a:custGeom>
                  <a:avLst/>
                  <a:gdLst>
                    <a:gd name="connsiteX0" fmla="*/ 816 w 1039173"/>
                    <a:gd name="connsiteY0" fmla="*/ 352 h 508040"/>
                    <a:gd name="connsiteX1" fmla="*/ 1039989 w 1039173"/>
                    <a:gd name="connsiteY1" fmla="*/ 352 h 508040"/>
                    <a:gd name="connsiteX2" fmla="*/ 1039989 w 1039173"/>
                    <a:gd name="connsiteY2" fmla="*/ 508392 h 508040"/>
                    <a:gd name="connsiteX3" fmla="*/ 816 w 1039173"/>
                    <a:gd name="connsiteY3" fmla="*/ 508392 h 508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3" h="508040">
                      <a:moveTo>
                        <a:pt x="816" y="352"/>
                      </a:moveTo>
                      <a:lnTo>
                        <a:pt x="1039989" y="352"/>
                      </a:lnTo>
                      <a:lnTo>
                        <a:pt x="1039989" y="508392"/>
                      </a:lnTo>
                      <a:lnTo>
                        <a:pt x="816" y="50839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1" name="Picture 1870">
                  <a:extLst>
                    <a:ext uri="{FF2B5EF4-FFF2-40B4-BE49-F238E27FC236}">
                      <a16:creationId xmlns:a16="http://schemas.microsoft.com/office/drawing/2014/main" id="{0598A5B7-EB86-4795-929D-5E0C7D947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60794" y="5070318"/>
                  <a:ext cx="715874" cy="531132"/>
                </a:xfrm>
                <a:custGeom>
                  <a:avLst/>
                  <a:gdLst>
                    <a:gd name="connsiteX0" fmla="*/ 637 w 715874"/>
                    <a:gd name="connsiteY0" fmla="*/ 318 h 531132"/>
                    <a:gd name="connsiteX1" fmla="*/ 716512 w 715874"/>
                    <a:gd name="connsiteY1" fmla="*/ 318 h 531132"/>
                    <a:gd name="connsiteX2" fmla="*/ 716512 w 715874"/>
                    <a:gd name="connsiteY2" fmla="*/ 531451 h 531132"/>
                    <a:gd name="connsiteX3" fmla="*/ 637 w 715874"/>
                    <a:gd name="connsiteY3" fmla="*/ 531451 h 53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874" h="531132">
                      <a:moveTo>
                        <a:pt x="637" y="318"/>
                      </a:moveTo>
                      <a:lnTo>
                        <a:pt x="716512" y="318"/>
                      </a:lnTo>
                      <a:lnTo>
                        <a:pt x="716512" y="531451"/>
                      </a:lnTo>
                      <a:lnTo>
                        <a:pt x="637" y="53145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2" name="Picture 1871">
                  <a:extLst>
                    <a:ext uri="{FF2B5EF4-FFF2-40B4-BE49-F238E27FC236}">
                      <a16:creationId xmlns:a16="http://schemas.microsoft.com/office/drawing/2014/main" id="{57D8B8A8-C70E-4B29-8A20-7F079A140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3681" y="4383309"/>
                  <a:ext cx="912163" cy="687008"/>
                </a:xfrm>
                <a:custGeom>
                  <a:avLst/>
                  <a:gdLst>
                    <a:gd name="connsiteX0" fmla="*/ 589 w 912163"/>
                    <a:gd name="connsiteY0" fmla="*/ 199 h 687008"/>
                    <a:gd name="connsiteX1" fmla="*/ 912752 w 912163"/>
                    <a:gd name="connsiteY1" fmla="*/ 199 h 687008"/>
                    <a:gd name="connsiteX2" fmla="*/ 912752 w 912163"/>
                    <a:gd name="connsiteY2" fmla="*/ 687208 h 687008"/>
                    <a:gd name="connsiteX3" fmla="*/ 589 w 912163"/>
                    <a:gd name="connsiteY3" fmla="*/ 687208 h 6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2163" h="687008">
                      <a:moveTo>
                        <a:pt x="589" y="199"/>
                      </a:moveTo>
                      <a:lnTo>
                        <a:pt x="912752" y="199"/>
                      </a:lnTo>
                      <a:lnTo>
                        <a:pt x="912752" y="687208"/>
                      </a:lnTo>
                      <a:lnTo>
                        <a:pt x="589" y="687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3" name="Picture 1872">
                  <a:extLst>
                    <a:ext uri="{FF2B5EF4-FFF2-40B4-BE49-F238E27FC236}">
                      <a16:creationId xmlns:a16="http://schemas.microsoft.com/office/drawing/2014/main" id="{0247B2D7-19D3-4CB4-8786-99A0AB951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5021" y="4423721"/>
                  <a:ext cx="675462" cy="698555"/>
                </a:xfrm>
                <a:custGeom>
                  <a:avLst/>
                  <a:gdLst>
                    <a:gd name="connsiteX0" fmla="*/ 636 w 675462"/>
                    <a:gd name="connsiteY0" fmla="*/ 206 h 698555"/>
                    <a:gd name="connsiteX1" fmla="*/ 676099 w 675462"/>
                    <a:gd name="connsiteY1" fmla="*/ 206 h 698555"/>
                    <a:gd name="connsiteX2" fmla="*/ 676099 w 675462"/>
                    <a:gd name="connsiteY2" fmla="*/ 698761 h 698555"/>
                    <a:gd name="connsiteX3" fmla="*/ 636 w 675462"/>
                    <a:gd name="connsiteY3" fmla="*/ 698761 h 698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462" h="698555">
                      <a:moveTo>
                        <a:pt x="636" y="206"/>
                      </a:moveTo>
                      <a:lnTo>
                        <a:pt x="676099" y="206"/>
                      </a:lnTo>
                      <a:lnTo>
                        <a:pt x="676099" y="698761"/>
                      </a:lnTo>
                      <a:lnTo>
                        <a:pt x="636" y="6987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4" name="Picture 1873">
                  <a:extLst>
                    <a:ext uri="{FF2B5EF4-FFF2-40B4-BE49-F238E27FC236}">
                      <a16:creationId xmlns:a16="http://schemas.microsoft.com/office/drawing/2014/main" id="{707DAD65-4533-4E38-90B8-A7C2959C7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95639" y="4163928"/>
                  <a:ext cx="392576" cy="646596"/>
                </a:xfrm>
                <a:custGeom>
                  <a:avLst/>
                  <a:gdLst>
                    <a:gd name="connsiteX0" fmla="*/ 695 w 392576"/>
                    <a:gd name="connsiteY0" fmla="*/ 161 h 646596"/>
                    <a:gd name="connsiteX1" fmla="*/ 393272 w 392576"/>
                    <a:gd name="connsiteY1" fmla="*/ 161 h 646596"/>
                    <a:gd name="connsiteX2" fmla="*/ 393272 w 392576"/>
                    <a:gd name="connsiteY2" fmla="*/ 646757 h 646596"/>
                    <a:gd name="connsiteX3" fmla="*/ 695 w 392576"/>
                    <a:gd name="connsiteY3" fmla="*/ 646757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576" h="646596">
                      <a:moveTo>
                        <a:pt x="695" y="161"/>
                      </a:moveTo>
                      <a:lnTo>
                        <a:pt x="393272" y="161"/>
                      </a:lnTo>
                      <a:lnTo>
                        <a:pt x="393272" y="646757"/>
                      </a:lnTo>
                      <a:lnTo>
                        <a:pt x="695" y="6467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5" name="Picture 1874">
                  <a:extLst>
                    <a:ext uri="{FF2B5EF4-FFF2-40B4-BE49-F238E27FC236}">
                      <a16:creationId xmlns:a16="http://schemas.microsoft.com/office/drawing/2014/main" id="{9CAF887B-6F42-408C-BE18-1BDE0534D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66978" y="4175475"/>
                  <a:ext cx="727421" cy="825565"/>
                </a:xfrm>
                <a:custGeom>
                  <a:avLst/>
                  <a:gdLst>
                    <a:gd name="connsiteX0" fmla="*/ 742 w 727421"/>
                    <a:gd name="connsiteY0" fmla="*/ 163 h 825565"/>
                    <a:gd name="connsiteX1" fmla="*/ 728164 w 727421"/>
                    <a:gd name="connsiteY1" fmla="*/ 163 h 825565"/>
                    <a:gd name="connsiteX2" fmla="*/ 728164 w 727421"/>
                    <a:gd name="connsiteY2" fmla="*/ 825728 h 825565"/>
                    <a:gd name="connsiteX3" fmla="*/ 742 w 727421"/>
                    <a:gd name="connsiteY3" fmla="*/ 825728 h 82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825565">
                      <a:moveTo>
                        <a:pt x="742" y="163"/>
                      </a:moveTo>
                      <a:lnTo>
                        <a:pt x="728164" y="163"/>
                      </a:lnTo>
                      <a:lnTo>
                        <a:pt x="728164" y="825728"/>
                      </a:lnTo>
                      <a:lnTo>
                        <a:pt x="742" y="82572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876" name="Graphic 3">
                  <a:extLst>
                    <a:ext uri="{FF2B5EF4-FFF2-40B4-BE49-F238E27FC236}">
                      <a16:creationId xmlns:a16="http://schemas.microsoft.com/office/drawing/2014/main" id="{F91D7598-B815-464C-B721-9FAF539D4394}"/>
                    </a:ext>
                  </a:extLst>
                </p:cNvPr>
                <p:cNvGrpSpPr/>
                <p:nvPr/>
              </p:nvGrpSpPr>
              <p:grpSpPr>
                <a:xfrm>
                  <a:off x="3974671" y="4407714"/>
                  <a:ext cx="375810" cy="939716"/>
                  <a:chOff x="3974671" y="4407714"/>
                  <a:chExt cx="375810" cy="939716"/>
                </a:xfrm>
                <a:solidFill>
                  <a:srgbClr val="EEEEEE"/>
                </a:solidFill>
              </p:grpSpPr>
              <p:pic>
                <p:nvPicPr>
                  <p:cNvPr id="1915" name="Picture 1914">
                    <a:extLst>
                      <a:ext uri="{FF2B5EF4-FFF2-40B4-BE49-F238E27FC236}">
                        <a16:creationId xmlns:a16="http://schemas.microsoft.com/office/drawing/2014/main" id="{EC7704DA-7873-4D3F-8629-376ABB10A5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021410" y="4441041"/>
                    <a:ext cx="329071" cy="906389"/>
                  </a:xfrm>
                  <a:custGeom>
                    <a:avLst/>
                    <a:gdLst>
                      <a:gd name="connsiteX0" fmla="*/ 890 w 329071"/>
                      <a:gd name="connsiteY0" fmla="*/ 209 h 906389"/>
                      <a:gd name="connsiteX1" fmla="*/ 329962 w 329071"/>
                      <a:gd name="connsiteY1" fmla="*/ 209 h 906389"/>
                      <a:gd name="connsiteX2" fmla="*/ 329962 w 329071"/>
                      <a:gd name="connsiteY2" fmla="*/ 906599 h 906389"/>
                      <a:gd name="connsiteX3" fmla="*/ 890 w 329071"/>
                      <a:gd name="connsiteY3" fmla="*/ 906599 h 906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071" h="906389">
                        <a:moveTo>
                          <a:pt x="890" y="209"/>
                        </a:moveTo>
                        <a:lnTo>
                          <a:pt x="329962" y="209"/>
                        </a:lnTo>
                        <a:lnTo>
                          <a:pt x="329962" y="906599"/>
                        </a:lnTo>
                        <a:lnTo>
                          <a:pt x="890" y="906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916" name="Freeform: Shape 1915">
                    <a:extLst>
                      <a:ext uri="{FF2B5EF4-FFF2-40B4-BE49-F238E27FC236}">
                        <a16:creationId xmlns:a16="http://schemas.microsoft.com/office/drawing/2014/main" id="{A264415C-C0F4-49A9-AA47-AB861061999C}"/>
                      </a:ext>
                    </a:extLst>
                  </p:cNvPr>
                  <p:cNvSpPr/>
                  <p:nvPr/>
                </p:nvSpPr>
                <p:spPr>
                  <a:xfrm>
                    <a:off x="3974671" y="4407714"/>
                    <a:ext cx="298550" cy="118732"/>
                  </a:xfrm>
                  <a:custGeom>
                    <a:avLst/>
                    <a:gdLst>
                      <a:gd name="connsiteX0" fmla="*/ 41224 w 298550"/>
                      <a:gd name="connsiteY0" fmla="*/ 118733 h 118732"/>
                      <a:gd name="connsiteX1" fmla="*/ 294378 w 298550"/>
                      <a:gd name="connsiteY1" fmla="*/ 83516 h 118732"/>
                      <a:gd name="connsiteX2" fmla="*/ 288548 w 298550"/>
                      <a:gd name="connsiteY2" fmla="*/ 59327 h 118732"/>
                      <a:gd name="connsiteX3" fmla="*/ 48383 w 298550"/>
                      <a:gd name="connsiteY3" fmla="*/ 8465 h 118732"/>
                      <a:gd name="connsiteX4" fmla="*/ 11031 w 298550"/>
                      <a:gd name="connsiteY4" fmla="*/ 26766 h 118732"/>
                      <a:gd name="connsiteX5" fmla="*/ 43130 w 298550"/>
                      <a:gd name="connsiteY5" fmla="*/ 105166 h 118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550" h="118732">
                        <a:moveTo>
                          <a:pt x="41224" y="118733"/>
                        </a:moveTo>
                        <a:cubicBezTo>
                          <a:pt x="94742" y="38832"/>
                          <a:pt x="221117" y="21281"/>
                          <a:pt x="294378" y="83516"/>
                        </a:cubicBezTo>
                        <a:cubicBezTo>
                          <a:pt x="303269" y="79071"/>
                          <a:pt x="296341" y="65504"/>
                          <a:pt x="288548" y="59327"/>
                        </a:cubicBezTo>
                        <a:cubicBezTo>
                          <a:pt x="222098" y="6617"/>
                          <a:pt x="130478" y="-12780"/>
                          <a:pt x="48383" y="8465"/>
                        </a:cubicBezTo>
                        <a:cubicBezTo>
                          <a:pt x="34816" y="11987"/>
                          <a:pt x="20960" y="16836"/>
                          <a:pt x="11031" y="26766"/>
                        </a:cubicBezTo>
                        <a:cubicBezTo>
                          <a:pt x="-14314" y="52226"/>
                          <a:pt x="7220" y="104819"/>
                          <a:pt x="43130" y="105166"/>
                        </a:cubicBezTo>
                      </a:path>
                    </a:pathLst>
                  </a:custGeom>
                  <a:solidFill>
                    <a:srgbClr val="EEEEEE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1877" name="Picture 1876">
                  <a:extLst>
                    <a:ext uri="{FF2B5EF4-FFF2-40B4-BE49-F238E27FC236}">
                      <a16:creationId xmlns:a16="http://schemas.microsoft.com/office/drawing/2014/main" id="{1E7F006E-0B27-459C-B13B-B4198950F8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86565" y="4279392"/>
                  <a:ext cx="444535" cy="831338"/>
                </a:xfrm>
                <a:custGeom>
                  <a:avLst/>
                  <a:gdLst>
                    <a:gd name="connsiteX0" fmla="*/ 832 w 444535"/>
                    <a:gd name="connsiteY0" fmla="*/ 181 h 831338"/>
                    <a:gd name="connsiteX1" fmla="*/ 445367 w 444535"/>
                    <a:gd name="connsiteY1" fmla="*/ 181 h 831338"/>
                    <a:gd name="connsiteX2" fmla="*/ 445367 w 444535"/>
                    <a:gd name="connsiteY2" fmla="*/ 831519 h 831338"/>
                    <a:gd name="connsiteX3" fmla="*/ 832 w 444535"/>
                    <a:gd name="connsiteY3" fmla="*/ 831519 h 8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4535" h="831338">
                      <a:moveTo>
                        <a:pt x="832" y="181"/>
                      </a:moveTo>
                      <a:lnTo>
                        <a:pt x="445367" y="181"/>
                      </a:lnTo>
                      <a:lnTo>
                        <a:pt x="445367" y="831519"/>
                      </a:lnTo>
                      <a:lnTo>
                        <a:pt x="832" y="831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8" name="Picture 1877">
                  <a:extLst>
                    <a:ext uri="{FF2B5EF4-FFF2-40B4-BE49-F238E27FC236}">
                      <a16:creationId xmlns:a16="http://schemas.microsoft.com/office/drawing/2014/main" id="{06EB872F-0427-4D05-BC2E-4AF374083B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0895" y="4954854"/>
                  <a:ext cx="727421" cy="565772"/>
                </a:xfrm>
                <a:custGeom>
                  <a:avLst/>
                  <a:gdLst>
                    <a:gd name="connsiteX0" fmla="*/ 857 w 727421"/>
                    <a:gd name="connsiteY0" fmla="*/ 298 h 565772"/>
                    <a:gd name="connsiteX1" fmla="*/ 728279 w 727421"/>
                    <a:gd name="connsiteY1" fmla="*/ 298 h 565772"/>
                    <a:gd name="connsiteX2" fmla="*/ 728279 w 727421"/>
                    <a:gd name="connsiteY2" fmla="*/ 566070 h 565772"/>
                    <a:gd name="connsiteX3" fmla="*/ 857 w 727421"/>
                    <a:gd name="connsiteY3" fmla="*/ 56607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565772">
                      <a:moveTo>
                        <a:pt x="857" y="298"/>
                      </a:moveTo>
                      <a:lnTo>
                        <a:pt x="728279" y="298"/>
                      </a:lnTo>
                      <a:lnTo>
                        <a:pt x="728279" y="566070"/>
                      </a:lnTo>
                      <a:lnTo>
                        <a:pt x="857" y="5660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79" name="Picture 1878">
                  <a:extLst>
                    <a:ext uri="{FF2B5EF4-FFF2-40B4-BE49-F238E27FC236}">
                      <a16:creationId xmlns:a16="http://schemas.microsoft.com/office/drawing/2014/main" id="{4F0BFAFF-11ED-4E32-A11D-2840FF00D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0895" y="5220421"/>
                  <a:ext cx="508040" cy="282886"/>
                </a:xfrm>
                <a:custGeom>
                  <a:avLst/>
                  <a:gdLst>
                    <a:gd name="connsiteX0" fmla="*/ 857 w 508040"/>
                    <a:gd name="connsiteY0" fmla="*/ 344 h 282886"/>
                    <a:gd name="connsiteX1" fmla="*/ 508898 w 508040"/>
                    <a:gd name="connsiteY1" fmla="*/ 344 h 282886"/>
                    <a:gd name="connsiteX2" fmla="*/ 508898 w 508040"/>
                    <a:gd name="connsiteY2" fmla="*/ 283230 h 282886"/>
                    <a:gd name="connsiteX3" fmla="*/ 857 w 508040"/>
                    <a:gd name="connsiteY3" fmla="*/ 283230 h 282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282886">
                      <a:moveTo>
                        <a:pt x="857" y="344"/>
                      </a:moveTo>
                      <a:lnTo>
                        <a:pt x="508898" y="344"/>
                      </a:lnTo>
                      <a:lnTo>
                        <a:pt x="508898" y="283230"/>
                      </a:lnTo>
                      <a:lnTo>
                        <a:pt x="857" y="2832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0" name="Picture 1879">
                  <a:extLst>
                    <a:ext uri="{FF2B5EF4-FFF2-40B4-BE49-F238E27FC236}">
                      <a16:creationId xmlns:a16="http://schemas.microsoft.com/office/drawing/2014/main" id="{3A3234A9-0013-4CC8-884F-5C8B18A42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26360" y="4666195"/>
                  <a:ext cx="594637" cy="646596"/>
                </a:xfrm>
                <a:custGeom>
                  <a:avLst/>
                  <a:gdLst>
                    <a:gd name="connsiteX0" fmla="*/ 683 w 594637"/>
                    <a:gd name="connsiteY0" fmla="*/ 248 h 646596"/>
                    <a:gd name="connsiteX1" fmla="*/ 595321 w 594637"/>
                    <a:gd name="connsiteY1" fmla="*/ 248 h 646596"/>
                    <a:gd name="connsiteX2" fmla="*/ 595321 w 594637"/>
                    <a:gd name="connsiteY2" fmla="*/ 646844 h 646596"/>
                    <a:gd name="connsiteX3" fmla="*/ 683 w 594637"/>
                    <a:gd name="connsiteY3" fmla="*/ 646844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4637" h="646596">
                      <a:moveTo>
                        <a:pt x="683" y="248"/>
                      </a:moveTo>
                      <a:lnTo>
                        <a:pt x="595321" y="248"/>
                      </a:lnTo>
                      <a:lnTo>
                        <a:pt x="595321" y="646844"/>
                      </a:lnTo>
                      <a:lnTo>
                        <a:pt x="683" y="64684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1" name="Picture 1880">
                  <a:extLst>
                    <a:ext uri="{FF2B5EF4-FFF2-40B4-BE49-F238E27FC236}">
                      <a16:creationId xmlns:a16="http://schemas.microsoft.com/office/drawing/2014/main" id="{600C4538-9D3B-46DE-9A06-0AA0F170B1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45741" y="4712381"/>
                  <a:ext cx="496493" cy="773606"/>
                </a:xfrm>
                <a:custGeom>
                  <a:avLst/>
                  <a:gdLst>
                    <a:gd name="connsiteX0" fmla="*/ 721 w 496493"/>
                    <a:gd name="connsiteY0" fmla="*/ 256 h 773606"/>
                    <a:gd name="connsiteX1" fmla="*/ 497215 w 496493"/>
                    <a:gd name="connsiteY1" fmla="*/ 256 h 773606"/>
                    <a:gd name="connsiteX2" fmla="*/ 497215 w 496493"/>
                    <a:gd name="connsiteY2" fmla="*/ 773862 h 773606"/>
                    <a:gd name="connsiteX3" fmla="*/ 721 w 496493"/>
                    <a:gd name="connsiteY3" fmla="*/ 773862 h 77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493" h="773606">
                      <a:moveTo>
                        <a:pt x="721" y="256"/>
                      </a:moveTo>
                      <a:lnTo>
                        <a:pt x="497215" y="256"/>
                      </a:lnTo>
                      <a:lnTo>
                        <a:pt x="497215" y="773862"/>
                      </a:lnTo>
                      <a:lnTo>
                        <a:pt x="721" y="7738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2" name="Picture 1881">
                  <a:extLst>
                    <a:ext uri="{FF2B5EF4-FFF2-40B4-BE49-F238E27FC236}">
                      <a16:creationId xmlns:a16="http://schemas.microsoft.com/office/drawing/2014/main" id="{B76A727D-B0B0-4CBF-91BE-9F2A21A369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40379" y="4614237"/>
                  <a:ext cx="611957" cy="617730"/>
                </a:xfrm>
                <a:custGeom>
                  <a:avLst/>
                  <a:gdLst>
                    <a:gd name="connsiteX0" fmla="*/ 824 w 611957"/>
                    <a:gd name="connsiteY0" fmla="*/ 239 h 617730"/>
                    <a:gd name="connsiteX1" fmla="*/ 612782 w 611957"/>
                    <a:gd name="connsiteY1" fmla="*/ 239 h 617730"/>
                    <a:gd name="connsiteX2" fmla="*/ 612782 w 611957"/>
                    <a:gd name="connsiteY2" fmla="*/ 617969 h 617730"/>
                    <a:gd name="connsiteX3" fmla="*/ 824 w 611957"/>
                    <a:gd name="connsiteY3" fmla="*/ 617969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617730">
                      <a:moveTo>
                        <a:pt x="824" y="239"/>
                      </a:moveTo>
                      <a:lnTo>
                        <a:pt x="612782" y="239"/>
                      </a:lnTo>
                      <a:lnTo>
                        <a:pt x="612782" y="617969"/>
                      </a:lnTo>
                      <a:lnTo>
                        <a:pt x="824" y="6179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3" name="Picture 1882">
                  <a:extLst>
                    <a:ext uri="{FF2B5EF4-FFF2-40B4-BE49-F238E27FC236}">
                      <a16:creationId xmlns:a16="http://schemas.microsoft.com/office/drawing/2014/main" id="{09841F70-54AC-4133-9FEA-B1C388DDA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96050" y="4723927"/>
                  <a:ext cx="738967" cy="675462"/>
                </a:xfrm>
                <a:custGeom>
                  <a:avLst/>
                  <a:gdLst>
                    <a:gd name="connsiteX0" fmla="*/ 799 w 738967"/>
                    <a:gd name="connsiteY0" fmla="*/ 258 h 675462"/>
                    <a:gd name="connsiteX1" fmla="*/ 739767 w 738967"/>
                    <a:gd name="connsiteY1" fmla="*/ 258 h 675462"/>
                    <a:gd name="connsiteX2" fmla="*/ 739767 w 738967"/>
                    <a:gd name="connsiteY2" fmla="*/ 675720 h 675462"/>
                    <a:gd name="connsiteX3" fmla="*/ 799 w 738967"/>
                    <a:gd name="connsiteY3" fmla="*/ 675720 h 67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967" h="675462">
                      <a:moveTo>
                        <a:pt x="799" y="258"/>
                      </a:moveTo>
                      <a:lnTo>
                        <a:pt x="739767" y="258"/>
                      </a:lnTo>
                      <a:lnTo>
                        <a:pt x="739767" y="675720"/>
                      </a:lnTo>
                      <a:lnTo>
                        <a:pt x="799" y="67572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4" name="Picture 1883">
                  <a:extLst>
                    <a:ext uri="{FF2B5EF4-FFF2-40B4-BE49-F238E27FC236}">
                      <a16:creationId xmlns:a16="http://schemas.microsoft.com/office/drawing/2014/main" id="{C36D82DE-0A35-46A1-98DA-F07BC371F1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9762" y="5018359"/>
                  <a:ext cx="369483" cy="542679"/>
                </a:xfrm>
                <a:custGeom>
                  <a:avLst/>
                  <a:gdLst>
                    <a:gd name="connsiteX0" fmla="*/ 765 w 369483"/>
                    <a:gd name="connsiteY0" fmla="*/ 309 h 542679"/>
                    <a:gd name="connsiteX1" fmla="*/ 370249 w 369483"/>
                    <a:gd name="connsiteY1" fmla="*/ 309 h 542679"/>
                    <a:gd name="connsiteX2" fmla="*/ 370249 w 369483"/>
                    <a:gd name="connsiteY2" fmla="*/ 542988 h 542679"/>
                    <a:gd name="connsiteX3" fmla="*/ 765 w 369483"/>
                    <a:gd name="connsiteY3" fmla="*/ 542988 h 542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83" h="542679">
                      <a:moveTo>
                        <a:pt x="765" y="309"/>
                      </a:moveTo>
                      <a:lnTo>
                        <a:pt x="370249" y="309"/>
                      </a:lnTo>
                      <a:lnTo>
                        <a:pt x="370249" y="542988"/>
                      </a:lnTo>
                      <a:lnTo>
                        <a:pt x="765" y="5429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85" name="Picture 1884">
                  <a:extLst>
                    <a:ext uri="{FF2B5EF4-FFF2-40B4-BE49-F238E27FC236}">
                      <a16:creationId xmlns:a16="http://schemas.microsoft.com/office/drawing/2014/main" id="{3A9FF6B8-D542-4C38-BB3A-97EEC7EE81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69040" y="4493000"/>
                  <a:ext cx="484947" cy="565772"/>
                </a:xfrm>
                <a:custGeom>
                  <a:avLst/>
                  <a:gdLst>
                    <a:gd name="connsiteX0" fmla="*/ 777 w 484947"/>
                    <a:gd name="connsiteY0" fmla="*/ 218 h 565772"/>
                    <a:gd name="connsiteX1" fmla="*/ 485725 w 484947"/>
                    <a:gd name="connsiteY1" fmla="*/ 218 h 565772"/>
                    <a:gd name="connsiteX2" fmla="*/ 485725 w 484947"/>
                    <a:gd name="connsiteY2" fmla="*/ 565990 h 565772"/>
                    <a:gd name="connsiteX3" fmla="*/ 777 w 484947"/>
                    <a:gd name="connsiteY3" fmla="*/ 56599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4947" h="565772">
                      <a:moveTo>
                        <a:pt x="777" y="218"/>
                      </a:moveTo>
                      <a:lnTo>
                        <a:pt x="485725" y="218"/>
                      </a:lnTo>
                      <a:lnTo>
                        <a:pt x="485725" y="565990"/>
                      </a:lnTo>
                      <a:lnTo>
                        <a:pt x="777" y="565990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86" name="Freeform: Shape 1885">
                  <a:extLst>
                    <a:ext uri="{FF2B5EF4-FFF2-40B4-BE49-F238E27FC236}">
                      <a16:creationId xmlns:a16="http://schemas.microsoft.com/office/drawing/2014/main" id="{9A58F739-034B-4CD9-9CED-8058B2E7D4ED}"/>
                    </a:ext>
                  </a:extLst>
                </p:cNvPr>
                <p:cNvSpPr/>
                <p:nvPr/>
              </p:nvSpPr>
              <p:spPr>
                <a:xfrm>
                  <a:off x="3512575" y="4793674"/>
                  <a:ext cx="151887" cy="277234"/>
                </a:xfrm>
                <a:custGeom>
                  <a:avLst/>
                  <a:gdLst>
                    <a:gd name="connsiteX0" fmla="*/ 24492 w 151887"/>
                    <a:gd name="connsiteY0" fmla="*/ 264137 h 277234"/>
                    <a:gd name="connsiteX1" fmla="*/ 15197 w 151887"/>
                    <a:gd name="connsiteY1" fmla="*/ 139956 h 277234"/>
                    <a:gd name="connsiteX2" fmla="*/ 46892 w 151887"/>
                    <a:gd name="connsiteY2" fmla="*/ 81705 h 277234"/>
                    <a:gd name="connsiteX3" fmla="*/ 48451 w 151887"/>
                    <a:gd name="connsiteY3" fmla="*/ 4171 h 277234"/>
                    <a:gd name="connsiteX4" fmla="*/ 94001 w 151887"/>
                    <a:gd name="connsiteY4" fmla="*/ 39792 h 277234"/>
                    <a:gd name="connsiteX5" fmla="*/ 70158 w 151887"/>
                    <a:gd name="connsiteY5" fmla="*/ 107684 h 277234"/>
                    <a:gd name="connsiteX6" fmla="*/ 85399 w 151887"/>
                    <a:gd name="connsiteY6" fmla="*/ 196822 h 277234"/>
                    <a:gd name="connsiteX7" fmla="*/ 145382 w 151887"/>
                    <a:gd name="connsiteY7" fmla="*/ 96715 h 277234"/>
                    <a:gd name="connsiteX8" fmla="*/ 151040 w 151887"/>
                    <a:gd name="connsiteY8" fmla="*/ 230826 h 277234"/>
                    <a:gd name="connsiteX9" fmla="*/ 145786 w 151887"/>
                    <a:gd name="connsiteY9" fmla="*/ 251148 h 277234"/>
                    <a:gd name="connsiteX10" fmla="*/ 128178 w 151887"/>
                    <a:gd name="connsiteY10" fmla="*/ 261655 h 277234"/>
                    <a:gd name="connsiteX11" fmla="*/ 5267 w 151887"/>
                    <a:gd name="connsiteY11" fmla="*/ 257902 h 277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887" h="277234">
                      <a:moveTo>
                        <a:pt x="24492" y="264137"/>
                      </a:moveTo>
                      <a:cubicBezTo>
                        <a:pt x="-4201" y="230307"/>
                        <a:pt x="-8184" y="177713"/>
                        <a:pt x="15197" y="139956"/>
                      </a:cubicBezTo>
                      <a:cubicBezTo>
                        <a:pt x="26974" y="120905"/>
                        <a:pt x="45391" y="104047"/>
                        <a:pt x="46892" y="81705"/>
                      </a:cubicBezTo>
                      <a:cubicBezTo>
                        <a:pt x="48739" y="54513"/>
                        <a:pt x="26743" y="20567"/>
                        <a:pt x="48451" y="4171"/>
                      </a:cubicBezTo>
                      <a:cubicBezTo>
                        <a:pt x="67733" y="-10320"/>
                        <a:pt x="94925" y="15717"/>
                        <a:pt x="94001" y="39792"/>
                      </a:cubicBezTo>
                      <a:cubicBezTo>
                        <a:pt x="93077" y="63866"/>
                        <a:pt x="77374" y="84649"/>
                        <a:pt x="70158" y="107684"/>
                      </a:cubicBezTo>
                      <a:cubicBezTo>
                        <a:pt x="60805" y="137532"/>
                        <a:pt x="66636" y="171767"/>
                        <a:pt x="85399" y="196822"/>
                      </a:cubicBezTo>
                      <a:cubicBezTo>
                        <a:pt x="105374" y="163453"/>
                        <a:pt x="125350" y="130084"/>
                        <a:pt x="145382" y="96715"/>
                      </a:cubicBezTo>
                      <a:cubicBezTo>
                        <a:pt x="151271" y="141111"/>
                        <a:pt x="153176" y="186084"/>
                        <a:pt x="151040" y="230826"/>
                      </a:cubicBezTo>
                      <a:cubicBezTo>
                        <a:pt x="150694" y="237927"/>
                        <a:pt x="150116" y="245490"/>
                        <a:pt x="145786" y="251148"/>
                      </a:cubicBezTo>
                      <a:cubicBezTo>
                        <a:pt x="141572" y="256690"/>
                        <a:pt x="134702" y="259288"/>
                        <a:pt x="128178" y="261655"/>
                      </a:cubicBezTo>
                      <a:cubicBezTo>
                        <a:pt x="87304" y="276492"/>
                        <a:pt x="35519" y="289193"/>
                        <a:pt x="5267" y="257902"/>
                      </a:cubicBezTo>
                    </a:path>
                  </a:pathLst>
                </a:custGeom>
                <a:solidFill>
                  <a:srgbClr val="CDC2B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87" name="Freeform: Shape 1886">
                  <a:extLst>
                    <a:ext uri="{FF2B5EF4-FFF2-40B4-BE49-F238E27FC236}">
                      <a16:creationId xmlns:a16="http://schemas.microsoft.com/office/drawing/2014/main" id="{E3D43E72-CEF2-441F-A2BE-4E8EF0FB4BC9}"/>
                    </a:ext>
                  </a:extLst>
                </p:cNvPr>
                <p:cNvSpPr/>
                <p:nvPr/>
              </p:nvSpPr>
              <p:spPr>
                <a:xfrm>
                  <a:off x="3318851" y="4637307"/>
                  <a:ext cx="550463" cy="424056"/>
                </a:xfrm>
                <a:custGeom>
                  <a:avLst/>
                  <a:gdLst>
                    <a:gd name="connsiteX0" fmla="*/ 180402 w 550463"/>
                    <a:gd name="connsiteY0" fmla="*/ 193272 h 424056"/>
                    <a:gd name="connsiteX1" fmla="*/ 59858 w 550463"/>
                    <a:gd name="connsiteY1" fmla="*/ 90971 h 424056"/>
                    <a:gd name="connsiteX2" fmla="*/ 741 w 550463"/>
                    <a:gd name="connsiteY2" fmla="*/ 9223 h 424056"/>
                    <a:gd name="connsiteX3" fmla="*/ 71405 w 550463"/>
                    <a:gd name="connsiteY3" fmla="*/ 25676 h 424056"/>
                    <a:gd name="connsiteX4" fmla="*/ 132369 w 550463"/>
                    <a:gd name="connsiteY4" fmla="*/ 77577 h 424056"/>
                    <a:gd name="connsiteX5" fmla="*/ 182076 w 550463"/>
                    <a:gd name="connsiteY5" fmla="*/ 59392 h 424056"/>
                    <a:gd name="connsiteX6" fmla="*/ 182423 w 550463"/>
                    <a:gd name="connsiteY6" fmla="*/ 106847 h 424056"/>
                    <a:gd name="connsiteX7" fmla="*/ 231783 w 550463"/>
                    <a:gd name="connsiteY7" fmla="*/ 237206 h 424056"/>
                    <a:gd name="connsiteX8" fmla="*/ 236518 w 550463"/>
                    <a:gd name="connsiteY8" fmla="*/ 362830 h 424056"/>
                    <a:gd name="connsiteX9" fmla="*/ 297771 w 550463"/>
                    <a:gd name="connsiteY9" fmla="*/ 401684 h 424056"/>
                    <a:gd name="connsiteX10" fmla="*/ 321730 w 550463"/>
                    <a:gd name="connsiteY10" fmla="*/ 342162 h 424056"/>
                    <a:gd name="connsiteX11" fmla="*/ 317111 w 550463"/>
                    <a:gd name="connsiteY11" fmla="*/ 274039 h 424056"/>
                    <a:gd name="connsiteX12" fmla="*/ 340550 w 550463"/>
                    <a:gd name="connsiteY12" fmla="*/ 218270 h 424056"/>
                    <a:gd name="connsiteX13" fmla="*/ 335528 w 550463"/>
                    <a:gd name="connsiteY13" fmla="*/ 113717 h 424056"/>
                    <a:gd name="connsiteX14" fmla="*/ 410983 w 550463"/>
                    <a:gd name="connsiteY14" fmla="*/ 78212 h 424056"/>
                    <a:gd name="connsiteX15" fmla="*/ 550463 w 550463"/>
                    <a:gd name="connsiteY15" fmla="*/ 71111 h 424056"/>
                    <a:gd name="connsiteX16" fmla="*/ 396608 w 550463"/>
                    <a:gd name="connsiteY16" fmla="*/ 137907 h 424056"/>
                    <a:gd name="connsiteX17" fmla="*/ 382002 w 550463"/>
                    <a:gd name="connsiteY17" fmla="*/ 189115 h 424056"/>
                    <a:gd name="connsiteX18" fmla="*/ 366588 w 550463"/>
                    <a:gd name="connsiteY18" fmla="*/ 337428 h 424056"/>
                    <a:gd name="connsiteX19" fmla="*/ 358101 w 550463"/>
                    <a:gd name="connsiteY19" fmla="*/ 368488 h 424056"/>
                    <a:gd name="connsiteX20" fmla="*/ 334777 w 550463"/>
                    <a:gd name="connsiteY20" fmla="*/ 386673 h 424056"/>
                    <a:gd name="connsiteX21" fmla="*/ 169260 w 550463"/>
                    <a:gd name="connsiteY21" fmla="*/ 408207 h 424056"/>
                    <a:gd name="connsiteX22" fmla="*/ 180402 w 550463"/>
                    <a:gd name="connsiteY22" fmla="*/ 193272 h 4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0463" h="424056">
                      <a:moveTo>
                        <a:pt x="180402" y="193272"/>
                      </a:moveTo>
                      <a:cubicBezTo>
                        <a:pt x="144320" y="154707"/>
                        <a:pt x="103792" y="120299"/>
                        <a:pt x="59858" y="90971"/>
                      </a:cubicBezTo>
                      <a:cubicBezTo>
                        <a:pt x="30126" y="71111"/>
                        <a:pt x="-5610" y="44381"/>
                        <a:pt x="741" y="9223"/>
                      </a:cubicBezTo>
                      <a:cubicBezTo>
                        <a:pt x="19446" y="-10753"/>
                        <a:pt x="53508" y="4951"/>
                        <a:pt x="71405" y="25676"/>
                      </a:cubicBezTo>
                      <a:cubicBezTo>
                        <a:pt x="89301" y="46402"/>
                        <a:pt x="105351" y="73478"/>
                        <a:pt x="132369" y="77577"/>
                      </a:cubicBezTo>
                      <a:cubicBezTo>
                        <a:pt x="144897" y="61990"/>
                        <a:pt x="167759" y="45363"/>
                        <a:pt x="182076" y="59392"/>
                      </a:cubicBezTo>
                      <a:cubicBezTo>
                        <a:pt x="193969" y="70996"/>
                        <a:pt x="185309" y="90509"/>
                        <a:pt x="182423" y="106847"/>
                      </a:cubicBezTo>
                      <a:cubicBezTo>
                        <a:pt x="174283" y="153437"/>
                        <a:pt x="220122" y="191367"/>
                        <a:pt x="231783" y="237206"/>
                      </a:cubicBezTo>
                      <a:cubicBezTo>
                        <a:pt x="242175" y="278022"/>
                        <a:pt x="224452" y="322418"/>
                        <a:pt x="236518" y="362830"/>
                      </a:cubicBezTo>
                      <a:cubicBezTo>
                        <a:pt x="244369" y="389098"/>
                        <a:pt x="272773" y="412826"/>
                        <a:pt x="297771" y="401684"/>
                      </a:cubicBezTo>
                      <a:cubicBezTo>
                        <a:pt x="318728" y="392331"/>
                        <a:pt x="324270" y="364909"/>
                        <a:pt x="321730" y="342162"/>
                      </a:cubicBezTo>
                      <a:cubicBezTo>
                        <a:pt x="319247" y="319358"/>
                        <a:pt x="311569" y="296265"/>
                        <a:pt x="317111" y="274039"/>
                      </a:cubicBezTo>
                      <a:cubicBezTo>
                        <a:pt x="321961" y="254410"/>
                        <a:pt x="336567" y="238129"/>
                        <a:pt x="340550" y="218270"/>
                      </a:cubicBezTo>
                      <a:cubicBezTo>
                        <a:pt x="347478" y="183457"/>
                        <a:pt x="320229" y="145701"/>
                        <a:pt x="335528" y="113717"/>
                      </a:cubicBezTo>
                      <a:cubicBezTo>
                        <a:pt x="348113" y="87392"/>
                        <a:pt x="381944" y="80810"/>
                        <a:pt x="410983" y="78212"/>
                      </a:cubicBezTo>
                      <a:cubicBezTo>
                        <a:pt x="457342" y="74056"/>
                        <a:pt x="503874" y="71689"/>
                        <a:pt x="550463" y="71111"/>
                      </a:cubicBezTo>
                      <a:cubicBezTo>
                        <a:pt x="521136" y="120992"/>
                        <a:pt x="430612" y="91144"/>
                        <a:pt x="396608" y="137907"/>
                      </a:cubicBezTo>
                      <a:cubicBezTo>
                        <a:pt x="386043" y="152455"/>
                        <a:pt x="383849" y="171276"/>
                        <a:pt x="382002" y="189115"/>
                      </a:cubicBezTo>
                      <a:cubicBezTo>
                        <a:pt x="376864" y="238533"/>
                        <a:pt x="371726" y="288010"/>
                        <a:pt x="366588" y="337428"/>
                      </a:cubicBezTo>
                      <a:cubicBezTo>
                        <a:pt x="365491" y="348224"/>
                        <a:pt x="364163" y="359482"/>
                        <a:pt x="358101" y="368488"/>
                      </a:cubicBezTo>
                      <a:cubicBezTo>
                        <a:pt x="352559" y="376744"/>
                        <a:pt x="343610" y="382055"/>
                        <a:pt x="334777" y="386673"/>
                      </a:cubicBezTo>
                      <a:cubicBezTo>
                        <a:pt x="300080" y="404744"/>
                        <a:pt x="199685" y="446945"/>
                        <a:pt x="169260" y="408207"/>
                      </a:cubicBezTo>
                      <a:cubicBezTo>
                        <a:pt x="146918" y="379515"/>
                        <a:pt x="178439" y="230509"/>
                        <a:pt x="180402" y="193272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88" name="Freeform: Shape 1887">
                  <a:extLst>
                    <a:ext uri="{FF2B5EF4-FFF2-40B4-BE49-F238E27FC236}">
                      <a16:creationId xmlns:a16="http://schemas.microsoft.com/office/drawing/2014/main" id="{9F41AFB8-13AF-4962-961E-E111914737AC}"/>
                    </a:ext>
                  </a:extLst>
                </p:cNvPr>
                <p:cNvSpPr/>
                <p:nvPr/>
              </p:nvSpPr>
              <p:spPr>
                <a:xfrm>
                  <a:off x="3257183" y="4467329"/>
                  <a:ext cx="298993" cy="191328"/>
                </a:xfrm>
                <a:custGeom>
                  <a:avLst/>
                  <a:gdLst>
                    <a:gd name="connsiteX0" fmla="*/ 240222 w 298993"/>
                    <a:gd name="connsiteY0" fmla="*/ 14837 h 191328"/>
                    <a:gd name="connsiteX1" fmla="*/ 298993 w 298993"/>
                    <a:gd name="connsiteY1" fmla="*/ 6640 h 191328"/>
                    <a:gd name="connsiteX2" fmla="*/ 130185 w 298993"/>
                    <a:gd name="connsiteY2" fmla="*/ 52998 h 191328"/>
                    <a:gd name="connsiteX3" fmla="*/ 0 w 298993"/>
                    <a:gd name="connsiteY3" fmla="*/ 185262 h 191328"/>
                    <a:gd name="connsiteX4" fmla="*/ 240222 w 298993"/>
                    <a:gd name="connsiteY4" fmla="*/ 14837 h 191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93" h="191328">
                      <a:moveTo>
                        <a:pt x="240222" y="14837"/>
                      </a:moveTo>
                      <a:cubicBezTo>
                        <a:pt x="260775" y="14491"/>
                        <a:pt x="285715" y="22343"/>
                        <a:pt x="298993" y="6640"/>
                      </a:cubicBezTo>
                      <a:cubicBezTo>
                        <a:pt x="240107" y="-11142"/>
                        <a:pt x="171752" y="7621"/>
                        <a:pt x="130185" y="52998"/>
                      </a:cubicBezTo>
                      <a:cubicBezTo>
                        <a:pt x="85327" y="101955"/>
                        <a:pt x="66969" y="161592"/>
                        <a:pt x="0" y="185262"/>
                      </a:cubicBezTo>
                      <a:cubicBezTo>
                        <a:pt x="152932" y="229542"/>
                        <a:pt x="119909" y="16974"/>
                        <a:pt x="240222" y="14837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89" name="Freeform: Shape 1888">
                  <a:extLst>
                    <a:ext uri="{FF2B5EF4-FFF2-40B4-BE49-F238E27FC236}">
                      <a16:creationId xmlns:a16="http://schemas.microsoft.com/office/drawing/2014/main" id="{FE6F4939-0CAC-41AE-B163-15AC9C15DC8C}"/>
                    </a:ext>
                  </a:extLst>
                </p:cNvPr>
                <p:cNvSpPr/>
                <p:nvPr/>
              </p:nvSpPr>
              <p:spPr>
                <a:xfrm>
                  <a:off x="3190445" y="4359777"/>
                  <a:ext cx="348700" cy="380277"/>
                </a:xfrm>
                <a:custGeom>
                  <a:avLst/>
                  <a:gdLst>
                    <a:gd name="connsiteX0" fmla="*/ 190977 w 348700"/>
                    <a:gd name="connsiteY0" fmla="*/ 380278 h 380277"/>
                    <a:gd name="connsiteX1" fmla="*/ 0 w 348700"/>
                    <a:gd name="connsiteY1" fmla="*/ 293911 h 380277"/>
                    <a:gd name="connsiteX2" fmla="*/ 121641 w 348700"/>
                    <a:gd name="connsiteY2" fmla="*/ 209969 h 380277"/>
                    <a:gd name="connsiteX3" fmla="*/ 131109 w 348700"/>
                    <a:gd name="connsiteY3" fmla="*/ 173944 h 380277"/>
                    <a:gd name="connsiteX4" fmla="*/ 213781 w 348700"/>
                    <a:gd name="connsiteY4" fmla="*/ 31751 h 380277"/>
                    <a:gd name="connsiteX5" fmla="*/ 265740 w 348700"/>
                    <a:gd name="connsiteY5" fmla="*/ 402 h 380277"/>
                    <a:gd name="connsiteX6" fmla="*/ 199925 w 348700"/>
                    <a:gd name="connsiteY6" fmla="*/ 180641 h 380277"/>
                    <a:gd name="connsiteX7" fmla="*/ 232717 w 348700"/>
                    <a:gd name="connsiteY7" fmla="*/ 157952 h 380277"/>
                    <a:gd name="connsiteX8" fmla="*/ 348700 w 348700"/>
                    <a:gd name="connsiteY8" fmla="*/ 104319 h 380277"/>
                    <a:gd name="connsiteX9" fmla="*/ 223365 w 348700"/>
                    <a:gd name="connsiteY9" fmla="*/ 176888 h 380277"/>
                    <a:gd name="connsiteX10" fmla="*/ 190977 w 348700"/>
                    <a:gd name="connsiteY10" fmla="*/ 380278 h 38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700" h="380277">
                      <a:moveTo>
                        <a:pt x="190977" y="380278"/>
                      </a:moveTo>
                      <a:cubicBezTo>
                        <a:pt x="139653" y="330801"/>
                        <a:pt x="71010" y="299742"/>
                        <a:pt x="0" y="293911"/>
                      </a:cubicBezTo>
                      <a:cubicBezTo>
                        <a:pt x="30194" y="253729"/>
                        <a:pt x="99992" y="255288"/>
                        <a:pt x="121641" y="209969"/>
                      </a:cubicBezTo>
                      <a:cubicBezTo>
                        <a:pt x="127010" y="198769"/>
                        <a:pt x="128453" y="186125"/>
                        <a:pt x="131109" y="173944"/>
                      </a:cubicBezTo>
                      <a:cubicBezTo>
                        <a:pt x="142886" y="119849"/>
                        <a:pt x="178853" y="74761"/>
                        <a:pt x="213781" y="31751"/>
                      </a:cubicBezTo>
                      <a:cubicBezTo>
                        <a:pt x="227175" y="15239"/>
                        <a:pt x="244783" y="-2946"/>
                        <a:pt x="265740" y="402"/>
                      </a:cubicBezTo>
                      <a:cubicBezTo>
                        <a:pt x="233872" y="56229"/>
                        <a:pt x="211472" y="117425"/>
                        <a:pt x="199925" y="180641"/>
                      </a:cubicBezTo>
                      <a:cubicBezTo>
                        <a:pt x="212742" y="188493"/>
                        <a:pt x="225385" y="171000"/>
                        <a:pt x="232717" y="157952"/>
                      </a:cubicBezTo>
                      <a:cubicBezTo>
                        <a:pt x="255290" y="117829"/>
                        <a:pt x="304362" y="95140"/>
                        <a:pt x="348700" y="104319"/>
                      </a:cubicBezTo>
                      <a:cubicBezTo>
                        <a:pt x="312849" y="134686"/>
                        <a:pt x="257542" y="139940"/>
                        <a:pt x="223365" y="176888"/>
                      </a:cubicBezTo>
                      <a:cubicBezTo>
                        <a:pt x="174235" y="230175"/>
                        <a:pt x="173773" y="314117"/>
                        <a:pt x="190977" y="3802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0" name="Freeform: Shape 1889">
                  <a:extLst>
                    <a:ext uri="{FF2B5EF4-FFF2-40B4-BE49-F238E27FC236}">
                      <a16:creationId xmlns:a16="http://schemas.microsoft.com/office/drawing/2014/main" id="{87D4C05B-3EA5-48ED-91F5-63BE9C93D302}"/>
                    </a:ext>
                  </a:extLst>
                </p:cNvPr>
                <p:cNvSpPr/>
                <p:nvPr/>
              </p:nvSpPr>
              <p:spPr>
                <a:xfrm>
                  <a:off x="3419844" y="4546568"/>
                  <a:ext cx="411778" cy="253100"/>
                </a:xfrm>
                <a:custGeom>
                  <a:avLst/>
                  <a:gdLst>
                    <a:gd name="connsiteX0" fmla="*/ 216579 w 411778"/>
                    <a:gd name="connsiteY0" fmla="*/ 8629 h 253100"/>
                    <a:gd name="connsiteX1" fmla="*/ 296249 w 411778"/>
                    <a:gd name="connsiteY1" fmla="*/ 51466 h 253100"/>
                    <a:gd name="connsiteX2" fmla="*/ 359177 w 411778"/>
                    <a:gd name="connsiteY2" fmla="*/ 92745 h 253100"/>
                    <a:gd name="connsiteX3" fmla="*/ 411193 w 411778"/>
                    <a:gd name="connsiteY3" fmla="*/ 166988 h 253100"/>
                    <a:gd name="connsiteX4" fmla="*/ 294575 w 411778"/>
                    <a:gd name="connsiteY4" fmla="*/ 103887 h 253100"/>
                    <a:gd name="connsiteX5" fmla="*/ 170971 w 411778"/>
                    <a:gd name="connsiteY5" fmla="*/ 59145 h 253100"/>
                    <a:gd name="connsiteX6" fmla="*/ 62608 w 411778"/>
                    <a:gd name="connsiteY6" fmla="*/ 121091 h 253100"/>
                    <a:gd name="connsiteX7" fmla="*/ 42576 w 411778"/>
                    <a:gd name="connsiteY7" fmla="*/ 253066 h 253100"/>
                    <a:gd name="connsiteX8" fmla="*/ 1066 w 411778"/>
                    <a:gd name="connsiteY8" fmla="*/ 166757 h 253100"/>
                    <a:gd name="connsiteX9" fmla="*/ 216579 w 411778"/>
                    <a:gd name="connsiteY9" fmla="*/ 8629 h 25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78" h="253100">
                      <a:moveTo>
                        <a:pt x="216579" y="8629"/>
                      </a:moveTo>
                      <a:cubicBezTo>
                        <a:pt x="245272" y="18155"/>
                        <a:pt x="270963" y="34897"/>
                        <a:pt x="296249" y="51466"/>
                      </a:cubicBezTo>
                      <a:cubicBezTo>
                        <a:pt x="317206" y="65207"/>
                        <a:pt x="338221" y="78947"/>
                        <a:pt x="359177" y="92745"/>
                      </a:cubicBezTo>
                      <a:cubicBezTo>
                        <a:pt x="386022" y="110353"/>
                        <a:pt x="416389" y="135351"/>
                        <a:pt x="411193" y="166988"/>
                      </a:cubicBezTo>
                      <a:cubicBezTo>
                        <a:pt x="369280" y="152555"/>
                        <a:pt x="332563" y="126691"/>
                        <a:pt x="294575" y="103887"/>
                      </a:cubicBezTo>
                      <a:cubicBezTo>
                        <a:pt x="256588" y="81083"/>
                        <a:pt x="215251" y="60646"/>
                        <a:pt x="170971" y="59145"/>
                      </a:cubicBezTo>
                      <a:cubicBezTo>
                        <a:pt x="126691" y="57702"/>
                        <a:pt x="79004" y="79755"/>
                        <a:pt x="62608" y="121091"/>
                      </a:cubicBezTo>
                      <a:cubicBezTo>
                        <a:pt x="52967" y="145569"/>
                        <a:pt x="82699" y="255318"/>
                        <a:pt x="42576" y="253066"/>
                      </a:cubicBezTo>
                      <a:cubicBezTo>
                        <a:pt x="15615" y="251565"/>
                        <a:pt x="3318" y="185520"/>
                        <a:pt x="1066" y="166757"/>
                      </a:cubicBezTo>
                      <a:cubicBezTo>
                        <a:pt x="-12732" y="50485"/>
                        <a:pt x="110006" y="-26702"/>
                        <a:pt x="216579" y="862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1" name="Freeform: Shape 1890">
                  <a:extLst>
                    <a:ext uri="{FF2B5EF4-FFF2-40B4-BE49-F238E27FC236}">
                      <a16:creationId xmlns:a16="http://schemas.microsoft.com/office/drawing/2014/main" id="{B3799379-6D8B-48BA-B7F3-F3BDFFE78CAF}"/>
                    </a:ext>
                  </a:extLst>
                </p:cNvPr>
                <p:cNvSpPr/>
                <p:nvPr/>
              </p:nvSpPr>
              <p:spPr>
                <a:xfrm>
                  <a:off x="3544872" y="4580416"/>
                  <a:ext cx="280267" cy="458151"/>
                </a:xfrm>
                <a:custGeom>
                  <a:avLst/>
                  <a:gdLst>
                    <a:gd name="connsiteX0" fmla="*/ 64071 w 280267"/>
                    <a:gd name="connsiteY0" fmla="*/ 212983 h 458151"/>
                    <a:gd name="connsiteX1" fmla="*/ 36533 w 280267"/>
                    <a:gd name="connsiteY1" fmla="*/ 144687 h 458151"/>
                    <a:gd name="connsiteX2" fmla="*/ 12055 w 280267"/>
                    <a:gd name="connsiteY2" fmla="*/ 47120 h 458151"/>
                    <a:gd name="connsiteX3" fmla="*/ 91090 w 280267"/>
                    <a:gd name="connsiteY3" fmla="*/ 5784 h 458151"/>
                    <a:gd name="connsiteX4" fmla="*/ 117820 w 280267"/>
                    <a:gd name="connsiteY4" fmla="*/ 98386 h 458151"/>
                    <a:gd name="connsiteX5" fmla="*/ 159964 w 280267"/>
                    <a:gd name="connsiteY5" fmla="*/ 180596 h 458151"/>
                    <a:gd name="connsiteX6" fmla="*/ 162735 w 280267"/>
                    <a:gd name="connsiteY6" fmla="*/ 91342 h 458151"/>
                    <a:gd name="connsiteX7" fmla="*/ 179189 w 280267"/>
                    <a:gd name="connsiteY7" fmla="*/ 52258 h 458151"/>
                    <a:gd name="connsiteX8" fmla="*/ 217003 w 280267"/>
                    <a:gd name="connsiteY8" fmla="*/ 62188 h 458151"/>
                    <a:gd name="connsiteX9" fmla="*/ 259551 w 280267"/>
                    <a:gd name="connsiteY9" fmla="*/ 90881 h 458151"/>
                    <a:gd name="connsiteX10" fmla="*/ 279700 w 280267"/>
                    <a:gd name="connsiteY10" fmla="*/ 113569 h 458151"/>
                    <a:gd name="connsiteX11" fmla="*/ 228665 w 280267"/>
                    <a:gd name="connsiteY11" fmla="*/ 155829 h 458151"/>
                    <a:gd name="connsiteX12" fmla="*/ 141952 w 280267"/>
                    <a:gd name="connsiteY12" fmla="*/ 244909 h 458151"/>
                    <a:gd name="connsiteX13" fmla="*/ 119263 w 280267"/>
                    <a:gd name="connsiteY13" fmla="*/ 370534 h 458151"/>
                    <a:gd name="connsiteX14" fmla="*/ 9110 w 280267"/>
                    <a:gd name="connsiteY14" fmla="*/ 423070 h 458151"/>
                    <a:gd name="connsiteX15" fmla="*/ 64071 w 280267"/>
                    <a:gd name="connsiteY15" fmla="*/ 212983 h 45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0267" h="458151">
                      <a:moveTo>
                        <a:pt x="64071" y="212983"/>
                      </a:moveTo>
                      <a:cubicBezTo>
                        <a:pt x="66496" y="188043"/>
                        <a:pt x="49985" y="165817"/>
                        <a:pt x="36533" y="144687"/>
                      </a:cubicBezTo>
                      <a:cubicBezTo>
                        <a:pt x="18001" y="115590"/>
                        <a:pt x="3453" y="80546"/>
                        <a:pt x="12055" y="47120"/>
                      </a:cubicBezTo>
                      <a:cubicBezTo>
                        <a:pt x="20657" y="13693"/>
                        <a:pt x="61473" y="-11940"/>
                        <a:pt x="91090" y="5784"/>
                      </a:cubicBezTo>
                      <a:cubicBezTo>
                        <a:pt x="120129" y="23219"/>
                        <a:pt x="119147" y="64555"/>
                        <a:pt x="117820" y="98386"/>
                      </a:cubicBezTo>
                      <a:cubicBezTo>
                        <a:pt x="116492" y="132217"/>
                        <a:pt x="126422" y="175631"/>
                        <a:pt x="159964" y="180596"/>
                      </a:cubicBezTo>
                      <a:cubicBezTo>
                        <a:pt x="160888" y="150864"/>
                        <a:pt x="161811" y="121074"/>
                        <a:pt x="162735" y="91342"/>
                      </a:cubicBezTo>
                      <a:cubicBezTo>
                        <a:pt x="163197" y="76390"/>
                        <a:pt x="165564" y="58435"/>
                        <a:pt x="179189" y="52258"/>
                      </a:cubicBezTo>
                      <a:cubicBezTo>
                        <a:pt x="191659" y="46600"/>
                        <a:pt x="205687" y="54567"/>
                        <a:pt x="217003" y="62188"/>
                      </a:cubicBezTo>
                      <a:cubicBezTo>
                        <a:pt x="231205" y="71771"/>
                        <a:pt x="245349" y="81355"/>
                        <a:pt x="259551" y="90881"/>
                      </a:cubicBezTo>
                      <a:cubicBezTo>
                        <a:pt x="268153" y="96711"/>
                        <a:pt x="277448" y="103466"/>
                        <a:pt x="279700" y="113569"/>
                      </a:cubicBezTo>
                      <a:cubicBezTo>
                        <a:pt x="285011" y="137470"/>
                        <a:pt x="251873" y="148035"/>
                        <a:pt x="228665" y="155829"/>
                      </a:cubicBezTo>
                      <a:cubicBezTo>
                        <a:pt x="188137" y="169453"/>
                        <a:pt x="158059" y="205305"/>
                        <a:pt x="141952" y="244909"/>
                      </a:cubicBezTo>
                      <a:cubicBezTo>
                        <a:pt x="125787" y="284513"/>
                        <a:pt x="121745" y="327870"/>
                        <a:pt x="119263" y="370534"/>
                      </a:cubicBezTo>
                      <a:cubicBezTo>
                        <a:pt x="115452" y="434962"/>
                        <a:pt x="48946" y="500372"/>
                        <a:pt x="9110" y="423070"/>
                      </a:cubicBezTo>
                      <a:cubicBezTo>
                        <a:pt x="-27607" y="352175"/>
                        <a:pt x="58125" y="274237"/>
                        <a:pt x="64071" y="21298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2" name="Freeform: Shape 1891">
                  <a:extLst>
                    <a:ext uri="{FF2B5EF4-FFF2-40B4-BE49-F238E27FC236}">
                      <a16:creationId xmlns:a16="http://schemas.microsoft.com/office/drawing/2014/main" id="{8F6587F5-6263-4498-8C09-F250E507445A}"/>
                    </a:ext>
                  </a:extLst>
                </p:cNvPr>
                <p:cNvSpPr/>
                <p:nvPr/>
              </p:nvSpPr>
              <p:spPr>
                <a:xfrm>
                  <a:off x="3482897" y="4631981"/>
                  <a:ext cx="339596" cy="404340"/>
                </a:xfrm>
                <a:custGeom>
                  <a:avLst/>
                  <a:gdLst>
                    <a:gd name="connsiteX0" fmla="*/ 1576 w 339596"/>
                    <a:gd name="connsiteY0" fmla="*/ 148775 h 404340"/>
                    <a:gd name="connsiteX1" fmla="*/ 25650 w 339596"/>
                    <a:gd name="connsiteY1" fmla="*/ 84404 h 404340"/>
                    <a:gd name="connsiteX2" fmla="*/ 87828 w 339596"/>
                    <a:gd name="connsiteY2" fmla="*/ 249459 h 404340"/>
                    <a:gd name="connsiteX3" fmla="*/ 96892 w 339596"/>
                    <a:gd name="connsiteY3" fmla="*/ 270301 h 404340"/>
                    <a:gd name="connsiteX4" fmla="*/ 131646 w 339596"/>
                    <a:gd name="connsiteY4" fmla="*/ 236412 h 404340"/>
                    <a:gd name="connsiteX5" fmla="*/ 113403 w 339596"/>
                    <a:gd name="connsiteY5" fmla="*/ 0 h 404340"/>
                    <a:gd name="connsiteX6" fmla="*/ 131589 w 339596"/>
                    <a:gd name="connsiteY6" fmla="*/ 58367 h 404340"/>
                    <a:gd name="connsiteX7" fmla="*/ 166978 w 339596"/>
                    <a:gd name="connsiteY7" fmla="*/ 279480 h 404340"/>
                    <a:gd name="connsiteX8" fmla="*/ 175118 w 339596"/>
                    <a:gd name="connsiteY8" fmla="*/ 189880 h 404340"/>
                    <a:gd name="connsiteX9" fmla="*/ 239547 w 339596"/>
                    <a:gd name="connsiteY9" fmla="*/ 105938 h 404340"/>
                    <a:gd name="connsiteX10" fmla="*/ 339596 w 339596"/>
                    <a:gd name="connsiteY10" fmla="*/ 95893 h 404340"/>
                    <a:gd name="connsiteX11" fmla="*/ 182623 w 339596"/>
                    <a:gd name="connsiteY11" fmla="*/ 332247 h 404340"/>
                    <a:gd name="connsiteX12" fmla="*/ 68661 w 339596"/>
                    <a:gd name="connsiteY12" fmla="*/ 377220 h 404340"/>
                    <a:gd name="connsiteX13" fmla="*/ 45857 w 339596"/>
                    <a:gd name="connsiteY13" fmla="*/ 261583 h 404340"/>
                    <a:gd name="connsiteX14" fmla="*/ 1576 w 339596"/>
                    <a:gd name="connsiteY14" fmla="*/ 148775 h 40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9596" h="404340">
                      <a:moveTo>
                        <a:pt x="1576" y="148775"/>
                      </a:moveTo>
                      <a:cubicBezTo>
                        <a:pt x="-3504" y="124643"/>
                        <a:pt x="3482" y="95258"/>
                        <a:pt x="25650" y="84404"/>
                      </a:cubicBezTo>
                      <a:cubicBezTo>
                        <a:pt x="67737" y="126894"/>
                        <a:pt x="78648" y="190342"/>
                        <a:pt x="87828" y="249459"/>
                      </a:cubicBezTo>
                      <a:cubicBezTo>
                        <a:pt x="89040" y="257138"/>
                        <a:pt x="90657" y="265624"/>
                        <a:pt x="96892" y="270301"/>
                      </a:cubicBezTo>
                      <a:cubicBezTo>
                        <a:pt x="112941" y="282193"/>
                        <a:pt x="130607" y="256329"/>
                        <a:pt x="131646" y="236412"/>
                      </a:cubicBezTo>
                      <a:cubicBezTo>
                        <a:pt x="135803" y="156742"/>
                        <a:pt x="89386" y="76033"/>
                        <a:pt x="113403" y="0"/>
                      </a:cubicBezTo>
                      <a:cubicBezTo>
                        <a:pt x="131589" y="11258"/>
                        <a:pt x="132108" y="37006"/>
                        <a:pt x="131589" y="58367"/>
                      </a:cubicBezTo>
                      <a:cubicBezTo>
                        <a:pt x="129741" y="133418"/>
                        <a:pt x="141807" y="208758"/>
                        <a:pt x="166978" y="279480"/>
                      </a:cubicBezTo>
                      <a:cubicBezTo>
                        <a:pt x="146483" y="255001"/>
                        <a:pt x="159993" y="217995"/>
                        <a:pt x="175118" y="189880"/>
                      </a:cubicBezTo>
                      <a:cubicBezTo>
                        <a:pt x="191976" y="158532"/>
                        <a:pt x="210854" y="126952"/>
                        <a:pt x="239547" y="105938"/>
                      </a:cubicBezTo>
                      <a:cubicBezTo>
                        <a:pt x="268298" y="84923"/>
                        <a:pt x="309403" y="77072"/>
                        <a:pt x="339596" y="95893"/>
                      </a:cubicBezTo>
                      <a:cubicBezTo>
                        <a:pt x="240471" y="123835"/>
                        <a:pt x="169980" y="230004"/>
                        <a:pt x="182623" y="332247"/>
                      </a:cubicBezTo>
                      <a:cubicBezTo>
                        <a:pt x="191630" y="404816"/>
                        <a:pt x="107803" y="427735"/>
                        <a:pt x="68661" y="377220"/>
                      </a:cubicBezTo>
                      <a:cubicBezTo>
                        <a:pt x="47935" y="350490"/>
                        <a:pt x="54863" y="293509"/>
                        <a:pt x="45857" y="261583"/>
                      </a:cubicBezTo>
                      <a:cubicBezTo>
                        <a:pt x="34945" y="222672"/>
                        <a:pt x="9832" y="187917"/>
                        <a:pt x="1576" y="148775"/>
                      </a:cubicBezTo>
                      <a:close/>
                    </a:path>
                  </a:pathLst>
                </a:custGeom>
                <a:solidFill>
                  <a:srgbClr val="CC9F95">
                    <a:alpha val="43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3" name="Freeform: Shape 1892">
                  <a:extLst>
                    <a:ext uri="{FF2B5EF4-FFF2-40B4-BE49-F238E27FC236}">
                      <a16:creationId xmlns:a16="http://schemas.microsoft.com/office/drawing/2014/main" id="{0F4ACD3D-9405-4842-A856-F9821810F809}"/>
                    </a:ext>
                  </a:extLst>
                </p:cNvPr>
                <p:cNvSpPr/>
                <p:nvPr/>
              </p:nvSpPr>
              <p:spPr>
                <a:xfrm>
                  <a:off x="3458281" y="4291167"/>
                  <a:ext cx="410686" cy="214669"/>
                </a:xfrm>
                <a:custGeom>
                  <a:avLst/>
                  <a:gdLst>
                    <a:gd name="connsiteX0" fmla="*/ 84097 w 410686"/>
                    <a:gd name="connsiteY0" fmla="*/ 156880 h 214669"/>
                    <a:gd name="connsiteX1" fmla="*/ 217919 w 410686"/>
                    <a:gd name="connsiteY1" fmla="*/ 37606 h 214669"/>
                    <a:gd name="connsiteX2" fmla="*/ 410686 w 410686"/>
                    <a:gd name="connsiteY2" fmla="*/ 3313 h 214669"/>
                    <a:gd name="connsiteX3" fmla="*/ 308328 w 410686"/>
                    <a:gd name="connsiteY3" fmla="*/ 24039 h 214669"/>
                    <a:gd name="connsiteX4" fmla="*/ 241359 w 410686"/>
                    <a:gd name="connsiteY4" fmla="*/ 106249 h 214669"/>
                    <a:gd name="connsiteX5" fmla="*/ 242109 w 410686"/>
                    <a:gd name="connsiteY5" fmla="*/ 214670 h 214669"/>
                    <a:gd name="connsiteX6" fmla="*/ 46802 w 410686"/>
                    <a:gd name="connsiteY6" fmla="*/ 190191 h 214669"/>
                    <a:gd name="connsiteX7" fmla="*/ 84097 w 410686"/>
                    <a:gd name="connsiteY7" fmla="*/ 156880 h 21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0686" h="214669">
                      <a:moveTo>
                        <a:pt x="84097" y="156880"/>
                      </a:moveTo>
                      <a:cubicBezTo>
                        <a:pt x="143850" y="145276"/>
                        <a:pt x="170233" y="75363"/>
                        <a:pt x="217919" y="37606"/>
                      </a:cubicBezTo>
                      <a:cubicBezTo>
                        <a:pt x="270398" y="-4019"/>
                        <a:pt x="344006" y="-3153"/>
                        <a:pt x="410686" y="3313"/>
                      </a:cubicBezTo>
                      <a:cubicBezTo>
                        <a:pt x="381589" y="23058"/>
                        <a:pt x="341061" y="11165"/>
                        <a:pt x="308328" y="24039"/>
                      </a:cubicBezTo>
                      <a:cubicBezTo>
                        <a:pt x="274555" y="37317"/>
                        <a:pt x="256485" y="73284"/>
                        <a:pt x="241359" y="106249"/>
                      </a:cubicBezTo>
                      <a:cubicBezTo>
                        <a:pt x="225078" y="141812"/>
                        <a:pt x="211511" y="190307"/>
                        <a:pt x="242109" y="214670"/>
                      </a:cubicBezTo>
                      <a:cubicBezTo>
                        <a:pt x="179181" y="164558"/>
                        <a:pt x="113425" y="198389"/>
                        <a:pt x="46802" y="190191"/>
                      </a:cubicBezTo>
                      <a:cubicBezTo>
                        <a:pt x="-49898" y="178241"/>
                        <a:pt x="23767" y="168600"/>
                        <a:pt x="84097" y="156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4" name="Freeform: Shape 1893">
                  <a:extLst>
                    <a:ext uri="{FF2B5EF4-FFF2-40B4-BE49-F238E27FC236}">
                      <a16:creationId xmlns:a16="http://schemas.microsoft.com/office/drawing/2014/main" id="{17122D38-91A1-430B-87DE-E3E809B08E94}"/>
                    </a:ext>
                  </a:extLst>
                </p:cNvPr>
                <p:cNvSpPr/>
                <p:nvPr/>
              </p:nvSpPr>
              <p:spPr>
                <a:xfrm>
                  <a:off x="3622279" y="4394491"/>
                  <a:ext cx="323409" cy="300879"/>
                </a:xfrm>
                <a:custGeom>
                  <a:avLst/>
                  <a:gdLst>
                    <a:gd name="connsiteX0" fmla="*/ 225270 w 323409"/>
                    <a:gd name="connsiteY0" fmla="*/ 300880 h 300879"/>
                    <a:gd name="connsiteX1" fmla="*/ 291430 w 323409"/>
                    <a:gd name="connsiteY1" fmla="*/ 273803 h 300879"/>
                    <a:gd name="connsiteX2" fmla="*/ 323125 w 323409"/>
                    <a:gd name="connsiteY2" fmla="*/ 213012 h 300879"/>
                    <a:gd name="connsiteX3" fmla="*/ 300436 w 323409"/>
                    <a:gd name="connsiteY3" fmla="*/ 152509 h 300879"/>
                    <a:gd name="connsiteX4" fmla="*/ 296107 w 323409"/>
                    <a:gd name="connsiteY4" fmla="*/ 12509 h 300879"/>
                    <a:gd name="connsiteX5" fmla="*/ 198598 w 323409"/>
                    <a:gd name="connsiteY5" fmla="*/ 29194 h 300879"/>
                    <a:gd name="connsiteX6" fmla="*/ 110614 w 323409"/>
                    <a:gd name="connsiteY6" fmla="*/ 90736 h 300879"/>
                    <a:gd name="connsiteX7" fmla="*/ 0 w 323409"/>
                    <a:gd name="connsiteY7" fmla="*/ 86348 h 300879"/>
                    <a:gd name="connsiteX8" fmla="*/ 225270 w 323409"/>
                    <a:gd name="connsiteY8" fmla="*/ 300880 h 30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409" h="300879">
                      <a:moveTo>
                        <a:pt x="225270" y="300880"/>
                      </a:moveTo>
                      <a:cubicBezTo>
                        <a:pt x="248363" y="294471"/>
                        <a:pt x="271975" y="287775"/>
                        <a:pt x="291430" y="273803"/>
                      </a:cubicBezTo>
                      <a:cubicBezTo>
                        <a:pt x="310886" y="259832"/>
                        <a:pt x="325665" y="236855"/>
                        <a:pt x="323125" y="213012"/>
                      </a:cubicBezTo>
                      <a:cubicBezTo>
                        <a:pt x="320816" y="191478"/>
                        <a:pt x="305344" y="173581"/>
                        <a:pt x="300436" y="152509"/>
                      </a:cubicBezTo>
                      <a:cubicBezTo>
                        <a:pt x="289468" y="105342"/>
                        <a:pt x="330688" y="46340"/>
                        <a:pt x="296107" y="12509"/>
                      </a:cubicBezTo>
                      <a:cubicBezTo>
                        <a:pt x="270012" y="-13008"/>
                        <a:pt x="225443" y="4542"/>
                        <a:pt x="198598" y="29194"/>
                      </a:cubicBezTo>
                      <a:cubicBezTo>
                        <a:pt x="171694" y="53845"/>
                        <a:pt x="146870" y="86406"/>
                        <a:pt x="110614" y="90736"/>
                      </a:cubicBezTo>
                      <a:cubicBezTo>
                        <a:pt x="71183" y="95470"/>
                        <a:pt x="38334" y="71858"/>
                        <a:pt x="0" y="86348"/>
                      </a:cubicBezTo>
                      <a:cubicBezTo>
                        <a:pt x="8198" y="95354"/>
                        <a:pt x="256907" y="292047"/>
                        <a:pt x="225270" y="300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5" name="Freeform: Shape 1894">
                  <a:extLst>
                    <a:ext uri="{FF2B5EF4-FFF2-40B4-BE49-F238E27FC236}">
                      <a16:creationId xmlns:a16="http://schemas.microsoft.com/office/drawing/2014/main" id="{82832A22-6276-4901-9041-DAD4C62023C3}"/>
                    </a:ext>
                  </a:extLst>
                </p:cNvPr>
                <p:cNvSpPr/>
                <p:nvPr/>
              </p:nvSpPr>
              <p:spPr>
                <a:xfrm>
                  <a:off x="3042698" y="4660443"/>
                  <a:ext cx="382889" cy="479115"/>
                </a:xfrm>
                <a:custGeom>
                  <a:avLst/>
                  <a:gdLst>
                    <a:gd name="connsiteX0" fmla="*/ 238155 w 382889"/>
                    <a:gd name="connsiteY0" fmla="*/ 115405 h 479115"/>
                    <a:gd name="connsiteX1" fmla="*/ 53933 w 382889"/>
                    <a:gd name="connsiteY1" fmla="*/ 328898 h 479115"/>
                    <a:gd name="connsiteX2" fmla="*/ 3187 w 382889"/>
                    <a:gd name="connsiteY2" fmla="*/ 479116 h 479115"/>
                    <a:gd name="connsiteX3" fmla="*/ 135508 w 382889"/>
                    <a:gd name="connsiteY3" fmla="*/ 127645 h 479115"/>
                    <a:gd name="connsiteX4" fmla="*/ 207788 w 382889"/>
                    <a:gd name="connsiteY4" fmla="*/ 25632 h 479115"/>
                    <a:gd name="connsiteX5" fmla="*/ 230881 w 382889"/>
                    <a:gd name="connsiteY5" fmla="*/ 3117 h 479115"/>
                    <a:gd name="connsiteX6" fmla="*/ 382889 w 382889"/>
                    <a:gd name="connsiteY6" fmla="*/ 98144 h 479115"/>
                    <a:gd name="connsiteX7" fmla="*/ 238155 w 382889"/>
                    <a:gd name="connsiteY7" fmla="*/ 115405 h 47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89" h="479115">
                      <a:moveTo>
                        <a:pt x="238155" y="115405"/>
                      </a:moveTo>
                      <a:cubicBezTo>
                        <a:pt x="170898" y="181220"/>
                        <a:pt x="109183" y="252692"/>
                        <a:pt x="53933" y="328898"/>
                      </a:cubicBezTo>
                      <a:cubicBezTo>
                        <a:pt x="21892" y="373120"/>
                        <a:pt x="-9457" y="426003"/>
                        <a:pt x="3187" y="479116"/>
                      </a:cubicBezTo>
                      <a:cubicBezTo>
                        <a:pt x="-16846" y="352106"/>
                        <a:pt x="61207" y="232543"/>
                        <a:pt x="135508" y="127645"/>
                      </a:cubicBezTo>
                      <a:cubicBezTo>
                        <a:pt x="159582" y="93640"/>
                        <a:pt x="183714" y="59636"/>
                        <a:pt x="207788" y="25632"/>
                      </a:cubicBezTo>
                      <a:cubicBezTo>
                        <a:pt x="214081" y="16742"/>
                        <a:pt x="220894" y="7447"/>
                        <a:pt x="230881" y="3117"/>
                      </a:cubicBezTo>
                      <a:cubicBezTo>
                        <a:pt x="276778" y="-16743"/>
                        <a:pt x="361932" y="63447"/>
                        <a:pt x="382889" y="98144"/>
                      </a:cubicBezTo>
                      <a:cubicBezTo>
                        <a:pt x="343400" y="64890"/>
                        <a:pt x="272968" y="81401"/>
                        <a:pt x="238155" y="11540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6" name="Freeform: Shape 1895">
                  <a:extLst>
                    <a:ext uri="{FF2B5EF4-FFF2-40B4-BE49-F238E27FC236}">
                      <a16:creationId xmlns:a16="http://schemas.microsoft.com/office/drawing/2014/main" id="{8FA34CD3-A00A-4EE6-B28E-C648733F92FA}"/>
                    </a:ext>
                  </a:extLst>
                </p:cNvPr>
                <p:cNvSpPr/>
                <p:nvPr/>
              </p:nvSpPr>
              <p:spPr>
                <a:xfrm>
                  <a:off x="3351459" y="4765457"/>
                  <a:ext cx="234218" cy="420691"/>
                </a:xfrm>
                <a:custGeom>
                  <a:avLst/>
                  <a:gdLst>
                    <a:gd name="connsiteX0" fmla="*/ 167654 w 234218"/>
                    <a:gd name="connsiteY0" fmla="*/ 119678 h 420691"/>
                    <a:gd name="connsiteX1" fmla="*/ 177064 w 234218"/>
                    <a:gd name="connsiteY1" fmla="*/ 169616 h 420691"/>
                    <a:gd name="connsiteX2" fmla="*/ 156569 w 234218"/>
                    <a:gd name="connsiteY2" fmla="*/ 208816 h 420691"/>
                    <a:gd name="connsiteX3" fmla="*/ 0 w 234218"/>
                    <a:gd name="connsiteY3" fmla="*/ 420692 h 420691"/>
                    <a:gd name="connsiteX4" fmla="*/ 234218 w 234218"/>
                    <a:gd name="connsiteY4" fmla="*/ 253789 h 420691"/>
                    <a:gd name="connsiteX5" fmla="*/ 172907 w 234218"/>
                    <a:gd name="connsiteY5" fmla="*/ 88156 h 420691"/>
                    <a:gd name="connsiteX6" fmla="*/ 115060 w 234218"/>
                    <a:gd name="connsiteY6" fmla="*/ 0 h 420691"/>
                    <a:gd name="connsiteX7" fmla="*/ 167654 w 234218"/>
                    <a:gd name="connsiteY7" fmla="*/ 119678 h 420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218" h="420691">
                      <a:moveTo>
                        <a:pt x="167654" y="119678"/>
                      </a:moveTo>
                      <a:cubicBezTo>
                        <a:pt x="173773" y="135728"/>
                        <a:pt x="180008" y="152701"/>
                        <a:pt x="177064" y="169616"/>
                      </a:cubicBezTo>
                      <a:cubicBezTo>
                        <a:pt x="174524" y="184280"/>
                        <a:pt x="165402" y="196808"/>
                        <a:pt x="156569" y="208816"/>
                      </a:cubicBezTo>
                      <a:cubicBezTo>
                        <a:pt x="104379" y="279422"/>
                        <a:pt x="52190" y="350086"/>
                        <a:pt x="0" y="420692"/>
                      </a:cubicBezTo>
                      <a:cubicBezTo>
                        <a:pt x="57674" y="342061"/>
                        <a:pt x="141097" y="282655"/>
                        <a:pt x="234218" y="253789"/>
                      </a:cubicBezTo>
                      <a:cubicBezTo>
                        <a:pt x="197270" y="207430"/>
                        <a:pt x="191208" y="144561"/>
                        <a:pt x="172907" y="88156"/>
                      </a:cubicBezTo>
                      <a:cubicBezTo>
                        <a:pt x="161880" y="54152"/>
                        <a:pt x="143464" y="21707"/>
                        <a:pt x="115060" y="0"/>
                      </a:cubicBezTo>
                      <a:cubicBezTo>
                        <a:pt x="128396" y="40528"/>
                        <a:pt x="152066" y="78920"/>
                        <a:pt x="167654" y="1196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7" name="Freeform: Shape 1896">
                  <a:extLst>
                    <a:ext uri="{FF2B5EF4-FFF2-40B4-BE49-F238E27FC236}">
                      <a16:creationId xmlns:a16="http://schemas.microsoft.com/office/drawing/2014/main" id="{7F3A85DF-9E73-4B4E-AAA0-E84434FC6835}"/>
                    </a:ext>
                  </a:extLst>
                </p:cNvPr>
                <p:cNvSpPr/>
                <p:nvPr/>
              </p:nvSpPr>
              <p:spPr>
                <a:xfrm>
                  <a:off x="2580864" y="4903766"/>
                  <a:ext cx="587873" cy="577685"/>
                </a:xfrm>
                <a:custGeom>
                  <a:avLst/>
                  <a:gdLst>
                    <a:gd name="connsiteX0" fmla="*/ 230398 w 587873"/>
                    <a:gd name="connsiteY0" fmla="*/ 115769 h 577685"/>
                    <a:gd name="connsiteX1" fmla="*/ 272139 w 587873"/>
                    <a:gd name="connsiteY1" fmla="*/ 126507 h 577685"/>
                    <a:gd name="connsiteX2" fmla="*/ 301120 w 587873"/>
                    <a:gd name="connsiteY2" fmla="*/ 156065 h 577685"/>
                    <a:gd name="connsiteX3" fmla="*/ 403016 w 587873"/>
                    <a:gd name="connsiteY3" fmla="*/ 293814 h 577685"/>
                    <a:gd name="connsiteX4" fmla="*/ 452493 w 587873"/>
                    <a:gd name="connsiteY4" fmla="*/ 372271 h 577685"/>
                    <a:gd name="connsiteX5" fmla="*/ 491693 w 587873"/>
                    <a:gd name="connsiteY5" fmla="*/ 498531 h 577685"/>
                    <a:gd name="connsiteX6" fmla="*/ 587874 w 587873"/>
                    <a:gd name="connsiteY6" fmla="*/ 577681 h 577685"/>
                    <a:gd name="connsiteX7" fmla="*/ 404691 w 587873"/>
                    <a:gd name="connsiteY7" fmla="*/ 426251 h 577685"/>
                    <a:gd name="connsiteX8" fmla="*/ 366415 w 587873"/>
                    <a:gd name="connsiteY8" fmla="*/ 376947 h 577685"/>
                    <a:gd name="connsiteX9" fmla="*/ 189755 w 587873"/>
                    <a:gd name="connsiteY9" fmla="*/ 291735 h 577685"/>
                    <a:gd name="connsiteX10" fmla="*/ 177054 w 587873"/>
                    <a:gd name="connsiteY10" fmla="*/ 277129 h 577685"/>
                    <a:gd name="connsiteX11" fmla="*/ 182770 w 587873"/>
                    <a:gd name="connsiteY11" fmla="*/ 257269 h 577685"/>
                    <a:gd name="connsiteX12" fmla="*/ 220238 w 587873"/>
                    <a:gd name="connsiteY12" fmla="*/ 193649 h 577685"/>
                    <a:gd name="connsiteX13" fmla="*/ 10498 w 587873"/>
                    <a:gd name="connsiteY13" fmla="*/ 38697 h 577685"/>
                    <a:gd name="connsiteX14" fmla="*/ 8015 w 587873"/>
                    <a:gd name="connsiteY14" fmla="*/ 363 h 577685"/>
                    <a:gd name="connsiteX15" fmla="*/ 230398 w 587873"/>
                    <a:gd name="connsiteY15" fmla="*/ 115769 h 57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7873" h="577685">
                      <a:moveTo>
                        <a:pt x="230398" y="115769"/>
                      </a:moveTo>
                      <a:cubicBezTo>
                        <a:pt x="244658" y="117962"/>
                        <a:pt x="259553" y="119348"/>
                        <a:pt x="272139" y="126507"/>
                      </a:cubicBezTo>
                      <a:cubicBezTo>
                        <a:pt x="284204" y="133377"/>
                        <a:pt x="292807" y="144865"/>
                        <a:pt x="301120" y="156065"/>
                      </a:cubicBezTo>
                      <a:cubicBezTo>
                        <a:pt x="335066" y="201962"/>
                        <a:pt x="369070" y="247917"/>
                        <a:pt x="403016" y="293814"/>
                      </a:cubicBezTo>
                      <a:cubicBezTo>
                        <a:pt x="421433" y="318754"/>
                        <a:pt x="440023" y="343925"/>
                        <a:pt x="452493" y="372271"/>
                      </a:cubicBezTo>
                      <a:cubicBezTo>
                        <a:pt x="470274" y="412626"/>
                        <a:pt x="474951" y="457714"/>
                        <a:pt x="491693" y="498531"/>
                      </a:cubicBezTo>
                      <a:cubicBezTo>
                        <a:pt x="508493" y="539347"/>
                        <a:pt x="543767" y="578143"/>
                        <a:pt x="587874" y="577681"/>
                      </a:cubicBezTo>
                      <a:cubicBezTo>
                        <a:pt x="505548" y="573236"/>
                        <a:pt x="449722" y="495298"/>
                        <a:pt x="404691" y="426251"/>
                      </a:cubicBezTo>
                      <a:cubicBezTo>
                        <a:pt x="393318" y="408758"/>
                        <a:pt x="381656" y="391207"/>
                        <a:pt x="366415" y="376947"/>
                      </a:cubicBezTo>
                      <a:cubicBezTo>
                        <a:pt x="318440" y="331974"/>
                        <a:pt x="244716" y="327818"/>
                        <a:pt x="189755" y="291735"/>
                      </a:cubicBezTo>
                      <a:cubicBezTo>
                        <a:pt x="184213" y="288098"/>
                        <a:pt x="178497" y="283595"/>
                        <a:pt x="177054" y="277129"/>
                      </a:cubicBezTo>
                      <a:cubicBezTo>
                        <a:pt x="175495" y="270201"/>
                        <a:pt x="179190" y="263331"/>
                        <a:pt x="182770" y="257269"/>
                      </a:cubicBezTo>
                      <a:cubicBezTo>
                        <a:pt x="195240" y="236082"/>
                        <a:pt x="207767" y="214894"/>
                        <a:pt x="220238" y="193649"/>
                      </a:cubicBezTo>
                      <a:cubicBezTo>
                        <a:pt x="139297" y="159760"/>
                        <a:pt x="66671" y="106127"/>
                        <a:pt x="10498" y="38697"/>
                      </a:cubicBezTo>
                      <a:cubicBezTo>
                        <a:pt x="857" y="27092"/>
                        <a:pt x="-6129" y="5616"/>
                        <a:pt x="8015" y="363"/>
                      </a:cubicBezTo>
                      <a:cubicBezTo>
                        <a:pt x="28741" y="-7316"/>
                        <a:pt x="189351" y="109418"/>
                        <a:pt x="230398" y="11576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8" name="Freeform: Shape 1897">
                  <a:extLst>
                    <a:ext uri="{FF2B5EF4-FFF2-40B4-BE49-F238E27FC236}">
                      <a16:creationId xmlns:a16="http://schemas.microsoft.com/office/drawing/2014/main" id="{C6DC5A8A-4E72-4B1D-9193-858A9B3507F7}"/>
                    </a:ext>
                  </a:extLst>
                </p:cNvPr>
                <p:cNvSpPr/>
                <p:nvPr/>
              </p:nvSpPr>
              <p:spPr>
                <a:xfrm>
                  <a:off x="2603143" y="5569177"/>
                  <a:ext cx="184334" cy="412469"/>
                </a:xfrm>
                <a:custGeom>
                  <a:avLst/>
                  <a:gdLst>
                    <a:gd name="connsiteX0" fmla="*/ 285 w 184334"/>
                    <a:gd name="connsiteY0" fmla="*/ 198562 h 412469"/>
                    <a:gd name="connsiteX1" fmla="*/ 15353 w 184334"/>
                    <a:gd name="connsiteY1" fmla="*/ 344393 h 412469"/>
                    <a:gd name="connsiteX2" fmla="*/ 16277 w 184334"/>
                    <a:gd name="connsiteY2" fmla="*/ 388385 h 412469"/>
                    <a:gd name="connsiteX3" fmla="*/ 48664 w 184334"/>
                    <a:gd name="connsiteY3" fmla="*/ 411882 h 412469"/>
                    <a:gd name="connsiteX4" fmla="*/ 67254 w 184334"/>
                    <a:gd name="connsiteY4" fmla="*/ 355651 h 412469"/>
                    <a:gd name="connsiteX5" fmla="*/ 184334 w 184334"/>
                    <a:gd name="connsiteY5" fmla="*/ 24443 h 412469"/>
                    <a:gd name="connsiteX6" fmla="*/ 285 w 184334"/>
                    <a:gd name="connsiteY6" fmla="*/ 198562 h 4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34" h="412469">
                      <a:moveTo>
                        <a:pt x="285" y="198562"/>
                      </a:moveTo>
                      <a:cubicBezTo>
                        <a:pt x="-2601" y="247461"/>
                        <a:pt x="17431" y="295494"/>
                        <a:pt x="15353" y="344393"/>
                      </a:cubicBezTo>
                      <a:cubicBezTo>
                        <a:pt x="14718" y="359115"/>
                        <a:pt x="12120" y="374241"/>
                        <a:pt x="16277" y="388385"/>
                      </a:cubicBezTo>
                      <a:cubicBezTo>
                        <a:pt x="20433" y="402529"/>
                        <a:pt x="34347" y="415403"/>
                        <a:pt x="48664" y="411882"/>
                      </a:cubicBezTo>
                      <a:cubicBezTo>
                        <a:pt x="69794" y="406744"/>
                        <a:pt x="69621" y="377243"/>
                        <a:pt x="67254" y="355651"/>
                      </a:cubicBezTo>
                      <a:cubicBezTo>
                        <a:pt x="53398" y="229622"/>
                        <a:pt x="128911" y="128880"/>
                        <a:pt x="184334" y="24443"/>
                      </a:cubicBezTo>
                      <a:cubicBezTo>
                        <a:pt x="90693" y="-65792"/>
                        <a:pt x="5077" y="116872"/>
                        <a:pt x="285" y="198562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99" name="Freeform: Shape 1898">
                  <a:extLst>
                    <a:ext uri="{FF2B5EF4-FFF2-40B4-BE49-F238E27FC236}">
                      <a16:creationId xmlns:a16="http://schemas.microsoft.com/office/drawing/2014/main" id="{8D146B36-BDF1-4810-95AB-1DA7B2190513}"/>
                    </a:ext>
                  </a:extLst>
                </p:cNvPr>
                <p:cNvSpPr/>
                <p:nvPr/>
              </p:nvSpPr>
              <p:spPr>
                <a:xfrm>
                  <a:off x="2495386" y="4449606"/>
                  <a:ext cx="352190" cy="509079"/>
                </a:xfrm>
                <a:custGeom>
                  <a:avLst/>
                  <a:gdLst>
                    <a:gd name="connsiteX0" fmla="*/ 50367 w 352190"/>
                    <a:gd name="connsiteY0" fmla="*/ 149179 h 509079"/>
                    <a:gd name="connsiteX1" fmla="*/ 73864 w 352190"/>
                    <a:gd name="connsiteY1" fmla="*/ 320527 h 509079"/>
                    <a:gd name="connsiteX2" fmla="*/ 278985 w 352190"/>
                    <a:gd name="connsiteY2" fmla="*/ 445343 h 509079"/>
                    <a:gd name="connsiteX3" fmla="*/ 329097 w 352190"/>
                    <a:gd name="connsiteY3" fmla="*/ 463702 h 509079"/>
                    <a:gd name="connsiteX4" fmla="*/ 351554 w 352190"/>
                    <a:gd name="connsiteY4" fmla="*/ 509079 h 509079"/>
                    <a:gd name="connsiteX5" fmla="*/ 160231 w 352190"/>
                    <a:gd name="connsiteY5" fmla="*/ 457583 h 509079"/>
                    <a:gd name="connsiteX6" fmla="*/ 69361 w 352190"/>
                    <a:gd name="connsiteY6" fmla="*/ 389459 h 509079"/>
                    <a:gd name="connsiteX7" fmla="*/ 2103 w 352190"/>
                    <a:gd name="connsiteY7" fmla="*/ 176775 h 509079"/>
                    <a:gd name="connsiteX8" fmla="*/ 105270 w 352190"/>
                    <a:gd name="connsiteY8" fmla="*/ 0 h 509079"/>
                    <a:gd name="connsiteX9" fmla="*/ 50367 w 352190"/>
                    <a:gd name="connsiteY9" fmla="*/ 149179 h 509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190" h="509079">
                      <a:moveTo>
                        <a:pt x="50367" y="149179"/>
                      </a:moveTo>
                      <a:cubicBezTo>
                        <a:pt x="38763" y="207026"/>
                        <a:pt x="43497" y="269954"/>
                        <a:pt x="73864" y="320527"/>
                      </a:cubicBezTo>
                      <a:cubicBezTo>
                        <a:pt x="116182" y="391018"/>
                        <a:pt x="199200" y="425599"/>
                        <a:pt x="278985" y="445343"/>
                      </a:cubicBezTo>
                      <a:cubicBezTo>
                        <a:pt x="296363" y="449616"/>
                        <a:pt x="314259" y="453657"/>
                        <a:pt x="329097" y="463702"/>
                      </a:cubicBezTo>
                      <a:cubicBezTo>
                        <a:pt x="343876" y="473748"/>
                        <a:pt x="355018" y="491529"/>
                        <a:pt x="351554" y="509079"/>
                      </a:cubicBezTo>
                      <a:cubicBezTo>
                        <a:pt x="284989" y="506424"/>
                        <a:pt x="219118" y="488700"/>
                        <a:pt x="160231" y="457583"/>
                      </a:cubicBezTo>
                      <a:cubicBezTo>
                        <a:pt x="126631" y="439801"/>
                        <a:pt x="95052" y="417517"/>
                        <a:pt x="69361" y="389459"/>
                      </a:cubicBezTo>
                      <a:cubicBezTo>
                        <a:pt x="17518" y="332824"/>
                        <a:pt x="-7769" y="252923"/>
                        <a:pt x="2103" y="176775"/>
                      </a:cubicBezTo>
                      <a:cubicBezTo>
                        <a:pt x="10994" y="107901"/>
                        <a:pt x="48924" y="40874"/>
                        <a:pt x="105270" y="0"/>
                      </a:cubicBezTo>
                      <a:cubicBezTo>
                        <a:pt x="90260" y="47571"/>
                        <a:pt x="60932" y="96470"/>
                        <a:pt x="50367" y="14917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0" name="Freeform: Shape 1899">
                  <a:extLst>
                    <a:ext uri="{FF2B5EF4-FFF2-40B4-BE49-F238E27FC236}">
                      <a16:creationId xmlns:a16="http://schemas.microsoft.com/office/drawing/2014/main" id="{FB86588A-9671-487E-9E58-F2D0CE25FE3B}"/>
                    </a:ext>
                  </a:extLst>
                </p:cNvPr>
                <p:cNvSpPr/>
                <p:nvPr/>
              </p:nvSpPr>
              <p:spPr>
                <a:xfrm>
                  <a:off x="2938908" y="5796863"/>
                  <a:ext cx="722834" cy="451645"/>
                </a:xfrm>
                <a:custGeom>
                  <a:avLst/>
                  <a:gdLst>
                    <a:gd name="connsiteX0" fmla="*/ 430795 w 722834"/>
                    <a:gd name="connsiteY0" fmla="*/ 11693 h 451645"/>
                    <a:gd name="connsiteX1" fmla="*/ 456139 w 722834"/>
                    <a:gd name="connsiteY1" fmla="*/ 666 h 451645"/>
                    <a:gd name="connsiteX2" fmla="*/ 490778 w 722834"/>
                    <a:gd name="connsiteY2" fmla="*/ 4592 h 451645"/>
                    <a:gd name="connsiteX3" fmla="*/ 692436 w 722834"/>
                    <a:gd name="connsiteY3" fmla="*/ 57070 h 451645"/>
                    <a:gd name="connsiteX4" fmla="*/ 721821 w 722834"/>
                    <a:gd name="connsiteY4" fmla="*/ 87379 h 451645"/>
                    <a:gd name="connsiteX5" fmla="*/ 687471 w 722834"/>
                    <a:gd name="connsiteY5" fmla="*/ 99214 h 451645"/>
                    <a:gd name="connsiteX6" fmla="*/ 494531 w 722834"/>
                    <a:gd name="connsiteY6" fmla="*/ 210290 h 451645"/>
                    <a:gd name="connsiteX7" fmla="*/ 338251 w 722834"/>
                    <a:gd name="connsiteY7" fmla="*/ 378406 h 451645"/>
                    <a:gd name="connsiteX8" fmla="*/ 223249 w 722834"/>
                    <a:gd name="connsiteY8" fmla="*/ 427535 h 451645"/>
                    <a:gd name="connsiteX9" fmla="*/ 102012 w 722834"/>
                    <a:gd name="connsiteY9" fmla="*/ 451436 h 451645"/>
                    <a:gd name="connsiteX10" fmla="*/ 0 w 722834"/>
                    <a:gd name="connsiteY10" fmla="*/ 391568 h 451645"/>
                    <a:gd name="connsiteX11" fmla="*/ 382012 w 722834"/>
                    <a:gd name="connsiteY11" fmla="*/ 267907 h 451645"/>
                    <a:gd name="connsiteX12" fmla="*/ 447018 w 722834"/>
                    <a:gd name="connsiteY12" fmla="*/ 173400 h 451645"/>
                    <a:gd name="connsiteX13" fmla="*/ 461624 w 722834"/>
                    <a:gd name="connsiteY13" fmla="*/ 113474 h 451645"/>
                    <a:gd name="connsiteX14" fmla="*/ 369542 w 722834"/>
                    <a:gd name="connsiteY14" fmla="*/ 95519 h 451645"/>
                    <a:gd name="connsiteX15" fmla="*/ 430795 w 722834"/>
                    <a:gd name="connsiteY15" fmla="*/ 11693 h 45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834" h="451645">
                      <a:moveTo>
                        <a:pt x="430795" y="11693"/>
                      </a:moveTo>
                      <a:cubicBezTo>
                        <a:pt x="438704" y="6901"/>
                        <a:pt x="447018" y="2282"/>
                        <a:pt x="456139" y="666"/>
                      </a:cubicBezTo>
                      <a:cubicBezTo>
                        <a:pt x="467686" y="-1355"/>
                        <a:pt x="479463" y="1590"/>
                        <a:pt x="490778" y="4592"/>
                      </a:cubicBezTo>
                      <a:cubicBezTo>
                        <a:pt x="557978" y="22085"/>
                        <a:pt x="625236" y="39577"/>
                        <a:pt x="692436" y="57070"/>
                      </a:cubicBezTo>
                      <a:cubicBezTo>
                        <a:pt x="707908" y="61111"/>
                        <a:pt x="727537" y="72427"/>
                        <a:pt x="721821" y="87379"/>
                      </a:cubicBezTo>
                      <a:cubicBezTo>
                        <a:pt x="717203" y="99503"/>
                        <a:pt x="700461" y="99618"/>
                        <a:pt x="687471" y="99214"/>
                      </a:cubicBezTo>
                      <a:cubicBezTo>
                        <a:pt x="610630" y="96732"/>
                        <a:pt x="543949" y="151404"/>
                        <a:pt x="494531" y="210290"/>
                      </a:cubicBezTo>
                      <a:cubicBezTo>
                        <a:pt x="445112" y="269177"/>
                        <a:pt x="403026" y="336954"/>
                        <a:pt x="338251" y="378406"/>
                      </a:cubicBezTo>
                      <a:cubicBezTo>
                        <a:pt x="303034" y="400921"/>
                        <a:pt x="262968" y="414430"/>
                        <a:pt x="223249" y="427535"/>
                      </a:cubicBezTo>
                      <a:cubicBezTo>
                        <a:pt x="183876" y="440525"/>
                        <a:pt x="143406" y="453457"/>
                        <a:pt x="102012" y="451436"/>
                      </a:cubicBezTo>
                      <a:cubicBezTo>
                        <a:pt x="60618" y="449415"/>
                        <a:pt x="17550" y="429152"/>
                        <a:pt x="0" y="391568"/>
                      </a:cubicBezTo>
                      <a:cubicBezTo>
                        <a:pt x="136882" y="425341"/>
                        <a:pt x="290911" y="375519"/>
                        <a:pt x="382012" y="267907"/>
                      </a:cubicBezTo>
                      <a:cubicBezTo>
                        <a:pt x="406721" y="238694"/>
                        <a:pt x="426927" y="205960"/>
                        <a:pt x="447018" y="173400"/>
                      </a:cubicBezTo>
                      <a:cubicBezTo>
                        <a:pt x="458218" y="155156"/>
                        <a:pt x="469822" y="133218"/>
                        <a:pt x="461624" y="113474"/>
                      </a:cubicBezTo>
                      <a:cubicBezTo>
                        <a:pt x="442746" y="68154"/>
                        <a:pt x="383339" y="113763"/>
                        <a:pt x="369542" y="95519"/>
                      </a:cubicBezTo>
                      <a:cubicBezTo>
                        <a:pt x="342177" y="59206"/>
                        <a:pt x="405046" y="27280"/>
                        <a:pt x="430795" y="11693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1" name="Freeform: Shape 1900">
                  <a:extLst>
                    <a:ext uri="{FF2B5EF4-FFF2-40B4-BE49-F238E27FC236}">
                      <a16:creationId xmlns:a16="http://schemas.microsoft.com/office/drawing/2014/main" id="{B422B8BB-4AF1-49E0-82F2-D0DEC397383C}"/>
                    </a:ext>
                  </a:extLst>
                </p:cNvPr>
                <p:cNvSpPr/>
                <p:nvPr/>
              </p:nvSpPr>
              <p:spPr>
                <a:xfrm>
                  <a:off x="2766387" y="5568648"/>
                  <a:ext cx="648750" cy="370233"/>
                </a:xfrm>
                <a:custGeom>
                  <a:avLst/>
                  <a:gdLst>
                    <a:gd name="connsiteX0" fmla="*/ 388322 w 648750"/>
                    <a:gd name="connsiteY0" fmla="*/ 260576 h 370233"/>
                    <a:gd name="connsiteX1" fmla="*/ 404487 w 648750"/>
                    <a:gd name="connsiteY1" fmla="*/ 303298 h 370233"/>
                    <a:gd name="connsiteX2" fmla="*/ 445419 w 648750"/>
                    <a:gd name="connsiteY2" fmla="*/ 314093 h 370233"/>
                    <a:gd name="connsiteX3" fmla="*/ 467992 w 648750"/>
                    <a:gd name="connsiteY3" fmla="*/ 301796 h 370233"/>
                    <a:gd name="connsiteX4" fmla="*/ 485716 w 648750"/>
                    <a:gd name="connsiteY4" fmla="*/ 310110 h 370233"/>
                    <a:gd name="connsiteX5" fmla="*/ 500841 w 648750"/>
                    <a:gd name="connsiteY5" fmla="*/ 303182 h 370233"/>
                    <a:gd name="connsiteX6" fmla="*/ 567233 w 648750"/>
                    <a:gd name="connsiteY6" fmla="*/ 249722 h 370233"/>
                    <a:gd name="connsiteX7" fmla="*/ 648750 w 648750"/>
                    <a:gd name="connsiteY7" fmla="*/ 244584 h 370233"/>
                    <a:gd name="connsiteX8" fmla="*/ 614227 w 648750"/>
                    <a:gd name="connsiteY8" fmla="*/ 286382 h 370233"/>
                    <a:gd name="connsiteX9" fmla="*/ 442763 w 648750"/>
                    <a:gd name="connsiteY9" fmla="*/ 369574 h 370233"/>
                    <a:gd name="connsiteX10" fmla="*/ 293642 w 648750"/>
                    <a:gd name="connsiteY10" fmla="*/ 275702 h 370233"/>
                    <a:gd name="connsiteX11" fmla="*/ 277361 w 648750"/>
                    <a:gd name="connsiteY11" fmla="*/ 125079 h 370233"/>
                    <a:gd name="connsiteX12" fmla="*/ 149370 w 648750"/>
                    <a:gd name="connsiteY12" fmla="*/ 97022 h 370233"/>
                    <a:gd name="connsiteX13" fmla="*/ 133 w 648750"/>
                    <a:gd name="connsiteY13" fmla="*/ 23067 h 370233"/>
                    <a:gd name="connsiteX14" fmla="*/ 39391 w 648750"/>
                    <a:gd name="connsiteY14" fmla="*/ 148 h 370233"/>
                    <a:gd name="connsiteX15" fmla="*/ 207968 w 648750"/>
                    <a:gd name="connsiteY15" fmla="*/ 36576 h 370233"/>
                    <a:gd name="connsiteX16" fmla="*/ 367943 w 648750"/>
                    <a:gd name="connsiteY16" fmla="*/ 23875 h 370233"/>
                    <a:gd name="connsiteX17" fmla="*/ 388322 w 648750"/>
                    <a:gd name="connsiteY17" fmla="*/ 260576 h 37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750" h="370233">
                      <a:moveTo>
                        <a:pt x="388322" y="260576"/>
                      </a:moveTo>
                      <a:cubicBezTo>
                        <a:pt x="391439" y="275644"/>
                        <a:pt x="394846" y="291347"/>
                        <a:pt x="404487" y="303298"/>
                      </a:cubicBezTo>
                      <a:cubicBezTo>
                        <a:pt x="414186" y="315248"/>
                        <a:pt x="432198" y="322003"/>
                        <a:pt x="445419" y="314093"/>
                      </a:cubicBezTo>
                      <a:cubicBezTo>
                        <a:pt x="452982" y="309590"/>
                        <a:pt x="459274" y="300584"/>
                        <a:pt x="467992" y="301796"/>
                      </a:cubicBezTo>
                      <a:cubicBezTo>
                        <a:pt x="474516" y="302720"/>
                        <a:pt x="479192" y="309302"/>
                        <a:pt x="485716" y="310110"/>
                      </a:cubicBezTo>
                      <a:cubicBezTo>
                        <a:pt x="491373" y="310803"/>
                        <a:pt x="496511" y="306935"/>
                        <a:pt x="500841" y="303182"/>
                      </a:cubicBezTo>
                      <a:cubicBezTo>
                        <a:pt x="522375" y="284592"/>
                        <a:pt x="542293" y="263578"/>
                        <a:pt x="567233" y="249722"/>
                      </a:cubicBezTo>
                      <a:cubicBezTo>
                        <a:pt x="592115" y="235924"/>
                        <a:pt x="624041" y="230440"/>
                        <a:pt x="648750" y="244584"/>
                      </a:cubicBezTo>
                      <a:cubicBezTo>
                        <a:pt x="644074" y="262423"/>
                        <a:pt x="628833" y="275124"/>
                        <a:pt x="614227" y="286382"/>
                      </a:cubicBezTo>
                      <a:cubicBezTo>
                        <a:pt x="563192" y="325697"/>
                        <a:pt x="506845" y="363454"/>
                        <a:pt x="442763" y="369574"/>
                      </a:cubicBezTo>
                      <a:cubicBezTo>
                        <a:pt x="378681" y="375693"/>
                        <a:pt x="306169" y="338860"/>
                        <a:pt x="293642" y="275702"/>
                      </a:cubicBezTo>
                      <a:cubicBezTo>
                        <a:pt x="283596" y="225013"/>
                        <a:pt x="311019" y="164279"/>
                        <a:pt x="277361" y="125079"/>
                      </a:cubicBezTo>
                      <a:cubicBezTo>
                        <a:pt x="247976" y="90844"/>
                        <a:pt x="194401" y="99562"/>
                        <a:pt x="149370" y="97022"/>
                      </a:cubicBezTo>
                      <a:cubicBezTo>
                        <a:pt x="92389" y="93789"/>
                        <a:pt x="37197" y="66424"/>
                        <a:pt x="133" y="23067"/>
                      </a:cubicBezTo>
                      <a:cubicBezTo>
                        <a:pt x="-2003" y="5748"/>
                        <a:pt x="22013" y="-1123"/>
                        <a:pt x="39391" y="148"/>
                      </a:cubicBezTo>
                      <a:cubicBezTo>
                        <a:pt x="96776" y="4477"/>
                        <a:pt x="151506" y="25319"/>
                        <a:pt x="207968" y="36576"/>
                      </a:cubicBezTo>
                      <a:cubicBezTo>
                        <a:pt x="263159" y="47603"/>
                        <a:pt x="315695" y="44197"/>
                        <a:pt x="367943" y="23875"/>
                      </a:cubicBezTo>
                      <a:cubicBezTo>
                        <a:pt x="370079" y="103603"/>
                        <a:pt x="371695" y="180040"/>
                        <a:pt x="388322" y="26057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2" name="Freeform: Shape 1901">
                  <a:extLst>
                    <a:ext uri="{FF2B5EF4-FFF2-40B4-BE49-F238E27FC236}">
                      <a16:creationId xmlns:a16="http://schemas.microsoft.com/office/drawing/2014/main" id="{E1BDA984-D782-4618-A379-DFD2F8AD461A}"/>
                    </a:ext>
                  </a:extLst>
                </p:cNvPr>
                <p:cNvSpPr/>
                <p:nvPr/>
              </p:nvSpPr>
              <p:spPr>
                <a:xfrm>
                  <a:off x="3613717" y="5907508"/>
                  <a:ext cx="693320" cy="711948"/>
                </a:xfrm>
                <a:custGeom>
                  <a:avLst/>
                  <a:gdLst>
                    <a:gd name="connsiteX0" fmla="*/ 165998 w 693320"/>
                    <a:gd name="connsiteY0" fmla="*/ 516353 h 711948"/>
                    <a:gd name="connsiteX1" fmla="*/ 77033 w 693320"/>
                    <a:gd name="connsiteY1" fmla="*/ 381550 h 711948"/>
                    <a:gd name="connsiteX2" fmla="*/ 41585 w 693320"/>
                    <a:gd name="connsiteY2" fmla="*/ 0 h 711948"/>
                    <a:gd name="connsiteX3" fmla="*/ 108093 w 693320"/>
                    <a:gd name="connsiteY3" fmla="*/ 280403 h 711948"/>
                    <a:gd name="connsiteX4" fmla="*/ 198154 w 693320"/>
                    <a:gd name="connsiteY4" fmla="*/ 452791 h 711948"/>
                    <a:gd name="connsiteX5" fmla="*/ 505057 w 693320"/>
                    <a:gd name="connsiteY5" fmla="*/ 533904 h 711948"/>
                    <a:gd name="connsiteX6" fmla="*/ 693320 w 693320"/>
                    <a:gd name="connsiteY6" fmla="*/ 535001 h 711948"/>
                    <a:gd name="connsiteX7" fmla="*/ 632760 w 693320"/>
                    <a:gd name="connsiteY7" fmla="*/ 564964 h 711948"/>
                    <a:gd name="connsiteX8" fmla="*/ 387341 w 693320"/>
                    <a:gd name="connsiteY8" fmla="*/ 554572 h 711948"/>
                    <a:gd name="connsiteX9" fmla="*/ 265989 w 693320"/>
                    <a:gd name="connsiteY9" fmla="*/ 569640 h 711948"/>
                    <a:gd name="connsiteX10" fmla="*/ 103358 w 693320"/>
                    <a:gd name="connsiteY10" fmla="*/ 711949 h 711948"/>
                    <a:gd name="connsiteX11" fmla="*/ 165998 w 693320"/>
                    <a:gd name="connsiteY11" fmla="*/ 516353 h 711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3320" h="711948">
                      <a:moveTo>
                        <a:pt x="165998" y="516353"/>
                      </a:moveTo>
                      <a:cubicBezTo>
                        <a:pt x="160225" y="461855"/>
                        <a:pt x="112249" y="423521"/>
                        <a:pt x="77033" y="381550"/>
                      </a:cubicBezTo>
                      <a:cubicBezTo>
                        <a:pt x="-10373" y="277459"/>
                        <a:pt x="-25095" y="118408"/>
                        <a:pt x="41585" y="0"/>
                      </a:cubicBezTo>
                      <a:cubicBezTo>
                        <a:pt x="57577" y="94796"/>
                        <a:pt x="79804" y="188552"/>
                        <a:pt x="108093" y="280403"/>
                      </a:cubicBezTo>
                      <a:cubicBezTo>
                        <a:pt x="127375" y="343043"/>
                        <a:pt x="150987" y="407298"/>
                        <a:pt x="198154" y="452791"/>
                      </a:cubicBezTo>
                      <a:cubicBezTo>
                        <a:pt x="276265" y="528189"/>
                        <a:pt x="396463" y="533269"/>
                        <a:pt x="505057" y="533904"/>
                      </a:cubicBezTo>
                      <a:cubicBezTo>
                        <a:pt x="567811" y="534251"/>
                        <a:pt x="630566" y="534597"/>
                        <a:pt x="693320" y="535001"/>
                      </a:cubicBezTo>
                      <a:cubicBezTo>
                        <a:pt x="691415" y="559999"/>
                        <a:pt x="657758" y="566003"/>
                        <a:pt x="632760" y="564964"/>
                      </a:cubicBezTo>
                      <a:cubicBezTo>
                        <a:pt x="550954" y="561500"/>
                        <a:pt x="469147" y="558036"/>
                        <a:pt x="387341" y="554572"/>
                      </a:cubicBezTo>
                      <a:cubicBezTo>
                        <a:pt x="346179" y="552840"/>
                        <a:pt x="302995" y="551512"/>
                        <a:pt x="265989" y="569640"/>
                      </a:cubicBezTo>
                      <a:cubicBezTo>
                        <a:pt x="199886" y="602085"/>
                        <a:pt x="172752" y="688568"/>
                        <a:pt x="103358" y="711949"/>
                      </a:cubicBezTo>
                      <a:cubicBezTo>
                        <a:pt x="77957" y="656757"/>
                        <a:pt x="173329" y="585747"/>
                        <a:pt x="165998" y="51635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3" name="Freeform: Shape 1902">
                  <a:extLst>
                    <a:ext uri="{FF2B5EF4-FFF2-40B4-BE49-F238E27FC236}">
                      <a16:creationId xmlns:a16="http://schemas.microsoft.com/office/drawing/2014/main" id="{66AF3982-4B42-4CEC-98BA-167882851199}"/>
                    </a:ext>
                  </a:extLst>
                </p:cNvPr>
                <p:cNvSpPr/>
                <p:nvPr/>
              </p:nvSpPr>
              <p:spPr>
                <a:xfrm>
                  <a:off x="3561199" y="5738538"/>
                  <a:ext cx="932311" cy="411121"/>
                </a:xfrm>
                <a:custGeom>
                  <a:avLst/>
                  <a:gdLst>
                    <a:gd name="connsiteX0" fmla="*/ 932312 w 932311"/>
                    <a:gd name="connsiteY0" fmla="*/ 253778 h 411121"/>
                    <a:gd name="connsiteX1" fmla="*/ 767083 w 932311"/>
                    <a:gd name="connsiteY1" fmla="*/ 373976 h 411121"/>
                    <a:gd name="connsiteX2" fmla="*/ 704733 w 932311"/>
                    <a:gd name="connsiteY2" fmla="*/ 408153 h 411121"/>
                    <a:gd name="connsiteX3" fmla="*/ 532980 w 932311"/>
                    <a:gd name="connsiteY3" fmla="*/ 299675 h 411121"/>
                    <a:gd name="connsiteX4" fmla="*/ 449269 w 932311"/>
                    <a:gd name="connsiteY4" fmla="*/ 228549 h 411121"/>
                    <a:gd name="connsiteX5" fmla="*/ 407125 w 932311"/>
                    <a:gd name="connsiteY5" fmla="*/ 235708 h 411121"/>
                    <a:gd name="connsiteX6" fmla="*/ 283579 w 932311"/>
                    <a:gd name="connsiteY6" fmla="*/ 227799 h 411121"/>
                    <a:gd name="connsiteX7" fmla="*/ 0 w 932311"/>
                    <a:gd name="connsiteY7" fmla="*/ 106100 h 411121"/>
                    <a:gd name="connsiteX8" fmla="*/ 158532 w 932311"/>
                    <a:gd name="connsiteY8" fmla="*/ 150669 h 411121"/>
                    <a:gd name="connsiteX9" fmla="*/ 289121 w 932311"/>
                    <a:gd name="connsiteY9" fmla="*/ 174570 h 411121"/>
                    <a:gd name="connsiteX10" fmla="*/ 409319 w 932311"/>
                    <a:gd name="connsiteY10" fmla="*/ 126826 h 411121"/>
                    <a:gd name="connsiteX11" fmla="*/ 529055 w 932311"/>
                    <a:gd name="connsiteY11" fmla="*/ 1028 h 411121"/>
                    <a:gd name="connsiteX12" fmla="*/ 626218 w 932311"/>
                    <a:gd name="connsiteY12" fmla="*/ 125787 h 411121"/>
                    <a:gd name="connsiteX13" fmla="*/ 932312 w 932311"/>
                    <a:gd name="connsiteY13" fmla="*/ 253778 h 41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2311" h="411121">
                      <a:moveTo>
                        <a:pt x="932312" y="253778"/>
                      </a:moveTo>
                      <a:cubicBezTo>
                        <a:pt x="877235" y="293844"/>
                        <a:pt x="822159" y="333910"/>
                        <a:pt x="767083" y="373976"/>
                      </a:cubicBezTo>
                      <a:cubicBezTo>
                        <a:pt x="747801" y="388005"/>
                        <a:pt x="727883" y="402322"/>
                        <a:pt x="704733" y="408153"/>
                      </a:cubicBezTo>
                      <a:cubicBezTo>
                        <a:pt x="634358" y="425877"/>
                        <a:pt x="571776" y="360986"/>
                        <a:pt x="532980" y="299675"/>
                      </a:cubicBezTo>
                      <a:cubicBezTo>
                        <a:pt x="512543" y="267403"/>
                        <a:pt x="487430" y="230166"/>
                        <a:pt x="449269" y="228549"/>
                      </a:cubicBezTo>
                      <a:cubicBezTo>
                        <a:pt x="435010" y="227972"/>
                        <a:pt x="421096" y="232764"/>
                        <a:pt x="407125" y="235708"/>
                      </a:cubicBezTo>
                      <a:cubicBezTo>
                        <a:pt x="366424" y="244368"/>
                        <a:pt x="324049" y="237498"/>
                        <a:pt x="283579" y="227799"/>
                      </a:cubicBezTo>
                      <a:cubicBezTo>
                        <a:pt x="183068" y="203782"/>
                        <a:pt x="86713" y="162446"/>
                        <a:pt x="0" y="106100"/>
                      </a:cubicBezTo>
                      <a:cubicBezTo>
                        <a:pt x="52825" y="120937"/>
                        <a:pt x="105707" y="135832"/>
                        <a:pt x="158532" y="150669"/>
                      </a:cubicBezTo>
                      <a:cubicBezTo>
                        <a:pt x="201253" y="162677"/>
                        <a:pt x="244725" y="174801"/>
                        <a:pt x="289121" y="174570"/>
                      </a:cubicBezTo>
                      <a:cubicBezTo>
                        <a:pt x="333517" y="174339"/>
                        <a:pt x="379818" y="160022"/>
                        <a:pt x="409319" y="126826"/>
                      </a:cubicBezTo>
                      <a:cubicBezTo>
                        <a:pt x="440205" y="92013"/>
                        <a:pt x="464857" y="-11384"/>
                        <a:pt x="529055" y="1028"/>
                      </a:cubicBezTo>
                      <a:cubicBezTo>
                        <a:pt x="571949" y="9342"/>
                        <a:pt x="599199" y="94785"/>
                        <a:pt x="626218" y="125787"/>
                      </a:cubicBezTo>
                      <a:cubicBezTo>
                        <a:pt x="672114" y="178554"/>
                        <a:pt x="854662" y="310297"/>
                        <a:pt x="932312" y="2537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4" name="Freeform: Shape 1903">
                  <a:extLst>
                    <a:ext uri="{FF2B5EF4-FFF2-40B4-BE49-F238E27FC236}">
                      <a16:creationId xmlns:a16="http://schemas.microsoft.com/office/drawing/2014/main" id="{23FAA439-7A5B-4CE9-96F2-2D13E623A74C}"/>
                    </a:ext>
                  </a:extLst>
                </p:cNvPr>
                <p:cNvSpPr/>
                <p:nvPr/>
              </p:nvSpPr>
              <p:spPr>
                <a:xfrm>
                  <a:off x="4129569" y="4936345"/>
                  <a:ext cx="648963" cy="888872"/>
                </a:xfrm>
                <a:custGeom>
                  <a:avLst/>
                  <a:gdLst>
                    <a:gd name="connsiteX0" fmla="*/ 451059 w 648963"/>
                    <a:gd name="connsiteY0" fmla="*/ 620327 h 888872"/>
                    <a:gd name="connsiteX1" fmla="*/ 518778 w 648963"/>
                    <a:gd name="connsiteY1" fmla="*/ 712755 h 888872"/>
                    <a:gd name="connsiteX2" fmla="*/ 461335 w 648963"/>
                    <a:gd name="connsiteY2" fmla="*/ 797852 h 888872"/>
                    <a:gd name="connsiteX3" fmla="*/ 356148 w 648963"/>
                    <a:gd name="connsiteY3" fmla="*/ 821291 h 888872"/>
                    <a:gd name="connsiteX4" fmla="*/ 107497 w 648963"/>
                    <a:gd name="connsiteY4" fmla="*/ 815345 h 888872"/>
                    <a:gd name="connsiteX5" fmla="*/ 0 w 648963"/>
                    <a:gd name="connsiteY5" fmla="*/ 829951 h 888872"/>
                    <a:gd name="connsiteX6" fmla="*/ 270531 w 648963"/>
                    <a:gd name="connsiteY6" fmla="*/ 888433 h 888872"/>
                    <a:gd name="connsiteX7" fmla="*/ 476403 w 648963"/>
                    <a:gd name="connsiteY7" fmla="*/ 822157 h 888872"/>
                    <a:gd name="connsiteX8" fmla="*/ 567273 w 648963"/>
                    <a:gd name="connsiteY8" fmla="*/ 756689 h 888872"/>
                    <a:gd name="connsiteX9" fmla="*/ 588518 w 648963"/>
                    <a:gd name="connsiteY9" fmla="*/ 651964 h 888872"/>
                    <a:gd name="connsiteX10" fmla="*/ 535809 w 648963"/>
                    <a:gd name="connsiteY10" fmla="*/ 597119 h 888872"/>
                    <a:gd name="connsiteX11" fmla="*/ 340272 w 648963"/>
                    <a:gd name="connsiteY11" fmla="*/ 452904 h 888872"/>
                    <a:gd name="connsiteX12" fmla="*/ 648964 w 648963"/>
                    <a:gd name="connsiteY12" fmla="*/ 140287 h 888872"/>
                    <a:gd name="connsiteX13" fmla="*/ 304247 w 648963"/>
                    <a:gd name="connsiteY13" fmla="*/ 6753 h 888872"/>
                    <a:gd name="connsiteX14" fmla="*/ 381954 w 648963"/>
                    <a:gd name="connsiteY14" fmla="*/ 44452 h 888872"/>
                    <a:gd name="connsiteX15" fmla="*/ 396444 w 648963"/>
                    <a:gd name="connsiteY15" fmla="*/ 152814 h 888872"/>
                    <a:gd name="connsiteX16" fmla="*/ 195191 w 648963"/>
                    <a:gd name="connsiteY16" fmla="*/ 522702 h 888872"/>
                    <a:gd name="connsiteX17" fmla="*/ 451059 w 648963"/>
                    <a:gd name="connsiteY17" fmla="*/ 620327 h 88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963" h="888872">
                      <a:moveTo>
                        <a:pt x="451059" y="620327"/>
                      </a:moveTo>
                      <a:cubicBezTo>
                        <a:pt x="483966" y="642496"/>
                        <a:pt x="517162" y="673094"/>
                        <a:pt x="518778" y="712755"/>
                      </a:cubicBezTo>
                      <a:cubicBezTo>
                        <a:pt x="520222" y="748896"/>
                        <a:pt x="493549" y="781399"/>
                        <a:pt x="461335" y="797852"/>
                      </a:cubicBezTo>
                      <a:cubicBezTo>
                        <a:pt x="429121" y="814306"/>
                        <a:pt x="392115" y="817943"/>
                        <a:pt x="356148" y="821291"/>
                      </a:cubicBezTo>
                      <a:cubicBezTo>
                        <a:pt x="273129" y="829027"/>
                        <a:pt x="188090" y="836533"/>
                        <a:pt x="107497" y="815345"/>
                      </a:cubicBezTo>
                      <a:cubicBezTo>
                        <a:pt x="69336" y="805300"/>
                        <a:pt x="17435" y="794562"/>
                        <a:pt x="0" y="829951"/>
                      </a:cubicBezTo>
                      <a:cubicBezTo>
                        <a:pt x="91158" y="809803"/>
                        <a:pt x="177410" y="882256"/>
                        <a:pt x="270531" y="888433"/>
                      </a:cubicBezTo>
                      <a:cubicBezTo>
                        <a:pt x="343504" y="893283"/>
                        <a:pt x="412206" y="857143"/>
                        <a:pt x="476403" y="822157"/>
                      </a:cubicBezTo>
                      <a:cubicBezTo>
                        <a:pt x="509368" y="804145"/>
                        <a:pt x="543141" y="785498"/>
                        <a:pt x="567273" y="756689"/>
                      </a:cubicBezTo>
                      <a:cubicBezTo>
                        <a:pt x="591405" y="727881"/>
                        <a:pt x="603991" y="686199"/>
                        <a:pt x="588518" y="651964"/>
                      </a:cubicBezTo>
                      <a:cubicBezTo>
                        <a:pt x="577953" y="628583"/>
                        <a:pt x="556477" y="612302"/>
                        <a:pt x="535809" y="597119"/>
                      </a:cubicBezTo>
                      <a:cubicBezTo>
                        <a:pt x="470630" y="549028"/>
                        <a:pt x="405451" y="500995"/>
                        <a:pt x="340272" y="452904"/>
                      </a:cubicBezTo>
                      <a:cubicBezTo>
                        <a:pt x="407529" y="320121"/>
                        <a:pt x="517104" y="209218"/>
                        <a:pt x="648964" y="140287"/>
                      </a:cubicBezTo>
                      <a:cubicBezTo>
                        <a:pt x="549088" y="60212"/>
                        <a:pt x="428370" y="-24827"/>
                        <a:pt x="304247" y="6753"/>
                      </a:cubicBezTo>
                      <a:cubicBezTo>
                        <a:pt x="321509" y="30307"/>
                        <a:pt x="358572" y="26901"/>
                        <a:pt x="381954" y="44452"/>
                      </a:cubicBezTo>
                      <a:cubicBezTo>
                        <a:pt x="413071" y="67775"/>
                        <a:pt x="407471" y="115462"/>
                        <a:pt x="396444" y="152814"/>
                      </a:cubicBezTo>
                      <a:cubicBezTo>
                        <a:pt x="353838" y="296393"/>
                        <a:pt x="261237" y="396269"/>
                        <a:pt x="195191" y="522702"/>
                      </a:cubicBezTo>
                      <a:cubicBezTo>
                        <a:pt x="285715" y="547585"/>
                        <a:pt x="370927" y="566348"/>
                        <a:pt x="451059" y="620327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5" name="Freeform: Shape 1904">
                  <a:extLst>
                    <a:ext uri="{FF2B5EF4-FFF2-40B4-BE49-F238E27FC236}">
                      <a16:creationId xmlns:a16="http://schemas.microsoft.com/office/drawing/2014/main" id="{6A4488AC-F8FB-4334-B512-BEDD5BBFCD6E}"/>
                    </a:ext>
                  </a:extLst>
                </p:cNvPr>
                <p:cNvSpPr/>
                <p:nvPr/>
              </p:nvSpPr>
              <p:spPr>
                <a:xfrm>
                  <a:off x="3271651" y="5297134"/>
                  <a:ext cx="780037" cy="451307"/>
                </a:xfrm>
                <a:custGeom>
                  <a:avLst/>
                  <a:gdLst>
                    <a:gd name="connsiteX0" fmla="*/ 512854 w 780037"/>
                    <a:gd name="connsiteY0" fmla="*/ 297872 h 451307"/>
                    <a:gd name="connsiteX1" fmla="*/ 780038 w 780037"/>
                    <a:gd name="connsiteY1" fmla="*/ 448032 h 451307"/>
                    <a:gd name="connsiteX2" fmla="*/ 577110 w 780037"/>
                    <a:gd name="connsiteY2" fmla="*/ 409063 h 451307"/>
                    <a:gd name="connsiteX3" fmla="*/ 386883 w 780037"/>
                    <a:gd name="connsiteY3" fmla="*/ 325525 h 451307"/>
                    <a:gd name="connsiteX4" fmla="*/ 256352 w 780037"/>
                    <a:gd name="connsiteY4" fmla="*/ 271546 h 451307"/>
                    <a:gd name="connsiteX5" fmla="*/ 72072 w 780037"/>
                    <a:gd name="connsiteY5" fmla="*/ 274317 h 451307"/>
                    <a:gd name="connsiteX6" fmla="*/ 19478 w 780037"/>
                    <a:gd name="connsiteY6" fmla="*/ 102218 h 451307"/>
                    <a:gd name="connsiteX7" fmla="*/ 178241 w 780037"/>
                    <a:gd name="connsiteY7" fmla="*/ 264214 h 451307"/>
                    <a:gd name="connsiteX8" fmla="*/ 205202 w 780037"/>
                    <a:gd name="connsiteY8" fmla="*/ 266350 h 451307"/>
                    <a:gd name="connsiteX9" fmla="*/ 218653 w 780037"/>
                    <a:gd name="connsiteY9" fmla="*/ 249492 h 451307"/>
                    <a:gd name="connsiteX10" fmla="*/ 303115 w 780037"/>
                    <a:gd name="connsiteY10" fmla="*/ 379 h 451307"/>
                    <a:gd name="connsiteX11" fmla="*/ 342084 w 780037"/>
                    <a:gd name="connsiteY11" fmla="*/ 24800 h 451307"/>
                    <a:gd name="connsiteX12" fmla="*/ 332500 w 780037"/>
                    <a:gd name="connsiteY12" fmla="*/ 78779 h 451307"/>
                    <a:gd name="connsiteX13" fmla="*/ 383882 w 780037"/>
                    <a:gd name="connsiteY13" fmla="*/ 157410 h 451307"/>
                    <a:gd name="connsiteX14" fmla="*/ 512854 w 780037"/>
                    <a:gd name="connsiteY14" fmla="*/ 297872 h 45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0037" h="451307">
                      <a:moveTo>
                        <a:pt x="512854" y="297872"/>
                      </a:moveTo>
                      <a:cubicBezTo>
                        <a:pt x="587444" y="372172"/>
                        <a:pt x="674850" y="451727"/>
                        <a:pt x="780038" y="448032"/>
                      </a:cubicBezTo>
                      <a:cubicBezTo>
                        <a:pt x="711337" y="460618"/>
                        <a:pt x="642116" y="434638"/>
                        <a:pt x="577110" y="409063"/>
                      </a:cubicBezTo>
                      <a:cubicBezTo>
                        <a:pt x="512624" y="383719"/>
                        <a:pt x="447964" y="358259"/>
                        <a:pt x="386883" y="325525"/>
                      </a:cubicBezTo>
                      <a:cubicBezTo>
                        <a:pt x="345086" y="303125"/>
                        <a:pt x="303461" y="276800"/>
                        <a:pt x="256352" y="271546"/>
                      </a:cubicBezTo>
                      <a:cubicBezTo>
                        <a:pt x="194810" y="264734"/>
                        <a:pt x="130439" y="294870"/>
                        <a:pt x="72072" y="274317"/>
                      </a:cubicBezTo>
                      <a:cubicBezTo>
                        <a:pt x="6315" y="251167"/>
                        <a:pt x="-22089" y="158218"/>
                        <a:pt x="19478" y="102218"/>
                      </a:cubicBezTo>
                      <a:cubicBezTo>
                        <a:pt x="46670" y="175191"/>
                        <a:pt x="105845" y="235579"/>
                        <a:pt x="178241" y="264214"/>
                      </a:cubicBezTo>
                      <a:cubicBezTo>
                        <a:pt x="186901" y="267620"/>
                        <a:pt x="196888" y="270564"/>
                        <a:pt x="205202" y="266350"/>
                      </a:cubicBezTo>
                      <a:cubicBezTo>
                        <a:pt x="211725" y="263002"/>
                        <a:pt x="215420" y="256074"/>
                        <a:pt x="218653" y="249492"/>
                      </a:cubicBezTo>
                      <a:cubicBezTo>
                        <a:pt x="257564" y="170631"/>
                        <a:pt x="286026" y="86631"/>
                        <a:pt x="303115" y="379"/>
                      </a:cubicBezTo>
                      <a:cubicBezTo>
                        <a:pt x="319626" y="-2219"/>
                        <a:pt x="337176" y="8808"/>
                        <a:pt x="342084" y="24800"/>
                      </a:cubicBezTo>
                      <a:cubicBezTo>
                        <a:pt x="348030" y="44313"/>
                        <a:pt x="329383" y="59612"/>
                        <a:pt x="332500" y="78779"/>
                      </a:cubicBezTo>
                      <a:cubicBezTo>
                        <a:pt x="336714" y="104759"/>
                        <a:pt x="368236" y="136742"/>
                        <a:pt x="383882" y="157410"/>
                      </a:cubicBezTo>
                      <a:cubicBezTo>
                        <a:pt x="422216" y="208098"/>
                        <a:pt x="467881" y="253129"/>
                        <a:pt x="512854" y="29787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6" name="Freeform: Shape 1905">
                  <a:extLst>
                    <a:ext uri="{FF2B5EF4-FFF2-40B4-BE49-F238E27FC236}">
                      <a16:creationId xmlns:a16="http://schemas.microsoft.com/office/drawing/2014/main" id="{7AC8A8D8-1B1D-44F2-978B-37CFD92E8C8E}"/>
                    </a:ext>
                  </a:extLst>
                </p:cNvPr>
                <p:cNvSpPr/>
                <p:nvPr/>
              </p:nvSpPr>
              <p:spPr>
                <a:xfrm>
                  <a:off x="3165799" y="5050941"/>
                  <a:ext cx="337725" cy="371469"/>
                </a:xfrm>
                <a:custGeom>
                  <a:avLst/>
                  <a:gdLst>
                    <a:gd name="connsiteX0" fmla="*/ 191837 w 337725"/>
                    <a:gd name="connsiteY0" fmla="*/ 38218 h 371469"/>
                    <a:gd name="connsiteX1" fmla="*/ 30362 w 337725"/>
                    <a:gd name="connsiteY1" fmla="*/ 193863 h 371469"/>
                    <a:gd name="connsiteX2" fmla="*/ 1669 w 337725"/>
                    <a:gd name="connsiteY2" fmla="*/ 244725 h 371469"/>
                    <a:gd name="connsiteX3" fmla="*/ 51895 w 337725"/>
                    <a:gd name="connsiteY3" fmla="*/ 356436 h 371469"/>
                    <a:gd name="connsiteX4" fmla="*/ 78221 w 337725"/>
                    <a:gd name="connsiteY4" fmla="*/ 371331 h 371469"/>
                    <a:gd name="connsiteX5" fmla="*/ 98658 w 337725"/>
                    <a:gd name="connsiteY5" fmla="*/ 353434 h 371469"/>
                    <a:gd name="connsiteX6" fmla="*/ 160374 w 337725"/>
                    <a:gd name="connsiteY6" fmla="*/ 208470 h 371469"/>
                    <a:gd name="connsiteX7" fmla="*/ 337726 w 337725"/>
                    <a:gd name="connsiteY7" fmla="*/ 0 h 371469"/>
                    <a:gd name="connsiteX8" fmla="*/ 191837 w 337725"/>
                    <a:gd name="connsiteY8" fmla="*/ 38218 h 371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7725" h="371469">
                      <a:moveTo>
                        <a:pt x="191837" y="38218"/>
                      </a:moveTo>
                      <a:cubicBezTo>
                        <a:pt x="124984" y="73031"/>
                        <a:pt x="76605" y="134342"/>
                        <a:pt x="30362" y="193863"/>
                      </a:cubicBezTo>
                      <a:cubicBezTo>
                        <a:pt x="18295" y="209393"/>
                        <a:pt x="5941" y="225558"/>
                        <a:pt x="1669" y="244725"/>
                      </a:cubicBezTo>
                      <a:cubicBezTo>
                        <a:pt x="-7568" y="286234"/>
                        <a:pt x="23261" y="324972"/>
                        <a:pt x="51895" y="356436"/>
                      </a:cubicBezTo>
                      <a:cubicBezTo>
                        <a:pt x="58997" y="364172"/>
                        <a:pt x="67829" y="372659"/>
                        <a:pt x="78221" y="371331"/>
                      </a:cubicBezTo>
                      <a:cubicBezTo>
                        <a:pt x="87516" y="370119"/>
                        <a:pt x="93924" y="361517"/>
                        <a:pt x="98658" y="353434"/>
                      </a:cubicBezTo>
                      <a:cubicBezTo>
                        <a:pt x="125388" y="308172"/>
                        <a:pt x="138840" y="256387"/>
                        <a:pt x="160374" y="208470"/>
                      </a:cubicBezTo>
                      <a:cubicBezTo>
                        <a:pt x="201190" y="117657"/>
                        <a:pt x="269833" y="66161"/>
                        <a:pt x="337726" y="0"/>
                      </a:cubicBezTo>
                      <a:cubicBezTo>
                        <a:pt x="289751" y="346"/>
                        <a:pt x="235194" y="15703"/>
                        <a:pt x="191837" y="3821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7" name="Freeform: Shape 1906">
                  <a:extLst>
                    <a:ext uri="{FF2B5EF4-FFF2-40B4-BE49-F238E27FC236}">
                      <a16:creationId xmlns:a16="http://schemas.microsoft.com/office/drawing/2014/main" id="{69B4A448-FA16-49E0-98DF-133C7A70FD0A}"/>
                    </a:ext>
                  </a:extLst>
                </p:cNvPr>
                <p:cNvSpPr/>
                <p:nvPr/>
              </p:nvSpPr>
              <p:spPr>
                <a:xfrm>
                  <a:off x="4262930" y="4199801"/>
                  <a:ext cx="281154" cy="814076"/>
                </a:xfrm>
                <a:custGeom>
                  <a:avLst/>
                  <a:gdLst>
                    <a:gd name="connsiteX0" fmla="*/ 62466 w 281154"/>
                    <a:gd name="connsiteY0" fmla="*/ 750514 h 814076"/>
                    <a:gd name="connsiteX1" fmla="*/ 82672 w 281154"/>
                    <a:gd name="connsiteY1" fmla="*/ 548914 h 814076"/>
                    <a:gd name="connsiteX2" fmla="*/ 281154 w 281154"/>
                    <a:gd name="connsiteY2" fmla="*/ 0 h 814076"/>
                    <a:gd name="connsiteX3" fmla="*/ 194556 w 281154"/>
                    <a:gd name="connsiteY3" fmla="*/ 500246 h 814076"/>
                    <a:gd name="connsiteX4" fmla="*/ 144387 w 281154"/>
                    <a:gd name="connsiteY4" fmla="*/ 719166 h 814076"/>
                    <a:gd name="connsiteX5" fmla="*/ 0 w 281154"/>
                    <a:gd name="connsiteY5" fmla="*/ 814077 h 814076"/>
                    <a:gd name="connsiteX6" fmla="*/ 62466 w 281154"/>
                    <a:gd name="connsiteY6" fmla="*/ 750514 h 814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154" h="814076">
                      <a:moveTo>
                        <a:pt x="62466" y="750514"/>
                      </a:moveTo>
                      <a:cubicBezTo>
                        <a:pt x="94507" y="690069"/>
                        <a:pt x="84635" y="617327"/>
                        <a:pt x="82672" y="548914"/>
                      </a:cubicBezTo>
                      <a:cubicBezTo>
                        <a:pt x="77014" y="349797"/>
                        <a:pt x="149410" y="149468"/>
                        <a:pt x="281154" y="0"/>
                      </a:cubicBezTo>
                      <a:cubicBezTo>
                        <a:pt x="231563" y="162284"/>
                        <a:pt x="202408" y="330746"/>
                        <a:pt x="194556" y="500246"/>
                      </a:cubicBezTo>
                      <a:cubicBezTo>
                        <a:pt x="191035" y="576221"/>
                        <a:pt x="189938" y="658201"/>
                        <a:pt x="144387" y="719166"/>
                      </a:cubicBezTo>
                      <a:cubicBezTo>
                        <a:pt x="109171" y="766332"/>
                        <a:pt x="53171" y="792427"/>
                        <a:pt x="0" y="814077"/>
                      </a:cubicBezTo>
                      <a:cubicBezTo>
                        <a:pt x="26499" y="799586"/>
                        <a:pt x="48322" y="777244"/>
                        <a:pt x="62466" y="750514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8" name="Freeform: Shape 1907">
                  <a:extLst>
                    <a:ext uri="{FF2B5EF4-FFF2-40B4-BE49-F238E27FC236}">
                      <a16:creationId xmlns:a16="http://schemas.microsoft.com/office/drawing/2014/main" id="{5FC6DDF4-B253-406F-855D-7D579DCB8573}"/>
                    </a:ext>
                  </a:extLst>
                </p:cNvPr>
                <p:cNvSpPr/>
                <p:nvPr/>
              </p:nvSpPr>
              <p:spPr>
                <a:xfrm>
                  <a:off x="4749757" y="4550802"/>
                  <a:ext cx="298325" cy="342766"/>
                </a:xfrm>
                <a:custGeom>
                  <a:avLst/>
                  <a:gdLst>
                    <a:gd name="connsiteX0" fmla="*/ 71267 w 298325"/>
                    <a:gd name="connsiteY0" fmla="*/ 215752 h 342766"/>
                    <a:gd name="connsiteX1" fmla="*/ 98747 w 298325"/>
                    <a:gd name="connsiteY1" fmla="*/ 157674 h 342766"/>
                    <a:gd name="connsiteX2" fmla="*/ 107002 w 298325"/>
                    <a:gd name="connsiteY2" fmla="*/ 104734 h 342766"/>
                    <a:gd name="connsiteX3" fmla="*/ 180380 w 298325"/>
                    <a:gd name="connsiteY3" fmla="*/ 12363 h 342766"/>
                    <a:gd name="connsiteX4" fmla="*/ 298326 w 298325"/>
                    <a:gd name="connsiteY4" fmla="*/ 14846 h 342766"/>
                    <a:gd name="connsiteX5" fmla="*/ 189444 w 298325"/>
                    <a:gd name="connsiteY5" fmla="*/ 237806 h 342766"/>
                    <a:gd name="connsiteX6" fmla="*/ 40265 w 298325"/>
                    <a:gd name="connsiteY6" fmla="*/ 342762 h 342766"/>
                    <a:gd name="connsiteX7" fmla="*/ 71267 w 298325"/>
                    <a:gd name="connsiteY7" fmla="*/ 215752 h 34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25" h="342766">
                      <a:moveTo>
                        <a:pt x="71267" y="215752"/>
                      </a:moveTo>
                      <a:cubicBezTo>
                        <a:pt x="82697" y="197509"/>
                        <a:pt x="93609" y="178515"/>
                        <a:pt x="98747" y="157674"/>
                      </a:cubicBezTo>
                      <a:cubicBezTo>
                        <a:pt x="103019" y="140297"/>
                        <a:pt x="103250" y="122227"/>
                        <a:pt x="107002" y="104734"/>
                      </a:cubicBezTo>
                      <a:cubicBezTo>
                        <a:pt x="115547" y="64899"/>
                        <a:pt x="143489" y="29683"/>
                        <a:pt x="180380" y="12363"/>
                      </a:cubicBezTo>
                      <a:cubicBezTo>
                        <a:pt x="217271" y="-4957"/>
                        <a:pt x="262186" y="-4033"/>
                        <a:pt x="298326" y="14846"/>
                      </a:cubicBezTo>
                      <a:cubicBezTo>
                        <a:pt x="269864" y="92899"/>
                        <a:pt x="240652" y="172396"/>
                        <a:pt x="189444" y="237806"/>
                      </a:cubicBezTo>
                      <a:cubicBezTo>
                        <a:pt x="159769" y="275736"/>
                        <a:pt x="93724" y="343340"/>
                        <a:pt x="40265" y="342762"/>
                      </a:cubicBezTo>
                      <a:cubicBezTo>
                        <a:pt x="-52857" y="341665"/>
                        <a:pt x="40553" y="264709"/>
                        <a:pt x="71267" y="21575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9" name="Freeform: Shape 1908">
                  <a:extLst>
                    <a:ext uri="{FF2B5EF4-FFF2-40B4-BE49-F238E27FC236}">
                      <a16:creationId xmlns:a16="http://schemas.microsoft.com/office/drawing/2014/main" id="{3C51FFDB-787A-4EC7-96D6-F3E5683C80B8}"/>
                    </a:ext>
                  </a:extLst>
                </p:cNvPr>
                <p:cNvSpPr/>
                <p:nvPr/>
              </p:nvSpPr>
              <p:spPr>
                <a:xfrm>
                  <a:off x="4705098" y="4865391"/>
                  <a:ext cx="491178" cy="1040789"/>
                </a:xfrm>
                <a:custGeom>
                  <a:avLst/>
                  <a:gdLst>
                    <a:gd name="connsiteX0" fmla="*/ 423174 w 491178"/>
                    <a:gd name="connsiteY0" fmla="*/ 90466 h 1040789"/>
                    <a:gd name="connsiteX1" fmla="*/ 460065 w 491178"/>
                    <a:gd name="connsiteY1" fmla="*/ 0 h 1040789"/>
                    <a:gd name="connsiteX2" fmla="*/ 448461 w 491178"/>
                    <a:gd name="connsiteY2" fmla="*/ 274688 h 1040789"/>
                    <a:gd name="connsiteX3" fmla="*/ 300956 w 491178"/>
                    <a:gd name="connsiteY3" fmla="*/ 521838 h 1040789"/>
                    <a:gd name="connsiteX4" fmla="*/ 382993 w 491178"/>
                    <a:gd name="connsiteY4" fmla="*/ 562366 h 1040789"/>
                    <a:gd name="connsiteX5" fmla="*/ 258004 w 491178"/>
                    <a:gd name="connsiteY5" fmla="*/ 692840 h 1040789"/>
                    <a:gd name="connsiteX6" fmla="*/ 274399 w 491178"/>
                    <a:gd name="connsiteY6" fmla="*/ 771932 h 1040789"/>
                    <a:gd name="connsiteX7" fmla="*/ 269666 w 491178"/>
                    <a:gd name="connsiteY7" fmla="*/ 864592 h 1040789"/>
                    <a:gd name="connsiteX8" fmla="*/ 175159 w 491178"/>
                    <a:gd name="connsiteY8" fmla="*/ 1040790 h 1040789"/>
                    <a:gd name="connsiteX9" fmla="*/ 143752 w 491178"/>
                    <a:gd name="connsiteY9" fmla="*/ 1025318 h 1040789"/>
                    <a:gd name="connsiteX10" fmla="*/ 177295 w 491178"/>
                    <a:gd name="connsiteY10" fmla="*/ 954134 h 1040789"/>
                    <a:gd name="connsiteX11" fmla="*/ 159513 w 491178"/>
                    <a:gd name="connsiteY11" fmla="*/ 776262 h 1040789"/>
                    <a:gd name="connsiteX12" fmla="*/ 0 w 491178"/>
                    <a:gd name="connsiteY12" fmla="*/ 695611 h 1040789"/>
                    <a:gd name="connsiteX13" fmla="*/ 233699 w 491178"/>
                    <a:gd name="connsiteY13" fmla="*/ 445459 h 1040789"/>
                    <a:gd name="connsiteX14" fmla="*/ 423174 w 491178"/>
                    <a:gd name="connsiteY14" fmla="*/ 90466 h 1040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1178" h="1040789">
                      <a:moveTo>
                        <a:pt x="423174" y="90466"/>
                      </a:moveTo>
                      <a:cubicBezTo>
                        <a:pt x="431892" y="58829"/>
                        <a:pt x="439455" y="25575"/>
                        <a:pt x="460065" y="0"/>
                      </a:cubicBezTo>
                      <a:cubicBezTo>
                        <a:pt x="512255" y="80651"/>
                        <a:pt x="492164" y="189130"/>
                        <a:pt x="448461" y="274688"/>
                      </a:cubicBezTo>
                      <a:cubicBezTo>
                        <a:pt x="404758" y="360189"/>
                        <a:pt x="340156" y="434201"/>
                        <a:pt x="300956" y="521838"/>
                      </a:cubicBezTo>
                      <a:cubicBezTo>
                        <a:pt x="324569" y="541582"/>
                        <a:pt x="352972" y="555554"/>
                        <a:pt x="382993" y="562366"/>
                      </a:cubicBezTo>
                      <a:cubicBezTo>
                        <a:pt x="382300" y="625294"/>
                        <a:pt x="271051" y="631240"/>
                        <a:pt x="258004" y="692840"/>
                      </a:cubicBezTo>
                      <a:cubicBezTo>
                        <a:pt x="252346" y="719454"/>
                        <a:pt x="268280" y="745376"/>
                        <a:pt x="274399" y="771932"/>
                      </a:cubicBezTo>
                      <a:cubicBezTo>
                        <a:pt x="281442" y="802299"/>
                        <a:pt x="275554" y="833994"/>
                        <a:pt x="269666" y="864592"/>
                      </a:cubicBezTo>
                      <a:cubicBezTo>
                        <a:pt x="252808" y="952056"/>
                        <a:pt x="248767" y="990621"/>
                        <a:pt x="175159" y="1040790"/>
                      </a:cubicBezTo>
                      <a:cubicBezTo>
                        <a:pt x="155761" y="1023066"/>
                        <a:pt x="135843" y="1050373"/>
                        <a:pt x="143752" y="1025318"/>
                      </a:cubicBezTo>
                      <a:cubicBezTo>
                        <a:pt x="151661" y="1000262"/>
                        <a:pt x="167018" y="978324"/>
                        <a:pt x="177295" y="954134"/>
                      </a:cubicBezTo>
                      <a:cubicBezTo>
                        <a:pt x="201600" y="896922"/>
                        <a:pt x="194672" y="827528"/>
                        <a:pt x="159513" y="776262"/>
                      </a:cubicBezTo>
                      <a:cubicBezTo>
                        <a:pt x="124354" y="724996"/>
                        <a:pt x="62120" y="693533"/>
                        <a:pt x="0" y="695611"/>
                      </a:cubicBezTo>
                      <a:cubicBezTo>
                        <a:pt x="58540" y="693648"/>
                        <a:pt x="192998" y="492799"/>
                        <a:pt x="233699" y="445459"/>
                      </a:cubicBezTo>
                      <a:cubicBezTo>
                        <a:pt x="321798" y="342927"/>
                        <a:pt x="387265" y="220882"/>
                        <a:pt x="423174" y="9046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10" name="Freeform: Shape 1909">
                  <a:extLst>
                    <a:ext uri="{FF2B5EF4-FFF2-40B4-BE49-F238E27FC236}">
                      <a16:creationId xmlns:a16="http://schemas.microsoft.com/office/drawing/2014/main" id="{E6647EDC-1F32-44E7-A4E0-14B6FBC70A59}"/>
                    </a:ext>
                  </a:extLst>
                </p:cNvPr>
                <p:cNvSpPr/>
                <p:nvPr/>
              </p:nvSpPr>
              <p:spPr>
                <a:xfrm>
                  <a:off x="2685176" y="3923496"/>
                  <a:ext cx="306729" cy="546212"/>
                </a:xfrm>
                <a:custGeom>
                  <a:avLst/>
                  <a:gdLst>
                    <a:gd name="connsiteX0" fmla="*/ 234218 w 306729"/>
                    <a:gd name="connsiteY0" fmla="*/ 345467 h 546212"/>
                    <a:gd name="connsiteX1" fmla="*/ 299166 w 306729"/>
                    <a:gd name="connsiteY1" fmla="*/ 216725 h 546212"/>
                    <a:gd name="connsiteX2" fmla="*/ 282540 w 306729"/>
                    <a:gd name="connsiteY2" fmla="*/ 154144 h 546212"/>
                    <a:gd name="connsiteX3" fmla="*/ 306729 w 306729"/>
                    <a:gd name="connsiteY3" fmla="*/ 0 h 546212"/>
                    <a:gd name="connsiteX4" fmla="*/ 231389 w 306729"/>
                    <a:gd name="connsiteY4" fmla="*/ 118119 h 546212"/>
                    <a:gd name="connsiteX5" fmla="*/ 218400 w 306729"/>
                    <a:gd name="connsiteY5" fmla="*/ 146062 h 546212"/>
                    <a:gd name="connsiteX6" fmla="*/ 221575 w 306729"/>
                    <a:gd name="connsiteY6" fmla="*/ 184222 h 546212"/>
                    <a:gd name="connsiteX7" fmla="*/ 120717 w 306729"/>
                    <a:gd name="connsiteY7" fmla="*/ 391942 h 546212"/>
                    <a:gd name="connsiteX8" fmla="*/ 102647 w 306729"/>
                    <a:gd name="connsiteY8" fmla="*/ 463125 h 546212"/>
                    <a:gd name="connsiteX9" fmla="*/ 46994 w 306729"/>
                    <a:gd name="connsiteY9" fmla="*/ 476692 h 546212"/>
                    <a:gd name="connsiteX10" fmla="*/ 0 w 306729"/>
                    <a:gd name="connsiteY10" fmla="*/ 504461 h 546212"/>
                    <a:gd name="connsiteX11" fmla="*/ 177641 w 306729"/>
                    <a:gd name="connsiteY11" fmla="*/ 530325 h 546212"/>
                    <a:gd name="connsiteX12" fmla="*/ 234218 w 306729"/>
                    <a:gd name="connsiteY12" fmla="*/ 345467 h 54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729" h="546212">
                      <a:moveTo>
                        <a:pt x="234218" y="345467"/>
                      </a:moveTo>
                      <a:cubicBezTo>
                        <a:pt x="252461" y="300206"/>
                        <a:pt x="300263" y="265509"/>
                        <a:pt x="299166" y="216725"/>
                      </a:cubicBezTo>
                      <a:cubicBezTo>
                        <a:pt x="298705" y="195076"/>
                        <a:pt x="288139" y="175101"/>
                        <a:pt x="282540" y="154144"/>
                      </a:cubicBezTo>
                      <a:cubicBezTo>
                        <a:pt x="268742" y="102878"/>
                        <a:pt x="284734" y="48322"/>
                        <a:pt x="306729" y="0"/>
                      </a:cubicBezTo>
                      <a:cubicBezTo>
                        <a:pt x="281616" y="39373"/>
                        <a:pt x="256503" y="78746"/>
                        <a:pt x="231389" y="118119"/>
                      </a:cubicBezTo>
                      <a:cubicBezTo>
                        <a:pt x="225847" y="126837"/>
                        <a:pt x="220132" y="135843"/>
                        <a:pt x="218400" y="146062"/>
                      </a:cubicBezTo>
                      <a:cubicBezTo>
                        <a:pt x="216206" y="158705"/>
                        <a:pt x="220362" y="171464"/>
                        <a:pt x="221575" y="184222"/>
                      </a:cubicBezTo>
                      <a:cubicBezTo>
                        <a:pt x="228964" y="262449"/>
                        <a:pt x="132090" y="314234"/>
                        <a:pt x="120717" y="391942"/>
                      </a:cubicBezTo>
                      <a:cubicBezTo>
                        <a:pt x="117080" y="416766"/>
                        <a:pt x="121237" y="446209"/>
                        <a:pt x="102647" y="463125"/>
                      </a:cubicBezTo>
                      <a:cubicBezTo>
                        <a:pt x="88214" y="476230"/>
                        <a:pt x="66449" y="475422"/>
                        <a:pt x="46994" y="476692"/>
                      </a:cubicBezTo>
                      <a:cubicBezTo>
                        <a:pt x="27538" y="477962"/>
                        <a:pt x="4618" y="485467"/>
                        <a:pt x="0" y="504461"/>
                      </a:cubicBezTo>
                      <a:cubicBezTo>
                        <a:pt x="56751" y="524436"/>
                        <a:pt x="125913" y="570391"/>
                        <a:pt x="177641" y="530325"/>
                      </a:cubicBezTo>
                      <a:cubicBezTo>
                        <a:pt x="229253" y="490259"/>
                        <a:pt x="212915" y="398350"/>
                        <a:pt x="234218" y="34546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11" name="Freeform: Shape 1910">
                  <a:extLst>
                    <a:ext uri="{FF2B5EF4-FFF2-40B4-BE49-F238E27FC236}">
                      <a16:creationId xmlns:a16="http://schemas.microsoft.com/office/drawing/2014/main" id="{21AA8E61-9C14-4D00-BAA9-B07329BD5DC2}"/>
                    </a:ext>
                  </a:extLst>
                </p:cNvPr>
                <p:cNvSpPr/>
                <p:nvPr/>
              </p:nvSpPr>
              <p:spPr>
                <a:xfrm>
                  <a:off x="3035146" y="4007380"/>
                  <a:ext cx="350720" cy="243415"/>
                </a:xfrm>
                <a:custGeom>
                  <a:avLst/>
                  <a:gdLst>
                    <a:gd name="connsiteX0" fmla="*/ 338020 w 350720"/>
                    <a:gd name="connsiteY0" fmla="*/ 220997 h 243415"/>
                    <a:gd name="connsiteX1" fmla="*/ 246111 w 350720"/>
                    <a:gd name="connsiteY1" fmla="*/ 236065 h 243415"/>
                    <a:gd name="connsiteX2" fmla="*/ 222383 w 350720"/>
                    <a:gd name="connsiteY2" fmla="*/ 243282 h 243415"/>
                    <a:gd name="connsiteX3" fmla="*/ 202177 w 350720"/>
                    <a:gd name="connsiteY3" fmla="*/ 231620 h 243415"/>
                    <a:gd name="connsiteX4" fmla="*/ 0 w 350720"/>
                    <a:gd name="connsiteY4" fmla="*/ 152412 h 243415"/>
                    <a:gd name="connsiteX5" fmla="*/ 184338 w 350720"/>
                    <a:gd name="connsiteY5" fmla="*/ 165113 h 243415"/>
                    <a:gd name="connsiteX6" fmla="*/ 209394 w 350720"/>
                    <a:gd name="connsiteY6" fmla="*/ 164247 h 243415"/>
                    <a:gd name="connsiteX7" fmla="*/ 234853 w 350720"/>
                    <a:gd name="connsiteY7" fmla="*/ 149641 h 243415"/>
                    <a:gd name="connsiteX8" fmla="*/ 350721 w 350720"/>
                    <a:gd name="connsiteY8" fmla="*/ 0 h 243415"/>
                    <a:gd name="connsiteX9" fmla="*/ 338020 w 350720"/>
                    <a:gd name="connsiteY9" fmla="*/ 220997 h 243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720" h="243415">
                      <a:moveTo>
                        <a:pt x="338020" y="220997"/>
                      </a:moveTo>
                      <a:cubicBezTo>
                        <a:pt x="306729" y="221690"/>
                        <a:pt x="274342" y="222672"/>
                        <a:pt x="246111" y="236065"/>
                      </a:cubicBezTo>
                      <a:cubicBezTo>
                        <a:pt x="238548" y="239645"/>
                        <a:pt x="230697" y="244263"/>
                        <a:pt x="222383" y="243282"/>
                      </a:cubicBezTo>
                      <a:cubicBezTo>
                        <a:pt x="214532" y="242358"/>
                        <a:pt x="208181" y="236701"/>
                        <a:pt x="202177" y="231620"/>
                      </a:cubicBezTo>
                      <a:cubicBezTo>
                        <a:pt x="146235" y="184049"/>
                        <a:pt x="72858" y="161303"/>
                        <a:pt x="0" y="152412"/>
                      </a:cubicBezTo>
                      <a:cubicBezTo>
                        <a:pt x="61427" y="156626"/>
                        <a:pt x="122911" y="160841"/>
                        <a:pt x="184338" y="165113"/>
                      </a:cubicBezTo>
                      <a:cubicBezTo>
                        <a:pt x="192709" y="165690"/>
                        <a:pt x="201253" y="166268"/>
                        <a:pt x="209394" y="164247"/>
                      </a:cubicBezTo>
                      <a:cubicBezTo>
                        <a:pt x="218977" y="161880"/>
                        <a:pt x="227348" y="156049"/>
                        <a:pt x="234853" y="149641"/>
                      </a:cubicBezTo>
                      <a:cubicBezTo>
                        <a:pt x="280577" y="110556"/>
                        <a:pt x="295703" y="13221"/>
                        <a:pt x="350721" y="0"/>
                      </a:cubicBezTo>
                      <a:cubicBezTo>
                        <a:pt x="346911" y="17204"/>
                        <a:pt x="309558" y="221690"/>
                        <a:pt x="338020" y="22099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12" name="Freeform: Shape 1911">
                  <a:extLst>
                    <a:ext uri="{FF2B5EF4-FFF2-40B4-BE49-F238E27FC236}">
                      <a16:creationId xmlns:a16="http://schemas.microsoft.com/office/drawing/2014/main" id="{DE412D76-1E36-44F1-9D77-6286718895BA}"/>
                    </a:ext>
                  </a:extLst>
                </p:cNvPr>
                <p:cNvSpPr/>
                <p:nvPr/>
              </p:nvSpPr>
              <p:spPr>
                <a:xfrm>
                  <a:off x="3396317" y="3751040"/>
                  <a:ext cx="579050" cy="443045"/>
                </a:xfrm>
                <a:custGeom>
                  <a:avLst/>
                  <a:gdLst>
                    <a:gd name="connsiteX0" fmla="*/ 414399 w 579050"/>
                    <a:gd name="connsiteY0" fmla="*/ 443045 h 443045"/>
                    <a:gd name="connsiteX1" fmla="*/ 206045 w 579050"/>
                    <a:gd name="connsiteY1" fmla="*/ 406501 h 443045"/>
                    <a:gd name="connsiteX2" fmla="*/ 0 w 579050"/>
                    <a:gd name="connsiteY2" fmla="*/ 437214 h 443045"/>
                    <a:gd name="connsiteX3" fmla="*/ 248016 w 579050"/>
                    <a:gd name="connsiteY3" fmla="*/ 363433 h 443045"/>
                    <a:gd name="connsiteX4" fmla="*/ 349393 w 579050"/>
                    <a:gd name="connsiteY4" fmla="*/ 231978 h 443045"/>
                    <a:gd name="connsiteX5" fmla="*/ 399793 w 579050"/>
                    <a:gd name="connsiteY5" fmla="*/ 135739 h 443045"/>
                    <a:gd name="connsiteX6" fmla="*/ 409203 w 579050"/>
                    <a:gd name="connsiteY6" fmla="*/ 110337 h 443045"/>
                    <a:gd name="connsiteX7" fmla="*/ 405104 w 579050"/>
                    <a:gd name="connsiteY7" fmla="*/ 85223 h 443045"/>
                    <a:gd name="connsiteX8" fmla="*/ 347892 w 579050"/>
                    <a:gd name="connsiteY8" fmla="*/ 1628 h 443045"/>
                    <a:gd name="connsiteX9" fmla="*/ 579050 w 579050"/>
                    <a:gd name="connsiteY9" fmla="*/ 11 h 443045"/>
                    <a:gd name="connsiteX10" fmla="*/ 414399 w 579050"/>
                    <a:gd name="connsiteY10" fmla="*/ 443045 h 44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050" h="443045">
                      <a:moveTo>
                        <a:pt x="414399" y="443045"/>
                      </a:moveTo>
                      <a:cubicBezTo>
                        <a:pt x="344601" y="432769"/>
                        <a:pt x="276189" y="414006"/>
                        <a:pt x="206045" y="406501"/>
                      </a:cubicBezTo>
                      <a:cubicBezTo>
                        <a:pt x="135901" y="398996"/>
                        <a:pt x="61946" y="403557"/>
                        <a:pt x="0" y="437214"/>
                      </a:cubicBezTo>
                      <a:cubicBezTo>
                        <a:pt x="73724" y="391202"/>
                        <a:pt x="174523" y="409792"/>
                        <a:pt x="248016" y="363433"/>
                      </a:cubicBezTo>
                      <a:cubicBezTo>
                        <a:pt x="295414" y="333528"/>
                        <a:pt x="323414" y="281627"/>
                        <a:pt x="349393" y="231978"/>
                      </a:cubicBezTo>
                      <a:cubicBezTo>
                        <a:pt x="366193" y="199879"/>
                        <a:pt x="382993" y="167838"/>
                        <a:pt x="399793" y="135739"/>
                      </a:cubicBezTo>
                      <a:cubicBezTo>
                        <a:pt x="404007" y="127714"/>
                        <a:pt x="408280" y="119401"/>
                        <a:pt x="409203" y="110337"/>
                      </a:cubicBezTo>
                      <a:cubicBezTo>
                        <a:pt x="410069" y="101850"/>
                        <a:pt x="407876" y="93306"/>
                        <a:pt x="405104" y="85223"/>
                      </a:cubicBezTo>
                      <a:cubicBezTo>
                        <a:pt x="394135" y="52836"/>
                        <a:pt x="374102" y="23566"/>
                        <a:pt x="347892" y="1628"/>
                      </a:cubicBezTo>
                      <a:cubicBezTo>
                        <a:pt x="404123" y="48737"/>
                        <a:pt x="518143" y="-855"/>
                        <a:pt x="579050" y="11"/>
                      </a:cubicBezTo>
                      <a:cubicBezTo>
                        <a:pt x="507867" y="139953"/>
                        <a:pt x="241492" y="247508"/>
                        <a:pt x="414399" y="44304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913" name="Picture 1912">
                  <a:extLst>
                    <a:ext uri="{FF2B5EF4-FFF2-40B4-BE49-F238E27FC236}">
                      <a16:creationId xmlns:a16="http://schemas.microsoft.com/office/drawing/2014/main" id="{1D90EA04-863C-49EF-8A63-0369FC915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5327" y="4204341"/>
                  <a:ext cx="265566" cy="819792"/>
                </a:xfrm>
                <a:custGeom>
                  <a:avLst/>
                  <a:gdLst>
                    <a:gd name="connsiteX0" fmla="*/ 908 w 265566"/>
                    <a:gd name="connsiteY0" fmla="*/ 168 h 819792"/>
                    <a:gd name="connsiteX1" fmla="*/ 266475 w 265566"/>
                    <a:gd name="connsiteY1" fmla="*/ 168 h 819792"/>
                    <a:gd name="connsiteX2" fmla="*/ 266475 w 265566"/>
                    <a:gd name="connsiteY2" fmla="*/ 819960 h 819792"/>
                    <a:gd name="connsiteX3" fmla="*/ 908 w 265566"/>
                    <a:gd name="connsiteY3" fmla="*/ 819960 h 81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5566" h="819792">
                      <a:moveTo>
                        <a:pt x="908" y="168"/>
                      </a:moveTo>
                      <a:lnTo>
                        <a:pt x="266475" y="168"/>
                      </a:lnTo>
                      <a:lnTo>
                        <a:pt x="266475" y="819960"/>
                      </a:lnTo>
                      <a:lnTo>
                        <a:pt x="908" y="8199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14" name="Picture 1913">
                  <a:extLst>
                    <a:ext uri="{FF2B5EF4-FFF2-40B4-BE49-F238E27FC236}">
                      <a16:creationId xmlns:a16="http://schemas.microsoft.com/office/drawing/2014/main" id="{04BA5349-65CA-4AAF-9B28-D4026A73CE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5224" y="4204341"/>
                  <a:ext cx="311751" cy="167422"/>
                </a:xfrm>
                <a:custGeom>
                  <a:avLst/>
                  <a:gdLst>
                    <a:gd name="connsiteX0" fmla="*/ 882 w 311751"/>
                    <a:gd name="connsiteY0" fmla="*/ 168 h 167422"/>
                    <a:gd name="connsiteX1" fmla="*/ 312634 w 311751"/>
                    <a:gd name="connsiteY1" fmla="*/ 168 h 167422"/>
                    <a:gd name="connsiteX2" fmla="*/ 312634 w 311751"/>
                    <a:gd name="connsiteY2" fmla="*/ 167590 h 167422"/>
                    <a:gd name="connsiteX3" fmla="*/ 882 w 311751"/>
                    <a:gd name="connsiteY3" fmla="*/ 167590 h 167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51" h="167422">
                      <a:moveTo>
                        <a:pt x="882" y="168"/>
                      </a:moveTo>
                      <a:lnTo>
                        <a:pt x="312634" y="168"/>
                      </a:lnTo>
                      <a:lnTo>
                        <a:pt x="312634" y="167590"/>
                      </a:lnTo>
                      <a:lnTo>
                        <a:pt x="882" y="16759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1621" name="Graphic 3512">
                <a:extLst>
                  <a:ext uri="{FF2B5EF4-FFF2-40B4-BE49-F238E27FC236}">
                    <a16:creationId xmlns:a16="http://schemas.microsoft.com/office/drawing/2014/main" id="{FA98F982-EC24-463B-9FD0-2C2C029F0510}"/>
                  </a:ext>
                </a:extLst>
              </p:cNvPr>
              <p:cNvGrpSpPr/>
              <p:nvPr/>
            </p:nvGrpSpPr>
            <p:grpSpPr>
              <a:xfrm flipH="1" flipV="1">
                <a:off x="850636" y="4254554"/>
                <a:ext cx="1262840" cy="1285270"/>
                <a:chOff x="4692675" y="4122640"/>
                <a:chExt cx="2271848" cy="2312200"/>
              </a:xfrm>
            </p:grpSpPr>
            <p:grpSp>
              <p:nvGrpSpPr>
                <p:cNvPr id="1781" name="Graphic 3512">
                  <a:extLst>
                    <a:ext uri="{FF2B5EF4-FFF2-40B4-BE49-F238E27FC236}">
                      <a16:creationId xmlns:a16="http://schemas.microsoft.com/office/drawing/2014/main" id="{246530C5-428A-4CD4-9346-865939244597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1800" name="Picture 1799">
                    <a:extLst>
                      <a:ext uri="{FF2B5EF4-FFF2-40B4-BE49-F238E27FC236}">
                        <a16:creationId xmlns:a16="http://schemas.microsoft.com/office/drawing/2014/main" id="{C0F64D13-3A64-48F8-9E92-CE40BADCE6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1" name="Picture 1800">
                    <a:extLst>
                      <a:ext uri="{FF2B5EF4-FFF2-40B4-BE49-F238E27FC236}">
                        <a16:creationId xmlns:a16="http://schemas.microsoft.com/office/drawing/2014/main" id="{43B4D9F7-03C5-48E7-B6C0-2821EF6A40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2" name="Picture 1801">
                    <a:extLst>
                      <a:ext uri="{FF2B5EF4-FFF2-40B4-BE49-F238E27FC236}">
                        <a16:creationId xmlns:a16="http://schemas.microsoft.com/office/drawing/2014/main" id="{E5190DC3-3DF3-49E8-9C43-3C492E7344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3" name="Picture 1802">
                    <a:extLst>
                      <a:ext uri="{FF2B5EF4-FFF2-40B4-BE49-F238E27FC236}">
                        <a16:creationId xmlns:a16="http://schemas.microsoft.com/office/drawing/2014/main" id="{DDEF7445-4BCB-43E1-B74B-9460C322FA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4" name="Picture 1803">
                    <a:extLst>
                      <a:ext uri="{FF2B5EF4-FFF2-40B4-BE49-F238E27FC236}">
                        <a16:creationId xmlns:a16="http://schemas.microsoft.com/office/drawing/2014/main" id="{E5050B62-593D-474B-98A5-1FC61938C2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5" name="Picture 1804">
                    <a:extLst>
                      <a:ext uri="{FF2B5EF4-FFF2-40B4-BE49-F238E27FC236}">
                        <a16:creationId xmlns:a16="http://schemas.microsoft.com/office/drawing/2014/main" id="{34EB2334-F95B-4775-86B5-1C54D3F71F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6" name="Picture 1805">
                    <a:extLst>
                      <a:ext uri="{FF2B5EF4-FFF2-40B4-BE49-F238E27FC236}">
                        <a16:creationId xmlns:a16="http://schemas.microsoft.com/office/drawing/2014/main" id="{A21E3BC0-A29B-4E33-A2D3-BD143047F1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7" name="Picture 1806">
                    <a:extLst>
                      <a:ext uri="{FF2B5EF4-FFF2-40B4-BE49-F238E27FC236}">
                        <a16:creationId xmlns:a16="http://schemas.microsoft.com/office/drawing/2014/main" id="{1CD12BF2-7C60-4D83-BAA8-809F3032E9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8" name="Picture 1807">
                    <a:extLst>
                      <a:ext uri="{FF2B5EF4-FFF2-40B4-BE49-F238E27FC236}">
                        <a16:creationId xmlns:a16="http://schemas.microsoft.com/office/drawing/2014/main" id="{58345791-AA0E-4795-A3A4-7777CBC896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09" name="Picture 1808">
                    <a:extLst>
                      <a:ext uri="{FF2B5EF4-FFF2-40B4-BE49-F238E27FC236}">
                        <a16:creationId xmlns:a16="http://schemas.microsoft.com/office/drawing/2014/main" id="{370417C1-A8E0-4387-A572-3C19270987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0" name="Picture 1809">
                    <a:extLst>
                      <a:ext uri="{FF2B5EF4-FFF2-40B4-BE49-F238E27FC236}">
                        <a16:creationId xmlns:a16="http://schemas.microsoft.com/office/drawing/2014/main" id="{53C53F05-41FE-4314-9244-BFBEEA0024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1" name="Picture 1810">
                    <a:extLst>
                      <a:ext uri="{FF2B5EF4-FFF2-40B4-BE49-F238E27FC236}">
                        <a16:creationId xmlns:a16="http://schemas.microsoft.com/office/drawing/2014/main" id="{F07D27D4-84FC-4A50-9630-E026D89DD3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2" name="Picture 1811">
                    <a:extLst>
                      <a:ext uri="{FF2B5EF4-FFF2-40B4-BE49-F238E27FC236}">
                        <a16:creationId xmlns:a16="http://schemas.microsoft.com/office/drawing/2014/main" id="{D9620FAB-6C96-467E-AC4D-63771D6883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3" name="Picture 1812">
                    <a:extLst>
                      <a:ext uri="{FF2B5EF4-FFF2-40B4-BE49-F238E27FC236}">
                        <a16:creationId xmlns:a16="http://schemas.microsoft.com/office/drawing/2014/main" id="{E37A869D-3456-40D0-AA9B-F52E0EC6A9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4" name="Picture 1813">
                    <a:extLst>
                      <a:ext uri="{FF2B5EF4-FFF2-40B4-BE49-F238E27FC236}">
                        <a16:creationId xmlns:a16="http://schemas.microsoft.com/office/drawing/2014/main" id="{B5C93B22-EA3F-4644-944C-A403AE714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5" name="Picture 1814">
                    <a:extLst>
                      <a:ext uri="{FF2B5EF4-FFF2-40B4-BE49-F238E27FC236}">
                        <a16:creationId xmlns:a16="http://schemas.microsoft.com/office/drawing/2014/main" id="{220523FB-0516-4555-B449-81AB995BE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6" name="Picture 1815">
                    <a:extLst>
                      <a:ext uri="{FF2B5EF4-FFF2-40B4-BE49-F238E27FC236}">
                        <a16:creationId xmlns:a16="http://schemas.microsoft.com/office/drawing/2014/main" id="{23524E27-14BA-4E20-9AA5-61B3FE22DC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7" name="Picture 1816">
                    <a:extLst>
                      <a:ext uri="{FF2B5EF4-FFF2-40B4-BE49-F238E27FC236}">
                        <a16:creationId xmlns:a16="http://schemas.microsoft.com/office/drawing/2014/main" id="{EA25C053-81C8-42BE-9EE3-CBEB80C502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8" name="Picture 1817">
                    <a:extLst>
                      <a:ext uri="{FF2B5EF4-FFF2-40B4-BE49-F238E27FC236}">
                        <a16:creationId xmlns:a16="http://schemas.microsoft.com/office/drawing/2014/main" id="{1C3AF873-93B9-4CF3-A7E6-98DB7356C3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19" name="Picture 1818">
                    <a:extLst>
                      <a:ext uri="{FF2B5EF4-FFF2-40B4-BE49-F238E27FC236}">
                        <a16:creationId xmlns:a16="http://schemas.microsoft.com/office/drawing/2014/main" id="{07738D55-ABCB-45F4-B30C-3821554F9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0" name="Picture 1819">
                    <a:extLst>
                      <a:ext uri="{FF2B5EF4-FFF2-40B4-BE49-F238E27FC236}">
                        <a16:creationId xmlns:a16="http://schemas.microsoft.com/office/drawing/2014/main" id="{4B8346B6-FC9A-4395-BC34-F6E806EA9D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1" name="Picture 1820">
                    <a:extLst>
                      <a:ext uri="{FF2B5EF4-FFF2-40B4-BE49-F238E27FC236}">
                        <a16:creationId xmlns:a16="http://schemas.microsoft.com/office/drawing/2014/main" id="{3F82F7D2-C909-4169-B166-2DBA4606F6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2" name="Picture 1821">
                    <a:extLst>
                      <a:ext uri="{FF2B5EF4-FFF2-40B4-BE49-F238E27FC236}">
                        <a16:creationId xmlns:a16="http://schemas.microsoft.com/office/drawing/2014/main" id="{9BD7BD3C-18F4-4C67-9340-F201CFA2E3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3" name="Picture 1822">
                    <a:extLst>
                      <a:ext uri="{FF2B5EF4-FFF2-40B4-BE49-F238E27FC236}">
                        <a16:creationId xmlns:a16="http://schemas.microsoft.com/office/drawing/2014/main" id="{8E50E4C1-2875-4871-A5D4-E1ADFEBE8C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824" name="Picture 1823">
                    <a:extLst>
                      <a:ext uri="{FF2B5EF4-FFF2-40B4-BE49-F238E27FC236}">
                        <a16:creationId xmlns:a16="http://schemas.microsoft.com/office/drawing/2014/main" id="{DF691C87-DC1C-4B76-88AF-9AE0C788BA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825" name="Graphic 3512">
                    <a:extLst>
                      <a:ext uri="{FF2B5EF4-FFF2-40B4-BE49-F238E27FC236}">
                        <a16:creationId xmlns:a16="http://schemas.microsoft.com/office/drawing/2014/main" id="{F44A906F-2078-4BF5-9C1E-453E78C2989B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1826" name="Picture 1825">
                      <a:extLst>
                        <a:ext uri="{FF2B5EF4-FFF2-40B4-BE49-F238E27FC236}">
                          <a16:creationId xmlns:a16="http://schemas.microsoft.com/office/drawing/2014/main" id="{F7B42B32-E888-4F4C-94E2-4AC9611F8B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1827" name="Freeform: Shape 1826">
                      <a:extLst>
                        <a:ext uri="{FF2B5EF4-FFF2-40B4-BE49-F238E27FC236}">
                          <a16:creationId xmlns:a16="http://schemas.microsoft.com/office/drawing/2014/main" id="{C52EFD60-485C-4D6F-866A-EF3374FF4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1828" name="Picture 1827">
                      <a:extLst>
                        <a:ext uri="{FF2B5EF4-FFF2-40B4-BE49-F238E27FC236}">
                          <a16:creationId xmlns:a16="http://schemas.microsoft.com/office/drawing/2014/main" id="{FC771E20-4E23-4A86-ABD5-AFDD32F546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29" name="Picture 1828">
                      <a:extLst>
                        <a:ext uri="{FF2B5EF4-FFF2-40B4-BE49-F238E27FC236}">
                          <a16:creationId xmlns:a16="http://schemas.microsoft.com/office/drawing/2014/main" id="{98A1971D-DA8B-486D-A023-C6D5283BE83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4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1830" name="Freeform: Shape 1829">
                      <a:extLst>
                        <a:ext uri="{FF2B5EF4-FFF2-40B4-BE49-F238E27FC236}">
                          <a16:creationId xmlns:a16="http://schemas.microsoft.com/office/drawing/2014/main" id="{BD021857-2EBF-4140-90CB-CFAC436AA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1831" name="Picture 1830">
                      <a:extLst>
                        <a:ext uri="{FF2B5EF4-FFF2-40B4-BE49-F238E27FC236}">
                          <a16:creationId xmlns:a16="http://schemas.microsoft.com/office/drawing/2014/main" id="{58BA2EF7-4E0B-4AB3-8570-4A963C2FCC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2" name="Picture 1831">
                      <a:extLst>
                        <a:ext uri="{FF2B5EF4-FFF2-40B4-BE49-F238E27FC236}">
                          <a16:creationId xmlns:a16="http://schemas.microsoft.com/office/drawing/2014/main" id="{CE7DA5B2-AE0C-4801-8EAF-FD01C2D9C7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3" name="Picture 1832">
                      <a:extLst>
                        <a:ext uri="{FF2B5EF4-FFF2-40B4-BE49-F238E27FC236}">
                          <a16:creationId xmlns:a16="http://schemas.microsoft.com/office/drawing/2014/main" id="{F43B105B-704A-4340-ABBA-51EC9860AC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4" name="Picture 1833">
                      <a:extLst>
                        <a:ext uri="{FF2B5EF4-FFF2-40B4-BE49-F238E27FC236}">
                          <a16:creationId xmlns:a16="http://schemas.microsoft.com/office/drawing/2014/main" id="{71623229-52D0-4DEE-A354-D4B73093804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5" name="Picture 1834">
                      <a:extLst>
                        <a:ext uri="{FF2B5EF4-FFF2-40B4-BE49-F238E27FC236}">
                          <a16:creationId xmlns:a16="http://schemas.microsoft.com/office/drawing/2014/main" id="{30D1B53C-F7D9-496E-8C83-0751CB6574C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6" name="Picture 1835">
                      <a:extLst>
                        <a:ext uri="{FF2B5EF4-FFF2-40B4-BE49-F238E27FC236}">
                          <a16:creationId xmlns:a16="http://schemas.microsoft.com/office/drawing/2014/main" id="{BF0A7743-3C95-42D2-A2D9-212AEEE288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7" name="Picture 1836">
                      <a:extLst>
                        <a:ext uri="{FF2B5EF4-FFF2-40B4-BE49-F238E27FC236}">
                          <a16:creationId xmlns:a16="http://schemas.microsoft.com/office/drawing/2014/main" id="{5F08D34E-B33A-4B7D-A9DE-77ADFA3394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8" name="Picture 1837">
                      <a:extLst>
                        <a:ext uri="{FF2B5EF4-FFF2-40B4-BE49-F238E27FC236}">
                          <a16:creationId xmlns:a16="http://schemas.microsoft.com/office/drawing/2014/main" id="{73095985-89B5-43C1-AC5B-0D19D4AA1B2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39" name="Picture 1838">
                      <a:extLst>
                        <a:ext uri="{FF2B5EF4-FFF2-40B4-BE49-F238E27FC236}">
                          <a16:creationId xmlns:a16="http://schemas.microsoft.com/office/drawing/2014/main" id="{419F810D-821D-4418-9387-2C4D068324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40" name="Picture 1839">
                      <a:extLst>
                        <a:ext uri="{FF2B5EF4-FFF2-40B4-BE49-F238E27FC236}">
                          <a16:creationId xmlns:a16="http://schemas.microsoft.com/office/drawing/2014/main" id="{456E29BF-E131-4D34-8DBD-18F6558D6CD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41" name="Picture 1840">
                      <a:extLst>
                        <a:ext uri="{FF2B5EF4-FFF2-40B4-BE49-F238E27FC236}">
                          <a16:creationId xmlns:a16="http://schemas.microsoft.com/office/drawing/2014/main" id="{B3DE67DB-F23F-42DB-8EE9-D4956F4247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842" name="Picture 1841">
                      <a:extLst>
                        <a:ext uri="{FF2B5EF4-FFF2-40B4-BE49-F238E27FC236}">
                          <a16:creationId xmlns:a16="http://schemas.microsoft.com/office/drawing/2014/main" id="{5A2CEC52-BAAE-4336-8658-934CC9BAC8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1782" name="Freeform: Shape 1781">
                  <a:extLst>
                    <a:ext uri="{FF2B5EF4-FFF2-40B4-BE49-F238E27FC236}">
                      <a16:creationId xmlns:a16="http://schemas.microsoft.com/office/drawing/2014/main" id="{04B62870-4AB2-443F-9096-783C8333DCDD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3" name="Freeform: Shape 1782">
                  <a:extLst>
                    <a:ext uri="{FF2B5EF4-FFF2-40B4-BE49-F238E27FC236}">
                      <a16:creationId xmlns:a16="http://schemas.microsoft.com/office/drawing/2014/main" id="{4F4218B4-70CB-4FA5-8762-472956B17195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4" name="Freeform: Shape 1783">
                  <a:extLst>
                    <a:ext uri="{FF2B5EF4-FFF2-40B4-BE49-F238E27FC236}">
                      <a16:creationId xmlns:a16="http://schemas.microsoft.com/office/drawing/2014/main" id="{32251610-702B-47BB-8717-ADD498956284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5" name="Freeform: Shape 1784">
                  <a:extLst>
                    <a:ext uri="{FF2B5EF4-FFF2-40B4-BE49-F238E27FC236}">
                      <a16:creationId xmlns:a16="http://schemas.microsoft.com/office/drawing/2014/main" id="{F5E421FA-6A48-4B5E-BD03-BFE3A6853D9B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6" name="Freeform: Shape 1785">
                  <a:extLst>
                    <a:ext uri="{FF2B5EF4-FFF2-40B4-BE49-F238E27FC236}">
                      <a16:creationId xmlns:a16="http://schemas.microsoft.com/office/drawing/2014/main" id="{DA050ADA-5E10-49F1-BACC-F56B3CEF8BD7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7" name="Freeform: Shape 1786">
                  <a:extLst>
                    <a:ext uri="{FF2B5EF4-FFF2-40B4-BE49-F238E27FC236}">
                      <a16:creationId xmlns:a16="http://schemas.microsoft.com/office/drawing/2014/main" id="{2C28BBC9-2B0F-43D4-BCB8-120FDC182E55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8" name="Freeform: Shape 1787">
                  <a:extLst>
                    <a:ext uri="{FF2B5EF4-FFF2-40B4-BE49-F238E27FC236}">
                      <a16:creationId xmlns:a16="http://schemas.microsoft.com/office/drawing/2014/main" id="{B551EC48-A3D3-479A-8F84-C7FFBBC9E282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89" name="Freeform: Shape 1788">
                  <a:extLst>
                    <a:ext uri="{FF2B5EF4-FFF2-40B4-BE49-F238E27FC236}">
                      <a16:creationId xmlns:a16="http://schemas.microsoft.com/office/drawing/2014/main" id="{555F34E0-2C5F-4BE3-B47C-82FEAAE8AA43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0" name="Freeform: Shape 1789">
                  <a:extLst>
                    <a:ext uri="{FF2B5EF4-FFF2-40B4-BE49-F238E27FC236}">
                      <a16:creationId xmlns:a16="http://schemas.microsoft.com/office/drawing/2014/main" id="{9A16658B-E0E1-41EF-B820-91CF39251995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1" name="Freeform: Shape 1790">
                  <a:extLst>
                    <a:ext uri="{FF2B5EF4-FFF2-40B4-BE49-F238E27FC236}">
                      <a16:creationId xmlns:a16="http://schemas.microsoft.com/office/drawing/2014/main" id="{91983402-5E60-4A62-AC2A-71AB263E223A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2" name="Freeform: Shape 1791">
                  <a:extLst>
                    <a:ext uri="{FF2B5EF4-FFF2-40B4-BE49-F238E27FC236}">
                      <a16:creationId xmlns:a16="http://schemas.microsoft.com/office/drawing/2014/main" id="{01981141-A6BA-4CCC-8067-F43695165C3E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3" name="Freeform: Shape 1792">
                  <a:extLst>
                    <a:ext uri="{FF2B5EF4-FFF2-40B4-BE49-F238E27FC236}">
                      <a16:creationId xmlns:a16="http://schemas.microsoft.com/office/drawing/2014/main" id="{E04CB3FE-348E-4067-9E63-8F25038BF589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4" name="Freeform: Shape 1793">
                  <a:extLst>
                    <a:ext uri="{FF2B5EF4-FFF2-40B4-BE49-F238E27FC236}">
                      <a16:creationId xmlns:a16="http://schemas.microsoft.com/office/drawing/2014/main" id="{E7E6B888-3143-4738-8813-8A8986A3D95A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5" name="Freeform: Shape 1794">
                  <a:extLst>
                    <a:ext uri="{FF2B5EF4-FFF2-40B4-BE49-F238E27FC236}">
                      <a16:creationId xmlns:a16="http://schemas.microsoft.com/office/drawing/2014/main" id="{B0609BA7-70B3-4A79-85FA-226A9FCA561D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6" name="Freeform: Shape 1795">
                  <a:extLst>
                    <a:ext uri="{FF2B5EF4-FFF2-40B4-BE49-F238E27FC236}">
                      <a16:creationId xmlns:a16="http://schemas.microsoft.com/office/drawing/2014/main" id="{8C274484-353D-4B3B-AB42-D296F6A0F577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7" name="Freeform: Shape 1796">
                  <a:extLst>
                    <a:ext uri="{FF2B5EF4-FFF2-40B4-BE49-F238E27FC236}">
                      <a16:creationId xmlns:a16="http://schemas.microsoft.com/office/drawing/2014/main" id="{BA3B2D41-32BA-460A-8FB2-D32A007FD51E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8" name="Freeform: Shape 1797">
                  <a:extLst>
                    <a:ext uri="{FF2B5EF4-FFF2-40B4-BE49-F238E27FC236}">
                      <a16:creationId xmlns:a16="http://schemas.microsoft.com/office/drawing/2014/main" id="{578F78B5-3A5B-48B7-A301-DFBCB7CA6085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99" name="Freeform: Shape 1798">
                  <a:extLst>
                    <a:ext uri="{FF2B5EF4-FFF2-40B4-BE49-F238E27FC236}">
                      <a16:creationId xmlns:a16="http://schemas.microsoft.com/office/drawing/2014/main" id="{9ADDE2C5-71C9-47AD-8236-FA410D950391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622" name="Graphic 3">
                <a:extLst>
                  <a:ext uri="{FF2B5EF4-FFF2-40B4-BE49-F238E27FC236}">
                    <a16:creationId xmlns:a16="http://schemas.microsoft.com/office/drawing/2014/main" id="{E9A9DAC4-E6E9-4792-8646-A468611AA193}"/>
                  </a:ext>
                </a:extLst>
              </p:cNvPr>
              <p:cNvGrpSpPr/>
              <p:nvPr/>
            </p:nvGrpSpPr>
            <p:grpSpPr>
              <a:xfrm rot="19103960" flipH="1">
                <a:off x="883374" y="5568410"/>
                <a:ext cx="1118793" cy="1075762"/>
                <a:chOff x="2156671" y="3627022"/>
                <a:chExt cx="3302261" cy="3175251"/>
              </a:xfrm>
            </p:grpSpPr>
            <p:pic>
              <p:nvPicPr>
                <p:cNvPr id="1707" name="Picture 1706">
                  <a:extLst>
                    <a:ext uri="{FF2B5EF4-FFF2-40B4-BE49-F238E27FC236}">
                      <a16:creationId xmlns:a16="http://schemas.microsoft.com/office/drawing/2014/main" id="{10973A2C-0209-4685-9154-21FD2D209D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30278" y="5520626"/>
                  <a:ext cx="871750" cy="964121"/>
                </a:xfrm>
                <a:custGeom>
                  <a:avLst/>
                  <a:gdLst>
                    <a:gd name="connsiteX0" fmla="*/ 701 w 871750"/>
                    <a:gd name="connsiteY0" fmla="*/ 396 h 964121"/>
                    <a:gd name="connsiteX1" fmla="*/ 872452 w 871750"/>
                    <a:gd name="connsiteY1" fmla="*/ 396 h 964121"/>
                    <a:gd name="connsiteX2" fmla="*/ 872452 w 871750"/>
                    <a:gd name="connsiteY2" fmla="*/ 964518 h 964121"/>
                    <a:gd name="connsiteX3" fmla="*/ 701 w 871750"/>
                    <a:gd name="connsiteY3" fmla="*/ 964518 h 96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1750" h="964121">
                      <a:moveTo>
                        <a:pt x="701" y="396"/>
                      </a:moveTo>
                      <a:lnTo>
                        <a:pt x="872452" y="396"/>
                      </a:lnTo>
                      <a:lnTo>
                        <a:pt x="872452" y="964518"/>
                      </a:lnTo>
                      <a:lnTo>
                        <a:pt x="701" y="96451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08" name="Picture 1707">
                  <a:extLst>
                    <a:ext uri="{FF2B5EF4-FFF2-40B4-BE49-F238E27FC236}">
                      <a16:creationId xmlns:a16="http://schemas.microsoft.com/office/drawing/2014/main" id="{13607C89-22A8-41B9-B4AA-13191B0C27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82648" y="5595678"/>
                  <a:ext cx="727421" cy="1206595"/>
                </a:xfrm>
                <a:custGeom>
                  <a:avLst/>
                  <a:gdLst>
                    <a:gd name="connsiteX0" fmla="*/ 814 w 727421"/>
                    <a:gd name="connsiteY0" fmla="*/ 409 h 1206595"/>
                    <a:gd name="connsiteX1" fmla="*/ 728236 w 727421"/>
                    <a:gd name="connsiteY1" fmla="*/ 409 h 1206595"/>
                    <a:gd name="connsiteX2" fmla="*/ 728236 w 727421"/>
                    <a:gd name="connsiteY2" fmla="*/ 1207004 h 1206595"/>
                    <a:gd name="connsiteX3" fmla="*/ 814 w 727421"/>
                    <a:gd name="connsiteY3" fmla="*/ 1207004 h 1206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1206595">
                      <a:moveTo>
                        <a:pt x="814" y="409"/>
                      </a:moveTo>
                      <a:lnTo>
                        <a:pt x="728236" y="409"/>
                      </a:lnTo>
                      <a:lnTo>
                        <a:pt x="728236" y="1207004"/>
                      </a:lnTo>
                      <a:lnTo>
                        <a:pt x="814" y="120700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09" name="Picture 1708">
                  <a:extLst>
                    <a:ext uri="{FF2B5EF4-FFF2-40B4-BE49-F238E27FC236}">
                      <a16:creationId xmlns:a16="http://schemas.microsoft.com/office/drawing/2014/main" id="{8916CC1D-A34A-492E-8FE5-F090697E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24710" y="5468668"/>
                  <a:ext cx="611957" cy="1270100"/>
                </a:xfrm>
                <a:custGeom>
                  <a:avLst/>
                  <a:gdLst>
                    <a:gd name="connsiteX0" fmla="*/ 752 w 611957"/>
                    <a:gd name="connsiteY0" fmla="*/ 387 h 1270100"/>
                    <a:gd name="connsiteX1" fmla="*/ 612710 w 611957"/>
                    <a:gd name="connsiteY1" fmla="*/ 387 h 1270100"/>
                    <a:gd name="connsiteX2" fmla="*/ 612710 w 611957"/>
                    <a:gd name="connsiteY2" fmla="*/ 1270487 h 1270100"/>
                    <a:gd name="connsiteX3" fmla="*/ 752 w 611957"/>
                    <a:gd name="connsiteY3" fmla="*/ 1270487 h 127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1270100">
                      <a:moveTo>
                        <a:pt x="752" y="387"/>
                      </a:moveTo>
                      <a:lnTo>
                        <a:pt x="612710" y="387"/>
                      </a:lnTo>
                      <a:lnTo>
                        <a:pt x="612710" y="1270487"/>
                      </a:lnTo>
                      <a:lnTo>
                        <a:pt x="752" y="127048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0" name="Picture 1709">
                  <a:extLst>
                    <a:ext uri="{FF2B5EF4-FFF2-40B4-BE49-F238E27FC236}">
                      <a16:creationId xmlns:a16="http://schemas.microsoft.com/office/drawing/2014/main" id="{FF18C66D-CCA7-4CB4-B781-318C3048F7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801" y="5237740"/>
                  <a:ext cx="1091131" cy="727421"/>
                </a:xfrm>
                <a:custGeom>
                  <a:avLst/>
                  <a:gdLst>
                    <a:gd name="connsiteX0" fmla="*/ 950 w 1091131"/>
                    <a:gd name="connsiteY0" fmla="*/ 347 h 727421"/>
                    <a:gd name="connsiteX1" fmla="*/ 1092082 w 1091131"/>
                    <a:gd name="connsiteY1" fmla="*/ 347 h 727421"/>
                    <a:gd name="connsiteX2" fmla="*/ 1092082 w 1091131"/>
                    <a:gd name="connsiteY2" fmla="*/ 727768 h 727421"/>
                    <a:gd name="connsiteX3" fmla="*/ 950 w 1091131"/>
                    <a:gd name="connsiteY3" fmla="*/ 727768 h 72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1131" h="727421">
                      <a:moveTo>
                        <a:pt x="950" y="347"/>
                      </a:moveTo>
                      <a:lnTo>
                        <a:pt x="1092082" y="347"/>
                      </a:lnTo>
                      <a:lnTo>
                        <a:pt x="1092082" y="727768"/>
                      </a:lnTo>
                      <a:lnTo>
                        <a:pt x="950" y="72776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1" name="Picture 1710">
                  <a:extLst>
                    <a:ext uri="{FF2B5EF4-FFF2-40B4-BE49-F238E27FC236}">
                      <a16:creationId xmlns:a16="http://schemas.microsoft.com/office/drawing/2014/main" id="{5EF8AEDE-A545-4EF9-9D51-A2B4459070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86976" y="4741247"/>
                  <a:ext cx="1125770" cy="663916"/>
                </a:xfrm>
                <a:custGeom>
                  <a:avLst/>
                  <a:gdLst>
                    <a:gd name="connsiteX0" fmla="*/ 936 w 1125770"/>
                    <a:gd name="connsiteY0" fmla="*/ 261 h 663916"/>
                    <a:gd name="connsiteX1" fmla="*/ 1126707 w 1125770"/>
                    <a:gd name="connsiteY1" fmla="*/ 261 h 663916"/>
                    <a:gd name="connsiteX2" fmla="*/ 1126707 w 1125770"/>
                    <a:gd name="connsiteY2" fmla="*/ 664177 h 663916"/>
                    <a:gd name="connsiteX3" fmla="*/ 936 w 1125770"/>
                    <a:gd name="connsiteY3" fmla="*/ 66417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5770" h="663916">
                      <a:moveTo>
                        <a:pt x="936" y="261"/>
                      </a:moveTo>
                      <a:lnTo>
                        <a:pt x="1126707" y="261"/>
                      </a:lnTo>
                      <a:lnTo>
                        <a:pt x="1126707" y="664177"/>
                      </a:lnTo>
                      <a:lnTo>
                        <a:pt x="936" y="66417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2" name="Picture 1711">
                  <a:extLst>
                    <a:ext uri="{FF2B5EF4-FFF2-40B4-BE49-F238E27FC236}">
                      <a16:creationId xmlns:a16="http://schemas.microsoft.com/office/drawing/2014/main" id="{FAE4FD50-60C2-44E6-82F5-A3E5D880E2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4398" y="4452587"/>
                  <a:ext cx="969894" cy="663916"/>
                </a:xfrm>
                <a:custGeom>
                  <a:avLst/>
                  <a:gdLst>
                    <a:gd name="connsiteX0" fmla="*/ 965 w 969894"/>
                    <a:gd name="connsiteY0" fmla="*/ 211 h 663916"/>
                    <a:gd name="connsiteX1" fmla="*/ 970860 w 969894"/>
                    <a:gd name="connsiteY1" fmla="*/ 211 h 663916"/>
                    <a:gd name="connsiteX2" fmla="*/ 970860 w 969894"/>
                    <a:gd name="connsiteY2" fmla="*/ 664127 h 663916"/>
                    <a:gd name="connsiteX3" fmla="*/ 965 w 969894"/>
                    <a:gd name="connsiteY3" fmla="*/ 664127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894" h="663916">
                      <a:moveTo>
                        <a:pt x="965" y="211"/>
                      </a:moveTo>
                      <a:lnTo>
                        <a:pt x="970860" y="211"/>
                      </a:lnTo>
                      <a:lnTo>
                        <a:pt x="970860" y="664127"/>
                      </a:lnTo>
                      <a:lnTo>
                        <a:pt x="965" y="6641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3" name="Picture 1712">
                  <a:extLst>
                    <a:ext uri="{FF2B5EF4-FFF2-40B4-BE49-F238E27FC236}">
                      <a16:creationId xmlns:a16="http://schemas.microsoft.com/office/drawing/2014/main" id="{0FCA830A-D7A6-4B0B-854E-E4B1D8C258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98111" y="3627022"/>
                  <a:ext cx="814018" cy="1108451"/>
                </a:xfrm>
                <a:custGeom>
                  <a:avLst/>
                  <a:gdLst>
                    <a:gd name="connsiteX0" fmla="*/ 834 w 814018"/>
                    <a:gd name="connsiteY0" fmla="*/ 68 h 1108451"/>
                    <a:gd name="connsiteX1" fmla="*/ 814853 w 814018"/>
                    <a:gd name="connsiteY1" fmla="*/ 68 h 1108451"/>
                    <a:gd name="connsiteX2" fmla="*/ 814853 w 814018"/>
                    <a:gd name="connsiteY2" fmla="*/ 1108519 h 1108451"/>
                    <a:gd name="connsiteX3" fmla="*/ 834 w 814018"/>
                    <a:gd name="connsiteY3" fmla="*/ 1108519 h 110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4018" h="1108451">
                      <a:moveTo>
                        <a:pt x="834" y="68"/>
                      </a:moveTo>
                      <a:lnTo>
                        <a:pt x="814853" y="68"/>
                      </a:lnTo>
                      <a:lnTo>
                        <a:pt x="814853" y="1108519"/>
                      </a:lnTo>
                      <a:lnTo>
                        <a:pt x="834" y="1108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4" name="Picture 1713">
                  <a:extLst>
                    <a:ext uri="{FF2B5EF4-FFF2-40B4-BE49-F238E27FC236}">
                      <a16:creationId xmlns:a16="http://schemas.microsoft.com/office/drawing/2014/main" id="{8F543D04-4423-4D69-A1C3-F70C67AA58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9141" y="3811764"/>
                  <a:ext cx="698555" cy="1027626"/>
                </a:xfrm>
                <a:custGeom>
                  <a:avLst/>
                  <a:gdLst>
                    <a:gd name="connsiteX0" fmla="*/ 900 w 698555"/>
                    <a:gd name="connsiteY0" fmla="*/ 100 h 1027626"/>
                    <a:gd name="connsiteX1" fmla="*/ 699456 w 698555"/>
                    <a:gd name="connsiteY1" fmla="*/ 100 h 1027626"/>
                    <a:gd name="connsiteX2" fmla="*/ 699456 w 698555"/>
                    <a:gd name="connsiteY2" fmla="*/ 1027727 h 1027626"/>
                    <a:gd name="connsiteX3" fmla="*/ 900 w 698555"/>
                    <a:gd name="connsiteY3" fmla="*/ 1027727 h 102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55" h="1027626">
                      <a:moveTo>
                        <a:pt x="900" y="100"/>
                      </a:moveTo>
                      <a:lnTo>
                        <a:pt x="699456" y="100"/>
                      </a:lnTo>
                      <a:lnTo>
                        <a:pt x="699456" y="1027727"/>
                      </a:lnTo>
                      <a:lnTo>
                        <a:pt x="900" y="102772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5" name="Picture 1714">
                  <a:extLst>
                    <a:ext uri="{FF2B5EF4-FFF2-40B4-BE49-F238E27FC236}">
                      <a16:creationId xmlns:a16="http://schemas.microsoft.com/office/drawing/2014/main" id="{813383FD-CC4B-4C5A-BB1C-50A403A1BF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13781" y="4169701"/>
                  <a:ext cx="600411" cy="917936"/>
                </a:xfrm>
                <a:custGeom>
                  <a:avLst/>
                  <a:gdLst>
                    <a:gd name="connsiteX0" fmla="*/ 906 w 600411"/>
                    <a:gd name="connsiteY0" fmla="*/ 162 h 917936"/>
                    <a:gd name="connsiteX1" fmla="*/ 601317 w 600411"/>
                    <a:gd name="connsiteY1" fmla="*/ 162 h 917936"/>
                    <a:gd name="connsiteX2" fmla="*/ 601317 w 600411"/>
                    <a:gd name="connsiteY2" fmla="*/ 918098 h 917936"/>
                    <a:gd name="connsiteX3" fmla="*/ 906 w 600411"/>
                    <a:gd name="connsiteY3" fmla="*/ 918098 h 9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0411" h="917936">
                      <a:moveTo>
                        <a:pt x="906" y="162"/>
                      </a:moveTo>
                      <a:lnTo>
                        <a:pt x="601317" y="162"/>
                      </a:lnTo>
                      <a:lnTo>
                        <a:pt x="601317" y="918098"/>
                      </a:lnTo>
                      <a:lnTo>
                        <a:pt x="906" y="91809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6" name="Picture 1715">
                  <a:extLst>
                    <a:ext uri="{FF2B5EF4-FFF2-40B4-BE49-F238E27FC236}">
                      <a16:creationId xmlns:a16="http://schemas.microsoft.com/office/drawing/2014/main" id="{6D6F4796-C0FA-4E9B-B7DC-FE8BE7549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15020" y="3644342"/>
                  <a:ext cx="421442" cy="704328"/>
                </a:xfrm>
                <a:custGeom>
                  <a:avLst/>
                  <a:gdLst>
                    <a:gd name="connsiteX0" fmla="*/ 733 w 421442"/>
                    <a:gd name="connsiteY0" fmla="*/ 71 h 704328"/>
                    <a:gd name="connsiteX1" fmla="*/ 422176 w 421442"/>
                    <a:gd name="connsiteY1" fmla="*/ 71 h 704328"/>
                    <a:gd name="connsiteX2" fmla="*/ 422176 w 421442"/>
                    <a:gd name="connsiteY2" fmla="*/ 704399 h 704328"/>
                    <a:gd name="connsiteX3" fmla="*/ 733 w 421442"/>
                    <a:gd name="connsiteY3" fmla="*/ 704399 h 70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1442" h="704328">
                      <a:moveTo>
                        <a:pt x="733" y="71"/>
                      </a:moveTo>
                      <a:lnTo>
                        <a:pt x="422176" y="71"/>
                      </a:lnTo>
                      <a:lnTo>
                        <a:pt x="422176" y="704399"/>
                      </a:lnTo>
                      <a:lnTo>
                        <a:pt x="733" y="70439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7" name="Picture 1716">
                  <a:extLst>
                    <a:ext uri="{FF2B5EF4-FFF2-40B4-BE49-F238E27FC236}">
                      <a16:creationId xmlns:a16="http://schemas.microsoft.com/office/drawing/2014/main" id="{D910C0BF-CEDF-492F-95E4-022F595B60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6258" y="3829084"/>
                  <a:ext cx="796699" cy="658142"/>
                </a:xfrm>
                <a:custGeom>
                  <a:avLst/>
                  <a:gdLst>
                    <a:gd name="connsiteX0" fmla="*/ 657 w 796699"/>
                    <a:gd name="connsiteY0" fmla="*/ 103 h 658142"/>
                    <a:gd name="connsiteX1" fmla="*/ 797357 w 796699"/>
                    <a:gd name="connsiteY1" fmla="*/ 103 h 658142"/>
                    <a:gd name="connsiteX2" fmla="*/ 797357 w 796699"/>
                    <a:gd name="connsiteY2" fmla="*/ 658246 h 658142"/>
                    <a:gd name="connsiteX3" fmla="*/ 657 w 796699"/>
                    <a:gd name="connsiteY3" fmla="*/ 658246 h 658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6699" h="658142">
                      <a:moveTo>
                        <a:pt x="657" y="103"/>
                      </a:moveTo>
                      <a:lnTo>
                        <a:pt x="797357" y="103"/>
                      </a:lnTo>
                      <a:lnTo>
                        <a:pt x="797357" y="658246"/>
                      </a:lnTo>
                      <a:lnTo>
                        <a:pt x="657" y="658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8" name="Picture 1717">
                  <a:extLst>
                    <a:ext uri="{FF2B5EF4-FFF2-40B4-BE49-F238E27FC236}">
                      <a16:creationId xmlns:a16="http://schemas.microsoft.com/office/drawing/2014/main" id="{B6AAB048-A8D2-4AB6-BD15-26262DEE4C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76463" y="3788671"/>
                  <a:ext cx="669689" cy="756287"/>
                </a:xfrm>
                <a:custGeom>
                  <a:avLst/>
                  <a:gdLst>
                    <a:gd name="connsiteX0" fmla="*/ 709 w 669689"/>
                    <a:gd name="connsiteY0" fmla="*/ 96 h 756287"/>
                    <a:gd name="connsiteX1" fmla="*/ 670399 w 669689"/>
                    <a:gd name="connsiteY1" fmla="*/ 96 h 756287"/>
                    <a:gd name="connsiteX2" fmla="*/ 670399 w 669689"/>
                    <a:gd name="connsiteY2" fmla="*/ 756383 h 756287"/>
                    <a:gd name="connsiteX3" fmla="*/ 709 w 669689"/>
                    <a:gd name="connsiteY3" fmla="*/ 756383 h 756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689" h="756287">
                      <a:moveTo>
                        <a:pt x="709" y="96"/>
                      </a:moveTo>
                      <a:lnTo>
                        <a:pt x="670399" y="96"/>
                      </a:lnTo>
                      <a:lnTo>
                        <a:pt x="670399" y="756383"/>
                      </a:lnTo>
                      <a:lnTo>
                        <a:pt x="709" y="75638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19" name="Picture 1718">
                  <a:extLst>
                    <a:ext uri="{FF2B5EF4-FFF2-40B4-BE49-F238E27FC236}">
                      <a16:creationId xmlns:a16="http://schemas.microsoft.com/office/drawing/2014/main" id="{CF99FE3E-680C-419A-9F9F-D8EFFC298F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3267" y="3713620"/>
                  <a:ext cx="565772" cy="889070"/>
                </a:xfrm>
                <a:custGeom>
                  <a:avLst/>
                  <a:gdLst>
                    <a:gd name="connsiteX0" fmla="*/ 776 w 565772"/>
                    <a:gd name="connsiteY0" fmla="*/ 83 h 889070"/>
                    <a:gd name="connsiteX1" fmla="*/ 566548 w 565772"/>
                    <a:gd name="connsiteY1" fmla="*/ 83 h 889070"/>
                    <a:gd name="connsiteX2" fmla="*/ 566548 w 565772"/>
                    <a:gd name="connsiteY2" fmla="*/ 889153 h 889070"/>
                    <a:gd name="connsiteX3" fmla="*/ 776 w 565772"/>
                    <a:gd name="connsiteY3" fmla="*/ 889153 h 88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5772" h="889070">
                      <a:moveTo>
                        <a:pt x="776" y="83"/>
                      </a:moveTo>
                      <a:lnTo>
                        <a:pt x="566548" y="83"/>
                      </a:lnTo>
                      <a:lnTo>
                        <a:pt x="566548" y="889153"/>
                      </a:lnTo>
                      <a:lnTo>
                        <a:pt x="776" y="88915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0" name="Picture 1719">
                  <a:extLst>
                    <a:ext uri="{FF2B5EF4-FFF2-40B4-BE49-F238E27FC236}">
                      <a16:creationId xmlns:a16="http://schemas.microsoft.com/office/drawing/2014/main" id="{185B1810-44EB-469F-834B-247B6C1A7F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84709" y="3725166"/>
                  <a:ext cx="606184" cy="941028"/>
                </a:xfrm>
                <a:custGeom>
                  <a:avLst/>
                  <a:gdLst>
                    <a:gd name="connsiteX0" fmla="*/ 849 w 606184"/>
                    <a:gd name="connsiteY0" fmla="*/ 85 h 941028"/>
                    <a:gd name="connsiteX1" fmla="*/ 607034 w 606184"/>
                    <a:gd name="connsiteY1" fmla="*/ 85 h 941028"/>
                    <a:gd name="connsiteX2" fmla="*/ 607034 w 606184"/>
                    <a:gd name="connsiteY2" fmla="*/ 941114 h 941028"/>
                    <a:gd name="connsiteX3" fmla="*/ 849 w 606184"/>
                    <a:gd name="connsiteY3" fmla="*/ 941114 h 94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184" h="941028">
                      <a:moveTo>
                        <a:pt x="849" y="85"/>
                      </a:moveTo>
                      <a:lnTo>
                        <a:pt x="607034" y="85"/>
                      </a:lnTo>
                      <a:lnTo>
                        <a:pt x="607034" y="941114"/>
                      </a:lnTo>
                      <a:lnTo>
                        <a:pt x="849" y="94111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1" name="Picture 1720">
                  <a:extLst>
                    <a:ext uri="{FF2B5EF4-FFF2-40B4-BE49-F238E27FC236}">
                      <a16:creationId xmlns:a16="http://schemas.microsoft.com/office/drawing/2014/main" id="{5E312125-04A2-4873-883F-97410657F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84709" y="3875269"/>
                  <a:ext cx="733194" cy="1085358"/>
                </a:xfrm>
                <a:custGeom>
                  <a:avLst/>
                  <a:gdLst>
                    <a:gd name="connsiteX0" fmla="*/ 849 w 733194"/>
                    <a:gd name="connsiteY0" fmla="*/ 111 h 1085358"/>
                    <a:gd name="connsiteX1" fmla="*/ 734044 w 733194"/>
                    <a:gd name="connsiteY1" fmla="*/ 111 h 1085358"/>
                    <a:gd name="connsiteX2" fmla="*/ 734044 w 733194"/>
                    <a:gd name="connsiteY2" fmla="*/ 1085469 h 1085358"/>
                    <a:gd name="connsiteX3" fmla="*/ 849 w 733194"/>
                    <a:gd name="connsiteY3" fmla="*/ 1085469 h 108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3194" h="1085358">
                      <a:moveTo>
                        <a:pt x="849" y="111"/>
                      </a:moveTo>
                      <a:lnTo>
                        <a:pt x="734044" y="111"/>
                      </a:lnTo>
                      <a:lnTo>
                        <a:pt x="734044" y="1085469"/>
                      </a:lnTo>
                      <a:lnTo>
                        <a:pt x="849" y="10854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2" name="Picture 1721">
                  <a:extLst>
                    <a:ext uri="{FF2B5EF4-FFF2-40B4-BE49-F238E27FC236}">
                      <a16:creationId xmlns:a16="http://schemas.microsoft.com/office/drawing/2014/main" id="{7C81D0B0-6B4F-4C86-8357-E2E5FAFFEB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52131" y="3944547"/>
                  <a:ext cx="952575" cy="1235461"/>
                </a:xfrm>
                <a:custGeom>
                  <a:avLst/>
                  <a:gdLst>
                    <a:gd name="connsiteX0" fmla="*/ 878 w 952575"/>
                    <a:gd name="connsiteY0" fmla="*/ 123 h 1235461"/>
                    <a:gd name="connsiteX1" fmla="*/ 953454 w 952575"/>
                    <a:gd name="connsiteY1" fmla="*/ 123 h 1235461"/>
                    <a:gd name="connsiteX2" fmla="*/ 953454 w 952575"/>
                    <a:gd name="connsiteY2" fmla="*/ 1235584 h 1235461"/>
                    <a:gd name="connsiteX3" fmla="*/ 878 w 952575"/>
                    <a:gd name="connsiteY3" fmla="*/ 1235584 h 1235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1235461">
                      <a:moveTo>
                        <a:pt x="878" y="123"/>
                      </a:moveTo>
                      <a:lnTo>
                        <a:pt x="953454" y="123"/>
                      </a:lnTo>
                      <a:lnTo>
                        <a:pt x="953454" y="1235584"/>
                      </a:lnTo>
                      <a:lnTo>
                        <a:pt x="878" y="123558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3" name="Picture 1722">
                  <a:extLst>
                    <a:ext uri="{FF2B5EF4-FFF2-40B4-BE49-F238E27FC236}">
                      <a16:creationId xmlns:a16="http://schemas.microsoft.com/office/drawing/2014/main" id="{0EB03C0C-90DC-4A16-A7A2-FB3B73E08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56671" y="5434029"/>
                  <a:ext cx="1033400" cy="588864"/>
                </a:xfrm>
                <a:custGeom>
                  <a:avLst/>
                  <a:gdLst>
                    <a:gd name="connsiteX0" fmla="*/ 567 w 1033400"/>
                    <a:gd name="connsiteY0" fmla="*/ 381 h 588864"/>
                    <a:gd name="connsiteX1" fmla="*/ 1033967 w 1033400"/>
                    <a:gd name="connsiteY1" fmla="*/ 381 h 588864"/>
                    <a:gd name="connsiteX2" fmla="*/ 1033967 w 1033400"/>
                    <a:gd name="connsiteY2" fmla="*/ 589246 h 588864"/>
                    <a:gd name="connsiteX3" fmla="*/ 567 w 1033400"/>
                    <a:gd name="connsiteY3" fmla="*/ 589246 h 58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3400" h="588864">
                      <a:moveTo>
                        <a:pt x="567" y="381"/>
                      </a:moveTo>
                      <a:lnTo>
                        <a:pt x="1033967" y="381"/>
                      </a:lnTo>
                      <a:lnTo>
                        <a:pt x="1033967" y="589246"/>
                      </a:lnTo>
                      <a:lnTo>
                        <a:pt x="567" y="58924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4" name="Picture 1723">
                  <a:extLst>
                    <a:ext uri="{FF2B5EF4-FFF2-40B4-BE49-F238E27FC236}">
                      <a16:creationId xmlns:a16="http://schemas.microsoft.com/office/drawing/2014/main" id="{16BC3D7F-6DDC-4A07-B43F-7B66459AE5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64711" y="4060011"/>
                  <a:ext cx="508040" cy="842884"/>
                </a:xfrm>
                <a:custGeom>
                  <a:avLst/>
                  <a:gdLst>
                    <a:gd name="connsiteX0" fmla="*/ 655 w 508040"/>
                    <a:gd name="connsiteY0" fmla="*/ 143 h 842884"/>
                    <a:gd name="connsiteX1" fmla="*/ 508696 w 508040"/>
                    <a:gd name="connsiteY1" fmla="*/ 143 h 842884"/>
                    <a:gd name="connsiteX2" fmla="*/ 508696 w 508040"/>
                    <a:gd name="connsiteY2" fmla="*/ 843028 h 842884"/>
                    <a:gd name="connsiteX3" fmla="*/ 655 w 508040"/>
                    <a:gd name="connsiteY3" fmla="*/ 843028 h 842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842884">
                      <a:moveTo>
                        <a:pt x="655" y="143"/>
                      </a:moveTo>
                      <a:lnTo>
                        <a:pt x="508696" y="143"/>
                      </a:lnTo>
                      <a:lnTo>
                        <a:pt x="508696" y="843028"/>
                      </a:lnTo>
                      <a:lnTo>
                        <a:pt x="655" y="84302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5" name="Picture 1724">
                  <a:extLst>
                    <a:ext uri="{FF2B5EF4-FFF2-40B4-BE49-F238E27FC236}">
                      <a16:creationId xmlns:a16="http://schemas.microsoft.com/office/drawing/2014/main" id="{89C5418A-1B81-4B4B-BB3D-99F8B3F1A4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97083" y="4804752"/>
                  <a:ext cx="952575" cy="479174"/>
                </a:xfrm>
                <a:custGeom>
                  <a:avLst/>
                  <a:gdLst>
                    <a:gd name="connsiteX0" fmla="*/ 574 w 952575"/>
                    <a:gd name="connsiteY0" fmla="*/ 272 h 479174"/>
                    <a:gd name="connsiteX1" fmla="*/ 953150 w 952575"/>
                    <a:gd name="connsiteY1" fmla="*/ 272 h 479174"/>
                    <a:gd name="connsiteX2" fmla="*/ 953150 w 952575"/>
                    <a:gd name="connsiteY2" fmla="*/ 479446 h 479174"/>
                    <a:gd name="connsiteX3" fmla="*/ 574 w 952575"/>
                    <a:gd name="connsiteY3" fmla="*/ 479446 h 479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75" h="479174">
                      <a:moveTo>
                        <a:pt x="574" y="272"/>
                      </a:moveTo>
                      <a:lnTo>
                        <a:pt x="953150" y="272"/>
                      </a:lnTo>
                      <a:lnTo>
                        <a:pt x="953150" y="479446"/>
                      </a:lnTo>
                      <a:lnTo>
                        <a:pt x="574" y="479446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26" name="Freeform: Shape 1725">
                  <a:extLst>
                    <a:ext uri="{FF2B5EF4-FFF2-40B4-BE49-F238E27FC236}">
                      <a16:creationId xmlns:a16="http://schemas.microsoft.com/office/drawing/2014/main" id="{0A1D2CFA-7618-48DE-B753-1215F649BAEC}"/>
                    </a:ext>
                  </a:extLst>
                </p:cNvPr>
                <p:cNvSpPr/>
                <p:nvPr/>
              </p:nvSpPr>
              <p:spPr>
                <a:xfrm>
                  <a:off x="2667367" y="5446751"/>
                  <a:ext cx="379037" cy="177883"/>
                </a:xfrm>
                <a:custGeom>
                  <a:avLst/>
                  <a:gdLst>
                    <a:gd name="connsiteX0" fmla="*/ 62609 w 379037"/>
                    <a:gd name="connsiteY0" fmla="*/ 45550 h 177883"/>
                    <a:gd name="connsiteX1" fmla="*/ 379038 w 379037"/>
                    <a:gd name="connsiteY1" fmla="*/ 146697 h 177883"/>
                    <a:gd name="connsiteX2" fmla="*/ 350691 w 379037"/>
                    <a:gd name="connsiteY2" fmla="*/ 165459 h 177883"/>
                    <a:gd name="connsiteX3" fmla="*/ 142799 w 379037"/>
                    <a:gd name="connsiteY3" fmla="*/ 165402 h 177883"/>
                    <a:gd name="connsiteX4" fmla="*/ 2972 w 379037"/>
                    <a:gd name="connsiteY4" fmla="*/ 0 h 177883"/>
                    <a:gd name="connsiteX5" fmla="*/ 62609 w 379037"/>
                    <a:gd name="connsiteY5" fmla="*/ 45550 h 17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9037" h="177883">
                      <a:moveTo>
                        <a:pt x="62609" y="45550"/>
                      </a:moveTo>
                      <a:cubicBezTo>
                        <a:pt x="144415" y="126260"/>
                        <a:pt x="265594" y="164998"/>
                        <a:pt x="379038" y="146697"/>
                      </a:cubicBezTo>
                      <a:cubicBezTo>
                        <a:pt x="377710" y="158878"/>
                        <a:pt x="362815" y="163554"/>
                        <a:pt x="350691" y="165459"/>
                      </a:cubicBezTo>
                      <a:cubicBezTo>
                        <a:pt x="281586" y="176313"/>
                        <a:pt x="209421" y="186936"/>
                        <a:pt x="142799" y="165402"/>
                      </a:cubicBezTo>
                      <a:cubicBezTo>
                        <a:pt x="84721" y="146639"/>
                        <a:pt x="-18850" y="67777"/>
                        <a:pt x="2972" y="0"/>
                      </a:cubicBezTo>
                      <a:cubicBezTo>
                        <a:pt x="28259" y="9757"/>
                        <a:pt x="43154" y="26326"/>
                        <a:pt x="62609" y="45550"/>
                      </a:cubicBezTo>
                      <a:close/>
                    </a:path>
                  </a:pathLst>
                </a:custGeom>
                <a:solidFill>
                  <a:srgbClr val="DCDDDC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727" name="Picture 1726">
                  <a:extLst>
                    <a:ext uri="{FF2B5EF4-FFF2-40B4-BE49-F238E27FC236}">
                      <a16:creationId xmlns:a16="http://schemas.microsoft.com/office/drawing/2014/main" id="{A15A964D-9F9E-442E-AB9A-F154D50770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34812" y="4885576"/>
                  <a:ext cx="1189275" cy="617730"/>
                </a:xfrm>
                <a:custGeom>
                  <a:avLst/>
                  <a:gdLst>
                    <a:gd name="connsiteX0" fmla="*/ 875 w 1189275"/>
                    <a:gd name="connsiteY0" fmla="*/ 286 h 617730"/>
                    <a:gd name="connsiteX1" fmla="*/ 1190151 w 1189275"/>
                    <a:gd name="connsiteY1" fmla="*/ 286 h 617730"/>
                    <a:gd name="connsiteX2" fmla="*/ 1190151 w 1189275"/>
                    <a:gd name="connsiteY2" fmla="*/ 618016 h 617730"/>
                    <a:gd name="connsiteX3" fmla="*/ 875 w 1189275"/>
                    <a:gd name="connsiteY3" fmla="*/ 618016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9275" h="617730">
                      <a:moveTo>
                        <a:pt x="875" y="286"/>
                      </a:moveTo>
                      <a:lnTo>
                        <a:pt x="1190151" y="286"/>
                      </a:lnTo>
                      <a:lnTo>
                        <a:pt x="1190151" y="618016"/>
                      </a:lnTo>
                      <a:lnTo>
                        <a:pt x="875" y="61801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28" name="Picture 1727">
                  <a:extLst>
                    <a:ext uri="{FF2B5EF4-FFF2-40B4-BE49-F238E27FC236}">
                      <a16:creationId xmlns:a16="http://schemas.microsoft.com/office/drawing/2014/main" id="{DA327CDD-BC63-483E-A183-D29DC44C8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9141" y="5139596"/>
                  <a:ext cx="987214" cy="444535"/>
                </a:xfrm>
                <a:custGeom>
                  <a:avLst/>
                  <a:gdLst>
                    <a:gd name="connsiteX0" fmla="*/ 900 w 987214"/>
                    <a:gd name="connsiteY0" fmla="*/ 330 h 444535"/>
                    <a:gd name="connsiteX1" fmla="*/ 988115 w 987214"/>
                    <a:gd name="connsiteY1" fmla="*/ 330 h 444535"/>
                    <a:gd name="connsiteX2" fmla="*/ 988115 w 987214"/>
                    <a:gd name="connsiteY2" fmla="*/ 444865 h 444535"/>
                    <a:gd name="connsiteX3" fmla="*/ 900 w 987214"/>
                    <a:gd name="connsiteY3" fmla="*/ 444865 h 444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214" h="444535">
                      <a:moveTo>
                        <a:pt x="900" y="330"/>
                      </a:moveTo>
                      <a:lnTo>
                        <a:pt x="988115" y="330"/>
                      </a:lnTo>
                      <a:lnTo>
                        <a:pt x="988115" y="444865"/>
                      </a:lnTo>
                      <a:lnTo>
                        <a:pt x="900" y="4448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29" name="Freeform: Shape 1728">
                  <a:extLst>
                    <a:ext uri="{FF2B5EF4-FFF2-40B4-BE49-F238E27FC236}">
                      <a16:creationId xmlns:a16="http://schemas.microsoft.com/office/drawing/2014/main" id="{E70A5F1D-44D8-4B14-8A42-F027BAD9EF8A}"/>
                    </a:ext>
                  </a:extLst>
                </p:cNvPr>
                <p:cNvSpPr/>
                <p:nvPr/>
              </p:nvSpPr>
              <p:spPr>
                <a:xfrm>
                  <a:off x="3947946" y="5208580"/>
                  <a:ext cx="686488" cy="244710"/>
                </a:xfrm>
                <a:custGeom>
                  <a:avLst/>
                  <a:gdLst>
                    <a:gd name="connsiteX0" fmla="*/ 400831 w 686488"/>
                    <a:gd name="connsiteY0" fmla="*/ 5973 h 244710"/>
                    <a:gd name="connsiteX1" fmla="*/ 434720 w 686488"/>
                    <a:gd name="connsiteY1" fmla="*/ 6666 h 244710"/>
                    <a:gd name="connsiteX2" fmla="*/ 435989 w 686488"/>
                    <a:gd name="connsiteY2" fmla="*/ 21214 h 244710"/>
                    <a:gd name="connsiteX3" fmla="*/ 417919 w 686488"/>
                    <a:gd name="connsiteY3" fmla="*/ 76232 h 244710"/>
                    <a:gd name="connsiteX4" fmla="*/ 357359 w 686488"/>
                    <a:gd name="connsiteY4" fmla="*/ 107812 h 244710"/>
                    <a:gd name="connsiteX5" fmla="*/ 325837 w 686488"/>
                    <a:gd name="connsiteY5" fmla="*/ 161329 h 244710"/>
                    <a:gd name="connsiteX6" fmla="*/ 373870 w 686488"/>
                    <a:gd name="connsiteY6" fmla="*/ 185403 h 244710"/>
                    <a:gd name="connsiteX7" fmla="*/ 686488 w 686488"/>
                    <a:gd name="connsiteY7" fmla="*/ 224084 h 244710"/>
                    <a:gd name="connsiteX8" fmla="*/ 333631 w 686488"/>
                    <a:gd name="connsiteY8" fmla="*/ 234187 h 244710"/>
                    <a:gd name="connsiteX9" fmla="*/ 137343 w 686488"/>
                    <a:gd name="connsiteY9" fmla="*/ 174954 h 244710"/>
                    <a:gd name="connsiteX10" fmla="*/ 49475 w 686488"/>
                    <a:gd name="connsiteY10" fmla="*/ 132290 h 244710"/>
                    <a:gd name="connsiteX11" fmla="*/ 149524 w 686488"/>
                    <a:gd name="connsiteY11" fmla="*/ 53890 h 244710"/>
                    <a:gd name="connsiteX12" fmla="*/ 400831 w 686488"/>
                    <a:gd name="connsiteY12" fmla="*/ 5973 h 244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86488" h="244710">
                      <a:moveTo>
                        <a:pt x="400831" y="5973"/>
                      </a:moveTo>
                      <a:cubicBezTo>
                        <a:pt x="412088" y="315"/>
                        <a:pt x="428657" y="-4303"/>
                        <a:pt x="434720" y="6666"/>
                      </a:cubicBezTo>
                      <a:cubicBezTo>
                        <a:pt x="437086" y="10995"/>
                        <a:pt x="436567" y="16307"/>
                        <a:pt x="435989" y="21214"/>
                      </a:cubicBezTo>
                      <a:cubicBezTo>
                        <a:pt x="433680" y="40670"/>
                        <a:pt x="430793" y="61453"/>
                        <a:pt x="417919" y="76232"/>
                      </a:cubicBezTo>
                      <a:cubicBezTo>
                        <a:pt x="402851" y="93552"/>
                        <a:pt x="378200" y="98113"/>
                        <a:pt x="357359" y="107812"/>
                      </a:cubicBezTo>
                      <a:cubicBezTo>
                        <a:pt x="336518" y="117511"/>
                        <a:pt x="316600" y="140315"/>
                        <a:pt x="325837" y="161329"/>
                      </a:cubicBezTo>
                      <a:cubicBezTo>
                        <a:pt x="333400" y="178533"/>
                        <a:pt x="355223" y="183152"/>
                        <a:pt x="373870" y="185403"/>
                      </a:cubicBezTo>
                      <a:cubicBezTo>
                        <a:pt x="478076" y="198278"/>
                        <a:pt x="582282" y="211209"/>
                        <a:pt x="686488" y="224084"/>
                      </a:cubicBezTo>
                      <a:cubicBezTo>
                        <a:pt x="569523" y="241114"/>
                        <a:pt x="449960" y="255143"/>
                        <a:pt x="333631" y="234187"/>
                      </a:cubicBezTo>
                      <a:cubicBezTo>
                        <a:pt x="266315" y="222063"/>
                        <a:pt x="201656" y="198451"/>
                        <a:pt x="137343" y="174954"/>
                      </a:cubicBezTo>
                      <a:cubicBezTo>
                        <a:pt x="106629" y="163696"/>
                        <a:pt x="75396" y="152207"/>
                        <a:pt x="49475" y="132290"/>
                      </a:cubicBezTo>
                      <a:cubicBezTo>
                        <a:pt x="-83366" y="30162"/>
                        <a:pt x="86423" y="48752"/>
                        <a:pt x="149524" y="53890"/>
                      </a:cubicBezTo>
                      <a:cubicBezTo>
                        <a:pt x="235487" y="61049"/>
                        <a:pt x="323701" y="44711"/>
                        <a:pt x="400831" y="5973"/>
                      </a:cubicBezTo>
                      <a:close/>
                    </a:path>
                  </a:pathLst>
                </a:custGeom>
                <a:solidFill>
                  <a:srgbClr val="E2E2E1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730" name="Picture 1729">
                  <a:extLst>
                    <a:ext uri="{FF2B5EF4-FFF2-40B4-BE49-F238E27FC236}">
                      <a16:creationId xmlns:a16="http://schemas.microsoft.com/office/drawing/2014/main" id="{0180876F-4963-4D2E-84E9-A2FC066B2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69245" y="5480214"/>
                  <a:ext cx="1068039" cy="975668"/>
                </a:xfrm>
                <a:custGeom>
                  <a:avLst/>
                  <a:gdLst>
                    <a:gd name="connsiteX0" fmla="*/ 829 w 1068039"/>
                    <a:gd name="connsiteY0" fmla="*/ 389 h 975668"/>
                    <a:gd name="connsiteX1" fmla="*/ 1068868 w 1068039"/>
                    <a:gd name="connsiteY1" fmla="*/ 389 h 975668"/>
                    <a:gd name="connsiteX2" fmla="*/ 1068868 w 1068039"/>
                    <a:gd name="connsiteY2" fmla="*/ 976057 h 975668"/>
                    <a:gd name="connsiteX3" fmla="*/ 829 w 1068039"/>
                    <a:gd name="connsiteY3" fmla="*/ 976057 h 975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8039" h="975668">
                      <a:moveTo>
                        <a:pt x="829" y="389"/>
                      </a:moveTo>
                      <a:lnTo>
                        <a:pt x="1068868" y="389"/>
                      </a:lnTo>
                      <a:lnTo>
                        <a:pt x="1068868" y="976057"/>
                      </a:lnTo>
                      <a:lnTo>
                        <a:pt x="829" y="9760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1" name="Picture 1730">
                  <a:extLst>
                    <a:ext uri="{FF2B5EF4-FFF2-40B4-BE49-F238E27FC236}">
                      <a16:creationId xmlns:a16="http://schemas.microsoft.com/office/drawing/2014/main" id="{3FE0CC67-DBAE-43B5-B963-FBEF4A9AE7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56049" y="5237740"/>
                  <a:ext cx="877524" cy="750513"/>
                </a:xfrm>
                <a:custGeom>
                  <a:avLst/>
                  <a:gdLst>
                    <a:gd name="connsiteX0" fmla="*/ 896 w 877524"/>
                    <a:gd name="connsiteY0" fmla="*/ 347 h 750513"/>
                    <a:gd name="connsiteX1" fmla="*/ 878420 w 877524"/>
                    <a:gd name="connsiteY1" fmla="*/ 347 h 750513"/>
                    <a:gd name="connsiteX2" fmla="*/ 878420 w 877524"/>
                    <a:gd name="connsiteY2" fmla="*/ 750861 h 750513"/>
                    <a:gd name="connsiteX3" fmla="*/ 896 w 877524"/>
                    <a:gd name="connsiteY3" fmla="*/ 750861 h 75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7524" h="750513">
                      <a:moveTo>
                        <a:pt x="896" y="347"/>
                      </a:moveTo>
                      <a:lnTo>
                        <a:pt x="878420" y="347"/>
                      </a:lnTo>
                      <a:lnTo>
                        <a:pt x="878420" y="750861"/>
                      </a:lnTo>
                      <a:lnTo>
                        <a:pt x="896" y="7508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2" name="Picture 1731">
                  <a:extLst>
                    <a:ext uri="{FF2B5EF4-FFF2-40B4-BE49-F238E27FC236}">
                      <a16:creationId xmlns:a16="http://schemas.microsoft.com/office/drawing/2014/main" id="{575BD232-A2DE-458B-BF53-12463C0F44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53165" y="5341658"/>
                  <a:ext cx="808245" cy="894843"/>
                </a:xfrm>
                <a:custGeom>
                  <a:avLst/>
                  <a:gdLst>
                    <a:gd name="connsiteX0" fmla="*/ 653 w 808245"/>
                    <a:gd name="connsiteY0" fmla="*/ 365 h 894843"/>
                    <a:gd name="connsiteX1" fmla="*/ 808899 w 808245"/>
                    <a:gd name="connsiteY1" fmla="*/ 365 h 894843"/>
                    <a:gd name="connsiteX2" fmla="*/ 808899 w 808245"/>
                    <a:gd name="connsiteY2" fmla="*/ 895208 h 894843"/>
                    <a:gd name="connsiteX3" fmla="*/ 653 w 808245"/>
                    <a:gd name="connsiteY3" fmla="*/ 895208 h 89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8245" h="894843">
                      <a:moveTo>
                        <a:pt x="653" y="365"/>
                      </a:moveTo>
                      <a:lnTo>
                        <a:pt x="808899" y="365"/>
                      </a:lnTo>
                      <a:lnTo>
                        <a:pt x="808899" y="895208"/>
                      </a:lnTo>
                      <a:lnTo>
                        <a:pt x="653" y="895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3" name="Picture 1732">
                  <a:extLst>
                    <a:ext uri="{FF2B5EF4-FFF2-40B4-BE49-F238E27FC236}">
                      <a16:creationId xmlns:a16="http://schemas.microsoft.com/office/drawing/2014/main" id="{72669D8A-CBA3-428C-A12C-915F8326B0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20793" y="5249287"/>
                  <a:ext cx="917936" cy="663916"/>
                </a:xfrm>
                <a:custGeom>
                  <a:avLst/>
                  <a:gdLst>
                    <a:gd name="connsiteX0" fmla="*/ 734 w 917936"/>
                    <a:gd name="connsiteY0" fmla="*/ 349 h 663916"/>
                    <a:gd name="connsiteX1" fmla="*/ 918671 w 917936"/>
                    <a:gd name="connsiteY1" fmla="*/ 349 h 663916"/>
                    <a:gd name="connsiteX2" fmla="*/ 918671 w 917936"/>
                    <a:gd name="connsiteY2" fmla="*/ 664265 h 663916"/>
                    <a:gd name="connsiteX3" fmla="*/ 734 w 917936"/>
                    <a:gd name="connsiteY3" fmla="*/ 664265 h 66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936" h="663916">
                      <a:moveTo>
                        <a:pt x="734" y="349"/>
                      </a:moveTo>
                      <a:lnTo>
                        <a:pt x="918671" y="349"/>
                      </a:lnTo>
                      <a:lnTo>
                        <a:pt x="918671" y="664265"/>
                      </a:lnTo>
                      <a:lnTo>
                        <a:pt x="734" y="664265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4" name="Picture 1733">
                  <a:extLst>
                    <a:ext uri="{FF2B5EF4-FFF2-40B4-BE49-F238E27FC236}">
                      <a16:creationId xmlns:a16="http://schemas.microsoft.com/office/drawing/2014/main" id="{2B326F0A-4F7E-4E78-BCC1-5BC0DBECD7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94194" y="5266606"/>
                  <a:ext cx="1039173" cy="508040"/>
                </a:xfrm>
                <a:custGeom>
                  <a:avLst/>
                  <a:gdLst>
                    <a:gd name="connsiteX0" fmla="*/ 816 w 1039173"/>
                    <a:gd name="connsiteY0" fmla="*/ 352 h 508040"/>
                    <a:gd name="connsiteX1" fmla="*/ 1039989 w 1039173"/>
                    <a:gd name="connsiteY1" fmla="*/ 352 h 508040"/>
                    <a:gd name="connsiteX2" fmla="*/ 1039989 w 1039173"/>
                    <a:gd name="connsiteY2" fmla="*/ 508392 h 508040"/>
                    <a:gd name="connsiteX3" fmla="*/ 816 w 1039173"/>
                    <a:gd name="connsiteY3" fmla="*/ 508392 h 508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9173" h="508040">
                      <a:moveTo>
                        <a:pt x="816" y="352"/>
                      </a:moveTo>
                      <a:lnTo>
                        <a:pt x="1039989" y="352"/>
                      </a:lnTo>
                      <a:lnTo>
                        <a:pt x="1039989" y="508392"/>
                      </a:lnTo>
                      <a:lnTo>
                        <a:pt x="816" y="50839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5" name="Picture 1734">
                  <a:extLst>
                    <a:ext uri="{FF2B5EF4-FFF2-40B4-BE49-F238E27FC236}">
                      <a16:creationId xmlns:a16="http://schemas.microsoft.com/office/drawing/2014/main" id="{0112E930-F6F7-4549-82F3-ACBFA4272B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60794" y="5070318"/>
                  <a:ext cx="715874" cy="531132"/>
                </a:xfrm>
                <a:custGeom>
                  <a:avLst/>
                  <a:gdLst>
                    <a:gd name="connsiteX0" fmla="*/ 637 w 715874"/>
                    <a:gd name="connsiteY0" fmla="*/ 318 h 531132"/>
                    <a:gd name="connsiteX1" fmla="*/ 716512 w 715874"/>
                    <a:gd name="connsiteY1" fmla="*/ 318 h 531132"/>
                    <a:gd name="connsiteX2" fmla="*/ 716512 w 715874"/>
                    <a:gd name="connsiteY2" fmla="*/ 531451 h 531132"/>
                    <a:gd name="connsiteX3" fmla="*/ 637 w 715874"/>
                    <a:gd name="connsiteY3" fmla="*/ 531451 h 53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874" h="531132">
                      <a:moveTo>
                        <a:pt x="637" y="318"/>
                      </a:moveTo>
                      <a:lnTo>
                        <a:pt x="716512" y="318"/>
                      </a:lnTo>
                      <a:lnTo>
                        <a:pt x="716512" y="531451"/>
                      </a:lnTo>
                      <a:lnTo>
                        <a:pt x="637" y="53145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6" name="Picture 1735">
                  <a:extLst>
                    <a:ext uri="{FF2B5EF4-FFF2-40B4-BE49-F238E27FC236}">
                      <a16:creationId xmlns:a16="http://schemas.microsoft.com/office/drawing/2014/main" id="{4F089A8C-130B-466E-A99E-8C7431A36B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3681" y="4383309"/>
                  <a:ext cx="912163" cy="687008"/>
                </a:xfrm>
                <a:custGeom>
                  <a:avLst/>
                  <a:gdLst>
                    <a:gd name="connsiteX0" fmla="*/ 589 w 912163"/>
                    <a:gd name="connsiteY0" fmla="*/ 199 h 687008"/>
                    <a:gd name="connsiteX1" fmla="*/ 912752 w 912163"/>
                    <a:gd name="connsiteY1" fmla="*/ 199 h 687008"/>
                    <a:gd name="connsiteX2" fmla="*/ 912752 w 912163"/>
                    <a:gd name="connsiteY2" fmla="*/ 687208 h 687008"/>
                    <a:gd name="connsiteX3" fmla="*/ 589 w 912163"/>
                    <a:gd name="connsiteY3" fmla="*/ 687208 h 6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2163" h="687008">
                      <a:moveTo>
                        <a:pt x="589" y="199"/>
                      </a:moveTo>
                      <a:lnTo>
                        <a:pt x="912752" y="199"/>
                      </a:lnTo>
                      <a:lnTo>
                        <a:pt x="912752" y="687208"/>
                      </a:lnTo>
                      <a:lnTo>
                        <a:pt x="589" y="68720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7" name="Picture 1736">
                  <a:extLst>
                    <a:ext uri="{FF2B5EF4-FFF2-40B4-BE49-F238E27FC236}">
                      <a16:creationId xmlns:a16="http://schemas.microsoft.com/office/drawing/2014/main" id="{3C754995-EA72-4F25-A57C-C3B79696E7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5021" y="4423721"/>
                  <a:ext cx="675462" cy="698555"/>
                </a:xfrm>
                <a:custGeom>
                  <a:avLst/>
                  <a:gdLst>
                    <a:gd name="connsiteX0" fmla="*/ 636 w 675462"/>
                    <a:gd name="connsiteY0" fmla="*/ 206 h 698555"/>
                    <a:gd name="connsiteX1" fmla="*/ 676099 w 675462"/>
                    <a:gd name="connsiteY1" fmla="*/ 206 h 698555"/>
                    <a:gd name="connsiteX2" fmla="*/ 676099 w 675462"/>
                    <a:gd name="connsiteY2" fmla="*/ 698761 h 698555"/>
                    <a:gd name="connsiteX3" fmla="*/ 636 w 675462"/>
                    <a:gd name="connsiteY3" fmla="*/ 698761 h 698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462" h="698555">
                      <a:moveTo>
                        <a:pt x="636" y="206"/>
                      </a:moveTo>
                      <a:lnTo>
                        <a:pt x="676099" y="206"/>
                      </a:lnTo>
                      <a:lnTo>
                        <a:pt x="676099" y="698761"/>
                      </a:lnTo>
                      <a:lnTo>
                        <a:pt x="636" y="69876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8" name="Picture 1737">
                  <a:extLst>
                    <a:ext uri="{FF2B5EF4-FFF2-40B4-BE49-F238E27FC236}">
                      <a16:creationId xmlns:a16="http://schemas.microsoft.com/office/drawing/2014/main" id="{0644DB67-E77E-498E-9F99-14C283E9E8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95639" y="4163928"/>
                  <a:ext cx="392576" cy="646596"/>
                </a:xfrm>
                <a:custGeom>
                  <a:avLst/>
                  <a:gdLst>
                    <a:gd name="connsiteX0" fmla="*/ 695 w 392576"/>
                    <a:gd name="connsiteY0" fmla="*/ 161 h 646596"/>
                    <a:gd name="connsiteX1" fmla="*/ 393272 w 392576"/>
                    <a:gd name="connsiteY1" fmla="*/ 161 h 646596"/>
                    <a:gd name="connsiteX2" fmla="*/ 393272 w 392576"/>
                    <a:gd name="connsiteY2" fmla="*/ 646757 h 646596"/>
                    <a:gd name="connsiteX3" fmla="*/ 695 w 392576"/>
                    <a:gd name="connsiteY3" fmla="*/ 646757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576" h="646596">
                      <a:moveTo>
                        <a:pt x="695" y="161"/>
                      </a:moveTo>
                      <a:lnTo>
                        <a:pt x="393272" y="161"/>
                      </a:lnTo>
                      <a:lnTo>
                        <a:pt x="393272" y="646757"/>
                      </a:lnTo>
                      <a:lnTo>
                        <a:pt x="695" y="64675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39" name="Picture 1738">
                  <a:extLst>
                    <a:ext uri="{FF2B5EF4-FFF2-40B4-BE49-F238E27FC236}">
                      <a16:creationId xmlns:a16="http://schemas.microsoft.com/office/drawing/2014/main" id="{ABCAA345-0710-498F-A538-D76004C02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66978" y="4175475"/>
                  <a:ext cx="727421" cy="825565"/>
                </a:xfrm>
                <a:custGeom>
                  <a:avLst/>
                  <a:gdLst>
                    <a:gd name="connsiteX0" fmla="*/ 742 w 727421"/>
                    <a:gd name="connsiteY0" fmla="*/ 163 h 825565"/>
                    <a:gd name="connsiteX1" fmla="*/ 728164 w 727421"/>
                    <a:gd name="connsiteY1" fmla="*/ 163 h 825565"/>
                    <a:gd name="connsiteX2" fmla="*/ 728164 w 727421"/>
                    <a:gd name="connsiteY2" fmla="*/ 825728 h 825565"/>
                    <a:gd name="connsiteX3" fmla="*/ 742 w 727421"/>
                    <a:gd name="connsiteY3" fmla="*/ 825728 h 82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825565">
                      <a:moveTo>
                        <a:pt x="742" y="163"/>
                      </a:moveTo>
                      <a:lnTo>
                        <a:pt x="728164" y="163"/>
                      </a:lnTo>
                      <a:lnTo>
                        <a:pt x="728164" y="825728"/>
                      </a:lnTo>
                      <a:lnTo>
                        <a:pt x="742" y="825728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740" name="Graphic 3">
                  <a:extLst>
                    <a:ext uri="{FF2B5EF4-FFF2-40B4-BE49-F238E27FC236}">
                      <a16:creationId xmlns:a16="http://schemas.microsoft.com/office/drawing/2014/main" id="{4325DD9B-4E33-411D-B273-5F6369DD907E}"/>
                    </a:ext>
                  </a:extLst>
                </p:cNvPr>
                <p:cNvGrpSpPr/>
                <p:nvPr/>
              </p:nvGrpSpPr>
              <p:grpSpPr>
                <a:xfrm>
                  <a:off x="3974671" y="4407714"/>
                  <a:ext cx="375810" cy="939716"/>
                  <a:chOff x="3974671" y="4407714"/>
                  <a:chExt cx="375810" cy="939716"/>
                </a:xfrm>
                <a:solidFill>
                  <a:srgbClr val="EEEEEE"/>
                </a:solidFill>
              </p:grpSpPr>
              <p:pic>
                <p:nvPicPr>
                  <p:cNvPr id="1779" name="Picture 1778">
                    <a:extLst>
                      <a:ext uri="{FF2B5EF4-FFF2-40B4-BE49-F238E27FC236}">
                        <a16:creationId xmlns:a16="http://schemas.microsoft.com/office/drawing/2014/main" id="{7A203F4E-2CF9-4D62-AA5C-855E006F4C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021410" y="4441041"/>
                    <a:ext cx="329071" cy="906389"/>
                  </a:xfrm>
                  <a:custGeom>
                    <a:avLst/>
                    <a:gdLst>
                      <a:gd name="connsiteX0" fmla="*/ 890 w 329071"/>
                      <a:gd name="connsiteY0" fmla="*/ 209 h 906389"/>
                      <a:gd name="connsiteX1" fmla="*/ 329962 w 329071"/>
                      <a:gd name="connsiteY1" fmla="*/ 209 h 906389"/>
                      <a:gd name="connsiteX2" fmla="*/ 329962 w 329071"/>
                      <a:gd name="connsiteY2" fmla="*/ 906599 h 906389"/>
                      <a:gd name="connsiteX3" fmla="*/ 890 w 329071"/>
                      <a:gd name="connsiteY3" fmla="*/ 906599 h 906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071" h="906389">
                        <a:moveTo>
                          <a:pt x="890" y="209"/>
                        </a:moveTo>
                        <a:lnTo>
                          <a:pt x="329962" y="209"/>
                        </a:lnTo>
                        <a:lnTo>
                          <a:pt x="329962" y="906599"/>
                        </a:lnTo>
                        <a:lnTo>
                          <a:pt x="890" y="906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D9004C43-C2D6-482E-BAC0-D6FC29F359DD}"/>
                      </a:ext>
                    </a:extLst>
                  </p:cNvPr>
                  <p:cNvSpPr/>
                  <p:nvPr/>
                </p:nvSpPr>
                <p:spPr>
                  <a:xfrm>
                    <a:off x="3974671" y="4407714"/>
                    <a:ext cx="298550" cy="118732"/>
                  </a:xfrm>
                  <a:custGeom>
                    <a:avLst/>
                    <a:gdLst>
                      <a:gd name="connsiteX0" fmla="*/ 41224 w 298550"/>
                      <a:gd name="connsiteY0" fmla="*/ 118733 h 118732"/>
                      <a:gd name="connsiteX1" fmla="*/ 294378 w 298550"/>
                      <a:gd name="connsiteY1" fmla="*/ 83516 h 118732"/>
                      <a:gd name="connsiteX2" fmla="*/ 288548 w 298550"/>
                      <a:gd name="connsiteY2" fmla="*/ 59327 h 118732"/>
                      <a:gd name="connsiteX3" fmla="*/ 48383 w 298550"/>
                      <a:gd name="connsiteY3" fmla="*/ 8465 h 118732"/>
                      <a:gd name="connsiteX4" fmla="*/ 11031 w 298550"/>
                      <a:gd name="connsiteY4" fmla="*/ 26766 h 118732"/>
                      <a:gd name="connsiteX5" fmla="*/ 43130 w 298550"/>
                      <a:gd name="connsiteY5" fmla="*/ 105166 h 118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550" h="118732">
                        <a:moveTo>
                          <a:pt x="41224" y="118733"/>
                        </a:moveTo>
                        <a:cubicBezTo>
                          <a:pt x="94742" y="38832"/>
                          <a:pt x="221117" y="21281"/>
                          <a:pt x="294378" y="83516"/>
                        </a:cubicBezTo>
                        <a:cubicBezTo>
                          <a:pt x="303269" y="79071"/>
                          <a:pt x="296341" y="65504"/>
                          <a:pt x="288548" y="59327"/>
                        </a:cubicBezTo>
                        <a:cubicBezTo>
                          <a:pt x="222098" y="6617"/>
                          <a:pt x="130478" y="-12780"/>
                          <a:pt x="48383" y="8465"/>
                        </a:cubicBezTo>
                        <a:cubicBezTo>
                          <a:pt x="34816" y="11987"/>
                          <a:pt x="20960" y="16836"/>
                          <a:pt x="11031" y="26766"/>
                        </a:cubicBezTo>
                        <a:cubicBezTo>
                          <a:pt x="-14314" y="52226"/>
                          <a:pt x="7220" y="104819"/>
                          <a:pt x="43130" y="105166"/>
                        </a:cubicBezTo>
                      </a:path>
                    </a:pathLst>
                  </a:custGeom>
                  <a:solidFill>
                    <a:srgbClr val="EEEEEE"/>
                  </a:solidFill>
                  <a:ln w="57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1741" name="Picture 1740">
                  <a:extLst>
                    <a:ext uri="{FF2B5EF4-FFF2-40B4-BE49-F238E27FC236}">
                      <a16:creationId xmlns:a16="http://schemas.microsoft.com/office/drawing/2014/main" id="{18DC6637-32A5-472D-80C5-CD1B77E112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86565" y="4279392"/>
                  <a:ext cx="444535" cy="831338"/>
                </a:xfrm>
                <a:custGeom>
                  <a:avLst/>
                  <a:gdLst>
                    <a:gd name="connsiteX0" fmla="*/ 832 w 444535"/>
                    <a:gd name="connsiteY0" fmla="*/ 181 h 831338"/>
                    <a:gd name="connsiteX1" fmla="*/ 445367 w 444535"/>
                    <a:gd name="connsiteY1" fmla="*/ 181 h 831338"/>
                    <a:gd name="connsiteX2" fmla="*/ 445367 w 444535"/>
                    <a:gd name="connsiteY2" fmla="*/ 831519 h 831338"/>
                    <a:gd name="connsiteX3" fmla="*/ 832 w 444535"/>
                    <a:gd name="connsiteY3" fmla="*/ 831519 h 83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4535" h="831338">
                      <a:moveTo>
                        <a:pt x="832" y="181"/>
                      </a:moveTo>
                      <a:lnTo>
                        <a:pt x="445367" y="181"/>
                      </a:lnTo>
                      <a:lnTo>
                        <a:pt x="445367" y="831519"/>
                      </a:lnTo>
                      <a:lnTo>
                        <a:pt x="832" y="83151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2" name="Picture 1741">
                  <a:extLst>
                    <a:ext uri="{FF2B5EF4-FFF2-40B4-BE49-F238E27FC236}">
                      <a16:creationId xmlns:a16="http://schemas.microsoft.com/office/drawing/2014/main" id="{9074D037-C1C7-4AA1-A7DE-BE42E4C25F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0895" y="4954854"/>
                  <a:ext cx="727421" cy="565772"/>
                </a:xfrm>
                <a:custGeom>
                  <a:avLst/>
                  <a:gdLst>
                    <a:gd name="connsiteX0" fmla="*/ 857 w 727421"/>
                    <a:gd name="connsiteY0" fmla="*/ 298 h 565772"/>
                    <a:gd name="connsiteX1" fmla="*/ 728279 w 727421"/>
                    <a:gd name="connsiteY1" fmla="*/ 298 h 565772"/>
                    <a:gd name="connsiteX2" fmla="*/ 728279 w 727421"/>
                    <a:gd name="connsiteY2" fmla="*/ 566070 h 565772"/>
                    <a:gd name="connsiteX3" fmla="*/ 857 w 727421"/>
                    <a:gd name="connsiteY3" fmla="*/ 56607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7421" h="565772">
                      <a:moveTo>
                        <a:pt x="857" y="298"/>
                      </a:moveTo>
                      <a:lnTo>
                        <a:pt x="728279" y="298"/>
                      </a:lnTo>
                      <a:lnTo>
                        <a:pt x="728279" y="566070"/>
                      </a:lnTo>
                      <a:lnTo>
                        <a:pt x="857" y="56607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3" name="Picture 1742">
                  <a:extLst>
                    <a:ext uri="{FF2B5EF4-FFF2-40B4-BE49-F238E27FC236}">
                      <a16:creationId xmlns:a16="http://schemas.microsoft.com/office/drawing/2014/main" id="{692FDACE-3CA0-4523-9973-B616EA9D87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0895" y="5220421"/>
                  <a:ext cx="508040" cy="282886"/>
                </a:xfrm>
                <a:custGeom>
                  <a:avLst/>
                  <a:gdLst>
                    <a:gd name="connsiteX0" fmla="*/ 857 w 508040"/>
                    <a:gd name="connsiteY0" fmla="*/ 344 h 282886"/>
                    <a:gd name="connsiteX1" fmla="*/ 508898 w 508040"/>
                    <a:gd name="connsiteY1" fmla="*/ 344 h 282886"/>
                    <a:gd name="connsiteX2" fmla="*/ 508898 w 508040"/>
                    <a:gd name="connsiteY2" fmla="*/ 283230 h 282886"/>
                    <a:gd name="connsiteX3" fmla="*/ 857 w 508040"/>
                    <a:gd name="connsiteY3" fmla="*/ 283230 h 282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40" h="282886">
                      <a:moveTo>
                        <a:pt x="857" y="344"/>
                      </a:moveTo>
                      <a:lnTo>
                        <a:pt x="508898" y="344"/>
                      </a:lnTo>
                      <a:lnTo>
                        <a:pt x="508898" y="283230"/>
                      </a:lnTo>
                      <a:lnTo>
                        <a:pt x="857" y="28323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4" name="Picture 1743">
                  <a:extLst>
                    <a:ext uri="{FF2B5EF4-FFF2-40B4-BE49-F238E27FC236}">
                      <a16:creationId xmlns:a16="http://schemas.microsoft.com/office/drawing/2014/main" id="{492DD6B3-F2A3-432D-9BEE-5001EC732A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26360" y="4666195"/>
                  <a:ext cx="594637" cy="646596"/>
                </a:xfrm>
                <a:custGeom>
                  <a:avLst/>
                  <a:gdLst>
                    <a:gd name="connsiteX0" fmla="*/ 683 w 594637"/>
                    <a:gd name="connsiteY0" fmla="*/ 248 h 646596"/>
                    <a:gd name="connsiteX1" fmla="*/ 595321 w 594637"/>
                    <a:gd name="connsiteY1" fmla="*/ 248 h 646596"/>
                    <a:gd name="connsiteX2" fmla="*/ 595321 w 594637"/>
                    <a:gd name="connsiteY2" fmla="*/ 646844 h 646596"/>
                    <a:gd name="connsiteX3" fmla="*/ 683 w 594637"/>
                    <a:gd name="connsiteY3" fmla="*/ 646844 h 646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4637" h="646596">
                      <a:moveTo>
                        <a:pt x="683" y="248"/>
                      </a:moveTo>
                      <a:lnTo>
                        <a:pt x="595321" y="248"/>
                      </a:lnTo>
                      <a:lnTo>
                        <a:pt x="595321" y="646844"/>
                      </a:lnTo>
                      <a:lnTo>
                        <a:pt x="683" y="646844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5" name="Picture 1744">
                  <a:extLst>
                    <a:ext uri="{FF2B5EF4-FFF2-40B4-BE49-F238E27FC236}">
                      <a16:creationId xmlns:a16="http://schemas.microsoft.com/office/drawing/2014/main" id="{2848072A-60AD-45E8-8827-50B3A2D45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45741" y="4712381"/>
                  <a:ext cx="496493" cy="773606"/>
                </a:xfrm>
                <a:custGeom>
                  <a:avLst/>
                  <a:gdLst>
                    <a:gd name="connsiteX0" fmla="*/ 721 w 496493"/>
                    <a:gd name="connsiteY0" fmla="*/ 256 h 773606"/>
                    <a:gd name="connsiteX1" fmla="*/ 497215 w 496493"/>
                    <a:gd name="connsiteY1" fmla="*/ 256 h 773606"/>
                    <a:gd name="connsiteX2" fmla="*/ 497215 w 496493"/>
                    <a:gd name="connsiteY2" fmla="*/ 773862 h 773606"/>
                    <a:gd name="connsiteX3" fmla="*/ 721 w 496493"/>
                    <a:gd name="connsiteY3" fmla="*/ 773862 h 77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493" h="773606">
                      <a:moveTo>
                        <a:pt x="721" y="256"/>
                      </a:moveTo>
                      <a:lnTo>
                        <a:pt x="497215" y="256"/>
                      </a:lnTo>
                      <a:lnTo>
                        <a:pt x="497215" y="773862"/>
                      </a:lnTo>
                      <a:lnTo>
                        <a:pt x="721" y="77386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6" name="Picture 1745">
                  <a:extLst>
                    <a:ext uri="{FF2B5EF4-FFF2-40B4-BE49-F238E27FC236}">
                      <a16:creationId xmlns:a16="http://schemas.microsoft.com/office/drawing/2014/main" id="{6D4BB343-3E94-459F-84C7-909C3E23B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40379" y="4614237"/>
                  <a:ext cx="611957" cy="617730"/>
                </a:xfrm>
                <a:custGeom>
                  <a:avLst/>
                  <a:gdLst>
                    <a:gd name="connsiteX0" fmla="*/ 824 w 611957"/>
                    <a:gd name="connsiteY0" fmla="*/ 239 h 617730"/>
                    <a:gd name="connsiteX1" fmla="*/ 612782 w 611957"/>
                    <a:gd name="connsiteY1" fmla="*/ 239 h 617730"/>
                    <a:gd name="connsiteX2" fmla="*/ 612782 w 611957"/>
                    <a:gd name="connsiteY2" fmla="*/ 617969 h 617730"/>
                    <a:gd name="connsiteX3" fmla="*/ 824 w 611957"/>
                    <a:gd name="connsiteY3" fmla="*/ 617969 h 61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957" h="617730">
                      <a:moveTo>
                        <a:pt x="824" y="239"/>
                      </a:moveTo>
                      <a:lnTo>
                        <a:pt x="612782" y="239"/>
                      </a:lnTo>
                      <a:lnTo>
                        <a:pt x="612782" y="617969"/>
                      </a:lnTo>
                      <a:lnTo>
                        <a:pt x="824" y="617969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7" name="Picture 1746">
                  <a:extLst>
                    <a:ext uri="{FF2B5EF4-FFF2-40B4-BE49-F238E27FC236}">
                      <a16:creationId xmlns:a16="http://schemas.microsoft.com/office/drawing/2014/main" id="{D4C5D748-2F18-46F0-85D2-2DF4DFC78B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96050" y="4723927"/>
                  <a:ext cx="738967" cy="675462"/>
                </a:xfrm>
                <a:custGeom>
                  <a:avLst/>
                  <a:gdLst>
                    <a:gd name="connsiteX0" fmla="*/ 799 w 738967"/>
                    <a:gd name="connsiteY0" fmla="*/ 258 h 675462"/>
                    <a:gd name="connsiteX1" fmla="*/ 739767 w 738967"/>
                    <a:gd name="connsiteY1" fmla="*/ 258 h 675462"/>
                    <a:gd name="connsiteX2" fmla="*/ 739767 w 738967"/>
                    <a:gd name="connsiteY2" fmla="*/ 675720 h 675462"/>
                    <a:gd name="connsiteX3" fmla="*/ 799 w 738967"/>
                    <a:gd name="connsiteY3" fmla="*/ 675720 h 67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967" h="675462">
                      <a:moveTo>
                        <a:pt x="799" y="258"/>
                      </a:moveTo>
                      <a:lnTo>
                        <a:pt x="739767" y="258"/>
                      </a:lnTo>
                      <a:lnTo>
                        <a:pt x="739767" y="675720"/>
                      </a:lnTo>
                      <a:lnTo>
                        <a:pt x="799" y="67572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8" name="Picture 1747">
                  <a:extLst>
                    <a:ext uri="{FF2B5EF4-FFF2-40B4-BE49-F238E27FC236}">
                      <a16:creationId xmlns:a16="http://schemas.microsoft.com/office/drawing/2014/main" id="{C9764FC0-904B-4B70-AAD4-9FB25CA7B0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99762" y="5018359"/>
                  <a:ext cx="369483" cy="542679"/>
                </a:xfrm>
                <a:custGeom>
                  <a:avLst/>
                  <a:gdLst>
                    <a:gd name="connsiteX0" fmla="*/ 765 w 369483"/>
                    <a:gd name="connsiteY0" fmla="*/ 309 h 542679"/>
                    <a:gd name="connsiteX1" fmla="*/ 370249 w 369483"/>
                    <a:gd name="connsiteY1" fmla="*/ 309 h 542679"/>
                    <a:gd name="connsiteX2" fmla="*/ 370249 w 369483"/>
                    <a:gd name="connsiteY2" fmla="*/ 542988 h 542679"/>
                    <a:gd name="connsiteX3" fmla="*/ 765 w 369483"/>
                    <a:gd name="connsiteY3" fmla="*/ 542988 h 542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83" h="542679">
                      <a:moveTo>
                        <a:pt x="765" y="309"/>
                      </a:moveTo>
                      <a:lnTo>
                        <a:pt x="370249" y="309"/>
                      </a:lnTo>
                      <a:lnTo>
                        <a:pt x="370249" y="542988"/>
                      </a:lnTo>
                      <a:lnTo>
                        <a:pt x="765" y="54298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49" name="Picture 1748">
                  <a:extLst>
                    <a:ext uri="{FF2B5EF4-FFF2-40B4-BE49-F238E27FC236}">
                      <a16:creationId xmlns:a16="http://schemas.microsoft.com/office/drawing/2014/main" id="{195EA36E-0A29-40FA-AE1C-99529D4A4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69040" y="4493000"/>
                  <a:ext cx="484947" cy="565772"/>
                </a:xfrm>
                <a:custGeom>
                  <a:avLst/>
                  <a:gdLst>
                    <a:gd name="connsiteX0" fmla="*/ 777 w 484947"/>
                    <a:gd name="connsiteY0" fmla="*/ 218 h 565772"/>
                    <a:gd name="connsiteX1" fmla="*/ 485725 w 484947"/>
                    <a:gd name="connsiteY1" fmla="*/ 218 h 565772"/>
                    <a:gd name="connsiteX2" fmla="*/ 485725 w 484947"/>
                    <a:gd name="connsiteY2" fmla="*/ 565990 h 565772"/>
                    <a:gd name="connsiteX3" fmla="*/ 777 w 484947"/>
                    <a:gd name="connsiteY3" fmla="*/ 565990 h 565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4947" h="565772">
                      <a:moveTo>
                        <a:pt x="777" y="218"/>
                      </a:moveTo>
                      <a:lnTo>
                        <a:pt x="485725" y="218"/>
                      </a:lnTo>
                      <a:lnTo>
                        <a:pt x="485725" y="565990"/>
                      </a:lnTo>
                      <a:lnTo>
                        <a:pt x="777" y="565990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50" name="Freeform: Shape 1749">
                  <a:extLst>
                    <a:ext uri="{FF2B5EF4-FFF2-40B4-BE49-F238E27FC236}">
                      <a16:creationId xmlns:a16="http://schemas.microsoft.com/office/drawing/2014/main" id="{4BD7AF3F-38CC-4538-9774-BBBEBC44D92A}"/>
                    </a:ext>
                  </a:extLst>
                </p:cNvPr>
                <p:cNvSpPr/>
                <p:nvPr/>
              </p:nvSpPr>
              <p:spPr>
                <a:xfrm>
                  <a:off x="3512575" y="4793674"/>
                  <a:ext cx="151887" cy="277234"/>
                </a:xfrm>
                <a:custGeom>
                  <a:avLst/>
                  <a:gdLst>
                    <a:gd name="connsiteX0" fmla="*/ 24492 w 151887"/>
                    <a:gd name="connsiteY0" fmla="*/ 264137 h 277234"/>
                    <a:gd name="connsiteX1" fmla="*/ 15197 w 151887"/>
                    <a:gd name="connsiteY1" fmla="*/ 139956 h 277234"/>
                    <a:gd name="connsiteX2" fmla="*/ 46892 w 151887"/>
                    <a:gd name="connsiteY2" fmla="*/ 81705 h 277234"/>
                    <a:gd name="connsiteX3" fmla="*/ 48451 w 151887"/>
                    <a:gd name="connsiteY3" fmla="*/ 4171 h 277234"/>
                    <a:gd name="connsiteX4" fmla="*/ 94001 w 151887"/>
                    <a:gd name="connsiteY4" fmla="*/ 39792 h 277234"/>
                    <a:gd name="connsiteX5" fmla="*/ 70158 w 151887"/>
                    <a:gd name="connsiteY5" fmla="*/ 107684 h 277234"/>
                    <a:gd name="connsiteX6" fmla="*/ 85399 w 151887"/>
                    <a:gd name="connsiteY6" fmla="*/ 196822 h 277234"/>
                    <a:gd name="connsiteX7" fmla="*/ 145382 w 151887"/>
                    <a:gd name="connsiteY7" fmla="*/ 96715 h 277234"/>
                    <a:gd name="connsiteX8" fmla="*/ 151040 w 151887"/>
                    <a:gd name="connsiteY8" fmla="*/ 230826 h 277234"/>
                    <a:gd name="connsiteX9" fmla="*/ 145786 w 151887"/>
                    <a:gd name="connsiteY9" fmla="*/ 251148 h 277234"/>
                    <a:gd name="connsiteX10" fmla="*/ 128178 w 151887"/>
                    <a:gd name="connsiteY10" fmla="*/ 261655 h 277234"/>
                    <a:gd name="connsiteX11" fmla="*/ 5267 w 151887"/>
                    <a:gd name="connsiteY11" fmla="*/ 257902 h 277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887" h="277234">
                      <a:moveTo>
                        <a:pt x="24492" y="264137"/>
                      </a:moveTo>
                      <a:cubicBezTo>
                        <a:pt x="-4201" y="230307"/>
                        <a:pt x="-8184" y="177713"/>
                        <a:pt x="15197" y="139956"/>
                      </a:cubicBezTo>
                      <a:cubicBezTo>
                        <a:pt x="26974" y="120905"/>
                        <a:pt x="45391" y="104047"/>
                        <a:pt x="46892" y="81705"/>
                      </a:cubicBezTo>
                      <a:cubicBezTo>
                        <a:pt x="48739" y="54513"/>
                        <a:pt x="26743" y="20567"/>
                        <a:pt x="48451" y="4171"/>
                      </a:cubicBezTo>
                      <a:cubicBezTo>
                        <a:pt x="67733" y="-10320"/>
                        <a:pt x="94925" y="15717"/>
                        <a:pt x="94001" y="39792"/>
                      </a:cubicBezTo>
                      <a:cubicBezTo>
                        <a:pt x="93077" y="63866"/>
                        <a:pt x="77374" y="84649"/>
                        <a:pt x="70158" y="107684"/>
                      </a:cubicBezTo>
                      <a:cubicBezTo>
                        <a:pt x="60805" y="137532"/>
                        <a:pt x="66636" y="171767"/>
                        <a:pt x="85399" y="196822"/>
                      </a:cubicBezTo>
                      <a:cubicBezTo>
                        <a:pt x="105374" y="163453"/>
                        <a:pt x="125350" y="130084"/>
                        <a:pt x="145382" y="96715"/>
                      </a:cubicBezTo>
                      <a:cubicBezTo>
                        <a:pt x="151271" y="141111"/>
                        <a:pt x="153176" y="186084"/>
                        <a:pt x="151040" y="230826"/>
                      </a:cubicBezTo>
                      <a:cubicBezTo>
                        <a:pt x="150694" y="237927"/>
                        <a:pt x="150116" y="245490"/>
                        <a:pt x="145786" y="251148"/>
                      </a:cubicBezTo>
                      <a:cubicBezTo>
                        <a:pt x="141572" y="256690"/>
                        <a:pt x="134702" y="259288"/>
                        <a:pt x="128178" y="261655"/>
                      </a:cubicBezTo>
                      <a:cubicBezTo>
                        <a:pt x="87304" y="276492"/>
                        <a:pt x="35519" y="289193"/>
                        <a:pt x="5267" y="257902"/>
                      </a:cubicBezTo>
                    </a:path>
                  </a:pathLst>
                </a:custGeom>
                <a:solidFill>
                  <a:srgbClr val="CDC2BE"/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1" name="Freeform: Shape 1750">
                  <a:extLst>
                    <a:ext uri="{FF2B5EF4-FFF2-40B4-BE49-F238E27FC236}">
                      <a16:creationId xmlns:a16="http://schemas.microsoft.com/office/drawing/2014/main" id="{2242687B-8B74-4C43-AE5A-ABA099F5A341}"/>
                    </a:ext>
                  </a:extLst>
                </p:cNvPr>
                <p:cNvSpPr/>
                <p:nvPr/>
              </p:nvSpPr>
              <p:spPr>
                <a:xfrm>
                  <a:off x="3318851" y="4637307"/>
                  <a:ext cx="550463" cy="424056"/>
                </a:xfrm>
                <a:custGeom>
                  <a:avLst/>
                  <a:gdLst>
                    <a:gd name="connsiteX0" fmla="*/ 180402 w 550463"/>
                    <a:gd name="connsiteY0" fmla="*/ 193272 h 424056"/>
                    <a:gd name="connsiteX1" fmla="*/ 59858 w 550463"/>
                    <a:gd name="connsiteY1" fmla="*/ 90971 h 424056"/>
                    <a:gd name="connsiteX2" fmla="*/ 741 w 550463"/>
                    <a:gd name="connsiteY2" fmla="*/ 9223 h 424056"/>
                    <a:gd name="connsiteX3" fmla="*/ 71405 w 550463"/>
                    <a:gd name="connsiteY3" fmla="*/ 25676 h 424056"/>
                    <a:gd name="connsiteX4" fmla="*/ 132369 w 550463"/>
                    <a:gd name="connsiteY4" fmla="*/ 77577 h 424056"/>
                    <a:gd name="connsiteX5" fmla="*/ 182076 w 550463"/>
                    <a:gd name="connsiteY5" fmla="*/ 59392 h 424056"/>
                    <a:gd name="connsiteX6" fmla="*/ 182423 w 550463"/>
                    <a:gd name="connsiteY6" fmla="*/ 106847 h 424056"/>
                    <a:gd name="connsiteX7" fmla="*/ 231783 w 550463"/>
                    <a:gd name="connsiteY7" fmla="*/ 237206 h 424056"/>
                    <a:gd name="connsiteX8" fmla="*/ 236518 w 550463"/>
                    <a:gd name="connsiteY8" fmla="*/ 362830 h 424056"/>
                    <a:gd name="connsiteX9" fmla="*/ 297771 w 550463"/>
                    <a:gd name="connsiteY9" fmla="*/ 401684 h 424056"/>
                    <a:gd name="connsiteX10" fmla="*/ 321730 w 550463"/>
                    <a:gd name="connsiteY10" fmla="*/ 342162 h 424056"/>
                    <a:gd name="connsiteX11" fmla="*/ 317111 w 550463"/>
                    <a:gd name="connsiteY11" fmla="*/ 274039 h 424056"/>
                    <a:gd name="connsiteX12" fmla="*/ 340550 w 550463"/>
                    <a:gd name="connsiteY12" fmla="*/ 218270 h 424056"/>
                    <a:gd name="connsiteX13" fmla="*/ 335528 w 550463"/>
                    <a:gd name="connsiteY13" fmla="*/ 113717 h 424056"/>
                    <a:gd name="connsiteX14" fmla="*/ 410983 w 550463"/>
                    <a:gd name="connsiteY14" fmla="*/ 78212 h 424056"/>
                    <a:gd name="connsiteX15" fmla="*/ 550463 w 550463"/>
                    <a:gd name="connsiteY15" fmla="*/ 71111 h 424056"/>
                    <a:gd name="connsiteX16" fmla="*/ 396608 w 550463"/>
                    <a:gd name="connsiteY16" fmla="*/ 137907 h 424056"/>
                    <a:gd name="connsiteX17" fmla="*/ 382002 w 550463"/>
                    <a:gd name="connsiteY17" fmla="*/ 189115 h 424056"/>
                    <a:gd name="connsiteX18" fmla="*/ 366588 w 550463"/>
                    <a:gd name="connsiteY18" fmla="*/ 337428 h 424056"/>
                    <a:gd name="connsiteX19" fmla="*/ 358101 w 550463"/>
                    <a:gd name="connsiteY19" fmla="*/ 368488 h 424056"/>
                    <a:gd name="connsiteX20" fmla="*/ 334777 w 550463"/>
                    <a:gd name="connsiteY20" fmla="*/ 386673 h 424056"/>
                    <a:gd name="connsiteX21" fmla="*/ 169260 w 550463"/>
                    <a:gd name="connsiteY21" fmla="*/ 408207 h 424056"/>
                    <a:gd name="connsiteX22" fmla="*/ 180402 w 550463"/>
                    <a:gd name="connsiteY22" fmla="*/ 193272 h 424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0463" h="424056">
                      <a:moveTo>
                        <a:pt x="180402" y="193272"/>
                      </a:moveTo>
                      <a:cubicBezTo>
                        <a:pt x="144320" y="154707"/>
                        <a:pt x="103792" y="120299"/>
                        <a:pt x="59858" y="90971"/>
                      </a:cubicBezTo>
                      <a:cubicBezTo>
                        <a:pt x="30126" y="71111"/>
                        <a:pt x="-5610" y="44381"/>
                        <a:pt x="741" y="9223"/>
                      </a:cubicBezTo>
                      <a:cubicBezTo>
                        <a:pt x="19446" y="-10753"/>
                        <a:pt x="53508" y="4951"/>
                        <a:pt x="71405" y="25676"/>
                      </a:cubicBezTo>
                      <a:cubicBezTo>
                        <a:pt x="89301" y="46402"/>
                        <a:pt x="105351" y="73478"/>
                        <a:pt x="132369" y="77577"/>
                      </a:cubicBezTo>
                      <a:cubicBezTo>
                        <a:pt x="144897" y="61990"/>
                        <a:pt x="167759" y="45363"/>
                        <a:pt x="182076" y="59392"/>
                      </a:cubicBezTo>
                      <a:cubicBezTo>
                        <a:pt x="193969" y="70996"/>
                        <a:pt x="185309" y="90509"/>
                        <a:pt x="182423" y="106847"/>
                      </a:cubicBezTo>
                      <a:cubicBezTo>
                        <a:pt x="174283" y="153437"/>
                        <a:pt x="220122" y="191367"/>
                        <a:pt x="231783" y="237206"/>
                      </a:cubicBezTo>
                      <a:cubicBezTo>
                        <a:pt x="242175" y="278022"/>
                        <a:pt x="224452" y="322418"/>
                        <a:pt x="236518" y="362830"/>
                      </a:cubicBezTo>
                      <a:cubicBezTo>
                        <a:pt x="244369" y="389098"/>
                        <a:pt x="272773" y="412826"/>
                        <a:pt x="297771" y="401684"/>
                      </a:cubicBezTo>
                      <a:cubicBezTo>
                        <a:pt x="318728" y="392331"/>
                        <a:pt x="324270" y="364909"/>
                        <a:pt x="321730" y="342162"/>
                      </a:cubicBezTo>
                      <a:cubicBezTo>
                        <a:pt x="319247" y="319358"/>
                        <a:pt x="311569" y="296265"/>
                        <a:pt x="317111" y="274039"/>
                      </a:cubicBezTo>
                      <a:cubicBezTo>
                        <a:pt x="321961" y="254410"/>
                        <a:pt x="336567" y="238129"/>
                        <a:pt x="340550" y="218270"/>
                      </a:cubicBezTo>
                      <a:cubicBezTo>
                        <a:pt x="347478" y="183457"/>
                        <a:pt x="320229" y="145701"/>
                        <a:pt x="335528" y="113717"/>
                      </a:cubicBezTo>
                      <a:cubicBezTo>
                        <a:pt x="348113" y="87392"/>
                        <a:pt x="381944" y="80810"/>
                        <a:pt x="410983" y="78212"/>
                      </a:cubicBezTo>
                      <a:cubicBezTo>
                        <a:pt x="457342" y="74056"/>
                        <a:pt x="503874" y="71689"/>
                        <a:pt x="550463" y="71111"/>
                      </a:cubicBezTo>
                      <a:cubicBezTo>
                        <a:pt x="521136" y="120992"/>
                        <a:pt x="430612" y="91144"/>
                        <a:pt x="396608" y="137907"/>
                      </a:cubicBezTo>
                      <a:cubicBezTo>
                        <a:pt x="386043" y="152455"/>
                        <a:pt x="383849" y="171276"/>
                        <a:pt x="382002" y="189115"/>
                      </a:cubicBezTo>
                      <a:cubicBezTo>
                        <a:pt x="376864" y="238533"/>
                        <a:pt x="371726" y="288010"/>
                        <a:pt x="366588" y="337428"/>
                      </a:cubicBezTo>
                      <a:cubicBezTo>
                        <a:pt x="365491" y="348224"/>
                        <a:pt x="364163" y="359482"/>
                        <a:pt x="358101" y="368488"/>
                      </a:cubicBezTo>
                      <a:cubicBezTo>
                        <a:pt x="352559" y="376744"/>
                        <a:pt x="343610" y="382055"/>
                        <a:pt x="334777" y="386673"/>
                      </a:cubicBezTo>
                      <a:cubicBezTo>
                        <a:pt x="300080" y="404744"/>
                        <a:pt x="199685" y="446945"/>
                        <a:pt x="169260" y="408207"/>
                      </a:cubicBezTo>
                      <a:cubicBezTo>
                        <a:pt x="146918" y="379515"/>
                        <a:pt x="178439" y="230509"/>
                        <a:pt x="180402" y="193272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2" name="Freeform: Shape 1751">
                  <a:extLst>
                    <a:ext uri="{FF2B5EF4-FFF2-40B4-BE49-F238E27FC236}">
                      <a16:creationId xmlns:a16="http://schemas.microsoft.com/office/drawing/2014/main" id="{6E16F02F-841D-4BB6-949C-A94C6AD3D398}"/>
                    </a:ext>
                  </a:extLst>
                </p:cNvPr>
                <p:cNvSpPr/>
                <p:nvPr/>
              </p:nvSpPr>
              <p:spPr>
                <a:xfrm>
                  <a:off x="3257183" y="4467329"/>
                  <a:ext cx="298993" cy="191328"/>
                </a:xfrm>
                <a:custGeom>
                  <a:avLst/>
                  <a:gdLst>
                    <a:gd name="connsiteX0" fmla="*/ 240222 w 298993"/>
                    <a:gd name="connsiteY0" fmla="*/ 14837 h 191328"/>
                    <a:gd name="connsiteX1" fmla="*/ 298993 w 298993"/>
                    <a:gd name="connsiteY1" fmla="*/ 6640 h 191328"/>
                    <a:gd name="connsiteX2" fmla="*/ 130185 w 298993"/>
                    <a:gd name="connsiteY2" fmla="*/ 52998 h 191328"/>
                    <a:gd name="connsiteX3" fmla="*/ 0 w 298993"/>
                    <a:gd name="connsiteY3" fmla="*/ 185262 h 191328"/>
                    <a:gd name="connsiteX4" fmla="*/ 240222 w 298993"/>
                    <a:gd name="connsiteY4" fmla="*/ 14837 h 191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993" h="191328">
                      <a:moveTo>
                        <a:pt x="240222" y="14837"/>
                      </a:moveTo>
                      <a:cubicBezTo>
                        <a:pt x="260775" y="14491"/>
                        <a:pt x="285715" y="22343"/>
                        <a:pt x="298993" y="6640"/>
                      </a:cubicBezTo>
                      <a:cubicBezTo>
                        <a:pt x="240107" y="-11142"/>
                        <a:pt x="171752" y="7621"/>
                        <a:pt x="130185" y="52998"/>
                      </a:cubicBezTo>
                      <a:cubicBezTo>
                        <a:pt x="85327" y="101955"/>
                        <a:pt x="66969" y="161592"/>
                        <a:pt x="0" y="185262"/>
                      </a:cubicBezTo>
                      <a:cubicBezTo>
                        <a:pt x="152932" y="229542"/>
                        <a:pt x="119909" y="16974"/>
                        <a:pt x="240222" y="14837"/>
                      </a:cubicBezTo>
                      <a:close/>
                    </a:path>
                  </a:pathLst>
                </a:custGeom>
                <a:solidFill>
                  <a:srgbClr val="CCC2BE">
                    <a:alpha val="4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3" name="Freeform: Shape 1752">
                  <a:extLst>
                    <a:ext uri="{FF2B5EF4-FFF2-40B4-BE49-F238E27FC236}">
                      <a16:creationId xmlns:a16="http://schemas.microsoft.com/office/drawing/2014/main" id="{9F0903B7-AF3B-47C3-8FAD-7FE1161E08FC}"/>
                    </a:ext>
                  </a:extLst>
                </p:cNvPr>
                <p:cNvSpPr/>
                <p:nvPr/>
              </p:nvSpPr>
              <p:spPr>
                <a:xfrm>
                  <a:off x="3190445" y="4359777"/>
                  <a:ext cx="348700" cy="380277"/>
                </a:xfrm>
                <a:custGeom>
                  <a:avLst/>
                  <a:gdLst>
                    <a:gd name="connsiteX0" fmla="*/ 190977 w 348700"/>
                    <a:gd name="connsiteY0" fmla="*/ 380278 h 380277"/>
                    <a:gd name="connsiteX1" fmla="*/ 0 w 348700"/>
                    <a:gd name="connsiteY1" fmla="*/ 293911 h 380277"/>
                    <a:gd name="connsiteX2" fmla="*/ 121641 w 348700"/>
                    <a:gd name="connsiteY2" fmla="*/ 209969 h 380277"/>
                    <a:gd name="connsiteX3" fmla="*/ 131109 w 348700"/>
                    <a:gd name="connsiteY3" fmla="*/ 173944 h 380277"/>
                    <a:gd name="connsiteX4" fmla="*/ 213781 w 348700"/>
                    <a:gd name="connsiteY4" fmla="*/ 31751 h 380277"/>
                    <a:gd name="connsiteX5" fmla="*/ 265740 w 348700"/>
                    <a:gd name="connsiteY5" fmla="*/ 402 h 380277"/>
                    <a:gd name="connsiteX6" fmla="*/ 199925 w 348700"/>
                    <a:gd name="connsiteY6" fmla="*/ 180641 h 380277"/>
                    <a:gd name="connsiteX7" fmla="*/ 232717 w 348700"/>
                    <a:gd name="connsiteY7" fmla="*/ 157952 h 380277"/>
                    <a:gd name="connsiteX8" fmla="*/ 348700 w 348700"/>
                    <a:gd name="connsiteY8" fmla="*/ 104319 h 380277"/>
                    <a:gd name="connsiteX9" fmla="*/ 223365 w 348700"/>
                    <a:gd name="connsiteY9" fmla="*/ 176888 h 380277"/>
                    <a:gd name="connsiteX10" fmla="*/ 190977 w 348700"/>
                    <a:gd name="connsiteY10" fmla="*/ 380278 h 38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700" h="380277">
                      <a:moveTo>
                        <a:pt x="190977" y="380278"/>
                      </a:moveTo>
                      <a:cubicBezTo>
                        <a:pt x="139653" y="330801"/>
                        <a:pt x="71010" y="299742"/>
                        <a:pt x="0" y="293911"/>
                      </a:cubicBezTo>
                      <a:cubicBezTo>
                        <a:pt x="30194" y="253729"/>
                        <a:pt x="99992" y="255288"/>
                        <a:pt x="121641" y="209969"/>
                      </a:cubicBezTo>
                      <a:cubicBezTo>
                        <a:pt x="127010" y="198769"/>
                        <a:pt x="128453" y="186125"/>
                        <a:pt x="131109" y="173944"/>
                      </a:cubicBezTo>
                      <a:cubicBezTo>
                        <a:pt x="142886" y="119849"/>
                        <a:pt x="178853" y="74761"/>
                        <a:pt x="213781" y="31751"/>
                      </a:cubicBezTo>
                      <a:cubicBezTo>
                        <a:pt x="227175" y="15239"/>
                        <a:pt x="244783" y="-2946"/>
                        <a:pt x="265740" y="402"/>
                      </a:cubicBezTo>
                      <a:cubicBezTo>
                        <a:pt x="233872" y="56229"/>
                        <a:pt x="211472" y="117425"/>
                        <a:pt x="199925" y="180641"/>
                      </a:cubicBezTo>
                      <a:cubicBezTo>
                        <a:pt x="212742" y="188493"/>
                        <a:pt x="225385" y="171000"/>
                        <a:pt x="232717" y="157952"/>
                      </a:cubicBezTo>
                      <a:cubicBezTo>
                        <a:pt x="255290" y="117829"/>
                        <a:pt x="304362" y="95140"/>
                        <a:pt x="348700" y="104319"/>
                      </a:cubicBezTo>
                      <a:cubicBezTo>
                        <a:pt x="312849" y="134686"/>
                        <a:pt x="257542" y="139940"/>
                        <a:pt x="223365" y="176888"/>
                      </a:cubicBezTo>
                      <a:cubicBezTo>
                        <a:pt x="174235" y="230175"/>
                        <a:pt x="173773" y="314117"/>
                        <a:pt x="190977" y="3802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4" name="Freeform: Shape 1753">
                  <a:extLst>
                    <a:ext uri="{FF2B5EF4-FFF2-40B4-BE49-F238E27FC236}">
                      <a16:creationId xmlns:a16="http://schemas.microsoft.com/office/drawing/2014/main" id="{233818BE-F22B-4C00-B4A8-54162C76FEC7}"/>
                    </a:ext>
                  </a:extLst>
                </p:cNvPr>
                <p:cNvSpPr/>
                <p:nvPr/>
              </p:nvSpPr>
              <p:spPr>
                <a:xfrm>
                  <a:off x="3419844" y="4546568"/>
                  <a:ext cx="411778" cy="253100"/>
                </a:xfrm>
                <a:custGeom>
                  <a:avLst/>
                  <a:gdLst>
                    <a:gd name="connsiteX0" fmla="*/ 216579 w 411778"/>
                    <a:gd name="connsiteY0" fmla="*/ 8629 h 253100"/>
                    <a:gd name="connsiteX1" fmla="*/ 296249 w 411778"/>
                    <a:gd name="connsiteY1" fmla="*/ 51466 h 253100"/>
                    <a:gd name="connsiteX2" fmla="*/ 359177 w 411778"/>
                    <a:gd name="connsiteY2" fmla="*/ 92745 h 253100"/>
                    <a:gd name="connsiteX3" fmla="*/ 411193 w 411778"/>
                    <a:gd name="connsiteY3" fmla="*/ 166988 h 253100"/>
                    <a:gd name="connsiteX4" fmla="*/ 294575 w 411778"/>
                    <a:gd name="connsiteY4" fmla="*/ 103887 h 253100"/>
                    <a:gd name="connsiteX5" fmla="*/ 170971 w 411778"/>
                    <a:gd name="connsiteY5" fmla="*/ 59145 h 253100"/>
                    <a:gd name="connsiteX6" fmla="*/ 62608 w 411778"/>
                    <a:gd name="connsiteY6" fmla="*/ 121091 h 253100"/>
                    <a:gd name="connsiteX7" fmla="*/ 42576 w 411778"/>
                    <a:gd name="connsiteY7" fmla="*/ 253066 h 253100"/>
                    <a:gd name="connsiteX8" fmla="*/ 1066 w 411778"/>
                    <a:gd name="connsiteY8" fmla="*/ 166757 h 253100"/>
                    <a:gd name="connsiteX9" fmla="*/ 216579 w 411778"/>
                    <a:gd name="connsiteY9" fmla="*/ 8629 h 25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1778" h="253100">
                      <a:moveTo>
                        <a:pt x="216579" y="8629"/>
                      </a:moveTo>
                      <a:cubicBezTo>
                        <a:pt x="245272" y="18155"/>
                        <a:pt x="270963" y="34897"/>
                        <a:pt x="296249" y="51466"/>
                      </a:cubicBezTo>
                      <a:cubicBezTo>
                        <a:pt x="317206" y="65207"/>
                        <a:pt x="338221" y="78947"/>
                        <a:pt x="359177" y="92745"/>
                      </a:cubicBezTo>
                      <a:cubicBezTo>
                        <a:pt x="386022" y="110353"/>
                        <a:pt x="416389" y="135351"/>
                        <a:pt x="411193" y="166988"/>
                      </a:cubicBezTo>
                      <a:cubicBezTo>
                        <a:pt x="369280" y="152555"/>
                        <a:pt x="332563" y="126691"/>
                        <a:pt x="294575" y="103887"/>
                      </a:cubicBezTo>
                      <a:cubicBezTo>
                        <a:pt x="256588" y="81083"/>
                        <a:pt x="215251" y="60646"/>
                        <a:pt x="170971" y="59145"/>
                      </a:cubicBezTo>
                      <a:cubicBezTo>
                        <a:pt x="126691" y="57702"/>
                        <a:pt x="79004" y="79755"/>
                        <a:pt x="62608" y="121091"/>
                      </a:cubicBezTo>
                      <a:cubicBezTo>
                        <a:pt x="52967" y="145569"/>
                        <a:pt x="82699" y="255318"/>
                        <a:pt x="42576" y="253066"/>
                      </a:cubicBezTo>
                      <a:cubicBezTo>
                        <a:pt x="15615" y="251565"/>
                        <a:pt x="3318" y="185520"/>
                        <a:pt x="1066" y="166757"/>
                      </a:cubicBezTo>
                      <a:cubicBezTo>
                        <a:pt x="-12732" y="50485"/>
                        <a:pt x="110006" y="-26702"/>
                        <a:pt x="216579" y="862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5" name="Freeform: Shape 1754">
                  <a:extLst>
                    <a:ext uri="{FF2B5EF4-FFF2-40B4-BE49-F238E27FC236}">
                      <a16:creationId xmlns:a16="http://schemas.microsoft.com/office/drawing/2014/main" id="{DA16ACDC-7561-47CF-A3D7-0D55579F33E0}"/>
                    </a:ext>
                  </a:extLst>
                </p:cNvPr>
                <p:cNvSpPr/>
                <p:nvPr/>
              </p:nvSpPr>
              <p:spPr>
                <a:xfrm>
                  <a:off x="3544872" y="4580416"/>
                  <a:ext cx="280267" cy="458151"/>
                </a:xfrm>
                <a:custGeom>
                  <a:avLst/>
                  <a:gdLst>
                    <a:gd name="connsiteX0" fmla="*/ 64071 w 280267"/>
                    <a:gd name="connsiteY0" fmla="*/ 212983 h 458151"/>
                    <a:gd name="connsiteX1" fmla="*/ 36533 w 280267"/>
                    <a:gd name="connsiteY1" fmla="*/ 144687 h 458151"/>
                    <a:gd name="connsiteX2" fmla="*/ 12055 w 280267"/>
                    <a:gd name="connsiteY2" fmla="*/ 47120 h 458151"/>
                    <a:gd name="connsiteX3" fmla="*/ 91090 w 280267"/>
                    <a:gd name="connsiteY3" fmla="*/ 5784 h 458151"/>
                    <a:gd name="connsiteX4" fmla="*/ 117820 w 280267"/>
                    <a:gd name="connsiteY4" fmla="*/ 98386 h 458151"/>
                    <a:gd name="connsiteX5" fmla="*/ 159964 w 280267"/>
                    <a:gd name="connsiteY5" fmla="*/ 180596 h 458151"/>
                    <a:gd name="connsiteX6" fmla="*/ 162735 w 280267"/>
                    <a:gd name="connsiteY6" fmla="*/ 91342 h 458151"/>
                    <a:gd name="connsiteX7" fmla="*/ 179189 w 280267"/>
                    <a:gd name="connsiteY7" fmla="*/ 52258 h 458151"/>
                    <a:gd name="connsiteX8" fmla="*/ 217003 w 280267"/>
                    <a:gd name="connsiteY8" fmla="*/ 62188 h 458151"/>
                    <a:gd name="connsiteX9" fmla="*/ 259551 w 280267"/>
                    <a:gd name="connsiteY9" fmla="*/ 90881 h 458151"/>
                    <a:gd name="connsiteX10" fmla="*/ 279700 w 280267"/>
                    <a:gd name="connsiteY10" fmla="*/ 113569 h 458151"/>
                    <a:gd name="connsiteX11" fmla="*/ 228665 w 280267"/>
                    <a:gd name="connsiteY11" fmla="*/ 155829 h 458151"/>
                    <a:gd name="connsiteX12" fmla="*/ 141952 w 280267"/>
                    <a:gd name="connsiteY12" fmla="*/ 244909 h 458151"/>
                    <a:gd name="connsiteX13" fmla="*/ 119263 w 280267"/>
                    <a:gd name="connsiteY13" fmla="*/ 370534 h 458151"/>
                    <a:gd name="connsiteX14" fmla="*/ 9110 w 280267"/>
                    <a:gd name="connsiteY14" fmla="*/ 423070 h 458151"/>
                    <a:gd name="connsiteX15" fmla="*/ 64071 w 280267"/>
                    <a:gd name="connsiteY15" fmla="*/ 212983 h 45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0267" h="458151">
                      <a:moveTo>
                        <a:pt x="64071" y="212983"/>
                      </a:moveTo>
                      <a:cubicBezTo>
                        <a:pt x="66496" y="188043"/>
                        <a:pt x="49985" y="165817"/>
                        <a:pt x="36533" y="144687"/>
                      </a:cubicBezTo>
                      <a:cubicBezTo>
                        <a:pt x="18001" y="115590"/>
                        <a:pt x="3453" y="80546"/>
                        <a:pt x="12055" y="47120"/>
                      </a:cubicBezTo>
                      <a:cubicBezTo>
                        <a:pt x="20657" y="13693"/>
                        <a:pt x="61473" y="-11940"/>
                        <a:pt x="91090" y="5784"/>
                      </a:cubicBezTo>
                      <a:cubicBezTo>
                        <a:pt x="120129" y="23219"/>
                        <a:pt x="119147" y="64555"/>
                        <a:pt x="117820" y="98386"/>
                      </a:cubicBezTo>
                      <a:cubicBezTo>
                        <a:pt x="116492" y="132217"/>
                        <a:pt x="126422" y="175631"/>
                        <a:pt x="159964" y="180596"/>
                      </a:cubicBezTo>
                      <a:cubicBezTo>
                        <a:pt x="160888" y="150864"/>
                        <a:pt x="161811" y="121074"/>
                        <a:pt x="162735" y="91342"/>
                      </a:cubicBezTo>
                      <a:cubicBezTo>
                        <a:pt x="163197" y="76390"/>
                        <a:pt x="165564" y="58435"/>
                        <a:pt x="179189" y="52258"/>
                      </a:cubicBezTo>
                      <a:cubicBezTo>
                        <a:pt x="191659" y="46600"/>
                        <a:pt x="205687" y="54567"/>
                        <a:pt x="217003" y="62188"/>
                      </a:cubicBezTo>
                      <a:cubicBezTo>
                        <a:pt x="231205" y="71771"/>
                        <a:pt x="245349" y="81355"/>
                        <a:pt x="259551" y="90881"/>
                      </a:cubicBezTo>
                      <a:cubicBezTo>
                        <a:pt x="268153" y="96711"/>
                        <a:pt x="277448" y="103466"/>
                        <a:pt x="279700" y="113569"/>
                      </a:cubicBezTo>
                      <a:cubicBezTo>
                        <a:pt x="285011" y="137470"/>
                        <a:pt x="251873" y="148035"/>
                        <a:pt x="228665" y="155829"/>
                      </a:cubicBezTo>
                      <a:cubicBezTo>
                        <a:pt x="188137" y="169453"/>
                        <a:pt x="158059" y="205305"/>
                        <a:pt x="141952" y="244909"/>
                      </a:cubicBezTo>
                      <a:cubicBezTo>
                        <a:pt x="125787" y="284513"/>
                        <a:pt x="121745" y="327870"/>
                        <a:pt x="119263" y="370534"/>
                      </a:cubicBezTo>
                      <a:cubicBezTo>
                        <a:pt x="115452" y="434962"/>
                        <a:pt x="48946" y="500372"/>
                        <a:pt x="9110" y="423070"/>
                      </a:cubicBezTo>
                      <a:cubicBezTo>
                        <a:pt x="-27607" y="352175"/>
                        <a:pt x="58125" y="274237"/>
                        <a:pt x="64071" y="21298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6" name="Freeform: Shape 1755">
                  <a:extLst>
                    <a:ext uri="{FF2B5EF4-FFF2-40B4-BE49-F238E27FC236}">
                      <a16:creationId xmlns:a16="http://schemas.microsoft.com/office/drawing/2014/main" id="{BC9B3AA0-32EF-491E-A918-5010D49670EE}"/>
                    </a:ext>
                  </a:extLst>
                </p:cNvPr>
                <p:cNvSpPr/>
                <p:nvPr/>
              </p:nvSpPr>
              <p:spPr>
                <a:xfrm>
                  <a:off x="3482897" y="4631981"/>
                  <a:ext cx="339596" cy="404340"/>
                </a:xfrm>
                <a:custGeom>
                  <a:avLst/>
                  <a:gdLst>
                    <a:gd name="connsiteX0" fmla="*/ 1576 w 339596"/>
                    <a:gd name="connsiteY0" fmla="*/ 148775 h 404340"/>
                    <a:gd name="connsiteX1" fmla="*/ 25650 w 339596"/>
                    <a:gd name="connsiteY1" fmla="*/ 84404 h 404340"/>
                    <a:gd name="connsiteX2" fmla="*/ 87828 w 339596"/>
                    <a:gd name="connsiteY2" fmla="*/ 249459 h 404340"/>
                    <a:gd name="connsiteX3" fmla="*/ 96892 w 339596"/>
                    <a:gd name="connsiteY3" fmla="*/ 270301 h 404340"/>
                    <a:gd name="connsiteX4" fmla="*/ 131646 w 339596"/>
                    <a:gd name="connsiteY4" fmla="*/ 236412 h 404340"/>
                    <a:gd name="connsiteX5" fmla="*/ 113403 w 339596"/>
                    <a:gd name="connsiteY5" fmla="*/ 0 h 404340"/>
                    <a:gd name="connsiteX6" fmla="*/ 131589 w 339596"/>
                    <a:gd name="connsiteY6" fmla="*/ 58367 h 404340"/>
                    <a:gd name="connsiteX7" fmla="*/ 166978 w 339596"/>
                    <a:gd name="connsiteY7" fmla="*/ 279480 h 404340"/>
                    <a:gd name="connsiteX8" fmla="*/ 175118 w 339596"/>
                    <a:gd name="connsiteY8" fmla="*/ 189880 h 404340"/>
                    <a:gd name="connsiteX9" fmla="*/ 239547 w 339596"/>
                    <a:gd name="connsiteY9" fmla="*/ 105938 h 404340"/>
                    <a:gd name="connsiteX10" fmla="*/ 339596 w 339596"/>
                    <a:gd name="connsiteY10" fmla="*/ 95893 h 404340"/>
                    <a:gd name="connsiteX11" fmla="*/ 182623 w 339596"/>
                    <a:gd name="connsiteY11" fmla="*/ 332247 h 404340"/>
                    <a:gd name="connsiteX12" fmla="*/ 68661 w 339596"/>
                    <a:gd name="connsiteY12" fmla="*/ 377220 h 404340"/>
                    <a:gd name="connsiteX13" fmla="*/ 45857 w 339596"/>
                    <a:gd name="connsiteY13" fmla="*/ 261583 h 404340"/>
                    <a:gd name="connsiteX14" fmla="*/ 1576 w 339596"/>
                    <a:gd name="connsiteY14" fmla="*/ 148775 h 40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9596" h="404340">
                      <a:moveTo>
                        <a:pt x="1576" y="148775"/>
                      </a:moveTo>
                      <a:cubicBezTo>
                        <a:pt x="-3504" y="124643"/>
                        <a:pt x="3482" y="95258"/>
                        <a:pt x="25650" y="84404"/>
                      </a:cubicBezTo>
                      <a:cubicBezTo>
                        <a:pt x="67737" y="126894"/>
                        <a:pt x="78648" y="190342"/>
                        <a:pt x="87828" y="249459"/>
                      </a:cubicBezTo>
                      <a:cubicBezTo>
                        <a:pt x="89040" y="257138"/>
                        <a:pt x="90657" y="265624"/>
                        <a:pt x="96892" y="270301"/>
                      </a:cubicBezTo>
                      <a:cubicBezTo>
                        <a:pt x="112941" y="282193"/>
                        <a:pt x="130607" y="256329"/>
                        <a:pt x="131646" y="236412"/>
                      </a:cubicBezTo>
                      <a:cubicBezTo>
                        <a:pt x="135803" y="156742"/>
                        <a:pt x="89386" y="76033"/>
                        <a:pt x="113403" y="0"/>
                      </a:cubicBezTo>
                      <a:cubicBezTo>
                        <a:pt x="131589" y="11258"/>
                        <a:pt x="132108" y="37006"/>
                        <a:pt x="131589" y="58367"/>
                      </a:cubicBezTo>
                      <a:cubicBezTo>
                        <a:pt x="129741" y="133418"/>
                        <a:pt x="141807" y="208758"/>
                        <a:pt x="166978" y="279480"/>
                      </a:cubicBezTo>
                      <a:cubicBezTo>
                        <a:pt x="146483" y="255001"/>
                        <a:pt x="159993" y="217995"/>
                        <a:pt x="175118" y="189880"/>
                      </a:cubicBezTo>
                      <a:cubicBezTo>
                        <a:pt x="191976" y="158532"/>
                        <a:pt x="210854" y="126952"/>
                        <a:pt x="239547" y="105938"/>
                      </a:cubicBezTo>
                      <a:cubicBezTo>
                        <a:pt x="268298" y="84923"/>
                        <a:pt x="309403" y="77072"/>
                        <a:pt x="339596" y="95893"/>
                      </a:cubicBezTo>
                      <a:cubicBezTo>
                        <a:pt x="240471" y="123835"/>
                        <a:pt x="169980" y="230004"/>
                        <a:pt x="182623" y="332247"/>
                      </a:cubicBezTo>
                      <a:cubicBezTo>
                        <a:pt x="191630" y="404816"/>
                        <a:pt x="107803" y="427735"/>
                        <a:pt x="68661" y="377220"/>
                      </a:cubicBezTo>
                      <a:cubicBezTo>
                        <a:pt x="47935" y="350490"/>
                        <a:pt x="54863" y="293509"/>
                        <a:pt x="45857" y="261583"/>
                      </a:cubicBezTo>
                      <a:cubicBezTo>
                        <a:pt x="34945" y="222672"/>
                        <a:pt x="9832" y="187917"/>
                        <a:pt x="1576" y="148775"/>
                      </a:cubicBezTo>
                      <a:close/>
                    </a:path>
                  </a:pathLst>
                </a:custGeom>
                <a:solidFill>
                  <a:srgbClr val="CC9F95">
                    <a:alpha val="43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7" name="Freeform: Shape 1756">
                  <a:extLst>
                    <a:ext uri="{FF2B5EF4-FFF2-40B4-BE49-F238E27FC236}">
                      <a16:creationId xmlns:a16="http://schemas.microsoft.com/office/drawing/2014/main" id="{F7412CE6-00B0-406D-BAFB-A6F1D01A6701}"/>
                    </a:ext>
                  </a:extLst>
                </p:cNvPr>
                <p:cNvSpPr/>
                <p:nvPr/>
              </p:nvSpPr>
              <p:spPr>
                <a:xfrm>
                  <a:off x="3458281" y="4291167"/>
                  <a:ext cx="410686" cy="214669"/>
                </a:xfrm>
                <a:custGeom>
                  <a:avLst/>
                  <a:gdLst>
                    <a:gd name="connsiteX0" fmla="*/ 84097 w 410686"/>
                    <a:gd name="connsiteY0" fmla="*/ 156880 h 214669"/>
                    <a:gd name="connsiteX1" fmla="*/ 217919 w 410686"/>
                    <a:gd name="connsiteY1" fmla="*/ 37606 h 214669"/>
                    <a:gd name="connsiteX2" fmla="*/ 410686 w 410686"/>
                    <a:gd name="connsiteY2" fmla="*/ 3313 h 214669"/>
                    <a:gd name="connsiteX3" fmla="*/ 308328 w 410686"/>
                    <a:gd name="connsiteY3" fmla="*/ 24039 h 214669"/>
                    <a:gd name="connsiteX4" fmla="*/ 241359 w 410686"/>
                    <a:gd name="connsiteY4" fmla="*/ 106249 h 214669"/>
                    <a:gd name="connsiteX5" fmla="*/ 242109 w 410686"/>
                    <a:gd name="connsiteY5" fmla="*/ 214670 h 214669"/>
                    <a:gd name="connsiteX6" fmla="*/ 46802 w 410686"/>
                    <a:gd name="connsiteY6" fmla="*/ 190191 h 214669"/>
                    <a:gd name="connsiteX7" fmla="*/ 84097 w 410686"/>
                    <a:gd name="connsiteY7" fmla="*/ 156880 h 21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0686" h="214669">
                      <a:moveTo>
                        <a:pt x="84097" y="156880"/>
                      </a:moveTo>
                      <a:cubicBezTo>
                        <a:pt x="143850" y="145276"/>
                        <a:pt x="170233" y="75363"/>
                        <a:pt x="217919" y="37606"/>
                      </a:cubicBezTo>
                      <a:cubicBezTo>
                        <a:pt x="270398" y="-4019"/>
                        <a:pt x="344006" y="-3153"/>
                        <a:pt x="410686" y="3313"/>
                      </a:cubicBezTo>
                      <a:cubicBezTo>
                        <a:pt x="381589" y="23058"/>
                        <a:pt x="341061" y="11165"/>
                        <a:pt x="308328" y="24039"/>
                      </a:cubicBezTo>
                      <a:cubicBezTo>
                        <a:pt x="274555" y="37317"/>
                        <a:pt x="256485" y="73284"/>
                        <a:pt x="241359" y="106249"/>
                      </a:cubicBezTo>
                      <a:cubicBezTo>
                        <a:pt x="225078" y="141812"/>
                        <a:pt x="211511" y="190307"/>
                        <a:pt x="242109" y="214670"/>
                      </a:cubicBezTo>
                      <a:cubicBezTo>
                        <a:pt x="179181" y="164558"/>
                        <a:pt x="113425" y="198389"/>
                        <a:pt x="46802" y="190191"/>
                      </a:cubicBezTo>
                      <a:cubicBezTo>
                        <a:pt x="-49898" y="178241"/>
                        <a:pt x="23767" y="168600"/>
                        <a:pt x="84097" y="156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8" name="Freeform: Shape 1757">
                  <a:extLst>
                    <a:ext uri="{FF2B5EF4-FFF2-40B4-BE49-F238E27FC236}">
                      <a16:creationId xmlns:a16="http://schemas.microsoft.com/office/drawing/2014/main" id="{A65FE9E6-5119-4AAF-88B3-7E0983540583}"/>
                    </a:ext>
                  </a:extLst>
                </p:cNvPr>
                <p:cNvSpPr/>
                <p:nvPr/>
              </p:nvSpPr>
              <p:spPr>
                <a:xfrm>
                  <a:off x="3622279" y="4394491"/>
                  <a:ext cx="323409" cy="300879"/>
                </a:xfrm>
                <a:custGeom>
                  <a:avLst/>
                  <a:gdLst>
                    <a:gd name="connsiteX0" fmla="*/ 225270 w 323409"/>
                    <a:gd name="connsiteY0" fmla="*/ 300880 h 300879"/>
                    <a:gd name="connsiteX1" fmla="*/ 291430 w 323409"/>
                    <a:gd name="connsiteY1" fmla="*/ 273803 h 300879"/>
                    <a:gd name="connsiteX2" fmla="*/ 323125 w 323409"/>
                    <a:gd name="connsiteY2" fmla="*/ 213012 h 300879"/>
                    <a:gd name="connsiteX3" fmla="*/ 300436 w 323409"/>
                    <a:gd name="connsiteY3" fmla="*/ 152509 h 300879"/>
                    <a:gd name="connsiteX4" fmla="*/ 296107 w 323409"/>
                    <a:gd name="connsiteY4" fmla="*/ 12509 h 300879"/>
                    <a:gd name="connsiteX5" fmla="*/ 198598 w 323409"/>
                    <a:gd name="connsiteY5" fmla="*/ 29194 h 300879"/>
                    <a:gd name="connsiteX6" fmla="*/ 110614 w 323409"/>
                    <a:gd name="connsiteY6" fmla="*/ 90736 h 300879"/>
                    <a:gd name="connsiteX7" fmla="*/ 0 w 323409"/>
                    <a:gd name="connsiteY7" fmla="*/ 86348 h 300879"/>
                    <a:gd name="connsiteX8" fmla="*/ 225270 w 323409"/>
                    <a:gd name="connsiteY8" fmla="*/ 300880 h 30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3409" h="300879">
                      <a:moveTo>
                        <a:pt x="225270" y="300880"/>
                      </a:moveTo>
                      <a:cubicBezTo>
                        <a:pt x="248363" y="294471"/>
                        <a:pt x="271975" y="287775"/>
                        <a:pt x="291430" y="273803"/>
                      </a:cubicBezTo>
                      <a:cubicBezTo>
                        <a:pt x="310886" y="259832"/>
                        <a:pt x="325665" y="236855"/>
                        <a:pt x="323125" y="213012"/>
                      </a:cubicBezTo>
                      <a:cubicBezTo>
                        <a:pt x="320816" y="191478"/>
                        <a:pt x="305344" y="173581"/>
                        <a:pt x="300436" y="152509"/>
                      </a:cubicBezTo>
                      <a:cubicBezTo>
                        <a:pt x="289468" y="105342"/>
                        <a:pt x="330688" y="46340"/>
                        <a:pt x="296107" y="12509"/>
                      </a:cubicBezTo>
                      <a:cubicBezTo>
                        <a:pt x="270012" y="-13008"/>
                        <a:pt x="225443" y="4542"/>
                        <a:pt x="198598" y="29194"/>
                      </a:cubicBezTo>
                      <a:cubicBezTo>
                        <a:pt x="171694" y="53845"/>
                        <a:pt x="146870" y="86406"/>
                        <a:pt x="110614" y="90736"/>
                      </a:cubicBezTo>
                      <a:cubicBezTo>
                        <a:pt x="71183" y="95470"/>
                        <a:pt x="38334" y="71858"/>
                        <a:pt x="0" y="86348"/>
                      </a:cubicBezTo>
                      <a:cubicBezTo>
                        <a:pt x="8198" y="95354"/>
                        <a:pt x="256907" y="292047"/>
                        <a:pt x="225270" y="300880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59" name="Freeform: Shape 1758">
                  <a:extLst>
                    <a:ext uri="{FF2B5EF4-FFF2-40B4-BE49-F238E27FC236}">
                      <a16:creationId xmlns:a16="http://schemas.microsoft.com/office/drawing/2014/main" id="{D71DF909-2F02-4F1B-8B18-DB31BD7B63C2}"/>
                    </a:ext>
                  </a:extLst>
                </p:cNvPr>
                <p:cNvSpPr/>
                <p:nvPr/>
              </p:nvSpPr>
              <p:spPr>
                <a:xfrm>
                  <a:off x="3042698" y="4660443"/>
                  <a:ext cx="382889" cy="479115"/>
                </a:xfrm>
                <a:custGeom>
                  <a:avLst/>
                  <a:gdLst>
                    <a:gd name="connsiteX0" fmla="*/ 238155 w 382889"/>
                    <a:gd name="connsiteY0" fmla="*/ 115405 h 479115"/>
                    <a:gd name="connsiteX1" fmla="*/ 53933 w 382889"/>
                    <a:gd name="connsiteY1" fmla="*/ 328898 h 479115"/>
                    <a:gd name="connsiteX2" fmla="*/ 3187 w 382889"/>
                    <a:gd name="connsiteY2" fmla="*/ 479116 h 479115"/>
                    <a:gd name="connsiteX3" fmla="*/ 135508 w 382889"/>
                    <a:gd name="connsiteY3" fmla="*/ 127645 h 479115"/>
                    <a:gd name="connsiteX4" fmla="*/ 207788 w 382889"/>
                    <a:gd name="connsiteY4" fmla="*/ 25632 h 479115"/>
                    <a:gd name="connsiteX5" fmla="*/ 230881 w 382889"/>
                    <a:gd name="connsiteY5" fmla="*/ 3117 h 479115"/>
                    <a:gd name="connsiteX6" fmla="*/ 382889 w 382889"/>
                    <a:gd name="connsiteY6" fmla="*/ 98144 h 479115"/>
                    <a:gd name="connsiteX7" fmla="*/ 238155 w 382889"/>
                    <a:gd name="connsiteY7" fmla="*/ 115405 h 47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89" h="479115">
                      <a:moveTo>
                        <a:pt x="238155" y="115405"/>
                      </a:moveTo>
                      <a:cubicBezTo>
                        <a:pt x="170898" y="181220"/>
                        <a:pt x="109183" y="252692"/>
                        <a:pt x="53933" y="328898"/>
                      </a:cubicBezTo>
                      <a:cubicBezTo>
                        <a:pt x="21892" y="373120"/>
                        <a:pt x="-9457" y="426003"/>
                        <a:pt x="3187" y="479116"/>
                      </a:cubicBezTo>
                      <a:cubicBezTo>
                        <a:pt x="-16846" y="352106"/>
                        <a:pt x="61207" y="232543"/>
                        <a:pt x="135508" y="127645"/>
                      </a:cubicBezTo>
                      <a:cubicBezTo>
                        <a:pt x="159582" y="93640"/>
                        <a:pt x="183714" y="59636"/>
                        <a:pt x="207788" y="25632"/>
                      </a:cubicBezTo>
                      <a:cubicBezTo>
                        <a:pt x="214081" y="16742"/>
                        <a:pt x="220894" y="7447"/>
                        <a:pt x="230881" y="3117"/>
                      </a:cubicBezTo>
                      <a:cubicBezTo>
                        <a:pt x="276778" y="-16743"/>
                        <a:pt x="361932" y="63447"/>
                        <a:pt x="382889" y="98144"/>
                      </a:cubicBezTo>
                      <a:cubicBezTo>
                        <a:pt x="343400" y="64890"/>
                        <a:pt x="272968" y="81401"/>
                        <a:pt x="238155" y="11540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0" name="Freeform: Shape 1759">
                  <a:extLst>
                    <a:ext uri="{FF2B5EF4-FFF2-40B4-BE49-F238E27FC236}">
                      <a16:creationId xmlns:a16="http://schemas.microsoft.com/office/drawing/2014/main" id="{C12C721D-04CA-4868-82AC-B0FD9AE701AF}"/>
                    </a:ext>
                  </a:extLst>
                </p:cNvPr>
                <p:cNvSpPr/>
                <p:nvPr/>
              </p:nvSpPr>
              <p:spPr>
                <a:xfrm>
                  <a:off x="3351459" y="4765457"/>
                  <a:ext cx="234218" cy="420691"/>
                </a:xfrm>
                <a:custGeom>
                  <a:avLst/>
                  <a:gdLst>
                    <a:gd name="connsiteX0" fmla="*/ 167654 w 234218"/>
                    <a:gd name="connsiteY0" fmla="*/ 119678 h 420691"/>
                    <a:gd name="connsiteX1" fmla="*/ 177064 w 234218"/>
                    <a:gd name="connsiteY1" fmla="*/ 169616 h 420691"/>
                    <a:gd name="connsiteX2" fmla="*/ 156569 w 234218"/>
                    <a:gd name="connsiteY2" fmla="*/ 208816 h 420691"/>
                    <a:gd name="connsiteX3" fmla="*/ 0 w 234218"/>
                    <a:gd name="connsiteY3" fmla="*/ 420692 h 420691"/>
                    <a:gd name="connsiteX4" fmla="*/ 234218 w 234218"/>
                    <a:gd name="connsiteY4" fmla="*/ 253789 h 420691"/>
                    <a:gd name="connsiteX5" fmla="*/ 172907 w 234218"/>
                    <a:gd name="connsiteY5" fmla="*/ 88156 h 420691"/>
                    <a:gd name="connsiteX6" fmla="*/ 115060 w 234218"/>
                    <a:gd name="connsiteY6" fmla="*/ 0 h 420691"/>
                    <a:gd name="connsiteX7" fmla="*/ 167654 w 234218"/>
                    <a:gd name="connsiteY7" fmla="*/ 119678 h 420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218" h="420691">
                      <a:moveTo>
                        <a:pt x="167654" y="119678"/>
                      </a:moveTo>
                      <a:cubicBezTo>
                        <a:pt x="173773" y="135728"/>
                        <a:pt x="180008" y="152701"/>
                        <a:pt x="177064" y="169616"/>
                      </a:cubicBezTo>
                      <a:cubicBezTo>
                        <a:pt x="174524" y="184280"/>
                        <a:pt x="165402" y="196808"/>
                        <a:pt x="156569" y="208816"/>
                      </a:cubicBezTo>
                      <a:cubicBezTo>
                        <a:pt x="104379" y="279422"/>
                        <a:pt x="52190" y="350086"/>
                        <a:pt x="0" y="420692"/>
                      </a:cubicBezTo>
                      <a:cubicBezTo>
                        <a:pt x="57674" y="342061"/>
                        <a:pt x="141097" y="282655"/>
                        <a:pt x="234218" y="253789"/>
                      </a:cubicBezTo>
                      <a:cubicBezTo>
                        <a:pt x="197270" y="207430"/>
                        <a:pt x="191208" y="144561"/>
                        <a:pt x="172907" y="88156"/>
                      </a:cubicBezTo>
                      <a:cubicBezTo>
                        <a:pt x="161880" y="54152"/>
                        <a:pt x="143464" y="21707"/>
                        <a:pt x="115060" y="0"/>
                      </a:cubicBezTo>
                      <a:cubicBezTo>
                        <a:pt x="128396" y="40528"/>
                        <a:pt x="152066" y="78920"/>
                        <a:pt x="167654" y="1196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1" name="Freeform: Shape 1760">
                  <a:extLst>
                    <a:ext uri="{FF2B5EF4-FFF2-40B4-BE49-F238E27FC236}">
                      <a16:creationId xmlns:a16="http://schemas.microsoft.com/office/drawing/2014/main" id="{43258357-AA45-4EAA-A7AA-7037A6C3F794}"/>
                    </a:ext>
                  </a:extLst>
                </p:cNvPr>
                <p:cNvSpPr/>
                <p:nvPr/>
              </p:nvSpPr>
              <p:spPr>
                <a:xfrm>
                  <a:off x="2580864" y="4903766"/>
                  <a:ext cx="587873" cy="577685"/>
                </a:xfrm>
                <a:custGeom>
                  <a:avLst/>
                  <a:gdLst>
                    <a:gd name="connsiteX0" fmla="*/ 230398 w 587873"/>
                    <a:gd name="connsiteY0" fmla="*/ 115769 h 577685"/>
                    <a:gd name="connsiteX1" fmla="*/ 272139 w 587873"/>
                    <a:gd name="connsiteY1" fmla="*/ 126507 h 577685"/>
                    <a:gd name="connsiteX2" fmla="*/ 301120 w 587873"/>
                    <a:gd name="connsiteY2" fmla="*/ 156065 h 577685"/>
                    <a:gd name="connsiteX3" fmla="*/ 403016 w 587873"/>
                    <a:gd name="connsiteY3" fmla="*/ 293814 h 577685"/>
                    <a:gd name="connsiteX4" fmla="*/ 452493 w 587873"/>
                    <a:gd name="connsiteY4" fmla="*/ 372271 h 577685"/>
                    <a:gd name="connsiteX5" fmla="*/ 491693 w 587873"/>
                    <a:gd name="connsiteY5" fmla="*/ 498531 h 577685"/>
                    <a:gd name="connsiteX6" fmla="*/ 587874 w 587873"/>
                    <a:gd name="connsiteY6" fmla="*/ 577681 h 577685"/>
                    <a:gd name="connsiteX7" fmla="*/ 404691 w 587873"/>
                    <a:gd name="connsiteY7" fmla="*/ 426251 h 577685"/>
                    <a:gd name="connsiteX8" fmla="*/ 366415 w 587873"/>
                    <a:gd name="connsiteY8" fmla="*/ 376947 h 577685"/>
                    <a:gd name="connsiteX9" fmla="*/ 189755 w 587873"/>
                    <a:gd name="connsiteY9" fmla="*/ 291735 h 577685"/>
                    <a:gd name="connsiteX10" fmla="*/ 177054 w 587873"/>
                    <a:gd name="connsiteY10" fmla="*/ 277129 h 577685"/>
                    <a:gd name="connsiteX11" fmla="*/ 182770 w 587873"/>
                    <a:gd name="connsiteY11" fmla="*/ 257269 h 577685"/>
                    <a:gd name="connsiteX12" fmla="*/ 220238 w 587873"/>
                    <a:gd name="connsiteY12" fmla="*/ 193649 h 577685"/>
                    <a:gd name="connsiteX13" fmla="*/ 10498 w 587873"/>
                    <a:gd name="connsiteY13" fmla="*/ 38697 h 577685"/>
                    <a:gd name="connsiteX14" fmla="*/ 8015 w 587873"/>
                    <a:gd name="connsiteY14" fmla="*/ 363 h 577685"/>
                    <a:gd name="connsiteX15" fmla="*/ 230398 w 587873"/>
                    <a:gd name="connsiteY15" fmla="*/ 115769 h 577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7873" h="577685">
                      <a:moveTo>
                        <a:pt x="230398" y="115769"/>
                      </a:moveTo>
                      <a:cubicBezTo>
                        <a:pt x="244658" y="117962"/>
                        <a:pt x="259553" y="119348"/>
                        <a:pt x="272139" y="126507"/>
                      </a:cubicBezTo>
                      <a:cubicBezTo>
                        <a:pt x="284204" y="133377"/>
                        <a:pt x="292807" y="144865"/>
                        <a:pt x="301120" y="156065"/>
                      </a:cubicBezTo>
                      <a:cubicBezTo>
                        <a:pt x="335066" y="201962"/>
                        <a:pt x="369070" y="247917"/>
                        <a:pt x="403016" y="293814"/>
                      </a:cubicBezTo>
                      <a:cubicBezTo>
                        <a:pt x="421433" y="318754"/>
                        <a:pt x="440023" y="343925"/>
                        <a:pt x="452493" y="372271"/>
                      </a:cubicBezTo>
                      <a:cubicBezTo>
                        <a:pt x="470274" y="412626"/>
                        <a:pt x="474951" y="457714"/>
                        <a:pt x="491693" y="498531"/>
                      </a:cubicBezTo>
                      <a:cubicBezTo>
                        <a:pt x="508493" y="539347"/>
                        <a:pt x="543767" y="578143"/>
                        <a:pt x="587874" y="577681"/>
                      </a:cubicBezTo>
                      <a:cubicBezTo>
                        <a:pt x="505548" y="573236"/>
                        <a:pt x="449722" y="495298"/>
                        <a:pt x="404691" y="426251"/>
                      </a:cubicBezTo>
                      <a:cubicBezTo>
                        <a:pt x="393318" y="408758"/>
                        <a:pt x="381656" y="391207"/>
                        <a:pt x="366415" y="376947"/>
                      </a:cubicBezTo>
                      <a:cubicBezTo>
                        <a:pt x="318440" y="331974"/>
                        <a:pt x="244716" y="327818"/>
                        <a:pt x="189755" y="291735"/>
                      </a:cubicBezTo>
                      <a:cubicBezTo>
                        <a:pt x="184213" y="288098"/>
                        <a:pt x="178497" y="283595"/>
                        <a:pt x="177054" y="277129"/>
                      </a:cubicBezTo>
                      <a:cubicBezTo>
                        <a:pt x="175495" y="270201"/>
                        <a:pt x="179190" y="263331"/>
                        <a:pt x="182770" y="257269"/>
                      </a:cubicBezTo>
                      <a:cubicBezTo>
                        <a:pt x="195240" y="236082"/>
                        <a:pt x="207767" y="214894"/>
                        <a:pt x="220238" y="193649"/>
                      </a:cubicBezTo>
                      <a:cubicBezTo>
                        <a:pt x="139297" y="159760"/>
                        <a:pt x="66671" y="106127"/>
                        <a:pt x="10498" y="38697"/>
                      </a:cubicBezTo>
                      <a:cubicBezTo>
                        <a:pt x="857" y="27092"/>
                        <a:pt x="-6129" y="5616"/>
                        <a:pt x="8015" y="363"/>
                      </a:cubicBezTo>
                      <a:cubicBezTo>
                        <a:pt x="28741" y="-7316"/>
                        <a:pt x="189351" y="109418"/>
                        <a:pt x="230398" y="11576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2" name="Freeform: Shape 1761">
                  <a:extLst>
                    <a:ext uri="{FF2B5EF4-FFF2-40B4-BE49-F238E27FC236}">
                      <a16:creationId xmlns:a16="http://schemas.microsoft.com/office/drawing/2014/main" id="{EE025804-5CAC-450C-BA82-C0EB2E94B4A4}"/>
                    </a:ext>
                  </a:extLst>
                </p:cNvPr>
                <p:cNvSpPr/>
                <p:nvPr/>
              </p:nvSpPr>
              <p:spPr>
                <a:xfrm>
                  <a:off x="2603143" y="5569177"/>
                  <a:ext cx="184334" cy="412469"/>
                </a:xfrm>
                <a:custGeom>
                  <a:avLst/>
                  <a:gdLst>
                    <a:gd name="connsiteX0" fmla="*/ 285 w 184334"/>
                    <a:gd name="connsiteY0" fmla="*/ 198562 h 412469"/>
                    <a:gd name="connsiteX1" fmla="*/ 15353 w 184334"/>
                    <a:gd name="connsiteY1" fmla="*/ 344393 h 412469"/>
                    <a:gd name="connsiteX2" fmla="*/ 16277 w 184334"/>
                    <a:gd name="connsiteY2" fmla="*/ 388385 h 412469"/>
                    <a:gd name="connsiteX3" fmla="*/ 48664 w 184334"/>
                    <a:gd name="connsiteY3" fmla="*/ 411882 h 412469"/>
                    <a:gd name="connsiteX4" fmla="*/ 67254 w 184334"/>
                    <a:gd name="connsiteY4" fmla="*/ 355651 h 412469"/>
                    <a:gd name="connsiteX5" fmla="*/ 184334 w 184334"/>
                    <a:gd name="connsiteY5" fmla="*/ 24443 h 412469"/>
                    <a:gd name="connsiteX6" fmla="*/ 285 w 184334"/>
                    <a:gd name="connsiteY6" fmla="*/ 198562 h 4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334" h="412469">
                      <a:moveTo>
                        <a:pt x="285" y="198562"/>
                      </a:moveTo>
                      <a:cubicBezTo>
                        <a:pt x="-2601" y="247461"/>
                        <a:pt x="17431" y="295494"/>
                        <a:pt x="15353" y="344393"/>
                      </a:cubicBezTo>
                      <a:cubicBezTo>
                        <a:pt x="14718" y="359115"/>
                        <a:pt x="12120" y="374241"/>
                        <a:pt x="16277" y="388385"/>
                      </a:cubicBezTo>
                      <a:cubicBezTo>
                        <a:pt x="20433" y="402529"/>
                        <a:pt x="34347" y="415403"/>
                        <a:pt x="48664" y="411882"/>
                      </a:cubicBezTo>
                      <a:cubicBezTo>
                        <a:pt x="69794" y="406744"/>
                        <a:pt x="69621" y="377243"/>
                        <a:pt x="67254" y="355651"/>
                      </a:cubicBezTo>
                      <a:cubicBezTo>
                        <a:pt x="53398" y="229622"/>
                        <a:pt x="128911" y="128880"/>
                        <a:pt x="184334" y="24443"/>
                      </a:cubicBezTo>
                      <a:cubicBezTo>
                        <a:pt x="90693" y="-65792"/>
                        <a:pt x="5077" y="116872"/>
                        <a:pt x="285" y="198562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3" name="Freeform: Shape 1762">
                  <a:extLst>
                    <a:ext uri="{FF2B5EF4-FFF2-40B4-BE49-F238E27FC236}">
                      <a16:creationId xmlns:a16="http://schemas.microsoft.com/office/drawing/2014/main" id="{BDC6A448-C669-446C-9997-D198DDDAAA70}"/>
                    </a:ext>
                  </a:extLst>
                </p:cNvPr>
                <p:cNvSpPr/>
                <p:nvPr/>
              </p:nvSpPr>
              <p:spPr>
                <a:xfrm>
                  <a:off x="2495386" y="4449606"/>
                  <a:ext cx="352190" cy="509079"/>
                </a:xfrm>
                <a:custGeom>
                  <a:avLst/>
                  <a:gdLst>
                    <a:gd name="connsiteX0" fmla="*/ 50367 w 352190"/>
                    <a:gd name="connsiteY0" fmla="*/ 149179 h 509079"/>
                    <a:gd name="connsiteX1" fmla="*/ 73864 w 352190"/>
                    <a:gd name="connsiteY1" fmla="*/ 320527 h 509079"/>
                    <a:gd name="connsiteX2" fmla="*/ 278985 w 352190"/>
                    <a:gd name="connsiteY2" fmla="*/ 445343 h 509079"/>
                    <a:gd name="connsiteX3" fmla="*/ 329097 w 352190"/>
                    <a:gd name="connsiteY3" fmla="*/ 463702 h 509079"/>
                    <a:gd name="connsiteX4" fmla="*/ 351554 w 352190"/>
                    <a:gd name="connsiteY4" fmla="*/ 509079 h 509079"/>
                    <a:gd name="connsiteX5" fmla="*/ 160231 w 352190"/>
                    <a:gd name="connsiteY5" fmla="*/ 457583 h 509079"/>
                    <a:gd name="connsiteX6" fmla="*/ 69361 w 352190"/>
                    <a:gd name="connsiteY6" fmla="*/ 389459 h 509079"/>
                    <a:gd name="connsiteX7" fmla="*/ 2103 w 352190"/>
                    <a:gd name="connsiteY7" fmla="*/ 176775 h 509079"/>
                    <a:gd name="connsiteX8" fmla="*/ 105270 w 352190"/>
                    <a:gd name="connsiteY8" fmla="*/ 0 h 509079"/>
                    <a:gd name="connsiteX9" fmla="*/ 50367 w 352190"/>
                    <a:gd name="connsiteY9" fmla="*/ 149179 h 509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190" h="509079">
                      <a:moveTo>
                        <a:pt x="50367" y="149179"/>
                      </a:moveTo>
                      <a:cubicBezTo>
                        <a:pt x="38763" y="207026"/>
                        <a:pt x="43497" y="269954"/>
                        <a:pt x="73864" y="320527"/>
                      </a:cubicBezTo>
                      <a:cubicBezTo>
                        <a:pt x="116182" y="391018"/>
                        <a:pt x="199200" y="425599"/>
                        <a:pt x="278985" y="445343"/>
                      </a:cubicBezTo>
                      <a:cubicBezTo>
                        <a:pt x="296363" y="449616"/>
                        <a:pt x="314259" y="453657"/>
                        <a:pt x="329097" y="463702"/>
                      </a:cubicBezTo>
                      <a:cubicBezTo>
                        <a:pt x="343876" y="473748"/>
                        <a:pt x="355018" y="491529"/>
                        <a:pt x="351554" y="509079"/>
                      </a:cubicBezTo>
                      <a:cubicBezTo>
                        <a:pt x="284989" y="506424"/>
                        <a:pt x="219118" y="488700"/>
                        <a:pt x="160231" y="457583"/>
                      </a:cubicBezTo>
                      <a:cubicBezTo>
                        <a:pt x="126631" y="439801"/>
                        <a:pt x="95052" y="417517"/>
                        <a:pt x="69361" y="389459"/>
                      </a:cubicBezTo>
                      <a:cubicBezTo>
                        <a:pt x="17518" y="332824"/>
                        <a:pt x="-7769" y="252923"/>
                        <a:pt x="2103" y="176775"/>
                      </a:cubicBezTo>
                      <a:cubicBezTo>
                        <a:pt x="10994" y="107901"/>
                        <a:pt x="48924" y="40874"/>
                        <a:pt x="105270" y="0"/>
                      </a:cubicBezTo>
                      <a:cubicBezTo>
                        <a:pt x="90260" y="47571"/>
                        <a:pt x="60932" y="96470"/>
                        <a:pt x="50367" y="149179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4" name="Freeform: Shape 1763">
                  <a:extLst>
                    <a:ext uri="{FF2B5EF4-FFF2-40B4-BE49-F238E27FC236}">
                      <a16:creationId xmlns:a16="http://schemas.microsoft.com/office/drawing/2014/main" id="{63C68F7A-D49D-4D25-93AC-3CC3D67D0F6A}"/>
                    </a:ext>
                  </a:extLst>
                </p:cNvPr>
                <p:cNvSpPr/>
                <p:nvPr/>
              </p:nvSpPr>
              <p:spPr>
                <a:xfrm>
                  <a:off x="2938908" y="5796863"/>
                  <a:ext cx="722834" cy="451645"/>
                </a:xfrm>
                <a:custGeom>
                  <a:avLst/>
                  <a:gdLst>
                    <a:gd name="connsiteX0" fmla="*/ 430795 w 722834"/>
                    <a:gd name="connsiteY0" fmla="*/ 11693 h 451645"/>
                    <a:gd name="connsiteX1" fmla="*/ 456139 w 722834"/>
                    <a:gd name="connsiteY1" fmla="*/ 666 h 451645"/>
                    <a:gd name="connsiteX2" fmla="*/ 490778 w 722834"/>
                    <a:gd name="connsiteY2" fmla="*/ 4592 h 451645"/>
                    <a:gd name="connsiteX3" fmla="*/ 692436 w 722834"/>
                    <a:gd name="connsiteY3" fmla="*/ 57070 h 451645"/>
                    <a:gd name="connsiteX4" fmla="*/ 721821 w 722834"/>
                    <a:gd name="connsiteY4" fmla="*/ 87379 h 451645"/>
                    <a:gd name="connsiteX5" fmla="*/ 687471 w 722834"/>
                    <a:gd name="connsiteY5" fmla="*/ 99214 h 451645"/>
                    <a:gd name="connsiteX6" fmla="*/ 494531 w 722834"/>
                    <a:gd name="connsiteY6" fmla="*/ 210290 h 451645"/>
                    <a:gd name="connsiteX7" fmla="*/ 338251 w 722834"/>
                    <a:gd name="connsiteY7" fmla="*/ 378406 h 451645"/>
                    <a:gd name="connsiteX8" fmla="*/ 223249 w 722834"/>
                    <a:gd name="connsiteY8" fmla="*/ 427535 h 451645"/>
                    <a:gd name="connsiteX9" fmla="*/ 102012 w 722834"/>
                    <a:gd name="connsiteY9" fmla="*/ 451436 h 451645"/>
                    <a:gd name="connsiteX10" fmla="*/ 0 w 722834"/>
                    <a:gd name="connsiteY10" fmla="*/ 391568 h 451645"/>
                    <a:gd name="connsiteX11" fmla="*/ 382012 w 722834"/>
                    <a:gd name="connsiteY11" fmla="*/ 267907 h 451645"/>
                    <a:gd name="connsiteX12" fmla="*/ 447018 w 722834"/>
                    <a:gd name="connsiteY12" fmla="*/ 173400 h 451645"/>
                    <a:gd name="connsiteX13" fmla="*/ 461624 w 722834"/>
                    <a:gd name="connsiteY13" fmla="*/ 113474 h 451645"/>
                    <a:gd name="connsiteX14" fmla="*/ 369542 w 722834"/>
                    <a:gd name="connsiteY14" fmla="*/ 95519 h 451645"/>
                    <a:gd name="connsiteX15" fmla="*/ 430795 w 722834"/>
                    <a:gd name="connsiteY15" fmla="*/ 11693 h 45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834" h="451645">
                      <a:moveTo>
                        <a:pt x="430795" y="11693"/>
                      </a:moveTo>
                      <a:cubicBezTo>
                        <a:pt x="438704" y="6901"/>
                        <a:pt x="447018" y="2282"/>
                        <a:pt x="456139" y="666"/>
                      </a:cubicBezTo>
                      <a:cubicBezTo>
                        <a:pt x="467686" y="-1355"/>
                        <a:pt x="479463" y="1590"/>
                        <a:pt x="490778" y="4592"/>
                      </a:cubicBezTo>
                      <a:cubicBezTo>
                        <a:pt x="557978" y="22085"/>
                        <a:pt x="625236" y="39577"/>
                        <a:pt x="692436" y="57070"/>
                      </a:cubicBezTo>
                      <a:cubicBezTo>
                        <a:pt x="707908" y="61111"/>
                        <a:pt x="727537" y="72427"/>
                        <a:pt x="721821" y="87379"/>
                      </a:cubicBezTo>
                      <a:cubicBezTo>
                        <a:pt x="717203" y="99503"/>
                        <a:pt x="700461" y="99618"/>
                        <a:pt x="687471" y="99214"/>
                      </a:cubicBezTo>
                      <a:cubicBezTo>
                        <a:pt x="610630" y="96732"/>
                        <a:pt x="543949" y="151404"/>
                        <a:pt x="494531" y="210290"/>
                      </a:cubicBezTo>
                      <a:cubicBezTo>
                        <a:pt x="445112" y="269177"/>
                        <a:pt x="403026" y="336954"/>
                        <a:pt x="338251" y="378406"/>
                      </a:cubicBezTo>
                      <a:cubicBezTo>
                        <a:pt x="303034" y="400921"/>
                        <a:pt x="262968" y="414430"/>
                        <a:pt x="223249" y="427535"/>
                      </a:cubicBezTo>
                      <a:cubicBezTo>
                        <a:pt x="183876" y="440525"/>
                        <a:pt x="143406" y="453457"/>
                        <a:pt x="102012" y="451436"/>
                      </a:cubicBezTo>
                      <a:cubicBezTo>
                        <a:pt x="60618" y="449415"/>
                        <a:pt x="17550" y="429152"/>
                        <a:pt x="0" y="391568"/>
                      </a:cubicBezTo>
                      <a:cubicBezTo>
                        <a:pt x="136882" y="425341"/>
                        <a:pt x="290911" y="375519"/>
                        <a:pt x="382012" y="267907"/>
                      </a:cubicBezTo>
                      <a:cubicBezTo>
                        <a:pt x="406721" y="238694"/>
                        <a:pt x="426927" y="205960"/>
                        <a:pt x="447018" y="173400"/>
                      </a:cubicBezTo>
                      <a:cubicBezTo>
                        <a:pt x="458218" y="155156"/>
                        <a:pt x="469822" y="133218"/>
                        <a:pt x="461624" y="113474"/>
                      </a:cubicBezTo>
                      <a:cubicBezTo>
                        <a:pt x="442746" y="68154"/>
                        <a:pt x="383339" y="113763"/>
                        <a:pt x="369542" y="95519"/>
                      </a:cubicBezTo>
                      <a:cubicBezTo>
                        <a:pt x="342177" y="59206"/>
                        <a:pt x="405046" y="27280"/>
                        <a:pt x="430795" y="11693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5" name="Freeform: Shape 1764">
                  <a:extLst>
                    <a:ext uri="{FF2B5EF4-FFF2-40B4-BE49-F238E27FC236}">
                      <a16:creationId xmlns:a16="http://schemas.microsoft.com/office/drawing/2014/main" id="{E7958E5A-0E5E-44CB-8532-1A91E6E4C006}"/>
                    </a:ext>
                  </a:extLst>
                </p:cNvPr>
                <p:cNvSpPr/>
                <p:nvPr/>
              </p:nvSpPr>
              <p:spPr>
                <a:xfrm>
                  <a:off x="2766387" y="5568648"/>
                  <a:ext cx="648750" cy="370233"/>
                </a:xfrm>
                <a:custGeom>
                  <a:avLst/>
                  <a:gdLst>
                    <a:gd name="connsiteX0" fmla="*/ 388322 w 648750"/>
                    <a:gd name="connsiteY0" fmla="*/ 260576 h 370233"/>
                    <a:gd name="connsiteX1" fmla="*/ 404487 w 648750"/>
                    <a:gd name="connsiteY1" fmla="*/ 303298 h 370233"/>
                    <a:gd name="connsiteX2" fmla="*/ 445419 w 648750"/>
                    <a:gd name="connsiteY2" fmla="*/ 314093 h 370233"/>
                    <a:gd name="connsiteX3" fmla="*/ 467992 w 648750"/>
                    <a:gd name="connsiteY3" fmla="*/ 301796 h 370233"/>
                    <a:gd name="connsiteX4" fmla="*/ 485716 w 648750"/>
                    <a:gd name="connsiteY4" fmla="*/ 310110 h 370233"/>
                    <a:gd name="connsiteX5" fmla="*/ 500841 w 648750"/>
                    <a:gd name="connsiteY5" fmla="*/ 303182 h 370233"/>
                    <a:gd name="connsiteX6" fmla="*/ 567233 w 648750"/>
                    <a:gd name="connsiteY6" fmla="*/ 249722 h 370233"/>
                    <a:gd name="connsiteX7" fmla="*/ 648750 w 648750"/>
                    <a:gd name="connsiteY7" fmla="*/ 244584 h 370233"/>
                    <a:gd name="connsiteX8" fmla="*/ 614227 w 648750"/>
                    <a:gd name="connsiteY8" fmla="*/ 286382 h 370233"/>
                    <a:gd name="connsiteX9" fmla="*/ 442763 w 648750"/>
                    <a:gd name="connsiteY9" fmla="*/ 369574 h 370233"/>
                    <a:gd name="connsiteX10" fmla="*/ 293642 w 648750"/>
                    <a:gd name="connsiteY10" fmla="*/ 275702 h 370233"/>
                    <a:gd name="connsiteX11" fmla="*/ 277361 w 648750"/>
                    <a:gd name="connsiteY11" fmla="*/ 125079 h 370233"/>
                    <a:gd name="connsiteX12" fmla="*/ 149370 w 648750"/>
                    <a:gd name="connsiteY12" fmla="*/ 97022 h 370233"/>
                    <a:gd name="connsiteX13" fmla="*/ 133 w 648750"/>
                    <a:gd name="connsiteY13" fmla="*/ 23067 h 370233"/>
                    <a:gd name="connsiteX14" fmla="*/ 39391 w 648750"/>
                    <a:gd name="connsiteY14" fmla="*/ 148 h 370233"/>
                    <a:gd name="connsiteX15" fmla="*/ 207968 w 648750"/>
                    <a:gd name="connsiteY15" fmla="*/ 36576 h 370233"/>
                    <a:gd name="connsiteX16" fmla="*/ 367943 w 648750"/>
                    <a:gd name="connsiteY16" fmla="*/ 23875 h 370233"/>
                    <a:gd name="connsiteX17" fmla="*/ 388322 w 648750"/>
                    <a:gd name="connsiteY17" fmla="*/ 260576 h 37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750" h="370233">
                      <a:moveTo>
                        <a:pt x="388322" y="260576"/>
                      </a:moveTo>
                      <a:cubicBezTo>
                        <a:pt x="391439" y="275644"/>
                        <a:pt x="394846" y="291347"/>
                        <a:pt x="404487" y="303298"/>
                      </a:cubicBezTo>
                      <a:cubicBezTo>
                        <a:pt x="414186" y="315248"/>
                        <a:pt x="432198" y="322003"/>
                        <a:pt x="445419" y="314093"/>
                      </a:cubicBezTo>
                      <a:cubicBezTo>
                        <a:pt x="452982" y="309590"/>
                        <a:pt x="459274" y="300584"/>
                        <a:pt x="467992" y="301796"/>
                      </a:cubicBezTo>
                      <a:cubicBezTo>
                        <a:pt x="474516" y="302720"/>
                        <a:pt x="479192" y="309302"/>
                        <a:pt x="485716" y="310110"/>
                      </a:cubicBezTo>
                      <a:cubicBezTo>
                        <a:pt x="491373" y="310803"/>
                        <a:pt x="496511" y="306935"/>
                        <a:pt x="500841" y="303182"/>
                      </a:cubicBezTo>
                      <a:cubicBezTo>
                        <a:pt x="522375" y="284592"/>
                        <a:pt x="542293" y="263578"/>
                        <a:pt x="567233" y="249722"/>
                      </a:cubicBezTo>
                      <a:cubicBezTo>
                        <a:pt x="592115" y="235924"/>
                        <a:pt x="624041" y="230440"/>
                        <a:pt x="648750" y="244584"/>
                      </a:cubicBezTo>
                      <a:cubicBezTo>
                        <a:pt x="644074" y="262423"/>
                        <a:pt x="628833" y="275124"/>
                        <a:pt x="614227" y="286382"/>
                      </a:cubicBezTo>
                      <a:cubicBezTo>
                        <a:pt x="563192" y="325697"/>
                        <a:pt x="506845" y="363454"/>
                        <a:pt x="442763" y="369574"/>
                      </a:cubicBezTo>
                      <a:cubicBezTo>
                        <a:pt x="378681" y="375693"/>
                        <a:pt x="306169" y="338860"/>
                        <a:pt x="293642" y="275702"/>
                      </a:cubicBezTo>
                      <a:cubicBezTo>
                        <a:pt x="283596" y="225013"/>
                        <a:pt x="311019" y="164279"/>
                        <a:pt x="277361" y="125079"/>
                      </a:cubicBezTo>
                      <a:cubicBezTo>
                        <a:pt x="247976" y="90844"/>
                        <a:pt x="194401" y="99562"/>
                        <a:pt x="149370" y="97022"/>
                      </a:cubicBezTo>
                      <a:cubicBezTo>
                        <a:pt x="92389" y="93789"/>
                        <a:pt x="37197" y="66424"/>
                        <a:pt x="133" y="23067"/>
                      </a:cubicBezTo>
                      <a:cubicBezTo>
                        <a:pt x="-2003" y="5748"/>
                        <a:pt x="22013" y="-1123"/>
                        <a:pt x="39391" y="148"/>
                      </a:cubicBezTo>
                      <a:cubicBezTo>
                        <a:pt x="96776" y="4477"/>
                        <a:pt x="151506" y="25319"/>
                        <a:pt x="207968" y="36576"/>
                      </a:cubicBezTo>
                      <a:cubicBezTo>
                        <a:pt x="263159" y="47603"/>
                        <a:pt x="315695" y="44197"/>
                        <a:pt x="367943" y="23875"/>
                      </a:cubicBezTo>
                      <a:cubicBezTo>
                        <a:pt x="370079" y="103603"/>
                        <a:pt x="371695" y="180040"/>
                        <a:pt x="388322" y="26057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6" name="Freeform: Shape 1765">
                  <a:extLst>
                    <a:ext uri="{FF2B5EF4-FFF2-40B4-BE49-F238E27FC236}">
                      <a16:creationId xmlns:a16="http://schemas.microsoft.com/office/drawing/2014/main" id="{73B337EB-CF25-4008-9572-27B1FB27320F}"/>
                    </a:ext>
                  </a:extLst>
                </p:cNvPr>
                <p:cNvSpPr/>
                <p:nvPr/>
              </p:nvSpPr>
              <p:spPr>
                <a:xfrm>
                  <a:off x="3613717" y="5907508"/>
                  <a:ext cx="693320" cy="711948"/>
                </a:xfrm>
                <a:custGeom>
                  <a:avLst/>
                  <a:gdLst>
                    <a:gd name="connsiteX0" fmla="*/ 165998 w 693320"/>
                    <a:gd name="connsiteY0" fmla="*/ 516353 h 711948"/>
                    <a:gd name="connsiteX1" fmla="*/ 77033 w 693320"/>
                    <a:gd name="connsiteY1" fmla="*/ 381550 h 711948"/>
                    <a:gd name="connsiteX2" fmla="*/ 41585 w 693320"/>
                    <a:gd name="connsiteY2" fmla="*/ 0 h 711948"/>
                    <a:gd name="connsiteX3" fmla="*/ 108093 w 693320"/>
                    <a:gd name="connsiteY3" fmla="*/ 280403 h 711948"/>
                    <a:gd name="connsiteX4" fmla="*/ 198154 w 693320"/>
                    <a:gd name="connsiteY4" fmla="*/ 452791 h 711948"/>
                    <a:gd name="connsiteX5" fmla="*/ 505057 w 693320"/>
                    <a:gd name="connsiteY5" fmla="*/ 533904 h 711948"/>
                    <a:gd name="connsiteX6" fmla="*/ 693320 w 693320"/>
                    <a:gd name="connsiteY6" fmla="*/ 535001 h 711948"/>
                    <a:gd name="connsiteX7" fmla="*/ 632760 w 693320"/>
                    <a:gd name="connsiteY7" fmla="*/ 564964 h 711948"/>
                    <a:gd name="connsiteX8" fmla="*/ 387341 w 693320"/>
                    <a:gd name="connsiteY8" fmla="*/ 554572 h 711948"/>
                    <a:gd name="connsiteX9" fmla="*/ 265989 w 693320"/>
                    <a:gd name="connsiteY9" fmla="*/ 569640 h 711948"/>
                    <a:gd name="connsiteX10" fmla="*/ 103358 w 693320"/>
                    <a:gd name="connsiteY10" fmla="*/ 711949 h 711948"/>
                    <a:gd name="connsiteX11" fmla="*/ 165998 w 693320"/>
                    <a:gd name="connsiteY11" fmla="*/ 516353 h 711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3320" h="711948">
                      <a:moveTo>
                        <a:pt x="165998" y="516353"/>
                      </a:moveTo>
                      <a:cubicBezTo>
                        <a:pt x="160225" y="461855"/>
                        <a:pt x="112249" y="423521"/>
                        <a:pt x="77033" y="381550"/>
                      </a:cubicBezTo>
                      <a:cubicBezTo>
                        <a:pt x="-10373" y="277459"/>
                        <a:pt x="-25095" y="118408"/>
                        <a:pt x="41585" y="0"/>
                      </a:cubicBezTo>
                      <a:cubicBezTo>
                        <a:pt x="57577" y="94796"/>
                        <a:pt x="79804" y="188552"/>
                        <a:pt x="108093" y="280403"/>
                      </a:cubicBezTo>
                      <a:cubicBezTo>
                        <a:pt x="127375" y="343043"/>
                        <a:pt x="150987" y="407298"/>
                        <a:pt x="198154" y="452791"/>
                      </a:cubicBezTo>
                      <a:cubicBezTo>
                        <a:pt x="276265" y="528189"/>
                        <a:pt x="396463" y="533269"/>
                        <a:pt x="505057" y="533904"/>
                      </a:cubicBezTo>
                      <a:cubicBezTo>
                        <a:pt x="567811" y="534251"/>
                        <a:pt x="630566" y="534597"/>
                        <a:pt x="693320" y="535001"/>
                      </a:cubicBezTo>
                      <a:cubicBezTo>
                        <a:pt x="691415" y="559999"/>
                        <a:pt x="657758" y="566003"/>
                        <a:pt x="632760" y="564964"/>
                      </a:cubicBezTo>
                      <a:cubicBezTo>
                        <a:pt x="550954" y="561500"/>
                        <a:pt x="469147" y="558036"/>
                        <a:pt x="387341" y="554572"/>
                      </a:cubicBezTo>
                      <a:cubicBezTo>
                        <a:pt x="346179" y="552840"/>
                        <a:pt x="302995" y="551512"/>
                        <a:pt x="265989" y="569640"/>
                      </a:cubicBezTo>
                      <a:cubicBezTo>
                        <a:pt x="199886" y="602085"/>
                        <a:pt x="172752" y="688568"/>
                        <a:pt x="103358" y="711949"/>
                      </a:cubicBezTo>
                      <a:cubicBezTo>
                        <a:pt x="77957" y="656757"/>
                        <a:pt x="173329" y="585747"/>
                        <a:pt x="165998" y="516353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7" name="Freeform: Shape 1766">
                  <a:extLst>
                    <a:ext uri="{FF2B5EF4-FFF2-40B4-BE49-F238E27FC236}">
                      <a16:creationId xmlns:a16="http://schemas.microsoft.com/office/drawing/2014/main" id="{C882468A-0486-46CE-BA8D-346283029E36}"/>
                    </a:ext>
                  </a:extLst>
                </p:cNvPr>
                <p:cNvSpPr/>
                <p:nvPr/>
              </p:nvSpPr>
              <p:spPr>
                <a:xfrm>
                  <a:off x="3561199" y="5738538"/>
                  <a:ext cx="932311" cy="411121"/>
                </a:xfrm>
                <a:custGeom>
                  <a:avLst/>
                  <a:gdLst>
                    <a:gd name="connsiteX0" fmla="*/ 932312 w 932311"/>
                    <a:gd name="connsiteY0" fmla="*/ 253778 h 411121"/>
                    <a:gd name="connsiteX1" fmla="*/ 767083 w 932311"/>
                    <a:gd name="connsiteY1" fmla="*/ 373976 h 411121"/>
                    <a:gd name="connsiteX2" fmla="*/ 704733 w 932311"/>
                    <a:gd name="connsiteY2" fmla="*/ 408153 h 411121"/>
                    <a:gd name="connsiteX3" fmla="*/ 532980 w 932311"/>
                    <a:gd name="connsiteY3" fmla="*/ 299675 h 411121"/>
                    <a:gd name="connsiteX4" fmla="*/ 449269 w 932311"/>
                    <a:gd name="connsiteY4" fmla="*/ 228549 h 411121"/>
                    <a:gd name="connsiteX5" fmla="*/ 407125 w 932311"/>
                    <a:gd name="connsiteY5" fmla="*/ 235708 h 411121"/>
                    <a:gd name="connsiteX6" fmla="*/ 283579 w 932311"/>
                    <a:gd name="connsiteY6" fmla="*/ 227799 h 411121"/>
                    <a:gd name="connsiteX7" fmla="*/ 0 w 932311"/>
                    <a:gd name="connsiteY7" fmla="*/ 106100 h 411121"/>
                    <a:gd name="connsiteX8" fmla="*/ 158532 w 932311"/>
                    <a:gd name="connsiteY8" fmla="*/ 150669 h 411121"/>
                    <a:gd name="connsiteX9" fmla="*/ 289121 w 932311"/>
                    <a:gd name="connsiteY9" fmla="*/ 174570 h 411121"/>
                    <a:gd name="connsiteX10" fmla="*/ 409319 w 932311"/>
                    <a:gd name="connsiteY10" fmla="*/ 126826 h 411121"/>
                    <a:gd name="connsiteX11" fmla="*/ 529055 w 932311"/>
                    <a:gd name="connsiteY11" fmla="*/ 1028 h 411121"/>
                    <a:gd name="connsiteX12" fmla="*/ 626218 w 932311"/>
                    <a:gd name="connsiteY12" fmla="*/ 125787 h 411121"/>
                    <a:gd name="connsiteX13" fmla="*/ 932312 w 932311"/>
                    <a:gd name="connsiteY13" fmla="*/ 253778 h 411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2311" h="411121">
                      <a:moveTo>
                        <a:pt x="932312" y="253778"/>
                      </a:moveTo>
                      <a:cubicBezTo>
                        <a:pt x="877235" y="293844"/>
                        <a:pt x="822159" y="333910"/>
                        <a:pt x="767083" y="373976"/>
                      </a:cubicBezTo>
                      <a:cubicBezTo>
                        <a:pt x="747801" y="388005"/>
                        <a:pt x="727883" y="402322"/>
                        <a:pt x="704733" y="408153"/>
                      </a:cubicBezTo>
                      <a:cubicBezTo>
                        <a:pt x="634358" y="425877"/>
                        <a:pt x="571776" y="360986"/>
                        <a:pt x="532980" y="299675"/>
                      </a:cubicBezTo>
                      <a:cubicBezTo>
                        <a:pt x="512543" y="267403"/>
                        <a:pt x="487430" y="230166"/>
                        <a:pt x="449269" y="228549"/>
                      </a:cubicBezTo>
                      <a:cubicBezTo>
                        <a:pt x="435010" y="227972"/>
                        <a:pt x="421096" y="232764"/>
                        <a:pt x="407125" y="235708"/>
                      </a:cubicBezTo>
                      <a:cubicBezTo>
                        <a:pt x="366424" y="244368"/>
                        <a:pt x="324049" y="237498"/>
                        <a:pt x="283579" y="227799"/>
                      </a:cubicBezTo>
                      <a:cubicBezTo>
                        <a:pt x="183068" y="203782"/>
                        <a:pt x="86713" y="162446"/>
                        <a:pt x="0" y="106100"/>
                      </a:cubicBezTo>
                      <a:cubicBezTo>
                        <a:pt x="52825" y="120937"/>
                        <a:pt x="105707" y="135832"/>
                        <a:pt x="158532" y="150669"/>
                      </a:cubicBezTo>
                      <a:cubicBezTo>
                        <a:pt x="201253" y="162677"/>
                        <a:pt x="244725" y="174801"/>
                        <a:pt x="289121" y="174570"/>
                      </a:cubicBezTo>
                      <a:cubicBezTo>
                        <a:pt x="333517" y="174339"/>
                        <a:pt x="379818" y="160022"/>
                        <a:pt x="409319" y="126826"/>
                      </a:cubicBezTo>
                      <a:cubicBezTo>
                        <a:pt x="440205" y="92013"/>
                        <a:pt x="464857" y="-11384"/>
                        <a:pt x="529055" y="1028"/>
                      </a:cubicBezTo>
                      <a:cubicBezTo>
                        <a:pt x="571949" y="9342"/>
                        <a:pt x="599199" y="94785"/>
                        <a:pt x="626218" y="125787"/>
                      </a:cubicBezTo>
                      <a:cubicBezTo>
                        <a:pt x="672114" y="178554"/>
                        <a:pt x="854662" y="310297"/>
                        <a:pt x="932312" y="25377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8" name="Freeform: Shape 1767">
                  <a:extLst>
                    <a:ext uri="{FF2B5EF4-FFF2-40B4-BE49-F238E27FC236}">
                      <a16:creationId xmlns:a16="http://schemas.microsoft.com/office/drawing/2014/main" id="{74A04E70-E39B-45F5-A31D-1C1759FCD170}"/>
                    </a:ext>
                  </a:extLst>
                </p:cNvPr>
                <p:cNvSpPr/>
                <p:nvPr/>
              </p:nvSpPr>
              <p:spPr>
                <a:xfrm>
                  <a:off x="4129569" y="4936345"/>
                  <a:ext cx="648963" cy="888872"/>
                </a:xfrm>
                <a:custGeom>
                  <a:avLst/>
                  <a:gdLst>
                    <a:gd name="connsiteX0" fmla="*/ 451059 w 648963"/>
                    <a:gd name="connsiteY0" fmla="*/ 620327 h 888872"/>
                    <a:gd name="connsiteX1" fmla="*/ 518778 w 648963"/>
                    <a:gd name="connsiteY1" fmla="*/ 712755 h 888872"/>
                    <a:gd name="connsiteX2" fmla="*/ 461335 w 648963"/>
                    <a:gd name="connsiteY2" fmla="*/ 797852 h 888872"/>
                    <a:gd name="connsiteX3" fmla="*/ 356148 w 648963"/>
                    <a:gd name="connsiteY3" fmla="*/ 821291 h 888872"/>
                    <a:gd name="connsiteX4" fmla="*/ 107497 w 648963"/>
                    <a:gd name="connsiteY4" fmla="*/ 815345 h 888872"/>
                    <a:gd name="connsiteX5" fmla="*/ 0 w 648963"/>
                    <a:gd name="connsiteY5" fmla="*/ 829951 h 888872"/>
                    <a:gd name="connsiteX6" fmla="*/ 270531 w 648963"/>
                    <a:gd name="connsiteY6" fmla="*/ 888433 h 888872"/>
                    <a:gd name="connsiteX7" fmla="*/ 476403 w 648963"/>
                    <a:gd name="connsiteY7" fmla="*/ 822157 h 888872"/>
                    <a:gd name="connsiteX8" fmla="*/ 567273 w 648963"/>
                    <a:gd name="connsiteY8" fmla="*/ 756689 h 888872"/>
                    <a:gd name="connsiteX9" fmla="*/ 588518 w 648963"/>
                    <a:gd name="connsiteY9" fmla="*/ 651964 h 888872"/>
                    <a:gd name="connsiteX10" fmla="*/ 535809 w 648963"/>
                    <a:gd name="connsiteY10" fmla="*/ 597119 h 888872"/>
                    <a:gd name="connsiteX11" fmla="*/ 340272 w 648963"/>
                    <a:gd name="connsiteY11" fmla="*/ 452904 h 888872"/>
                    <a:gd name="connsiteX12" fmla="*/ 648964 w 648963"/>
                    <a:gd name="connsiteY12" fmla="*/ 140287 h 888872"/>
                    <a:gd name="connsiteX13" fmla="*/ 304247 w 648963"/>
                    <a:gd name="connsiteY13" fmla="*/ 6753 h 888872"/>
                    <a:gd name="connsiteX14" fmla="*/ 381954 w 648963"/>
                    <a:gd name="connsiteY14" fmla="*/ 44452 h 888872"/>
                    <a:gd name="connsiteX15" fmla="*/ 396444 w 648963"/>
                    <a:gd name="connsiteY15" fmla="*/ 152814 h 888872"/>
                    <a:gd name="connsiteX16" fmla="*/ 195191 w 648963"/>
                    <a:gd name="connsiteY16" fmla="*/ 522702 h 888872"/>
                    <a:gd name="connsiteX17" fmla="*/ 451059 w 648963"/>
                    <a:gd name="connsiteY17" fmla="*/ 620327 h 88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8963" h="888872">
                      <a:moveTo>
                        <a:pt x="451059" y="620327"/>
                      </a:moveTo>
                      <a:cubicBezTo>
                        <a:pt x="483966" y="642496"/>
                        <a:pt x="517162" y="673094"/>
                        <a:pt x="518778" y="712755"/>
                      </a:cubicBezTo>
                      <a:cubicBezTo>
                        <a:pt x="520222" y="748896"/>
                        <a:pt x="493549" y="781399"/>
                        <a:pt x="461335" y="797852"/>
                      </a:cubicBezTo>
                      <a:cubicBezTo>
                        <a:pt x="429121" y="814306"/>
                        <a:pt x="392115" y="817943"/>
                        <a:pt x="356148" y="821291"/>
                      </a:cubicBezTo>
                      <a:cubicBezTo>
                        <a:pt x="273129" y="829027"/>
                        <a:pt x="188090" y="836533"/>
                        <a:pt x="107497" y="815345"/>
                      </a:cubicBezTo>
                      <a:cubicBezTo>
                        <a:pt x="69336" y="805300"/>
                        <a:pt x="17435" y="794562"/>
                        <a:pt x="0" y="829951"/>
                      </a:cubicBezTo>
                      <a:cubicBezTo>
                        <a:pt x="91158" y="809803"/>
                        <a:pt x="177410" y="882256"/>
                        <a:pt x="270531" y="888433"/>
                      </a:cubicBezTo>
                      <a:cubicBezTo>
                        <a:pt x="343504" y="893283"/>
                        <a:pt x="412206" y="857143"/>
                        <a:pt x="476403" y="822157"/>
                      </a:cubicBezTo>
                      <a:cubicBezTo>
                        <a:pt x="509368" y="804145"/>
                        <a:pt x="543141" y="785498"/>
                        <a:pt x="567273" y="756689"/>
                      </a:cubicBezTo>
                      <a:cubicBezTo>
                        <a:pt x="591405" y="727881"/>
                        <a:pt x="603991" y="686199"/>
                        <a:pt x="588518" y="651964"/>
                      </a:cubicBezTo>
                      <a:cubicBezTo>
                        <a:pt x="577953" y="628583"/>
                        <a:pt x="556477" y="612302"/>
                        <a:pt x="535809" y="597119"/>
                      </a:cubicBezTo>
                      <a:cubicBezTo>
                        <a:pt x="470630" y="549028"/>
                        <a:pt x="405451" y="500995"/>
                        <a:pt x="340272" y="452904"/>
                      </a:cubicBezTo>
                      <a:cubicBezTo>
                        <a:pt x="407529" y="320121"/>
                        <a:pt x="517104" y="209218"/>
                        <a:pt x="648964" y="140287"/>
                      </a:cubicBezTo>
                      <a:cubicBezTo>
                        <a:pt x="549088" y="60212"/>
                        <a:pt x="428370" y="-24827"/>
                        <a:pt x="304247" y="6753"/>
                      </a:cubicBezTo>
                      <a:cubicBezTo>
                        <a:pt x="321509" y="30307"/>
                        <a:pt x="358572" y="26901"/>
                        <a:pt x="381954" y="44452"/>
                      </a:cubicBezTo>
                      <a:cubicBezTo>
                        <a:pt x="413071" y="67775"/>
                        <a:pt x="407471" y="115462"/>
                        <a:pt x="396444" y="152814"/>
                      </a:cubicBezTo>
                      <a:cubicBezTo>
                        <a:pt x="353838" y="296393"/>
                        <a:pt x="261237" y="396269"/>
                        <a:pt x="195191" y="522702"/>
                      </a:cubicBezTo>
                      <a:cubicBezTo>
                        <a:pt x="285715" y="547585"/>
                        <a:pt x="370927" y="566348"/>
                        <a:pt x="451059" y="620327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69" name="Freeform: Shape 1768">
                  <a:extLst>
                    <a:ext uri="{FF2B5EF4-FFF2-40B4-BE49-F238E27FC236}">
                      <a16:creationId xmlns:a16="http://schemas.microsoft.com/office/drawing/2014/main" id="{0304FD59-69AB-4212-A572-F80AF329ACC5}"/>
                    </a:ext>
                  </a:extLst>
                </p:cNvPr>
                <p:cNvSpPr/>
                <p:nvPr/>
              </p:nvSpPr>
              <p:spPr>
                <a:xfrm>
                  <a:off x="3271651" y="5297134"/>
                  <a:ext cx="780037" cy="451307"/>
                </a:xfrm>
                <a:custGeom>
                  <a:avLst/>
                  <a:gdLst>
                    <a:gd name="connsiteX0" fmla="*/ 512854 w 780037"/>
                    <a:gd name="connsiteY0" fmla="*/ 297872 h 451307"/>
                    <a:gd name="connsiteX1" fmla="*/ 780038 w 780037"/>
                    <a:gd name="connsiteY1" fmla="*/ 448032 h 451307"/>
                    <a:gd name="connsiteX2" fmla="*/ 577110 w 780037"/>
                    <a:gd name="connsiteY2" fmla="*/ 409063 h 451307"/>
                    <a:gd name="connsiteX3" fmla="*/ 386883 w 780037"/>
                    <a:gd name="connsiteY3" fmla="*/ 325525 h 451307"/>
                    <a:gd name="connsiteX4" fmla="*/ 256352 w 780037"/>
                    <a:gd name="connsiteY4" fmla="*/ 271546 h 451307"/>
                    <a:gd name="connsiteX5" fmla="*/ 72072 w 780037"/>
                    <a:gd name="connsiteY5" fmla="*/ 274317 h 451307"/>
                    <a:gd name="connsiteX6" fmla="*/ 19478 w 780037"/>
                    <a:gd name="connsiteY6" fmla="*/ 102218 h 451307"/>
                    <a:gd name="connsiteX7" fmla="*/ 178241 w 780037"/>
                    <a:gd name="connsiteY7" fmla="*/ 264214 h 451307"/>
                    <a:gd name="connsiteX8" fmla="*/ 205202 w 780037"/>
                    <a:gd name="connsiteY8" fmla="*/ 266350 h 451307"/>
                    <a:gd name="connsiteX9" fmla="*/ 218653 w 780037"/>
                    <a:gd name="connsiteY9" fmla="*/ 249492 h 451307"/>
                    <a:gd name="connsiteX10" fmla="*/ 303115 w 780037"/>
                    <a:gd name="connsiteY10" fmla="*/ 379 h 451307"/>
                    <a:gd name="connsiteX11" fmla="*/ 342084 w 780037"/>
                    <a:gd name="connsiteY11" fmla="*/ 24800 h 451307"/>
                    <a:gd name="connsiteX12" fmla="*/ 332500 w 780037"/>
                    <a:gd name="connsiteY12" fmla="*/ 78779 h 451307"/>
                    <a:gd name="connsiteX13" fmla="*/ 383882 w 780037"/>
                    <a:gd name="connsiteY13" fmla="*/ 157410 h 451307"/>
                    <a:gd name="connsiteX14" fmla="*/ 512854 w 780037"/>
                    <a:gd name="connsiteY14" fmla="*/ 297872 h 45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80037" h="451307">
                      <a:moveTo>
                        <a:pt x="512854" y="297872"/>
                      </a:moveTo>
                      <a:cubicBezTo>
                        <a:pt x="587444" y="372172"/>
                        <a:pt x="674850" y="451727"/>
                        <a:pt x="780038" y="448032"/>
                      </a:cubicBezTo>
                      <a:cubicBezTo>
                        <a:pt x="711337" y="460618"/>
                        <a:pt x="642116" y="434638"/>
                        <a:pt x="577110" y="409063"/>
                      </a:cubicBezTo>
                      <a:cubicBezTo>
                        <a:pt x="512624" y="383719"/>
                        <a:pt x="447964" y="358259"/>
                        <a:pt x="386883" y="325525"/>
                      </a:cubicBezTo>
                      <a:cubicBezTo>
                        <a:pt x="345086" y="303125"/>
                        <a:pt x="303461" y="276800"/>
                        <a:pt x="256352" y="271546"/>
                      </a:cubicBezTo>
                      <a:cubicBezTo>
                        <a:pt x="194810" y="264734"/>
                        <a:pt x="130439" y="294870"/>
                        <a:pt x="72072" y="274317"/>
                      </a:cubicBezTo>
                      <a:cubicBezTo>
                        <a:pt x="6315" y="251167"/>
                        <a:pt x="-22089" y="158218"/>
                        <a:pt x="19478" y="102218"/>
                      </a:cubicBezTo>
                      <a:cubicBezTo>
                        <a:pt x="46670" y="175191"/>
                        <a:pt x="105845" y="235579"/>
                        <a:pt x="178241" y="264214"/>
                      </a:cubicBezTo>
                      <a:cubicBezTo>
                        <a:pt x="186901" y="267620"/>
                        <a:pt x="196888" y="270564"/>
                        <a:pt x="205202" y="266350"/>
                      </a:cubicBezTo>
                      <a:cubicBezTo>
                        <a:pt x="211725" y="263002"/>
                        <a:pt x="215420" y="256074"/>
                        <a:pt x="218653" y="249492"/>
                      </a:cubicBezTo>
                      <a:cubicBezTo>
                        <a:pt x="257564" y="170631"/>
                        <a:pt x="286026" y="86631"/>
                        <a:pt x="303115" y="379"/>
                      </a:cubicBezTo>
                      <a:cubicBezTo>
                        <a:pt x="319626" y="-2219"/>
                        <a:pt x="337176" y="8808"/>
                        <a:pt x="342084" y="24800"/>
                      </a:cubicBezTo>
                      <a:cubicBezTo>
                        <a:pt x="348030" y="44313"/>
                        <a:pt x="329383" y="59612"/>
                        <a:pt x="332500" y="78779"/>
                      </a:cubicBezTo>
                      <a:cubicBezTo>
                        <a:pt x="336714" y="104759"/>
                        <a:pt x="368236" y="136742"/>
                        <a:pt x="383882" y="157410"/>
                      </a:cubicBezTo>
                      <a:cubicBezTo>
                        <a:pt x="422216" y="208098"/>
                        <a:pt x="467881" y="253129"/>
                        <a:pt x="512854" y="29787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0" name="Freeform: Shape 1769">
                  <a:extLst>
                    <a:ext uri="{FF2B5EF4-FFF2-40B4-BE49-F238E27FC236}">
                      <a16:creationId xmlns:a16="http://schemas.microsoft.com/office/drawing/2014/main" id="{9CF3EC94-0896-4862-9B35-859DF525ECA1}"/>
                    </a:ext>
                  </a:extLst>
                </p:cNvPr>
                <p:cNvSpPr/>
                <p:nvPr/>
              </p:nvSpPr>
              <p:spPr>
                <a:xfrm>
                  <a:off x="3165799" y="5050941"/>
                  <a:ext cx="337725" cy="371469"/>
                </a:xfrm>
                <a:custGeom>
                  <a:avLst/>
                  <a:gdLst>
                    <a:gd name="connsiteX0" fmla="*/ 191837 w 337725"/>
                    <a:gd name="connsiteY0" fmla="*/ 38218 h 371469"/>
                    <a:gd name="connsiteX1" fmla="*/ 30362 w 337725"/>
                    <a:gd name="connsiteY1" fmla="*/ 193863 h 371469"/>
                    <a:gd name="connsiteX2" fmla="*/ 1669 w 337725"/>
                    <a:gd name="connsiteY2" fmla="*/ 244725 h 371469"/>
                    <a:gd name="connsiteX3" fmla="*/ 51895 w 337725"/>
                    <a:gd name="connsiteY3" fmla="*/ 356436 h 371469"/>
                    <a:gd name="connsiteX4" fmla="*/ 78221 w 337725"/>
                    <a:gd name="connsiteY4" fmla="*/ 371331 h 371469"/>
                    <a:gd name="connsiteX5" fmla="*/ 98658 w 337725"/>
                    <a:gd name="connsiteY5" fmla="*/ 353434 h 371469"/>
                    <a:gd name="connsiteX6" fmla="*/ 160374 w 337725"/>
                    <a:gd name="connsiteY6" fmla="*/ 208470 h 371469"/>
                    <a:gd name="connsiteX7" fmla="*/ 337726 w 337725"/>
                    <a:gd name="connsiteY7" fmla="*/ 0 h 371469"/>
                    <a:gd name="connsiteX8" fmla="*/ 191837 w 337725"/>
                    <a:gd name="connsiteY8" fmla="*/ 38218 h 371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7725" h="371469">
                      <a:moveTo>
                        <a:pt x="191837" y="38218"/>
                      </a:moveTo>
                      <a:cubicBezTo>
                        <a:pt x="124984" y="73031"/>
                        <a:pt x="76605" y="134342"/>
                        <a:pt x="30362" y="193863"/>
                      </a:cubicBezTo>
                      <a:cubicBezTo>
                        <a:pt x="18295" y="209393"/>
                        <a:pt x="5941" y="225558"/>
                        <a:pt x="1669" y="244725"/>
                      </a:cubicBezTo>
                      <a:cubicBezTo>
                        <a:pt x="-7568" y="286234"/>
                        <a:pt x="23261" y="324972"/>
                        <a:pt x="51895" y="356436"/>
                      </a:cubicBezTo>
                      <a:cubicBezTo>
                        <a:pt x="58997" y="364172"/>
                        <a:pt x="67829" y="372659"/>
                        <a:pt x="78221" y="371331"/>
                      </a:cubicBezTo>
                      <a:cubicBezTo>
                        <a:pt x="87516" y="370119"/>
                        <a:pt x="93924" y="361517"/>
                        <a:pt x="98658" y="353434"/>
                      </a:cubicBezTo>
                      <a:cubicBezTo>
                        <a:pt x="125388" y="308172"/>
                        <a:pt x="138840" y="256387"/>
                        <a:pt x="160374" y="208470"/>
                      </a:cubicBezTo>
                      <a:cubicBezTo>
                        <a:pt x="201190" y="117657"/>
                        <a:pt x="269833" y="66161"/>
                        <a:pt x="337726" y="0"/>
                      </a:cubicBezTo>
                      <a:cubicBezTo>
                        <a:pt x="289751" y="346"/>
                        <a:pt x="235194" y="15703"/>
                        <a:pt x="191837" y="38218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1" name="Freeform: Shape 1770">
                  <a:extLst>
                    <a:ext uri="{FF2B5EF4-FFF2-40B4-BE49-F238E27FC236}">
                      <a16:creationId xmlns:a16="http://schemas.microsoft.com/office/drawing/2014/main" id="{FAF0DD17-BB5C-49AE-B430-2DA7DE030729}"/>
                    </a:ext>
                  </a:extLst>
                </p:cNvPr>
                <p:cNvSpPr/>
                <p:nvPr/>
              </p:nvSpPr>
              <p:spPr>
                <a:xfrm>
                  <a:off x="4262930" y="4199801"/>
                  <a:ext cx="281154" cy="814076"/>
                </a:xfrm>
                <a:custGeom>
                  <a:avLst/>
                  <a:gdLst>
                    <a:gd name="connsiteX0" fmla="*/ 62466 w 281154"/>
                    <a:gd name="connsiteY0" fmla="*/ 750514 h 814076"/>
                    <a:gd name="connsiteX1" fmla="*/ 82672 w 281154"/>
                    <a:gd name="connsiteY1" fmla="*/ 548914 h 814076"/>
                    <a:gd name="connsiteX2" fmla="*/ 281154 w 281154"/>
                    <a:gd name="connsiteY2" fmla="*/ 0 h 814076"/>
                    <a:gd name="connsiteX3" fmla="*/ 194556 w 281154"/>
                    <a:gd name="connsiteY3" fmla="*/ 500246 h 814076"/>
                    <a:gd name="connsiteX4" fmla="*/ 144387 w 281154"/>
                    <a:gd name="connsiteY4" fmla="*/ 719166 h 814076"/>
                    <a:gd name="connsiteX5" fmla="*/ 0 w 281154"/>
                    <a:gd name="connsiteY5" fmla="*/ 814077 h 814076"/>
                    <a:gd name="connsiteX6" fmla="*/ 62466 w 281154"/>
                    <a:gd name="connsiteY6" fmla="*/ 750514 h 814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154" h="814076">
                      <a:moveTo>
                        <a:pt x="62466" y="750514"/>
                      </a:moveTo>
                      <a:cubicBezTo>
                        <a:pt x="94507" y="690069"/>
                        <a:pt x="84635" y="617327"/>
                        <a:pt x="82672" y="548914"/>
                      </a:cubicBezTo>
                      <a:cubicBezTo>
                        <a:pt x="77014" y="349797"/>
                        <a:pt x="149410" y="149468"/>
                        <a:pt x="281154" y="0"/>
                      </a:cubicBezTo>
                      <a:cubicBezTo>
                        <a:pt x="231563" y="162284"/>
                        <a:pt x="202408" y="330746"/>
                        <a:pt x="194556" y="500246"/>
                      </a:cubicBezTo>
                      <a:cubicBezTo>
                        <a:pt x="191035" y="576221"/>
                        <a:pt x="189938" y="658201"/>
                        <a:pt x="144387" y="719166"/>
                      </a:cubicBezTo>
                      <a:cubicBezTo>
                        <a:pt x="109171" y="766332"/>
                        <a:pt x="53171" y="792427"/>
                        <a:pt x="0" y="814077"/>
                      </a:cubicBezTo>
                      <a:cubicBezTo>
                        <a:pt x="26499" y="799586"/>
                        <a:pt x="48322" y="777244"/>
                        <a:pt x="62466" y="750514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2" name="Freeform: Shape 1771">
                  <a:extLst>
                    <a:ext uri="{FF2B5EF4-FFF2-40B4-BE49-F238E27FC236}">
                      <a16:creationId xmlns:a16="http://schemas.microsoft.com/office/drawing/2014/main" id="{B9F0A548-EA82-4C0A-B9AC-42CA342FC068}"/>
                    </a:ext>
                  </a:extLst>
                </p:cNvPr>
                <p:cNvSpPr/>
                <p:nvPr/>
              </p:nvSpPr>
              <p:spPr>
                <a:xfrm>
                  <a:off x="4749757" y="4550802"/>
                  <a:ext cx="298325" cy="342766"/>
                </a:xfrm>
                <a:custGeom>
                  <a:avLst/>
                  <a:gdLst>
                    <a:gd name="connsiteX0" fmla="*/ 71267 w 298325"/>
                    <a:gd name="connsiteY0" fmla="*/ 215752 h 342766"/>
                    <a:gd name="connsiteX1" fmla="*/ 98747 w 298325"/>
                    <a:gd name="connsiteY1" fmla="*/ 157674 h 342766"/>
                    <a:gd name="connsiteX2" fmla="*/ 107002 w 298325"/>
                    <a:gd name="connsiteY2" fmla="*/ 104734 h 342766"/>
                    <a:gd name="connsiteX3" fmla="*/ 180380 w 298325"/>
                    <a:gd name="connsiteY3" fmla="*/ 12363 h 342766"/>
                    <a:gd name="connsiteX4" fmla="*/ 298326 w 298325"/>
                    <a:gd name="connsiteY4" fmla="*/ 14846 h 342766"/>
                    <a:gd name="connsiteX5" fmla="*/ 189444 w 298325"/>
                    <a:gd name="connsiteY5" fmla="*/ 237806 h 342766"/>
                    <a:gd name="connsiteX6" fmla="*/ 40265 w 298325"/>
                    <a:gd name="connsiteY6" fmla="*/ 342762 h 342766"/>
                    <a:gd name="connsiteX7" fmla="*/ 71267 w 298325"/>
                    <a:gd name="connsiteY7" fmla="*/ 215752 h 34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325" h="342766">
                      <a:moveTo>
                        <a:pt x="71267" y="215752"/>
                      </a:moveTo>
                      <a:cubicBezTo>
                        <a:pt x="82697" y="197509"/>
                        <a:pt x="93609" y="178515"/>
                        <a:pt x="98747" y="157674"/>
                      </a:cubicBezTo>
                      <a:cubicBezTo>
                        <a:pt x="103019" y="140297"/>
                        <a:pt x="103250" y="122227"/>
                        <a:pt x="107002" y="104734"/>
                      </a:cubicBezTo>
                      <a:cubicBezTo>
                        <a:pt x="115547" y="64899"/>
                        <a:pt x="143489" y="29683"/>
                        <a:pt x="180380" y="12363"/>
                      </a:cubicBezTo>
                      <a:cubicBezTo>
                        <a:pt x="217271" y="-4957"/>
                        <a:pt x="262186" y="-4033"/>
                        <a:pt x="298326" y="14846"/>
                      </a:cubicBezTo>
                      <a:cubicBezTo>
                        <a:pt x="269864" y="92899"/>
                        <a:pt x="240652" y="172396"/>
                        <a:pt x="189444" y="237806"/>
                      </a:cubicBezTo>
                      <a:cubicBezTo>
                        <a:pt x="159769" y="275736"/>
                        <a:pt x="93724" y="343340"/>
                        <a:pt x="40265" y="342762"/>
                      </a:cubicBezTo>
                      <a:cubicBezTo>
                        <a:pt x="-52857" y="341665"/>
                        <a:pt x="40553" y="264709"/>
                        <a:pt x="71267" y="215752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3" name="Freeform: Shape 1772">
                  <a:extLst>
                    <a:ext uri="{FF2B5EF4-FFF2-40B4-BE49-F238E27FC236}">
                      <a16:creationId xmlns:a16="http://schemas.microsoft.com/office/drawing/2014/main" id="{F6D91ECC-8476-4979-9B7C-E82DAF084697}"/>
                    </a:ext>
                  </a:extLst>
                </p:cNvPr>
                <p:cNvSpPr/>
                <p:nvPr/>
              </p:nvSpPr>
              <p:spPr>
                <a:xfrm>
                  <a:off x="4705098" y="4865391"/>
                  <a:ext cx="491178" cy="1040789"/>
                </a:xfrm>
                <a:custGeom>
                  <a:avLst/>
                  <a:gdLst>
                    <a:gd name="connsiteX0" fmla="*/ 423174 w 491178"/>
                    <a:gd name="connsiteY0" fmla="*/ 90466 h 1040789"/>
                    <a:gd name="connsiteX1" fmla="*/ 460065 w 491178"/>
                    <a:gd name="connsiteY1" fmla="*/ 0 h 1040789"/>
                    <a:gd name="connsiteX2" fmla="*/ 448461 w 491178"/>
                    <a:gd name="connsiteY2" fmla="*/ 274688 h 1040789"/>
                    <a:gd name="connsiteX3" fmla="*/ 300956 w 491178"/>
                    <a:gd name="connsiteY3" fmla="*/ 521838 h 1040789"/>
                    <a:gd name="connsiteX4" fmla="*/ 382993 w 491178"/>
                    <a:gd name="connsiteY4" fmla="*/ 562366 h 1040789"/>
                    <a:gd name="connsiteX5" fmla="*/ 258004 w 491178"/>
                    <a:gd name="connsiteY5" fmla="*/ 692840 h 1040789"/>
                    <a:gd name="connsiteX6" fmla="*/ 274399 w 491178"/>
                    <a:gd name="connsiteY6" fmla="*/ 771932 h 1040789"/>
                    <a:gd name="connsiteX7" fmla="*/ 269666 w 491178"/>
                    <a:gd name="connsiteY7" fmla="*/ 864592 h 1040789"/>
                    <a:gd name="connsiteX8" fmla="*/ 175159 w 491178"/>
                    <a:gd name="connsiteY8" fmla="*/ 1040790 h 1040789"/>
                    <a:gd name="connsiteX9" fmla="*/ 143752 w 491178"/>
                    <a:gd name="connsiteY9" fmla="*/ 1025318 h 1040789"/>
                    <a:gd name="connsiteX10" fmla="*/ 177295 w 491178"/>
                    <a:gd name="connsiteY10" fmla="*/ 954134 h 1040789"/>
                    <a:gd name="connsiteX11" fmla="*/ 159513 w 491178"/>
                    <a:gd name="connsiteY11" fmla="*/ 776262 h 1040789"/>
                    <a:gd name="connsiteX12" fmla="*/ 0 w 491178"/>
                    <a:gd name="connsiteY12" fmla="*/ 695611 h 1040789"/>
                    <a:gd name="connsiteX13" fmla="*/ 233699 w 491178"/>
                    <a:gd name="connsiteY13" fmla="*/ 445459 h 1040789"/>
                    <a:gd name="connsiteX14" fmla="*/ 423174 w 491178"/>
                    <a:gd name="connsiteY14" fmla="*/ 90466 h 1040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1178" h="1040789">
                      <a:moveTo>
                        <a:pt x="423174" y="90466"/>
                      </a:moveTo>
                      <a:cubicBezTo>
                        <a:pt x="431892" y="58829"/>
                        <a:pt x="439455" y="25575"/>
                        <a:pt x="460065" y="0"/>
                      </a:cubicBezTo>
                      <a:cubicBezTo>
                        <a:pt x="512255" y="80651"/>
                        <a:pt x="492164" y="189130"/>
                        <a:pt x="448461" y="274688"/>
                      </a:cubicBezTo>
                      <a:cubicBezTo>
                        <a:pt x="404758" y="360189"/>
                        <a:pt x="340156" y="434201"/>
                        <a:pt x="300956" y="521838"/>
                      </a:cubicBezTo>
                      <a:cubicBezTo>
                        <a:pt x="324569" y="541582"/>
                        <a:pt x="352972" y="555554"/>
                        <a:pt x="382993" y="562366"/>
                      </a:cubicBezTo>
                      <a:cubicBezTo>
                        <a:pt x="382300" y="625294"/>
                        <a:pt x="271051" y="631240"/>
                        <a:pt x="258004" y="692840"/>
                      </a:cubicBezTo>
                      <a:cubicBezTo>
                        <a:pt x="252346" y="719454"/>
                        <a:pt x="268280" y="745376"/>
                        <a:pt x="274399" y="771932"/>
                      </a:cubicBezTo>
                      <a:cubicBezTo>
                        <a:pt x="281442" y="802299"/>
                        <a:pt x="275554" y="833994"/>
                        <a:pt x="269666" y="864592"/>
                      </a:cubicBezTo>
                      <a:cubicBezTo>
                        <a:pt x="252808" y="952056"/>
                        <a:pt x="248767" y="990621"/>
                        <a:pt x="175159" y="1040790"/>
                      </a:cubicBezTo>
                      <a:cubicBezTo>
                        <a:pt x="155761" y="1023066"/>
                        <a:pt x="135843" y="1050373"/>
                        <a:pt x="143752" y="1025318"/>
                      </a:cubicBezTo>
                      <a:cubicBezTo>
                        <a:pt x="151661" y="1000262"/>
                        <a:pt x="167018" y="978324"/>
                        <a:pt x="177295" y="954134"/>
                      </a:cubicBezTo>
                      <a:cubicBezTo>
                        <a:pt x="201600" y="896922"/>
                        <a:pt x="194672" y="827528"/>
                        <a:pt x="159513" y="776262"/>
                      </a:cubicBezTo>
                      <a:cubicBezTo>
                        <a:pt x="124354" y="724996"/>
                        <a:pt x="62120" y="693533"/>
                        <a:pt x="0" y="695611"/>
                      </a:cubicBezTo>
                      <a:cubicBezTo>
                        <a:pt x="58540" y="693648"/>
                        <a:pt x="192998" y="492799"/>
                        <a:pt x="233699" y="445459"/>
                      </a:cubicBezTo>
                      <a:cubicBezTo>
                        <a:pt x="321798" y="342927"/>
                        <a:pt x="387265" y="220882"/>
                        <a:pt x="423174" y="90466"/>
                      </a:cubicBezTo>
                      <a:close/>
                    </a:path>
                  </a:pathLst>
                </a:custGeom>
                <a:solidFill>
                  <a:srgbClr val="DA9C92">
                    <a:alpha val="10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4" name="Freeform: Shape 1773">
                  <a:extLst>
                    <a:ext uri="{FF2B5EF4-FFF2-40B4-BE49-F238E27FC236}">
                      <a16:creationId xmlns:a16="http://schemas.microsoft.com/office/drawing/2014/main" id="{119DD781-D2E8-4F6D-8449-9852DE87586B}"/>
                    </a:ext>
                  </a:extLst>
                </p:cNvPr>
                <p:cNvSpPr/>
                <p:nvPr/>
              </p:nvSpPr>
              <p:spPr>
                <a:xfrm>
                  <a:off x="2685176" y="3923496"/>
                  <a:ext cx="306729" cy="546212"/>
                </a:xfrm>
                <a:custGeom>
                  <a:avLst/>
                  <a:gdLst>
                    <a:gd name="connsiteX0" fmla="*/ 234218 w 306729"/>
                    <a:gd name="connsiteY0" fmla="*/ 345467 h 546212"/>
                    <a:gd name="connsiteX1" fmla="*/ 299166 w 306729"/>
                    <a:gd name="connsiteY1" fmla="*/ 216725 h 546212"/>
                    <a:gd name="connsiteX2" fmla="*/ 282540 w 306729"/>
                    <a:gd name="connsiteY2" fmla="*/ 154144 h 546212"/>
                    <a:gd name="connsiteX3" fmla="*/ 306729 w 306729"/>
                    <a:gd name="connsiteY3" fmla="*/ 0 h 546212"/>
                    <a:gd name="connsiteX4" fmla="*/ 231389 w 306729"/>
                    <a:gd name="connsiteY4" fmla="*/ 118119 h 546212"/>
                    <a:gd name="connsiteX5" fmla="*/ 218400 w 306729"/>
                    <a:gd name="connsiteY5" fmla="*/ 146062 h 546212"/>
                    <a:gd name="connsiteX6" fmla="*/ 221575 w 306729"/>
                    <a:gd name="connsiteY6" fmla="*/ 184222 h 546212"/>
                    <a:gd name="connsiteX7" fmla="*/ 120717 w 306729"/>
                    <a:gd name="connsiteY7" fmla="*/ 391942 h 546212"/>
                    <a:gd name="connsiteX8" fmla="*/ 102647 w 306729"/>
                    <a:gd name="connsiteY8" fmla="*/ 463125 h 546212"/>
                    <a:gd name="connsiteX9" fmla="*/ 46994 w 306729"/>
                    <a:gd name="connsiteY9" fmla="*/ 476692 h 546212"/>
                    <a:gd name="connsiteX10" fmla="*/ 0 w 306729"/>
                    <a:gd name="connsiteY10" fmla="*/ 504461 h 546212"/>
                    <a:gd name="connsiteX11" fmla="*/ 177641 w 306729"/>
                    <a:gd name="connsiteY11" fmla="*/ 530325 h 546212"/>
                    <a:gd name="connsiteX12" fmla="*/ 234218 w 306729"/>
                    <a:gd name="connsiteY12" fmla="*/ 345467 h 54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729" h="546212">
                      <a:moveTo>
                        <a:pt x="234218" y="345467"/>
                      </a:moveTo>
                      <a:cubicBezTo>
                        <a:pt x="252461" y="300206"/>
                        <a:pt x="300263" y="265509"/>
                        <a:pt x="299166" y="216725"/>
                      </a:cubicBezTo>
                      <a:cubicBezTo>
                        <a:pt x="298705" y="195076"/>
                        <a:pt x="288139" y="175101"/>
                        <a:pt x="282540" y="154144"/>
                      </a:cubicBezTo>
                      <a:cubicBezTo>
                        <a:pt x="268742" y="102878"/>
                        <a:pt x="284734" y="48322"/>
                        <a:pt x="306729" y="0"/>
                      </a:cubicBezTo>
                      <a:cubicBezTo>
                        <a:pt x="281616" y="39373"/>
                        <a:pt x="256503" y="78746"/>
                        <a:pt x="231389" y="118119"/>
                      </a:cubicBezTo>
                      <a:cubicBezTo>
                        <a:pt x="225847" y="126837"/>
                        <a:pt x="220132" y="135843"/>
                        <a:pt x="218400" y="146062"/>
                      </a:cubicBezTo>
                      <a:cubicBezTo>
                        <a:pt x="216206" y="158705"/>
                        <a:pt x="220362" y="171464"/>
                        <a:pt x="221575" y="184222"/>
                      </a:cubicBezTo>
                      <a:cubicBezTo>
                        <a:pt x="228964" y="262449"/>
                        <a:pt x="132090" y="314234"/>
                        <a:pt x="120717" y="391942"/>
                      </a:cubicBezTo>
                      <a:cubicBezTo>
                        <a:pt x="117080" y="416766"/>
                        <a:pt x="121237" y="446209"/>
                        <a:pt x="102647" y="463125"/>
                      </a:cubicBezTo>
                      <a:cubicBezTo>
                        <a:pt x="88214" y="476230"/>
                        <a:pt x="66449" y="475422"/>
                        <a:pt x="46994" y="476692"/>
                      </a:cubicBezTo>
                      <a:cubicBezTo>
                        <a:pt x="27538" y="477962"/>
                        <a:pt x="4618" y="485467"/>
                        <a:pt x="0" y="504461"/>
                      </a:cubicBezTo>
                      <a:cubicBezTo>
                        <a:pt x="56751" y="524436"/>
                        <a:pt x="125913" y="570391"/>
                        <a:pt x="177641" y="530325"/>
                      </a:cubicBezTo>
                      <a:cubicBezTo>
                        <a:pt x="229253" y="490259"/>
                        <a:pt x="212915" y="398350"/>
                        <a:pt x="234218" y="34546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5" name="Freeform: Shape 1774">
                  <a:extLst>
                    <a:ext uri="{FF2B5EF4-FFF2-40B4-BE49-F238E27FC236}">
                      <a16:creationId xmlns:a16="http://schemas.microsoft.com/office/drawing/2014/main" id="{671E3797-5958-43DE-9518-8D026986EE9F}"/>
                    </a:ext>
                  </a:extLst>
                </p:cNvPr>
                <p:cNvSpPr/>
                <p:nvPr/>
              </p:nvSpPr>
              <p:spPr>
                <a:xfrm>
                  <a:off x="3035146" y="4007380"/>
                  <a:ext cx="350720" cy="243415"/>
                </a:xfrm>
                <a:custGeom>
                  <a:avLst/>
                  <a:gdLst>
                    <a:gd name="connsiteX0" fmla="*/ 338020 w 350720"/>
                    <a:gd name="connsiteY0" fmla="*/ 220997 h 243415"/>
                    <a:gd name="connsiteX1" fmla="*/ 246111 w 350720"/>
                    <a:gd name="connsiteY1" fmla="*/ 236065 h 243415"/>
                    <a:gd name="connsiteX2" fmla="*/ 222383 w 350720"/>
                    <a:gd name="connsiteY2" fmla="*/ 243282 h 243415"/>
                    <a:gd name="connsiteX3" fmla="*/ 202177 w 350720"/>
                    <a:gd name="connsiteY3" fmla="*/ 231620 h 243415"/>
                    <a:gd name="connsiteX4" fmla="*/ 0 w 350720"/>
                    <a:gd name="connsiteY4" fmla="*/ 152412 h 243415"/>
                    <a:gd name="connsiteX5" fmla="*/ 184338 w 350720"/>
                    <a:gd name="connsiteY5" fmla="*/ 165113 h 243415"/>
                    <a:gd name="connsiteX6" fmla="*/ 209394 w 350720"/>
                    <a:gd name="connsiteY6" fmla="*/ 164247 h 243415"/>
                    <a:gd name="connsiteX7" fmla="*/ 234853 w 350720"/>
                    <a:gd name="connsiteY7" fmla="*/ 149641 h 243415"/>
                    <a:gd name="connsiteX8" fmla="*/ 350721 w 350720"/>
                    <a:gd name="connsiteY8" fmla="*/ 0 h 243415"/>
                    <a:gd name="connsiteX9" fmla="*/ 338020 w 350720"/>
                    <a:gd name="connsiteY9" fmla="*/ 220997 h 243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720" h="243415">
                      <a:moveTo>
                        <a:pt x="338020" y="220997"/>
                      </a:moveTo>
                      <a:cubicBezTo>
                        <a:pt x="306729" y="221690"/>
                        <a:pt x="274342" y="222672"/>
                        <a:pt x="246111" y="236065"/>
                      </a:cubicBezTo>
                      <a:cubicBezTo>
                        <a:pt x="238548" y="239645"/>
                        <a:pt x="230697" y="244263"/>
                        <a:pt x="222383" y="243282"/>
                      </a:cubicBezTo>
                      <a:cubicBezTo>
                        <a:pt x="214532" y="242358"/>
                        <a:pt x="208181" y="236701"/>
                        <a:pt x="202177" y="231620"/>
                      </a:cubicBezTo>
                      <a:cubicBezTo>
                        <a:pt x="146235" y="184049"/>
                        <a:pt x="72858" y="161303"/>
                        <a:pt x="0" y="152412"/>
                      </a:cubicBezTo>
                      <a:cubicBezTo>
                        <a:pt x="61427" y="156626"/>
                        <a:pt x="122911" y="160841"/>
                        <a:pt x="184338" y="165113"/>
                      </a:cubicBezTo>
                      <a:cubicBezTo>
                        <a:pt x="192709" y="165690"/>
                        <a:pt x="201253" y="166268"/>
                        <a:pt x="209394" y="164247"/>
                      </a:cubicBezTo>
                      <a:cubicBezTo>
                        <a:pt x="218977" y="161880"/>
                        <a:pt x="227348" y="156049"/>
                        <a:pt x="234853" y="149641"/>
                      </a:cubicBezTo>
                      <a:cubicBezTo>
                        <a:pt x="280577" y="110556"/>
                        <a:pt x="295703" y="13221"/>
                        <a:pt x="350721" y="0"/>
                      </a:cubicBezTo>
                      <a:cubicBezTo>
                        <a:pt x="346911" y="17204"/>
                        <a:pt x="309558" y="221690"/>
                        <a:pt x="338020" y="220997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6" name="Freeform: Shape 1775">
                  <a:extLst>
                    <a:ext uri="{FF2B5EF4-FFF2-40B4-BE49-F238E27FC236}">
                      <a16:creationId xmlns:a16="http://schemas.microsoft.com/office/drawing/2014/main" id="{FB4832F4-7656-4868-836A-FFAAF687E56A}"/>
                    </a:ext>
                  </a:extLst>
                </p:cNvPr>
                <p:cNvSpPr/>
                <p:nvPr/>
              </p:nvSpPr>
              <p:spPr>
                <a:xfrm>
                  <a:off x="3396317" y="3751040"/>
                  <a:ext cx="579050" cy="443045"/>
                </a:xfrm>
                <a:custGeom>
                  <a:avLst/>
                  <a:gdLst>
                    <a:gd name="connsiteX0" fmla="*/ 414399 w 579050"/>
                    <a:gd name="connsiteY0" fmla="*/ 443045 h 443045"/>
                    <a:gd name="connsiteX1" fmla="*/ 206045 w 579050"/>
                    <a:gd name="connsiteY1" fmla="*/ 406501 h 443045"/>
                    <a:gd name="connsiteX2" fmla="*/ 0 w 579050"/>
                    <a:gd name="connsiteY2" fmla="*/ 437214 h 443045"/>
                    <a:gd name="connsiteX3" fmla="*/ 248016 w 579050"/>
                    <a:gd name="connsiteY3" fmla="*/ 363433 h 443045"/>
                    <a:gd name="connsiteX4" fmla="*/ 349393 w 579050"/>
                    <a:gd name="connsiteY4" fmla="*/ 231978 h 443045"/>
                    <a:gd name="connsiteX5" fmla="*/ 399793 w 579050"/>
                    <a:gd name="connsiteY5" fmla="*/ 135739 h 443045"/>
                    <a:gd name="connsiteX6" fmla="*/ 409203 w 579050"/>
                    <a:gd name="connsiteY6" fmla="*/ 110337 h 443045"/>
                    <a:gd name="connsiteX7" fmla="*/ 405104 w 579050"/>
                    <a:gd name="connsiteY7" fmla="*/ 85223 h 443045"/>
                    <a:gd name="connsiteX8" fmla="*/ 347892 w 579050"/>
                    <a:gd name="connsiteY8" fmla="*/ 1628 h 443045"/>
                    <a:gd name="connsiteX9" fmla="*/ 579050 w 579050"/>
                    <a:gd name="connsiteY9" fmla="*/ 11 h 443045"/>
                    <a:gd name="connsiteX10" fmla="*/ 414399 w 579050"/>
                    <a:gd name="connsiteY10" fmla="*/ 443045 h 44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9050" h="443045">
                      <a:moveTo>
                        <a:pt x="414399" y="443045"/>
                      </a:moveTo>
                      <a:cubicBezTo>
                        <a:pt x="344601" y="432769"/>
                        <a:pt x="276189" y="414006"/>
                        <a:pt x="206045" y="406501"/>
                      </a:cubicBezTo>
                      <a:cubicBezTo>
                        <a:pt x="135901" y="398996"/>
                        <a:pt x="61946" y="403557"/>
                        <a:pt x="0" y="437214"/>
                      </a:cubicBezTo>
                      <a:cubicBezTo>
                        <a:pt x="73724" y="391202"/>
                        <a:pt x="174523" y="409792"/>
                        <a:pt x="248016" y="363433"/>
                      </a:cubicBezTo>
                      <a:cubicBezTo>
                        <a:pt x="295414" y="333528"/>
                        <a:pt x="323414" y="281627"/>
                        <a:pt x="349393" y="231978"/>
                      </a:cubicBezTo>
                      <a:cubicBezTo>
                        <a:pt x="366193" y="199879"/>
                        <a:pt x="382993" y="167838"/>
                        <a:pt x="399793" y="135739"/>
                      </a:cubicBezTo>
                      <a:cubicBezTo>
                        <a:pt x="404007" y="127714"/>
                        <a:pt x="408280" y="119401"/>
                        <a:pt x="409203" y="110337"/>
                      </a:cubicBezTo>
                      <a:cubicBezTo>
                        <a:pt x="410069" y="101850"/>
                        <a:pt x="407876" y="93306"/>
                        <a:pt x="405104" y="85223"/>
                      </a:cubicBezTo>
                      <a:cubicBezTo>
                        <a:pt x="394135" y="52836"/>
                        <a:pt x="374102" y="23566"/>
                        <a:pt x="347892" y="1628"/>
                      </a:cubicBezTo>
                      <a:cubicBezTo>
                        <a:pt x="404123" y="48737"/>
                        <a:pt x="518143" y="-855"/>
                        <a:pt x="579050" y="11"/>
                      </a:cubicBezTo>
                      <a:cubicBezTo>
                        <a:pt x="507867" y="139953"/>
                        <a:pt x="241492" y="247508"/>
                        <a:pt x="414399" y="443045"/>
                      </a:cubicBezTo>
                      <a:close/>
                    </a:path>
                  </a:pathLst>
                </a:custGeom>
                <a:solidFill>
                  <a:srgbClr val="DA9C92">
                    <a:alpha val="25000"/>
                  </a:srgbClr>
                </a:solidFill>
                <a:ln w="5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pic>
              <p:nvPicPr>
                <p:cNvPr id="1777" name="Picture 1776">
                  <a:extLst>
                    <a:ext uri="{FF2B5EF4-FFF2-40B4-BE49-F238E27FC236}">
                      <a16:creationId xmlns:a16="http://schemas.microsoft.com/office/drawing/2014/main" id="{C5997E7A-C8B4-4983-93F2-4738311283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5327" y="4204341"/>
                  <a:ext cx="265566" cy="819792"/>
                </a:xfrm>
                <a:custGeom>
                  <a:avLst/>
                  <a:gdLst>
                    <a:gd name="connsiteX0" fmla="*/ 908 w 265566"/>
                    <a:gd name="connsiteY0" fmla="*/ 168 h 819792"/>
                    <a:gd name="connsiteX1" fmla="*/ 266475 w 265566"/>
                    <a:gd name="connsiteY1" fmla="*/ 168 h 819792"/>
                    <a:gd name="connsiteX2" fmla="*/ 266475 w 265566"/>
                    <a:gd name="connsiteY2" fmla="*/ 819960 h 819792"/>
                    <a:gd name="connsiteX3" fmla="*/ 908 w 265566"/>
                    <a:gd name="connsiteY3" fmla="*/ 819960 h 81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5566" h="819792">
                      <a:moveTo>
                        <a:pt x="908" y="168"/>
                      </a:moveTo>
                      <a:lnTo>
                        <a:pt x="266475" y="168"/>
                      </a:lnTo>
                      <a:lnTo>
                        <a:pt x="266475" y="819960"/>
                      </a:lnTo>
                      <a:lnTo>
                        <a:pt x="908" y="8199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778" name="Picture 1777">
                  <a:extLst>
                    <a:ext uri="{FF2B5EF4-FFF2-40B4-BE49-F238E27FC236}">
                      <a16:creationId xmlns:a16="http://schemas.microsoft.com/office/drawing/2014/main" id="{F8C22609-0357-4721-858C-4FC44F0EEE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5224" y="4204341"/>
                  <a:ext cx="311751" cy="167422"/>
                </a:xfrm>
                <a:custGeom>
                  <a:avLst/>
                  <a:gdLst>
                    <a:gd name="connsiteX0" fmla="*/ 882 w 311751"/>
                    <a:gd name="connsiteY0" fmla="*/ 168 h 167422"/>
                    <a:gd name="connsiteX1" fmla="*/ 312634 w 311751"/>
                    <a:gd name="connsiteY1" fmla="*/ 168 h 167422"/>
                    <a:gd name="connsiteX2" fmla="*/ 312634 w 311751"/>
                    <a:gd name="connsiteY2" fmla="*/ 167590 h 167422"/>
                    <a:gd name="connsiteX3" fmla="*/ 882 w 311751"/>
                    <a:gd name="connsiteY3" fmla="*/ 167590 h 167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51" h="167422">
                      <a:moveTo>
                        <a:pt x="882" y="168"/>
                      </a:moveTo>
                      <a:lnTo>
                        <a:pt x="312634" y="168"/>
                      </a:lnTo>
                      <a:lnTo>
                        <a:pt x="312634" y="167590"/>
                      </a:lnTo>
                      <a:lnTo>
                        <a:pt x="882" y="16759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1623" name="Graphic 4">
                <a:extLst>
                  <a:ext uri="{FF2B5EF4-FFF2-40B4-BE49-F238E27FC236}">
                    <a16:creationId xmlns:a16="http://schemas.microsoft.com/office/drawing/2014/main" id="{2B167980-311D-480D-B225-ECC141208A91}"/>
                  </a:ext>
                </a:extLst>
              </p:cNvPr>
              <p:cNvGrpSpPr/>
              <p:nvPr/>
            </p:nvGrpSpPr>
            <p:grpSpPr>
              <a:xfrm rot="5129528">
                <a:off x="101723" y="5024111"/>
                <a:ext cx="831804" cy="1108292"/>
                <a:chOff x="8094246" y="2638689"/>
                <a:chExt cx="1625594" cy="2165933"/>
              </a:xfrm>
            </p:grpSpPr>
            <p:pic>
              <p:nvPicPr>
                <p:cNvPr id="1687" name="Picture 1686">
                  <a:extLst>
                    <a:ext uri="{FF2B5EF4-FFF2-40B4-BE49-F238E27FC236}">
                      <a16:creationId xmlns:a16="http://schemas.microsoft.com/office/drawing/2014/main" id="{BC25CE70-E711-493F-AD3D-3BC97AFA4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83341" y="2679901"/>
                  <a:ext cx="471651" cy="975356"/>
                </a:xfrm>
                <a:custGeom>
                  <a:avLst/>
                  <a:gdLst>
                    <a:gd name="connsiteX0" fmla="*/ 765 w 471651"/>
                    <a:gd name="connsiteY0" fmla="*/ 843 h 975356"/>
                    <a:gd name="connsiteX1" fmla="*/ 472417 w 471651"/>
                    <a:gd name="connsiteY1" fmla="*/ 843 h 975356"/>
                    <a:gd name="connsiteX2" fmla="*/ 472417 w 471651"/>
                    <a:gd name="connsiteY2" fmla="*/ 976200 h 975356"/>
                    <a:gd name="connsiteX3" fmla="*/ 765 w 471651"/>
                    <a:gd name="connsiteY3" fmla="*/ 976200 h 97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651" h="975356">
                      <a:moveTo>
                        <a:pt x="765" y="843"/>
                      </a:moveTo>
                      <a:lnTo>
                        <a:pt x="472417" y="843"/>
                      </a:lnTo>
                      <a:lnTo>
                        <a:pt x="472417" y="976200"/>
                      </a:lnTo>
                      <a:lnTo>
                        <a:pt x="765" y="97620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88" name="Picture 1687">
                  <a:extLst>
                    <a:ext uri="{FF2B5EF4-FFF2-40B4-BE49-F238E27FC236}">
                      <a16:creationId xmlns:a16="http://schemas.microsoft.com/office/drawing/2014/main" id="{DBBC07C7-DDFE-4C5B-A40A-233A30F561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49196" y="3957481"/>
                  <a:ext cx="805928" cy="750978"/>
                </a:xfrm>
                <a:custGeom>
                  <a:avLst/>
                  <a:gdLst>
                    <a:gd name="connsiteX0" fmla="*/ 561 w 805928"/>
                    <a:gd name="connsiteY0" fmla="*/ 1122 h 750978"/>
                    <a:gd name="connsiteX1" fmla="*/ 806490 w 805928"/>
                    <a:gd name="connsiteY1" fmla="*/ 1122 h 750978"/>
                    <a:gd name="connsiteX2" fmla="*/ 806490 w 805928"/>
                    <a:gd name="connsiteY2" fmla="*/ 752101 h 750978"/>
                    <a:gd name="connsiteX3" fmla="*/ 561 w 805928"/>
                    <a:gd name="connsiteY3" fmla="*/ 752101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928" h="750978">
                      <a:moveTo>
                        <a:pt x="561" y="1122"/>
                      </a:moveTo>
                      <a:lnTo>
                        <a:pt x="806490" y="1122"/>
                      </a:lnTo>
                      <a:lnTo>
                        <a:pt x="806490" y="752101"/>
                      </a:lnTo>
                      <a:lnTo>
                        <a:pt x="561" y="752101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89" name="Picture 1688">
                  <a:extLst>
                    <a:ext uri="{FF2B5EF4-FFF2-40B4-BE49-F238E27FC236}">
                      <a16:creationId xmlns:a16="http://schemas.microsoft.com/office/drawing/2014/main" id="{7B166938-2DF5-46F1-A662-97E0251B0B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4484" y="3833845"/>
                  <a:ext cx="572392" cy="970777"/>
                </a:xfrm>
                <a:custGeom>
                  <a:avLst/>
                  <a:gdLst>
                    <a:gd name="connsiteX0" fmla="*/ 691 w 572392"/>
                    <a:gd name="connsiteY0" fmla="*/ 1095 h 970777"/>
                    <a:gd name="connsiteX1" fmla="*/ 573084 w 572392"/>
                    <a:gd name="connsiteY1" fmla="*/ 1095 h 970777"/>
                    <a:gd name="connsiteX2" fmla="*/ 573084 w 572392"/>
                    <a:gd name="connsiteY2" fmla="*/ 971873 h 970777"/>
                    <a:gd name="connsiteX3" fmla="*/ 691 w 572392"/>
                    <a:gd name="connsiteY3" fmla="*/ 971873 h 97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392" h="970777">
                      <a:moveTo>
                        <a:pt x="691" y="1095"/>
                      </a:moveTo>
                      <a:lnTo>
                        <a:pt x="573084" y="1095"/>
                      </a:lnTo>
                      <a:lnTo>
                        <a:pt x="573084" y="971873"/>
                      </a:lnTo>
                      <a:lnTo>
                        <a:pt x="691" y="97187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0" name="Picture 1689">
                  <a:extLst>
                    <a:ext uri="{FF2B5EF4-FFF2-40B4-BE49-F238E27FC236}">
                      <a16:creationId xmlns:a16="http://schemas.microsoft.com/office/drawing/2014/main" id="{585DEDDA-BDE7-407F-919C-C9893FA699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23812" y="3595729"/>
                  <a:ext cx="696029" cy="783032"/>
                </a:xfrm>
                <a:custGeom>
                  <a:avLst/>
                  <a:gdLst>
                    <a:gd name="connsiteX0" fmla="*/ 752 w 696029"/>
                    <a:gd name="connsiteY0" fmla="*/ 1043 h 783032"/>
                    <a:gd name="connsiteX1" fmla="*/ 696782 w 696029"/>
                    <a:gd name="connsiteY1" fmla="*/ 1043 h 783032"/>
                    <a:gd name="connsiteX2" fmla="*/ 696782 w 696029"/>
                    <a:gd name="connsiteY2" fmla="*/ 784076 h 783032"/>
                    <a:gd name="connsiteX3" fmla="*/ 752 w 696029"/>
                    <a:gd name="connsiteY3" fmla="*/ 784076 h 78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29" h="783032">
                      <a:moveTo>
                        <a:pt x="752" y="1043"/>
                      </a:moveTo>
                      <a:lnTo>
                        <a:pt x="696782" y="1043"/>
                      </a:lnTo>
                      <a:lnTo>
                        <a:pt x="696782" y="784076"/>
                      </a:lnTo>
                      <a:lnTo>
                        <a:pt x="752" y="78407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691" name="Graphic 4">
                  <a:extLst>
                    <a:ext uri="{FF2B5EF4-FFF2-40B4-BE49-F238E27FC236}">
                      <a16:creationId xmlns:a16="http://schemas.microsoft.com/office/drawing/2014/main" id="{9E36C53C-C1D0-47CF-9E57-4BF7CBC23417}"/>
                    </a:ext>
                  </a:extLst>
                </p:cNvPr>
                <p:cNvGrpSpPr/>
                <p:nvPr/>
              </p:nvGrpSpPr>
              <p:grpSpPr>
                <a:xfrm>
                  <a:off x="8126300" y="3059970"/>
                  <a:ext cx="851720" cy="769295"/>
                  <a:chOff x="8126300" y="3059970"/>
                  <a:chExt cx="851720" cy="769295"/>
                </a:xfrm>
                <a:solidFill>
                  <a:srgbClr val="F2D5D0">
                    <a:alpha val="32000"/>
                  </a:srgbClr>
                </a:solidFill>
              </p:grpSpPr>
              <p:pic>
                <p:nvPicPr>
                  <p:cNvPr id="1705" name="Picture 1704">
                    <a:extLst>
                      <a:ext uri="{FF2B5EF4-FFF2-40B4-BE49-F238E27FC236}">
                        <a16:creationId xmlns:a16="http://schemas.microsoft.com/office/drawing/2014/main" id="{D44EDEB1-546A-4E90-A4B3-E1A188D2C6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126300" y="3059970"/>
                    <a:ext cx="851720" cy="769295"/>
                  </a:xfrm>
                  <a:custGeom>
                    <a:avLst/>
                    <a:gdLst>
                      <a:gd name="connsiteX0" fmla="*/ 556 w 851720"/>
                      <a:gd name="connsiteY0" fmla="*/ 926 h 769295"/>
                      <a:gd name="connsiteX1" fmla="*/ 852276 w 851720"/>
                      <a:gd name="connsiteY1" fmla="*/ 926 h 769295"/>
                      <a:gd name="connsiteX2" fmla="*/ 852276 w 851720"/>
                      <a:gd name="connsiteY2" fmla="*/ 770222 h 769295"/>
                      <a:gd name="connsiteX3" fmla="*/ 556 w 851720"/>
                      <a:gd name="connsiteY3" fmla="*/ 770222 h 76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1720" h="769295">
                        <a:moveTo>
                          <a:pt x="556" y="926"/>
                        </a:moveTo>
                        <a:lnTo>
                          <a:pt x="852276" y="926"/>
                        </a:lnTo>
                        <a:lnTo>
                          <a:pt x="852276" y="770222"/>
                        </a:lnTo>
                        <a:lnTo>
                          <a:pt x="556" y="77022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B777C4A0-2F20-4859-B240-23345AD8622E}"/>
                      </a:ext>
                    </a:extLst>
                  </p:cNvPr>
                  <p:cNvSpPr/>
                  <p:nvPr/>
                </p:nvSpPr>
                <p:spPr>
                  <a:xfrm>
                    <a:off x="8261944" y="3078188"/>
                    <a:ext cx="245208" cy="584778"/>
                  </a:xfrm>
                  <a:custGeom>
                    <a:avLst/>
                    <a:gdLst>
                      <a:gd name="connsiteX0" fmla="*/ 87548 w 245208"/>
                      <a:gd name="connsiteY0" fmla="*/ 481543 h 584778"/>
                      <a:gd name="connsiteX1" fmla="*/ 19548 w 245208"/>
                      <a:gd name="connsiteY1" fmla="*/ 376772 h 584778"/>
                      <a:gd name="connsiteX2" fmla="*/ 1323 w 245208"/>
                      <a:gd name="connsiteY2" fmla="*/ 197727 h 584778"/>
                      <a:gd name="connsiteX3" fmla="*/ 8833 w 245208"/>
                      <a:gd name="connsiteY3" fmla="*/ 0 h 584778"/>
                      <a:gd name="connsiteX4" fmla="*/ 150878 w 245208"/>
                      <a:gd name="connsiteY4" fmla="*/ 13325 h 584778"/>
                      <a:gd name="connsiteX5" fmla="*/ 33606 w 245208"/>
                      <a:gd name="connsiteY5" fmla="*/ 185638 h 584778"/>
                      <a:gd name="connsiteX6" fmla="*/ 70834 w 245208"/>
                      <a:gd name="connsiteY6" fmla="*/ 400675 h 584778"/>
                      <a:gd name="connsiteX7" fmla="*/ 169332 w 245208"/>
                      <a:gd name="connsiteY7" fmla="*/ 538827 h 584778"/>
                      <a:gd name="connsiteX8" fmla="*/ 245208 w 245208"/>
                      <a:gd name="connsiteY8" fmla="*/ 583291 h 584778"/>
                      <a:gd name="connsiteX9" fmla="*/ 87548 w 245208"/>
                      <a:gd name="connsiteY9" fmla="*/ 481543 h 584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5208" h="584778">
                        <a:moveTo>
                          <a:pt x="87548" y="481543"/>
                        </a:moveTo>
                        <a:cubicBezTo>
                          <a:pt x="61401" y="448939"/>
                          <a:pt x="35071" y="415603"/>
                          <a:pt x="19548" y="376772"/>
                        </a:cubicBezTo>
                        <a:cubicBezTo>
                          <a:pt x="-2936" y="320631"/>
                          <a:pt x="-967" y="258126"/>
                          <a:pt x="1323" y="197727"/>
                        </a:cubicBezTo>
                        <a:cubicBezTo>
                          <a:pt x="3842" y="131833"/>
                          <a:pt x="6314" y="65894"/>
                          <a:pt x="8833" y="0"/>
                        </a:cubicBezTo>
                        <a:cubicBezTo>
                          <a:pt x="55403" y="10303"/>
                          <a:pt x="103209" y="14791"/>
                          <a:pt x="150878" y="13325"/>
                        </a:cubicBezTo>
                        <a:cubicBezTo>
                          <a:pt x="82007" y="38465"/>
                          <a:pt x="40612" y="112647"/>
                          <a:pt x="33606" y="185638"/>
                        </a:cubicBezTo>
                        <a:cubicBezTo>
                          <a:pt x="26600" y="258630"/>
                          <a:pt x="47801" y="331118"/>
                          <a:pt x="70834" y="400675"/>
                        </a:cubicBezTo>
                        <a:cubicBezTo>
                          <a:pt x="89243" y="456220"/>
                          <a:pt x="114748" y="517626"/>
                          <a:pt x="169332" y="538827"/>
                        </a:cubicBezTo>
                        <a:cubicBezTo>
                          <a:pt x="197081" y="549634"/>
                          <a:pt x="232524" y="552153"/>
                          <a:pt x="245208" y="583291"/>
                        </a:cubicBezTo>
                        <a:cubicBezTo>
                          <a:pt x="192594" y="596525"/>
                          <a:pt x="116901" y="518084"/>
                          <a:pt x="87548" y="481543"/>
                        </a:cubicBezTo>
                        <a:close/>
                      </a:path>
                    </a:pathLst>
                  </a:custGeom>
                  <a:solidFill>
                    <a:srgbClr val="F2D5D0">
                      <a:alpha val="32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pic>
              <p:nvPicPr>
                <p:cNvPr id="1692" name="Picture 1691">
                  <a:extLst>
                    <a:ext uri="{FF2B5EF4-FFF2-40B4-BE49-F238E27FC236}">
                      <a16:creationId xmlns:a16="http://schemas.microsoft.com/office/drawing/2014/main" id="{894E4583-E91D-48BF-BC6C-5884585778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23203" y="2638689"/>
                  <a:ext cx="709766" cy="860878"/>
                </a:xfrm>
                <a:custGeom>
                  <a:avLst/>
                  <a:gdLst>
                    <a:gd name="connsiteX0" fmla="*/ 599 w 709766"/>
                    <a:gd name="connsiteY0" fmla="*/ 834 h 860878"/>
                    <a:gd name="connsiteX1" fmla="*/ 710366 w 709766"/>
                    <a:gd name="connsiteY1" fmla="*/ 834 h 860878"/>
                    <a:gd name="connsiteX2" fmla="*/ 710366 w 709766"/>
                    <a:gd name="connsiteY2" fmla="*/ 861713 h 860878"/>
                    <a:gd name="connsiteX3" fmla="*/ 599 w 709766"/>
                    <a:gd name="connsiteY3" fmla="*/ 861713 h 86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9766" h="860878">
                      <a:moveTo>
                        <a:pt x="599" y="834"/>
                      </a:moveTo>
                      <a:lnTo>
                        <a:pt x="710366" y="834"/>
                      </a:lnTo>
                      <a:lnTo>
                        <a:pt x="710366" y="861713"/>
                      </a:lnTo>
                      <a:lnTo>
                        <a:pt x="599" y="861713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3" name="Picture 1692">
                  <a:extLst>
                    <a:ext uri="{FF2B5EF4-FFF2-40B4-BE49-F238E27FC236}">
                      <a16:creationId xmlns:a16="http://schemas.microsoft.com/office/drawing/2014/main" id="{1E47D06F-D7D2-4923-843A-74AA9CD97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82732" y="2895121"/>
                  <a:ext cx="911249" cy="906669"/>
                </a:xfrm>
                <a:custGeom>
                  <a:avLst/>
                  <a:gdLst>
                    <a:gd name="connsiteX0" fmla="*/ 612 w 911249"/>
                    <a:gd name="connsiteY0" fmla="*/ 890 h 906669"/>
                    <a:gd name="connsiteX1" fmla="*/ 911861 w 911249"/>
                    <a:gd name="connsiteY1" fmla="*/ 890 h 906669"/>
                    <a:gd name="connsiteX2" fmla="*/ 911861 w 911249"/>
                    <a:gd name="connsiteY2" fmla="*/ 907560 h 906669"/>
                    <a:gd name="connsiteX3" fmla="*/ 612 w 911249"/>
                    <a:gd name="connsiteY3" fmla="*/ 907560 h 90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249" h="906669">
                      <a:moveTo>
                        <a:pt x="612" y="890"/>
                      </a:moveTo>
                      <a:lnTo>
                        <a:pt x="911861" y="890"/>
                      </a:lnTo>
                      <a:lnTo>
                        <a:pt x="911861" y="907560"/>
                      </a:lnTo>
                      <a:lnTo>
                        <a:pt x="612" y="90756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4" name="Picture 1693">
                  <a:extLst>
                    <a:ext uri="{FF2B5EF4-FFF2-40B4-BE49-F238E27FC236}">
                      <a16:creationId xmlns:a16="http://schemas.microsoft.com/office/drawing/2014/main" id="{E47D9D96-061E-4AC5-85AD-1D0682B37C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19974" y="3064549"/>
                  <a:ext cx="499126" cy="741820"/>
                </a:xfrm>
                <a:custGeom>
                  <a:avLst/>
                  <a:gdLst>
                    <a:gd name="connsiteX0" fmla="*/ 773 w 499126"/>
                    <a:gd name="connsiteY0" fmla="*/ 927 h 741820"/>
                    <a:gd name="connsiteX1" fmla="*/ 499900 w 499126"/>
                    <a:gd name="connsiteY1" fmla="*/ 927 h 741820"/>
                    <a:gd name="connsiteX2" fmla="*/ 499900 w 499126"/>
                    <a:gd name="connsiteY2" fmla="*/ 742748 h 741820"/>
                    <a:gd name="connsiteX3" fmla="*/ 773 w 499126"/>
                    <a:gd name="connsiteY3" fmla="*/ 742748 h 74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9126" h="741820">
                      <a:moveTo>
                        <a:pt x="773" y="927"/>
                      </a:moveTo>
                      <a:lnTo>
                        <a:pt x="499900" y="927"/>
                      </a:lnTo>
                      <a:lnTo>
                        <a:pt x="499900" y="742748"/>
                      </a:lnTo>
                      <a:lnTo>
                        <a:pt x="773" y="742748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5" name="Picture 1694">
                  <a:extLst>
                    <a:ext uri="{FF2B5EF4-FFF2-40B4-BE49-F238E27FC236}">
                      <a16:creationId xmlns:a16="http://schemas.microsoft.com/office/drawing/2014/main" id="{056415D0-D36C-4F92-853E-0FA9AB230D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21588" y="3540780"/>
                  <a:ext cx="732662" cy="750978"/>
                </a:xfrm>
                <a:custGeom>
                  <a:avLst/>
                  <a:gdLst>
                    <a:gd name="connsiteX0" fmla="*/ 686 w 732662"/>
                    <a:gd name="connsiteY0" fmla="*/ 1031 h 750978"/>
                    <a:gd name="connsiteX1" fmla="*/ 733349 w 732662"/>
                    <a:gd name="connsiteY1" fmla="*/ 1031 h 750978"/>
                    <a:gd name="connsiteX2" fmla="*/ 733349 w 732662"/>
                    <a:gd name="connsiteY2" fmla="*/ 752010 h 750978"/>
                    <a:gd name="connsiteX3" fmla="*/ 686 w 732662"/>
                    <a:gd name="connsiteY3" fmla="*/ 752010 h 75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662" h="750978">
                      <a:moveTo>
                        <a:pt x="686" y="1031"/>
                      </a:moveTo>
                      <a:lnTo>
                        <a:pt x="733349" y="1031"/>
                      </a:lnTo>
                      <a:lnTo>
                        <a:pt x="733349" y="752010"/>
                      </a:lnTo>
                      <a:lnTo>
                        <a:pt x="686" y="75201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6" name="Picture 1695">
                  <a:extLst>
                    <a:ext uri="{FF2B5EF4-FFF2-40B4-BE49-F238E27FC236}">
                      <a16:creationId xmlns:a16="http://schemas.microsoft.com/office/drawing/2014/main" id="{C1529964-5336-4C3B-80BD-25CC7C20AC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4246" y="3485830"/>
                  <a:ext cx="718925" cy="595288"/>
                </a:xfrm>
                <a:custGeom>
                  <a:avLst/>
                  <a:gdLst>
                    <a:gd name="connsiteX0" fmla="*/ 549 w 718925"/>
                    <a:gd name="connsiteY0" fmla="*/ 1019 h 595288"/>
                    <a:gd name="connsiteX1" fmla="*/ 719474 w 718925"/>
                    <a:gd name="connsiteY1" fmla="*/ 1019 h 595288"/>
                    <a:gd name="connsiteX2" fmla="*/ 719474 w 718925"/>
                    <a:gd name="connsiteY2" fmla="*/ 596307 h 595288"/>
                    <a:gd name="connsiteX3" fmla="*/ 549 w 718925"/>
                    <a:gd name="connsiteY3" fmla="*/ 596307 h 59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925" h="595288">
                      <a:moveTo>
                        <a:pt x="549" y="1019"/>
                      </a:moveTo>
                      <a:lnTo>
                        <a:pt x="719474" y="1019"/>
                      </a:lnTo>
                      <a:lnTo>
                        <a:pt x="719474" y="596307"/>
                      </a:lnTo>
                      <a:lnTo>
                        <a:pt x="549" y="59630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7" name="Picture 1696">
                  <a:extLst>
                    <a:ext uri="{FF2B5EF4-FFF2-40B4-BE49-F238E27FC236}">
                      <a16:creationId xmlns:a16="http://schemas.microsoft.com/office/drawing/2014/main" id="{3CBBD430-2039-4464-96BB-57BD32D019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72833" y="3481251"/>
                  <a:ext cx="760137" cy="544917"/>
                </a:xfrm>
                <a:custGeom>
                  <a:avLst/>
                  <a:gdLst>
                    <a:gd name="connsiteX0" fmla="*/ 588 w 760137"/>
                    <a:gd name="connsiteY0" fmla="*/ 1018 h 544917"/>
                    <a:gd name="connsiteX1" fmla="*/ 760726 w 760137"/>
                    <a:gd name="connsiteY1" fmla="*/ 1018 h 544917"/>
                    <a:gd name="connsiteX2" fmla="*/ 760726 w 760137"/>
                    <a:gd name="connsiteY2" fmla="*/ 545936 h 544917"/>
                    <a:gd name="connsiteX3" fmla="*/ 588 w 760137"/>
                    <a:gd name="connsiteY3" fmla="*/ 545936 h 54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0137" h="544917">
                      <a:moveTo>
                        <a:pt x="588" y="1018"/>
                      </a:moveTo>
                      <a:lnTo>
                        <a:pt x="760726" y="1018"/>
                      </a:lnTo>
                      <a:lnTo>
                        <a:pt x="760726" y="545936"/>
                      </a:lnTo>
                      <a:lnTo>
                        <a:pt x="588" y="54593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698" name="Picture 1697">
                  <a:extLst>
                    <a:ext uri="{FF2B5EF4-FFF2-40B4-BE49-F238E27FC236}">
                      <a16:creationId xmlns:a16="http://schemas.microsoft.com/office/drawing/2014/main" id="{7A186442-0506-4EFA-BB6E-C6B223965B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06369" y="3426301"/>
                  <a:ext cx="613604" cy="531180"/>
                </a:xfrm>
                <a:custGeom>
                  <a:avLst/>
                  <a:gdLst>
                    <a:gd name="connsiteX0" fmla="*/ 639 w 613604"/>
                    <a:gd name="connsiteY0" fmla="*/ 1006 h 531180"/>
                    <a:gd name="connsiteX1" fmla="*/ 614244 w 613604"/>
                    <a:gd name="connsiteY1" fmla="*/ 1006 h 531180"/>
                    <a:gd name="connsiteX2" fmla="*/ 614244 w 613604"/>
                    <a:gd name="connsiteY2" fmla="*/ 532186 h 531180"/>
                    <a:gd name="connsiteX3" fmla="*/ 639 w 613604"/>
                    <a:gd name="connsiteY3" fmla="*/ 532186 h 531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3604" h="531180">
                      <a:moveTo>
                        <a:pt x="639" y="1006"/>
                      </a:moveTo>
                      <a:lnTo>
                        <a:pt x="614244" y="1006"/>
                      </a:lnTo>
                      <a:lnTo>
                        <a:pt x="614244" y="532186"/>
                      </a:lnTo>
                      <a:lnTo>
                        <a:pt x="639" y="53218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699" name="Graphic 4">
                  <a:extLst>
                    <a:ext uri="{FF2B5EF4-FFF2-40B4-BE49-F238E27FC236}">
                      <a16:creationId xmlns:a16="http://schemas.microsoft.com/office/drawing/2014/main" id="{E78A6B35-4F7C-439F-87FD-46B25F0E57B8}"/>
                    </a:ext>
                  </a:extLst>
                </p:cNvPr>
                <p:cNvGrpSpPr/>
                <p:nvPr/>
              </p:nvGrpSpPr>
              <p:grpSpPr>
                <a:xfrm>
                  <a:off x="8945966" y="3252294"/>
                  <a:ext cx="406296" cy="636500"/>
                  <a:chOff x="8945966" y="3252294"/>
                  <a:chExt cx="406296" cy="636500"/>
                </a:xfrm>
                <a:solidFill>
                  <a:srgbClr val="EDCBC3">
                    <a:alpha val="26000"/>
                  </a:srgbClr>
                </a:solidFill>
              </p:grpSpPr>
              <p:pic>
                <p:nvPicPr>
                  <p:cNvPr id="1700" name="Picture 1699">
                    <a:extLst>
                      <a:ext uri="{FF2B5EF4-FFF2-40B4-BE49-F238E27FC236}">
                        <a16:creationId xmlns:a16="http://schemas.microsoft.com/office/drawing/2014/main" id="{A2758831-B696-4405-8D76-A6AED670C9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945966" y="3252294"/>
                    <a:ext cx="402964" cy="636500"/>
                  </a:xfrm>
                  <a:custGeom>
                    <a:avLst/>
                    <a:gdLst>
                      <a:gd name="connsiteX0" fmla="*/ 735 w 402964"/>
                      <a:gd name="connsiteY0" fmla="*/ 968 h 636500"/>
                      <a:gd name="connsiteX1" fmla="*/ 403700 w 402964"/>
                      <a:gd name="connsiteY1" fmla="*/ 968 h 636500"/>
                      <a:gd name="connsiteX2" fmla="*/ 403700 w 402964"/>
                      <a:gd name="connsiteY2" fmla="*/ 637469 h 636500"/>
                      <a:gd name="connsiteX3" fmla="*/ 735 w 402964"/>
                      <a:gd name="connsiteY3" fmla="*/ 637469 h 636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2964" h="636500">
                        <a:moveTo>
                          <a:pt x="735" y="968"/>
                        </a:moveTo>
                        <a:lnTo>
                          <a:pt x="403700" y="968"/>
                        </a:lnTo>
                        <a:lnTo>
                          <a:pt x="403700" y="637469"/>
                        </a:lnTo>
                        <a:lnTo>
                          <a:pt x="735" y="63746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EB05E056-7BAC-4800-83B2-C68095ED791D}"/>
                      </a:ext>
                    </a:extLst>
                  </p:cNvPr>
                  <p:cNvSpPr/>
                  <p:nvPr/>
                </p:nvSpPr>
                <p:spPr>
                  <a:xfrm>
                    <a:off x="8952863" y="3307629"/>
                    <a:ext cx="243940" cy="472399"/>
                  </a:xfrm>
                  <a:custGeom>
                    <a:avLst/>
                    <a:gdLst>
                      <a:gd name="connsiteX0" fmla="*/ 157728 w 243940"/>
                      <a:gd name="connsiteY0" fmla="*/ 31844 h 472399"/>
                      <a:gd name="connsiteX1" fmla="*/ 131902 w 243940"/>
                      <a:gd name="connsiteY1" fmla="*/ 19 h 472399"/>
                      <a:gd name="connsiteX2" fmla="*/ 110609 w 243940"/>
                      <a:gd name="connsiteY2" fmla="*/ 9681 h 472399"/>
                      <a:gd name="connsiteX3" fmla="*/ 23 w 243940"/>
                      <a:gd name="connsiteY3" fmla="*/ 245003 h 472399"/>
                      <a:gd name="connsiteX4" fmla="*/ 67153 w 243940"/>
                      <a:gd name="connsiteY4" fmla="*/ 166471 h 472399"/>
                      <a:gd name="connsiteX5" fmla="*/ 97238 w 243940"/>
                      <a:gd name="connsiteY5" fmla="*/ 149253 h 472399"/>
                      <a:gd name="connsiteX6" fmla="*/ 135703 w 243940"/>
                      <a:gd name="connsiteY6" fmla="*/ 176453 h 472399"/>
                      <a:gd name="connsiteX7" fmla="*/ 208878 w 243940"/>
                      <a:gd name="connsiteY7" fmla="*/ 331091 h 472399"/>
                      <a:gd name="connsiteX8" fmla="*/ 201001 w 243940"/>
                      <a:gd name="connsiteY8" fmla="*/ 471395 h 472399"/>
                      <a:gd name="connsiteX9" fmla="*/ 157728 w 243940"/>
                      <a:gd name="connsiteY9" fmla="*/ 31844 h 472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3940" h="472399">
                        <a:moveTo>
                          <a:pt x="157728" y="31844"/>
                        </a:moveTo>
                        <a:cubicBezTo>
                          <a:pt x="153836" y="17694"/>
                          <a:pt x="146555" y="660"/>
                          <a:pt x="131902" y="19"/>
                        </a:cubicBezTo>
                        <a:cubicBezTo>
                          <a:pt x="123934" y="-347"/>
                          <a:pt x="116837" y="4644"/>
                          <a:pt x="110609" y="9681"/>
                        </a:cubicBezTo>
                        <a:cubicBezTo>
                          <a:pt x="40823" y="66050"/>
                          <a:pt x="-1122" y="155343"/>
                          <a:pt x="23" y="245003"/>
                        </a:cubicBezTo>
                        <a:cubicBezTo>
                          <a:pt x="19942" y="216841"/>
                          <a:pt x="42472" y="190557"/>
                          <a:pt x="67153" y="166471"/>
                        </a:cubicBezTo>
                        <a:cubicBezTo>
                          <a:pt x="75625" y="158228"/>
                          <a:pt x="85424" y="149757"/>
                          <a:pt x="97238" y="149253"/>
                        </a:cubicBezTo>
                        <a:cubicBezTo>
                          <a:pt x="113631" y="148520"/>
                          <a:pt x="126224" y="163036"/>
                          <a:pt x="135703" y="176453"/>
                        </a:cubicBezTo>
                        <a:cubicBezTo>
                          <a:pt x="168535" y="223023"/>
                          <a:pt x="197475" y="274676"/>
                          <a:pt x="208878" y="331091"/>
                        </a:cubicBezTo>
                        <a:cubicBezTo>
                          <a:pt x="219181" y="381874"/>
                          <a:pt x="203154" y="423635"/>
                          <a:pt x="201001" y="471395"/>
                        </a:cubicBezTo>
                        <a:cubicBezTo>
                          <a:pt x="313419" y="495436"/>
                          <a:pt x="171100" y="80475"/>
                          <a:pt x="157728" y="31844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EE2B0B37-E10B-4005-9074-6B5FF92AC804}"/>
                      </a:ext>
                    </a:extLst>
                  </p:cNvPr>
                  <p:cNvSpPr/>
                  <p:nvPr/>
                </p:nvSpPr>
                <p:spPr>
                  <a:xfrm>
                    <a:off x="8957877" y="3312461"/>
                    <a:ext cx="253390" cy="560299"/>
                  </a:xfrm>
                  <a:custGeom>
                    <a:avLst/>
                    <a:gdLst>
                      <a:gd name="connsiteX0" fmla="*/ 9982 w 253390"/>
                      <a:gd name="connsiteY0" fmla="*/ 127937 h 560299"/>
                      <a:gd name="connsiteX1" fmla="*/ 23582 w 253390"/>
                      <a:gd name="connsiteY1" fmla="*/ 74132 h 560299"/>
                      <a:gd name="connsiteX2" fmla="*/ 105732 w 253390"/>
                      <a:gd name="connsiteY2" fmla="*/ 5994 h 560299"/>
                      <a:gd name="connsiteX3" fmla="*/ 131330 w 253390"/>
                      <a:gd name="connsiteY3" fmla="*/ 1736 h 560299"/>
                      <a:gd name="connsiteX4" fmla="*/ 142365 w 253390"/>
                      <a:gd name="connsiteY4" fmla="*/ 17396 h 560299"/>
                      <a:gd name="connsiteX5" fmla="*/ 244435 w 253390"/>
                      <a:gd name="connsiteY5" fmla="*/ 362388 h 560299"/>
                      <a:gd name="connsiteX6" fmla="*/ 251441 w 253390"/>
                      <a:gd name="connsiteY6" fmla="*/ 437029 h 560299"/>
                      <a:gd name="connsiteX7" fmla="*/ 219158 w 253390"/>
                      <a:gd name="connsiteY7" fmla="*/ 494497 h 560299"/>
                      <a:gd name="connsiteX8" fmla="*/ 132383 w 253390"/>
                      <a:gd name="connsiteY8" fmla="*/ 560299 h 560299"/>
                      <a:gd name="connsiteX9" fmla="*/ 220028 w 253390"/>
                      <a:gd name="connsiteY9" fmla="*/ 422146 h 560299"/>
                      <a:gd name="connsiteX10" fmla="*/ 198506 w 253390"/>
                      <a:gd name="connsiteY10" fmla="*/ 263159 h 560299"/>
                      <a:gd name="connsiteX11" fmla="*/ 109808 w 253390"/>
                      <a:gd name="connsiteY11" fmla="*/ 64928 h 560299"/>
                      <a:gd name="connsiteX12" fmla="*/ 96208 w 253390"/>
                      <a:gd name="connsiteY12" fmla="*/ 51969 h 560299"/>
                      <a:gd name="connsiteX13" fmla="*/ 69832 w 253390"/>
                      <a:gd name="connsiteY13" fmla="*/ 64928 h 560299"/>
                      <a:gd name="connsiteX14" fmla="*/ 0 w 253390"/>
                      <a:gd name="connsiteY14" fmla="*/ 197723 h 560299"/>
                      <a:gd name="connsiteX15" fmla="*/ 9982 w 253390"/>
                      <a:gd name="connsiteY15" fmla="*/ 127937 h 560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53390" h="560299">
                        <a:moveTo>
                          <a:pt x="9982" y="127937"/>
                        </a:moveTo>
                        <a:cubicBezTo>
                          <a:pt x="12593" y="109528"/>
                          <a:pt x="15294" y="90754"/>
                          <a:pt x="23582" y="74132"/>
                        </a:cubicBezTo>
                        <a:cubicBezTo>
                          <a:pt x="39701" y="41711"/>
                          <a:pt x="73724" y="22845"/>
                          <a:pt x="105732" y="5994"/>
                        </a:cubicBezTo>
                        <a:cubicBezTo>
                          <a:pt x="113700" y="1781"/>
                          <a:pt x="123362" y="-2477"/>
                          <a:pt x="131330" y="1736"/>
                        </a:cubicBezTo>
                        <a:cubicBezTo>
                          <a:pt x="137099" y="4758"/>
                          <a:pt x="139984" y="11306"/>
                          <a:pt x="142365" y="17396"/>
                        </a:cubicBezTo>
                        <a:cubicBezTo>
                          <a:pt x="186554" y="128990"/>
                          <a:pt x="215540" y="245895"/>
                          <a:pt x="244435" y="362388"/>
                        </a:cubicBezTo>
                        <a:cubicBezTo>
                          <a:pt x="250525" y="386887"/>
                          <a:pt x="256615" y="412347"/>
                          <a:pt x="251441" y="437029"/>
                        </a:cubicBezTo>
                        <a:cubicBezTo>
                          <a:pt x="246861" y="458779"/>
                          <a:pt x="233903" y="477829"/>
                          <a:pt x="219158" y="494497"/>
                        </a:cubicBezTo>
                        <a:cubicBezTo>
                          <a:pt x="194934" y="521880"/>
                          <a:pt x="165261" y="544363"/>
                          <a:pt x="132383" y="560299"/>
                        </a:cubicBezTo>
                        <a:cubicBezTo>
                          <a:pt x="169565" y="519499"/>
                          <a:pt x="208122" y="476043"/>
                          <a:pt x="220028" y="422146"/>
                        </a:cubicBezTo>
                        <a:cubicBezTo>
                          <a:pt x="231704" y="369257"/>
                          <a:pt x="215815" y="314491"/>
                          <a:pt x="198506" y="263159"/>
                        </a:cubicBezTo>
                        <a:cubicBezTo>
                          <a:pt x="175335" y="194380"/>
                          <a:pt x="149051" y="126013"/>
                          <a:pt x="109808" y="64928"/>
                        </a:cubicBezTo>
                        <a:cubicBezTo>
                          <a:pt x="106328" y="59524"/>
                          <a:pt x="102298" y="53846"/>
                          <a:pt x="96208" y="51969"/>
                        </a:cubicBezTo>
                        <a:cubicBezTo>
                          <a:pt x="86271" y="48901"/>
                          <a:pt x="76655" y="57097"/>
                          <a:pt x="69832" y="64928"/>
                        </a:cubicBezTo>
                        <a:cubicBezTo>
                          <a:pt x="37686" y="101652"/>
                          <a:pt x="8380" y="149046"/>
                          <a:pt x="0" y="197723"/>
                        </a:cubicBezTo>
                        <a:cubicBezTo>
                          <a:pt x="3480" y="174461"/>
                          <a:pt x="6686" y="151199"/>
                          <a:pt x="9982" y="12793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35ED6981-665E-4698-ACD9-6EF4F9A194FC}"/>
                      </a:ext>
                    </a:extLst>
                  </p:cNvPr>
                  <p:cNvSpPr/>
                  <p:nvPr/>
                </p:nvSpPr>
                <p:spPr>
                  <a:xfrm>
                    <a:off x="8956889" y="3356966"/>
                    <a:ext cx="197931" cy="516263"/>
                  </a:xfrm>
                  <a:custGeom>
                    <a:avLst/>
                    <a:gdLst>
                      <a:gd name="connsiteX0" fmla="*/ 15687 w 197931"/>
                      <a:gd name="connsiteY0" fmla="*/ 303597 h 516263"/>
                      <a:gd name="connsiteX1" fmla="*/ 86252 w 197931"/>
                      <a:gd name="connsiteY1" fmla="*/ 468355 h 516263"/>
                      <a:gd name="connsiteX2" fmla="*/ 110704 w 197931"/>
                      <a:gd name="connsiteY2" fmla="*/ 510391 h 516263"/>
                      <a:gd name="connsiteX3" fmla="*/ 180582 w 197931"/>
                      <a:gd name="connsiteY3" fmla="*/ 494180 h 516263"/>
                      <a:gd name="connsiteX4" fmla="*/ 196838 w 197931"/>
                      <a:gd name="connsiteY4" fmla="*/ 473071 h 516263"/>
                      <a:gd name="connsiteX5" fmla="*/ 177193 w 197931"/>
                      <a:gd name="connsiteY5" fmla="*/ 431676 h 516263"/>
                      <a:gd name="connsiteX6" fmla="*/ 135111 w 197931"/>
                      <a:gd name="connsiteY6" fmla="*/ 406765 h 516263"/>
                      <a:gd name="connsiteX7" fmla="*/ 95868 w 197931"/>
                      <a:gd name="connsiteY7" fmla="*/ 339268 h 516263"/>
                      <a:gd name="connsiteX8" fmla="*/ 71690 w 197931"/>
                      <a:gd name="connsiteY8" fmla="*/ 247365 h 516263"/>
                      <a:gd name="connsiteX9" fmla="*/ 72697 w 197931"/>
                      <a:gd name="connsiteY9" fmla="*/ 183853 h 516263"/>
                      <a:gd name="connsiteX10" fmla="*/ 85610 w 197931"/>
                      <a:gd name="connsiteY10" fmla="*/ 0 h 516263"/>
                      <a:gd name="connsiteX11" fmla="*/ 13672 w 197931"/>
                      <a:gd name="connsiteY11" fmla="*/ 141908 h 516263"/>
                      <a:gd name="connsiteX12" fmla="*/ 15687 w 197931"/>
                      <a:gd name="connsiteY12" fmla="*/ 303597 h 516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31" h="516263">
                        <a:moveTo>
                          <a:pt x="15687" y="303597"/>
                        </a:moveTo>
                        <a:cubicBezTo>
                          <a:pt x="35377" y="360058"/>
                          <a:pt x="67019" y="411756"/>
                          <a:pt x="86252" y="468355"/>
                        </a:cubicBezTo>
                        <a:cubicBezTo>
                          <a:pt x="91563" y="484015"/>
                          <a:pt x="96875" y="501324"/>
                          <a:pt x="110704" y="510391"/>
                        </a:cubicBezTo>
                        <a:cubicBezTo>
                          <a:pt x="132226" y="524494"/>
                          <a:pt x="161029" y="510849"/>
                          <a:pt x="180582" y="494180"/>
                        </a:cubicBezTo>
                        <a:cubicBezTo>
                          <a:pt x="187450" y="488365"/>
                          <a:pt x="194228" y="481725"/>
                          <a:pt x="196838" y="473071"/>
                        </a:cubicBezTo>
                        <a:cubicBezTo>
                          <a:pt x="201508" y="457410"/>
                          <a:pt x="190519" y="441108"/>
                          <a:pt x="177193" y="431676"/>
                        </a:cubicBezTo>
                        <a:cubicBezTo>
                          <a:pt x="163868" y="422242"/>
                          <a:pt x="147932" y="416885"/>
                          <a:pt x="135111" y="406765"/>
                        </a:cubicBezTo>
                        <a:cubicBezTo>
                          <a:pt x="114368" y="390418"/>
                          <a:pt x="104660" y="364179"/>
                          <a:pt x="95868" y="339268"/>
                        </a:cubicBezTo>
                        <a:cubicBezTo>
                          <a:pt x="85290" y="309321"/>
                          <a:pt x="74666" y="278961"/>
                          <a:pt x="71690" y="247365"/>
                        </a:cubicBezTo>
                        <a:cubicBezTo>
                          <a:pt x="69721" y="226255"/>
                          <a:pt x="71186" y="205008"/>
                          <a:pt x="72697" y="183853"/>
                        </a:cubicBezTo>
                        <a:cubicBezTo>
                          <a:pt x="77002" y="122583"/>
                          <a:pt x="81306" y="61269"/>
                          <a:pt x="85610" y="0"/>
                        </a:cubicBezTo>
                        <a:cubicBezTo>
                          <a:pt x="82954" y="37503"/>
                          <a:pt x="28280" y="102847"/>
                          <a:pt x="13672" y="141908"/>
                        </a:cubicBezTo>
                        <a:cubicBezTo>
                          <a:pt x="-6430" y="195804"/>
                          <a:pt x="-3179" y="249426"/>
                          <a:pt x="15687" y="303597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27F896BB-31AA-4747-86F6-714D6771C5B9}"/>
                      </a:ext>
                    </a:extLst>
                  </p:cNvPr>
                  <p:cNvSpPr/>
                  <p:nvPr/>
                </p:nvSpPr>
                <p:spPr>
                  <a:xfrm>
                    <a:off x="9125748" y="3267214"/>
                    <a:ext cx="226514" cy="575094"/>
                  </a:xfrm>
                  <a:custGeom>
                    <a:avLst/>
                    <a:gdLst>
                      <a:gd name="connsiteX0" fmla="*/ 129498 w 226514"/>
                      <a:gd name="connsiteY0" fmla="*/ 469133 h 575094"/>
                      <a:gd name="connsiteX1" fmla="*/ 167551 w 226514"/>
                      <a:gd name="connsiteY1" fmla="*/ 400629 h 575094"/>
                      <a:gd name="connsiteX2" fmla="*/ 161232 w 226514"/>
                      <a:gd name="connsiteY2" fmla="*/ 324798 h 575094"/>
                      <a:gd name="connsiteX3" fmla="*/ 122401 w 226514"/>
                      <a:gd name="connsiteY3" fmla="*/ 272596 h 575094"/>
                      <a:gd name="connsiteX4" fmla="*/ 121759 w 226514"/>
                      <a:gd name="connsiteY4" fmla="*/ 235414 h 575094"/>
                      <a:gd name="connsiteX5" fmla="*/ 113975 w 226514"/>
                      <a:gd name="connsiteY5" fmla="*/ 171626 h 575094"/>
                      <a:gd name="connsiteX6" fmla="*/ 81371 w 226514"/>
                      <a:gd name="connsiteY6" fmla="*/ 67817 h 575094"/>
                      <a:gd name="connsiteX7" fmla="*/ 0 w 226514"/>
                      <a:gd name="connsiteY7" fmla="*/ 0 h 575094"/>
                      <a:gd name="connsiteX8" fmla="*/ 125377 w 226514"/>
                      <a:gd name="connsiteY8" fmla="*/ 78898 h 575094"/>
                      <a:gd name="connsiteX9" fmla="*/ 169566 w 226514"/>
                      <a:gd name="connsiteY9" fmla="*/ 175793 h 575094"/>
                      <a:gd name="connsiteX10" fmla="*/ 211969 w 226514"/>
                      <a:gd name="connsiteY10" fmla="*/ 297599 h 575094"/>
                      <a:gd name="connsiteX11" fmla="*/ 226072 w 226514"/>
                      <a:gd name="connsiteY11" fmla="*/ 370681 h 575094"/>
                      <a:gd name="connsiteX12" fmla="*/ 193973 w 226514"/>
                      <a:gd name="connsiteY12" fmla="*/ 441154 h 575094"/>
                      <a:gd name="connsiteX13" fmla="*/ 42311 w 226514"/>
                      <a:gd name="connsiteY13" fmla="*/ 575094 h 575094"/>
                      <a:gd name="connsiteX14" fmla="*/ 129498 w 226514"/>
                      <a:gd name="connsiteY14" fmla="*/ 469133 h 57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6514" h="575094">
                        <a:moveTo>
                          <a:pt x="129498" y="469133"/>
                        </a:moveTo>
                        <a:cubicBezTo>
                          <a:pt x="144426" y="447565"/>
                          <a:pt x="159537" y="425585"/>
                          <a:pt x="167551" y="400629"/>
                        </a:cubicBezTo>
                        <a:cubicBezTo>
                          <a:pt x="175564" y="375673"/>
                          <a:pt x="175519" y="346778"/>
                          <a:pt x="161232" y="324798"/>
                        </a:cubicBezTo>
                        <a:cubicBezTo>
                          <a:pt x="149326" y="306436"/>
                          <a:pt x="128308" y="293661"/>
                          <a:pt x="122401" y="272596"/>
                        </a:cubicBezTo>
                        <a:cubicBezTo>
                          <a:pt x="119058" y="260599"/>
                          <a:pt x="121256" y="247869"/>
                          <a:pt x="121759" y="235414"/>
                        </a:cubicBezTo>
                        <a:cubicBezTo>
                          <a:pt x="122630" y="213938"/>
                          <a:pt x="118325" y="192644"/>
                          <a:pt x="113975" y="171626"/>
                        </a:cubicBezTo>
                        <a:cubicBezTo>
                          <a:pt x="106603" y="135955"/>
                          <a:pt x="98772" y="99825"/>
                          <a:pt x="81371" y="67817"/>
                        </a:cubicBezTo>
                        <a:cubicBezTo>
                          <a:pt x="64017" y="35809"/>
                          <a:pt x="35488" y="8013"/>
                          <a:pt x="0" y="0"/>
                        </a:cubicBezTo>
                        <a:cubicBezTo>
                          <a:pt x="50004" y="8380"/>
                          <a:pt x="96208" y="37457"/>
                          <a:pt x="125377" y="78898"/>
                        </a:cubicBezTo>
                        <a:cubicBezTo>
                          <a:pt x="145892" y="108022"/>
                          <a:pt x="157843" y="142182"/>
                          <a:pt x="169566" y="175793"/>
                        </a:cubicBezTo>
                        <a:cubicBezTo>
                          <a:pt x="183715" y="216410"/>
                          <a:pt x="197819" y="257027"/>
                          <a:pt x="211969" y="297599"/>
                        </a:cubicBezTo>
                        <a:cubicBezTo>
                          <a:pt x="220211" y="321227"/>
                          <a:pt x="228545" y="345771"/>
                          <a:pt x="226072" y="370681"/>
                        </a:cubicBezTo>
                        <a:cubicBezTo>
                          <a:pt x="223508" y="396691"/>
                          <a:pt x="209404" y="420045"/>
                          <a:pt x="193973" y="441154"/>
                        </a:cubicBezTo>
                        <a:cubicBezTo>
                          <a:pt x="156378" y="492578"/>
                          <a:pt x="102435" y="550916"/>
                          <a:pt x="42311" y="575094"/>
                        </a:cubicBezTo>
                        <a:cubicBezTo>
                          <a:pt x="75419" y="542765"/>
                          <a:pt x="103168" y="507231"/>
                          <a:pt x="129498" y="469133"/>
                        </a:cubicBezTo>
                        <a:close/>
                      </a:path>
                    </a:pathLst>
                  </a:custGeom>
                  <a:solidFill>
                    <a:srgbClr val="EDCBC3">
                      <a:alpha val="26000"/>
                    </a:srgbClr>
                  </a:solidFill>
                  <a:ln w="45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1624" name="Graphic 3512">
                <a:extLst>
                  <a:ext uri="{FF2B5EF4-FFF2-40B4-BE49-F238E27FC236}">
                    <a16:creationId xmlns:a16="http://schemas.microsoft.com/office/drawing/2014/main" id="{415688EB-22F2-4E9C-99D3-EA87A0D48EF5}"/>
                  </a:ext>
                </a:extLst>
              </p:cNvPr>
              <p:cNvGrpSpPr/>
              <p:nvPr/>
            </p:nvGrpSpPr>
            <p:grpSpPr>
              <a:xfrm flipH="1">
                <a:off x="1626091" y="3647476"/>
                <a:ext cx="1357238" cy="1381344"/>
                <a:chOff x="4692675" y="4122640"/>
                <a:chExt cx="2271848" cy="2312200"/>
              </a:xfrm>
            </p:grpSpPr>
            <p:grpSp>
              <p:nvGrpSpPr>
                <p:cNvPr id="1625" name="Graphic 3512">
                  <a:extLst>
                    <a:ext uri="{FF2B5EF4-FFF2-40B4-BE49-F238E27FC236}">
                      <a16:creationId xmlns:a16="http://schemas.microsoft.com/office/drawing/2014/main" id="{D1DE6E52-73A4-4C49-967F-4ADB95D91C35}"/>
                    </a:ext>
                  </a:extLst>
                </p:cNvPr>
                <p:cNvGrpSpPr/>
                <p:nvPr/>
              </p:nvGrpSpPr>
              <p:grpSpPr>
                <a:xfrm>
                  <a:off x="4692675" y="4122640"/>
                  <a:ext cx="2271848" cy="2312200"/>
                  <a:chOff x="4692675" y="4122640"/>
                  <a:chExt cx="2271848" cy="2312200"/>
                </a:xfrm>
                <a:solidFill>
                  <a:srgbClr val="938F50"/>
                </a:solidFill>
              </p:grpSpPr>
              <p:pic>
                <p:nvPicPr>
                  <p:cNvPr id="1644" name="Picture 1643">
                    <a:extLst>
                      <a:ext uri="{FF2B5EF4-FFF2-40B4-BE49-F238E27FC236}">
                        <a16:creationId xmlns:a16="http://schemas.microsoft.com/office/drawing/2014/main" id="{9416DBCD-1506-4955-9504-30858274EC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870969" y="4199310"/>
                    <a:ext cx="492301" cy="952319"/>
                  </a:xfrm>
                  <a:custGeom>
                    <a:avLst/>
                    <a:gdLst>
                      <a:gd name="connsiteX0" fmla="*/ 291 w 492301"/>
                      <a:gd name="connsiteY0" fmla="*/ 19 h 952319"/>
                      <a:gd name="connsiteX1" fmla="*/ 492592 w 492301"/>
                      <a:gd name="connsiteY1" fmla="*/ 19 h 952319"/>
                      <a:gd name="connsiteX2" fmla="*/ 492592 w 492301"/>
                      <a:gd name="connsiteY2" fmla="*/ 952339 h 952319"/>
                      <a:gd name="connsiteX3" fmla="*/ 291 w 492301"/>
                      <a:gd name="connsiteY3" fmla="*/ 952339 h 952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2301" h="952319">
                        <a:moveTo>
                          <a:pt x="291" y="19"/>
                        </a:moveTo>
                        <a:lnTo>
                          <a:pt x="492592" y="19"/>
                        </a:lnTo>
                        <a:lnTo>
                          <a:pt x="492592" y="952339"/>
                        </a:lnTo>
                        <a:lnTo>
                          <a:pt x="291" y="95233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5" name="Picture 1644">
                    <a:extLst>
                      <a:ext uri="{FF2B5EF4-FFF2-40B4-BE49-F238E27FC236}">
                        <a16:creationId xmlns:a16="http://schemas.microsoft.com/office/drawing/2014/main" id="{8C6C4F19-62BE-4956-828E-30F9B5B58E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184976" y="5760953"/>
                    <a:ext cx="464054" cy="568970"/>
                  </a:xfrm>
                  <a:custGeom>
                    <a:avLst/>
                    <a:gdLst>
                      <a:gd name="connsiteX0" fmla="*/ 121 w 464054"/>
                      <a:gd name="connsiteY0" fmla="*/ 406 h 568970"/>
                      <a:gd name="connsiteX1" fmla="*/ 464176 w 464054"/>
                      <a:gd name="connsiteY1" fmla="*/ 406 h 568970"/>
                      <a:gd name="connsiteX2" fmla="*/ 464176 w 464054"/>
                      <a:gd name="connsiteY2" fmla="*/ 569377 h 568970"/>
                      <a:gd name="connsiteX3" fmla="*/ 121 w 464054"/>
                      <a:gd name="connsiteY3" fmla="*/ 569377 h 568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4054" h="568970">
                        <a:moveTo>
                          <a:pt x="121" y="406"/>
                        </a:moveTo>
                        <a:lnTo>
                          <a:pt x="464176" y="406"/>
                        </a:lnTo>
                        <a:lnTo>
                          <a:pt x="464176" y="569377"/>
                        </a:lnTo>
                        <a:lnTo>
                          <a:pt x="121" y="56937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6" name="Picture 1645">
                    <a:extLst>
                      <a:ext uri="{FF2B5EF4-FFF2-40B4-BE49-F238E27FC236}">
                        <a16:creationId xmlns:a16="http://schemas.microsoft.com/office/drawing/2014/main" id="{8857E341-B04C-40B4-B38E-0E3F74BC2C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556219" y="5672177"/>
                    <a:ext cx="532653" cy="762662"/>
                  </a:xfrm>
                  <a:custGeom>
                    <a:avLst/>
                    <a:gdLst>
                      <a:gd name="connsiteX0" fmla="*/ 213 w 532653"/>
                      <a:gd name="connsiteY0" fmla="*/ 384 h 762662"/>
                      <a:gd name="connsiteX1" fmla="*/ 532867 w 532653"/>
                      <a:gd name="connsiteY1" fmla="*/ 384 h 762662"/>
                      <a:gd name="connsiteX2" fmla="*/ 532867 w 532653"/>
                      <a:gd name="connsiteY2" fmla="*/ 763047 h 762662"/>
                      <a:gd name="connsiteX3" fmla="*/ 213 w 532653"/>
                      <a:gd name="connsiteY3" fmla="*/ 763047 h 76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2653" h="762662">
                        <a:moveTo>
                          <a:pt x="213" y="384"/>
                        </a:moveTo>
                        <a:lnTo>
                          <a:pt x="532867" y="384"/>
                        </a:lnTo>
                        <a:lnTo>
                          <a:pt x="532867" y="763047"/>
                        </a:lnTo>
                        <a:lnTo>
                          <a:pt x="213" y="76304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7" name="Picture 1646">
                    <a:extLst>
                      <a:ext uri="{FF2B5EF4-FFF2-40B4-BE49-F238E27FC236}">
                        <a16:creationId xmlns:a16="http://schemas.microsoft.com/office/drawing/2014/main" id="{A3E4FB43-41B1-4B35-9878-C5BF885395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4995319" y="5490591"/>
                    <a:ext cx="657746" cy="685993"/>
                  </a:xfrm>
                  <a:custGeom>
                    <a:avLst/>
                    <a:gdLst>
                      <a:gd name="connsiteX0" fmla="*/ 74 w 657746"/>
                      <a:gd name="connsiteY0" fmla="*/ 339 h 685993"/>
                      <a:gd name="connsiteX1" fmla="*/ 657821 w 657746"/>
                      <a:gd name="connsiteY1" fmla="*/ 339 h 685993"/>
                      <a:gd name="connsiteX2" fmla="*/ 657821 w 657746"/>
                      <a:gd name="connsiteY2" fmla="*/ 686332 h 685993"/>
                      <a:gd name="connsiteX3" fmla="*/ 74 w 657746"/>
                      <a:gd name="connsiteY3" fmla="*/ 686332 h 68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746" h="685993">
                        <a:moveTo>
                          <a:pt x="74" y="339"/>
                        </a:moveTo>
                        <a:lnTo>
                          <a:pt x="657821" y="339"/>
                        </a:lnTo>
                        <a:lnTo>
                          <a:pt x="657821" y="686332"/>
                        </a:lnTo>
                        <a:lnTo>
                          <a:pt x="74" y="6863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8" name="Picture 1647">
                    <a:extLst>
                      <a:ext uri="{FF2B5EF4-FFF2-40B4-BE49-F238E27FC236}">
                        <a16:creationId xmlns:a16="http://schemas.microsoft.com/office/drawing/2014/main" id="{7104FD1C-2468-4A04-8DB8-BEE5214675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092165" y="5506732"/>
                    <a:ext cx="645640" cy="548794"/>
                  </a:xfrm>
                  <a:custGeom>
                    <a:avLst/>
                    <a:gdLst>
                      <a:gd name="connsiteX0" fmla="*/ 98 w 645640"/>
                      <a:gd name="connsiteY0" fmla="*/ 343 h 548794"/>
                      <a:gd name="connsiteX1" fmla="*/ 645739 w 645640"/>
                      <a:gd name="connsiteY1" fmla="*/ 343 h 548794"/>
                      <a:gd name="connsiteX2" fmla="*/ 645739 w 645640"/>
                      <a:gd name="connsiteY2" fmla="*/ 549137 h 548794"/>
                      <a:gd name="connsiteX3" fmla="*/ 98 w 645640"/>
                      <a:gd name="connsiteY3" fmla="*/ 549137 h 548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5640" h="548794">
                        <a:moveTo>
                          <a:pt x="98" y="343"/>
                        </a:moveTo>
                        <a:lnTo>
                          <a:pt x="645739" y="343"/>
                        </a:lnTo>
                        <a:lnTo>
                          <a:pt x="645739" y="549137"/>
                        </a:lnTo>
                        <a:lnTo>
                          <a:pt x="98" y="549137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49" name="Picture 1648">
                    <a:extLst>
                      <a:ext uri="{FF2B5EF4-FFF2-40B4-BE49-F238E27FC236}">
                        <a16:creationId xmlns:a16="http://schemas.microsoft.com/office/drawing/2014/main" id="{13E7A4F4-2D04-482B-839F-5D12AD4B6A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6193790" y="4853021"/>
                    <a:ext cx="746522" cy="387384"/>
                  </a:xfrm>
                  <a:custGeom>
                    <a:avLst/>
                    <a:gdLst>
                      <a:gd name="connsiteX0" fmla="*/ 371 w 746522"/>
                      <a:gd name="connsiteY0" fmla="*/ 181 h 387384"/>
                      <a:gd name="connsiteX1" fmla="*/ 746894 w 746522"/>
                      <a:gd name="connsiteY1" fmla="*/ 181 h 387384"/>
                      <a:gd name="connsiteX2" fmla="*/ 746894 w 746522"/>
                      <a:gd name="connsiteY2" fmla="*/ 387565 h 387384"/>
                      <a:gd name="connsiteX3" fmla="*/ 371 w 746522"/>
                      <a:gd name="connsiteY3" fmla="*/ 387565 h 38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6522" h="387384">
                        <a:moveTo>
                          <a:pt x="371" y="181"/>
                        </a:moveTo>
                        <a:lnTo>
                          <a:pt x="746894" y="181"/>
                        </a:lnTo>
                        <a:lnTo>
                          <a:pt x="746894" y="387565"/>
                        </a:lnTo>
                        <a:lnTo>
                          <a:pt x="371" y="38756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0" name="Picture 1649">
                    <a:extLst>
                      <a:ext uri="{FF2B5EF4-FFF2-40B4-BE49-F238E27FC236}">
                        <a16:creationId xmlns:a16="http://schemas.microsoft.com/office/drawing/2014/main" id="{0D303E16-17C6-4C53-99D0-A98B4035F5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6411693" y="4477742"/>
                    <a:ext cx="286503" cy="431772"/>
                  </a:xfrm>
                  <a:custGeom>
                    <a:avLst/>
                    <a:gdLst>
                      <a:gd name="connsiteX0" fmla="*/ 425 w 286503"/>
                      <a:gd name="connsiteY0" fmla="*/ 88 h 431772"/>
                      <a:gd name="connsiteX1" fmla="*/ 286928 w 286503"/>
                      <a:gd name="connsiteY1" fmla="*/ 88 h 431772"/>
                      <a:gd name="connsiteX2" fmla="*/ 286928 w 286503"/>
                      <a:gd name="connsiteY2" fmla="*/ 431860 h 431772"/>
                      <a:gd name="connsiteX3" fmla="*/ 425 w 286503"/>
                      <a:gd name="connsiteY3" fmla="*/ 431860 h 431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6503" h="431772">
                        <a:moveTo>
                          <a:pt x="425" y="88"/>
                        </a:moveTo>
                        <a:lnTo>
                          <a:pt x="286928" y="88"/>
                        </a:lnTo>
                        <a:lnTo>
                          <a:pt x="286928" y="431860"/>
                        </a:lnTo>
                        <a:lnTo>
                          <a:pt x="425" y="43186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1" name="Picture 1650">
                    <a:extLst>
                      <a:ext uri="{FF2B5EF4-FFF2-40B4-BE49-F238E27FC236}">
                        <a16:creationId xmlns:a16="http://schemas.microsoft.com/office/drawing/2014/main" id="{06F8B371-C151-437A-9CCC-8DF1E83092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6137296" y="5397780"/>
                    <a:ext cx="673887" cy="447913"/>
                  </a:xfrm>
                  <a:custGeom>
                    <a:avLst/>
                    <a:gdLst>
                      <a:gd name="connsiteX0" fmla="*/ 357 w 673887"/>
                      <a:gd name="connsiteY0" fmla="*/ 316 h 447913"/>
                      <a:gd name="connsiteX1" fmla="*/ 674245 w 673887"/>
                      <a:gd name="connsiteY1" fmla="*/ 316 h 447913"/>
                      <a:gd name="connsiteX2" fmla="*/ 674245 w 673887"/>
                      <a:gd name="connsiteY2" fmla="*/ 448229 h 447913"/>
                      <a:gd name="connsiteX3" fmla="*/ 357 w 673887"/>
                      <a:gd name="connsiteY3" fmla="*/ 448229 h 447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887" h="447913">
                        <a:moveTo>
                          <a:pt x="357" y="316"/>
                        </a:moveTo>
                        <a:lnTo>
                          <a:pt x="674245" y="316"/>
                        </a:lnTo>
                        <a:lnTo>
                          <a:pt x="674245" y="448229"/>
                        </a:lnTo>
                        <a:lnTo>
                          <a:pt x="357" y="4482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2" name="Picture 1651">
                    <a:extLst>
                      <a:ext uri="{FF2B5EF4-FFF2-40B4-BE49-F238E27FC236}">
                        <a16:creationId xmlns:a16="http://schemas.microsoft.com/office/drawing/2014/main" id="{0E066D72-EBC0-4081-877F-851A8E7181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939569" y="5478485"/>
                    <a:ext cx="706169" cy="706169"/>
                  </a:xfrm>
                  <a:custGeom>
                    <a:avLst/>
                    <a:gdLst>
                      <a:gd name="connsiteX0" fmla="*/ 308 w 706169"/>
                      <a:gd name="connsiteY0" fmla="*/ 336 h 706169"/>
                      <a:gd name="connsiteX1" fmla="*/ 706478 w 706169"/>
                      <a:gd name="connsiteY1" fmla="*/ 336 h 706169"/>
                      <a:gd name="connsiteX2" fmla="*/ 706478 w 706169"/>
                      <a:gd name="connsiteY2" fmla="*/ 706505 h 706169"/>
                      <a:gd name="connsiteX3" fmla="*/ 308 w 706169"/>
                      <a:gd name="connsiteY3" fmla="*/ 706505 h 706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6169" h="706169">
                        <a:moveTo>
                          <a:pt x="308" y="336"/>
                        </a:moveTo>
                        <a:lnTo>
                          <a:pt x="706478" y="336"/>
                        </a:lnTo>
                        <a:lnTo>
                          <a:pt x="706478" y="706505"/>
                        </a:lnTo>
                        <a:lnTo>
                          <a:pt x="308" y="70650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3" name="Picture 1652">
                    <a:extLst>
                      <a:ext uri="{FF2B5EF4-FFF2-40B4-BE49-F238E27FC236}">
                        <a16:creationId xmlns:a16="http://schemas.microsoft.com/office/drawing/2014/main" id="{F5389787-250D-4C41-945E-B09B0A6360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612713" y="5595508"/>
                    <a:ext cx="560900" cy="625464"/>
                  </a:xfrm>
                  <a:custGeom>
                    <a:avLst/>
                    <a:gdLst>
                      <a:gd name="connsiteX0" fmla="*/ 227 w 560900"/>
                      <a:gd name="connsiteY0" fmla="*/ 365 h 625464"/>
                      <a:gd name="connsiteX1" fmla="*/ 561128 w 560900"/>
                      <a:gd name="connsiteY1" fmla="*/ 365 h 625464"/>
                      <a:gd name="connsiteX2" fmla="*/ 561128 w 560900"/>
                      <a:gd name="connsiteY2" fmla="*/ 625829 h 625464"/>
                      <a:gd name="connsiteX3" fmla="*/ 227 w 560900"/>
                      <a:gd name="connsiteY3" fmla="*/ 625829 h 62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900" h="625464">
                        <a:moveTo>
                          <a:pt x="227" y="365"/>
                        </a:moveTo>
                        <a:lnTo>
                          <a:pt x="561128" y="365"/>
                        </a:lnTo>
                        <a:lnTo>
                          <a:pt x="561128" y="625829"/>
                        </a:lnTo>
                        <a:lnTo>
                          <a:pt x="227" y="625829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4" name="Picture 1653">
                    <a:extLst>
                      <a:ext uri="{FF2B5EF4-FFF2-40B4-BE49-F238E27FC236}">
                        <a16:creationId xmlns:a16="http://schemas.microsoft.com/office/drawing/2014/main" id="{092EEAA5-1F78-4017-AF71-46A53BC460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717630" y="5369534"/>
                    <a:ext cx="540724" cy="593182"/>
                  </a:xfrm>
                  <a:custGeom>
                    <a:avLst/>
                    <a:gdLst>
                      <a:gd name="connsiteX0" fmla="*/ 253 w 540724"/>
                      <a:gd name="connsiteY0" fmla="*/ 309 h 593182"/>
                      <a:gd name="connsiteX1" fmla="*/ 540978 w 540724"/>
                      <a:gd name="connsiteY1" fmla="*/ 309 h 593182"/>
                      <a:gd name="connsiteX2" fmla="*/ 540978 w 540724"/>
                      <a:gd name="connsiteY2" fmla="*/ 593491 h 593182"/>
                      <a:gd name="connsiteX3" fmla="*/ 253 w 540724"/>
                      <a:gd name="connsiteY3" fmla="*/ 593491 h 59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724" h="593182">
                        <a:moveTo>
                          <a:pt x="253" y="309"/>
                        </a:moveTo>
                        <a:lnTo>
                          <a:pt x="540978" y="309"/>
                        </a:lnTo>
                        <a:lnTo>
                          <a:pt x="540978" y="593491"/>
                        </a:lnTo>
                        <a:lnTo>
                          <a:pt x="253" y="59349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5" name="Picture 1654">
                    <a:extLst>
                      <a:ext uri="{FF2B5EF4-FFF2-40B4-BE49-F238E27FC236}">
                        <a16:creationId xmlns:a16="http://schemas.microsoft.com/office/drawing/2014/main" id="{7960A5FF-0E3F-4EE2-BF14-28C6060BFB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153437" y="5010396"/>
                    <a:ext cx="811086" cy="516512"/>
                  </a:xfrm>
                  <a:custGeom>
                    <a:avLst/>
                    <a:gdLst>
                      <a:gd name="connsiteX0" fmla="*/ 361 w 811086"/>
                      <a:gd name="connsiteY0" fmla="*/ 220 h 516512"/>
                      <a:gd name="connsiteX1" fmla="*/ 811448 w 811086"/>
                      <a:gd name="connsiteY1" fmla="*/ 220 h 516512"/>
                      <a:gd name="connsiteX2" fmla="*/ 811448 w 811086"/>
                      <a:gd name="connsiteY2" fmla="*/ 516732 h 516512"/>
                      <a:gd name="connsiteX3" fmla="*/ 361 w 811086"/>
                      <a:gd name="connsiteY3" fmla="*/ 516732 h 516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1086" h="516512">
                        <a:moveTo>
                          <a:pt x="361" y="220"/>
                        </a:moveTo>
                        <a:lnTo>
                          <a:pt x="811448" y="220"/>
                        </a:lnTo>
                        <a:lnTo>
                          <a:pt x="811448" y="516732"/>
                        </a:lnTo>
                        <a:lnTo>
                          <a:pt x="361" y="51673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6" name="Picture 1655">
                    <a:extLst>
                      <a:ext uri="{FF2B5EF4-FFF2-40B4-BE49-F238E27FC236}">
                        <a16:creationId xmlns:a16="http://schemas.microsoft.com/office/drawing/2014/main" id="{D3C4A892-F473-44F2-B0DA-1BF1E20D98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028344" y="4784422"/>
                    <a:ext cx="637570" cy="464054"/>
                  </a:xfrm>
                  <a:custGeom>
                    <a:avLst/>
                    <a:gdLst>
                      <a:gd name="connsiteX0" fmla="*/ 330 w 637570"/>
                      <a:gd name="connsiteY0" fmla="*/ 164 h 464054"/>
                      <a:gd name="connsiteX1" fmla="*/ 637901 w 637570"/>
                      <a:gd name="connsiteY1" fmla="*/ 164 h 464054"/>
                      <a:gd name="connsiteX2" fmla="*/ 637901 w 637570"/>
                      <a:gd name="connsiteY2" fmla="*/ 464218 h 464054"/>
                      <a:gd name="connsiteX3" fmla="*/ 330 w 637570"/>
                      <a:gd name="connsiteY3" fmla="*/ 464218 h 46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570" h="464054">
                        <a:moveTo>
                          <a:pt x="330" y="164"/>
                        </a:moveTo>
                        <a:lnTo>
                          <a:pt x="637901" y="164"/>
                        </a:lnTo>
                        <a:lnTo>
                          <a:pt x="637901" y="464218"/>
                        </a:lnTo>
                        <a:lnTo>
                          <a:pt x="330" y="46421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7" name="Picture 1656">
                    <a:extLst>
                      <a:ext uri="{FF2B5EF4-FFF2-40B4-BE49-F238E27FC236}">
                        <a16:creationId xmlns:a16="http://schemas.microsoft.com/office/drawing/2014/main" id="{C450A380-BD55-465D-BC2A-4701A08D6D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955710" y="5208123"/>
                    <a:ext cx="431772" cy="492300"/>
                  </a:xfrm>
                  <a:custGeom>
                    <a:avLst/>
                    <a:gdLst>
                      <a:gd name="connsiteX0" fmla="*/ 312 w 431772"/>
                      <a:gd name="connsiteY0" fmla="*/ 269 h 492300"/>
                      <a:gd name="connsiteX1" fmla="*/ 432085 w 431772"/>
                      <a:gd name="connsiteY1" fmla="*/ 269 h 492300"/>
                      <a:gd name="connsiteX2" fmla="*/ 432085 w 431772"/>
                      <a:gd name="connsiteY2" fmla="*/ 492570 h 492300"/>
                      <a:gd name="connsiteX3" fmla="*/ 312 w 431772"/>
                      <a:gd name="connsiteY3" fmla="*/ 492570 h 49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1772" h="492300">
                        <a:moveTo>
                          <a:pt x="312" y="269"/>
                        </a:moveTo>
                        <a:lnTo>
                          <a:pt x="432085" y="269"/>
                        </a:lnTo>
                        <a:lnTo>
                          <a:pt x="432085" y="492570"/>
                        </a:lnTo>
                        <a:lnTo>
                          <a:pt x="312" y="492570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8" name="Picture 1657">
                    <a:extLst>
                      <a:ext uri="{FF2B5EF4-FFF2-40B4-BE49-F238E27FC236}">
                        <a16:creationId xmlns:a16="http://schemas.microsoft.com/office/drawing/2014/main" id="{AC2AD108-2A72-4F89-9657-09EF5DE3EF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4692675" y="5151630"/>
                    <a:ext cx="827227" cy="500371"/>
                  </a:xfrm>
                  <a:custGeom>
                    <a:avLst/>
                    <a:gdLst>
                      <a:gd name="connsiteX0" fmla="*/ -1 w 827227"/>
                      <a:gd name="connsiteY0" fmla="*/ 255 h 500371"/>
                      <a:gd name="connsiteX1" fmla="*/ 827227 w 827227"/>
                      <a:gd name="connsiteY1" fmla="*/ 255 h 500371"/>
                      <a:gd name="connsiteX2" fmla="*/ 827227 w 827227"/>
                      <a:gd name="connsiteY2" fmla="*/ 500626 h 500371"/>
                      <a:gd name="connsiteX3" fmla="*/ -1 w 827227"/>
                      <a:gd name="connsiteY3" fmla="*/ 500626 h 500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227" h="500371">
                        <a:moveTo>
                          <a:pt x="-1" y="255"/>
                        </a:moveTo>
                        <a:lnTo>
                          <a:pt x="827227" y="255"/>
                        </a:lnTo>
                        <a:lnTo>
                          <a:pt x="827227" y="500626"/>
                        </a:lnTo>
                        <a:lnTo>
                          <a:pt x="-1" y="50062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59" name="Picture 1658">
                    <a:extLst>
                      <a:ext uri="{FF2B5EF4-FFF2-40B4-BE49-F238E27FC236}">
                        <a16:creationId xmlns:a16="http://schemas.microsoft.com/office/drawing/2014/main" id="{AE0E96A2-7C2F-4915-AFB4-0A87955065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902508" y="5208123"/>
                    <a:ext cx="790909" cy="355102"/>
                  </a:xfrm>
                  <a:custGeom>
                    <a:avLst/>
                    <a:gdLst>
                      <a:gd name="connsiteX0" fmla="*/ 51 w 790909"/>
                      <a:gd name="connsiteY0" fmla="*/ 269 h 355102"/>
                      <a:gd name="connsiteX1" fmla="*/ 790961 w 790909"/>
                      <a:gd name="connsiteY1" fmla="*/ 269 h 355102"/>
                      <a:gd name="connsiteX2" fmla="*/ 790961 w 790909"/>
                      <a:gd name="connsiteY2" fmla="*/ 355371 h 355102"/>
                      <a:gd name="connsiteX3" fmla="*/ 51 w 790909"/>
                      <a:gd name="connsiteY3" fmla="*/ 355371 h 355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909" h="355102">
                        <a:moveTo>
                          <a:pt x="51" y="269"/>
                        </a:moveTo>
                        <a:lnTo>
                          <a:pt x="790961" y="269"/>
                        </a:lnTo>
                        <a:lnTo>
                          <a:pt x="790961" y="355371"/>
                        </a:lnTo>
                        <a:lnTo>
                          <a:pt x="51" y="3553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0" name="Picture 1659">
                    <a:extLst>
                      <a:ext uri="{FF2B5EF4-FFF2-40B4-BE49-F238E27FC236}">
                        <a16:creationId xmlns:a16="http://schemas.microsoft.com/office/drawing/2014/main" id="{FE93632E-1128-4009-A220-BCBC487A01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918649" y="5401816"/>
                    <a:ext cx="758627" cy="165445"/>
                  </a:xfrm>
                  <a:custGeom>
                    <a:avLst/>
                    <a:gdLst>
                      <a:gd name="connsiteX0" fmla="*/ 55 w 758627"/>
                      <a:gd name="connsiteY0" fmla="*/ 317 h 165445"/>
                      <a:gd name="connsiteX1" fmla="*/ 758683 w 758627"/>
                      <a:gd name="connsiteY1" fmla="*/ 317 h 165445"/>
                      <a:gd name="connsiteX2" fmla="*/ 758683 w 758627"/>
                      <a:gd name="connsiteY2" fmla="*/ 165762 h 165445"/>
                      <a:gd name="connsiteX3" fmla="*/ 55 w 758627"/>
                      <a:gd name="connsiteY3" fmla="*/ 165762 h 165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7" h="165445">
                        <a:moveTo>
                          <a:pt x="55" y="317"/>
                        </a:moveTo>
                        <a:lnTo>
                          <a:pt x="758683" y="317"/>
                        </a:lnTo>
                        <a:lnTo>
                          <a:pt x="758683" y="165762"/>
                        </a:lnTo>
                        <a:lnTo>
                          <a:pt x="55" y="165762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1" name="Picture 1660">
                    <a:extLst>
                      <a:ext uri="{FF2B5EF4-FFF2-40B4-BE49-F238E27FC236}">
                        <a16:creationId xmlns:a16="http://schemas.microsoft.com/office/drawing/2014/main" id="{54135443-DA76-4C7F-907A-474384F0A9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910579" y="4606870"/>
                    <a:ext cx="516512" cy="738451"/>
                  </a:xfrm>
                  <a:custGeom>
                    <a:avLst/>
                    <a:gdLst>
                      <a:gd name="connsiteX0" fmla="*/ 53 w 516512"/>
                      <a:gd name="connsiteY0" fmla="*/ 120 h 738451"/>
                      <a:gd name="connsiteX1" fmla="*/ 516566 w 516512"/>
                      <a:gd name="connsiteY1" fmla="*/ 120 h 738451"/>
                      <a:gd name="connsiteX2" fmla="*/ 516566 w 516512"/>
                      <a:gd name="connsiteY2" fmla="*/ 738571 h 738451"/>
                      <a:gd name="connsiteX3" fmla="*/ 53 w 516512"/>
                      <a:gd name="connsiteY3" fmla="*/ 738571 h 738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512" h="738451">
                        <a:moveTo>
                          <a:pt x="53" y="120"/>
                        </a:moveTo>
                        <a:lnTo>
                          <a:pt x="516566" y="120"/>
                        </a:lnTo>
                        <a:lnTo>
                          <a:pt x="516566" y="738571"/>
                        </a:lnTo>
                        <a:lnTo>
                          <a:pt x="53" y="738571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2" name="Picture 1661">
                    <a:extLst>
                      <a:ext uri="{FF2B5EF4-FFF2-40B4-BE49-F238E27FC236}">
                        <a16:creationId xmlns:a16="http://schemas.microsoft.com/office/drawing/2014/main" id="{73953BBC-3325-452E-89E4-F5DDED2F32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039707" y="4356685"/>
                    <a:ext cx="468089" cy="1049165"/>
                  </a:xfrm>
                  <a:custGeom>
                    <a:avLst/>
                    <a:gdLst>
                      <a:gd name="connsiteX0" fmla="*/ 85 w 468089"/>
                      <a:gd name="connsiteY0" fmla="*/ 58 h 1049165"/>
                      <a:gd name="connsiteX1" fmla="*/ 468175 w 468089"/>
                      <a:gd name="connsiteY1" fmla="*/ 58 h 1049165"/>
                      <a:gd name="connsiteX2" fmla="*/ 468175 w 468089"/>
                      <a:gd name="connsiteY2" fmla="*/ 1049224 h 1049165"/>
                      <a:gd name="connsiteX3" fmla="*/ 85 w 468089"/>
                      <a:gd name="connsiteY3" fmla="*/ 1049224 h 104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089" h="1049165">
                        <a:moveTo>
                          <a:pt x="85" y="58"/>
                        </a:moveTo>
                        <a:lnTo>
                          <a:pt x="468175" y="58"/>
                        </a:lnTo>
                        <a:lnTo>
                          <a:pt x="468175" y="1049224"/>
                        </a:lnTo>
                        <a:lnTo>
                          <a:pt x="85" y="1049224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3" name="Picture 1662">
                    <a:extLst>
                      <a:ext uri="{FF2B5EF4-FFF2-40B4-BE49-F238E27FC236}">
                        <a16:creationId xmlns:a16="http://schemas.microsoft.com/office/drawing/2014/main" id="{85AF28A1-1A55-466C-A84E-89BCE35631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733771" y="4122640"/>
                    <a:ext cx="310714" cy="573005"/>
                  </a:xfrm>
                  <a:custGeom>
                    <a:avLst/>
                    <a:gdLst>
                      <a:gd name="connsiteX0" fmla="*/ 257 w 310714"/>
                      <a:gd name="connsiteY0" fmla="*/ 0 h 573005"/>
                      <a:gd name="connsiteX1" fmla="*/ 310972 w 310714"/>
                      <a:gd name="connsiteY1" fmla="*/ 0 h 573005"/>
                      <a:gd name="connsiteX2" fmla="*/ 310972 w 310714"/>
                      <a:gd name="connsiteY2" fmla="*/ 573006 h 573005"/>
                      <a:gd name="connsiteX3" fmla="*/ 257 w 310714"/>
                      <a:gd name="connsiteY3" fmla="*/ 573006 h 573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714" h="573005">
                        <a:moveTo>
                          <a:pt x="257" y="0"/>
                        </a:moveTo>
                        <a:lnTo>
                          <a:pt x="310972" y="0"/>
                        </a:lnTo>
                        <a:lnTo>
                          <a:pt x="310972" y="573006"/>
                        </a:lnTo>
                        <a:lnTo>
                          <a:pt x="257" y="573006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4" name="Picture 1663">
                    <a:extLst>
                      <a:ext uri="{FF2B5EF4-FFF2-40B4-BE49-F238E27FC236}">
                        <a16:creationId xmlns:a16="http://schemas.microsoft.com/office/drawing/2014/main" id="{7A2F57FD-D127-41B6-BD3A-2BBBD2AF02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370598" y="4191239"/>
                    <a:ext cx="613358" cy="976531"/>
                  </a:xfrm>
                  <a:custGeom>
                    <a:avLst/>
                    <a:gdLst>
                      <a:gd name="connsiteX0" fmla="*/ 167 w 613358"/>
                      <a:gd name="connsiteY0" fmla="*/ 17 h 976531"/>
                      <a:gd name="connsiteX1" fmla="*/ 613526 w 613358"/>
                      <a:gd name="connsiteY1" fmla="*/ 17 h 976531"/>
                      <a:gd name="connsiteX2" fmla="*/ 613526 w 613358"/>
                      <a:gd name="connsiteY2" fmla="*/ 976548 h 976531"/>
                      <a:gd name="connsiteX3" fmla="*/ 167 w 613358"/>
                      <a:gd name="connsiteY3" fmla="*/ 976548 h 976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3358" h="976531">
                        <a:moveTo>
                          <a:pt x="167" y="17"/>
                        </a:moveTo>
                        <a:lnTo>
                          <a:pt x="613526" y="17"/>
                        </a:lnTo>
                        <a:lnTo>
                          <a:pt x="613526" y="976548"/>
                        </a:lnTo>
                        <a:lnTo>
                          <a:pt x="167" y="97654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5" name="Picture 1664">
                    <a:extLst>
                      <a:ext uri="{FF2B5EF4-FFF2-40B4-BE49-F238E27FC236}">
                        <a16:creationId xmlns:a16="http://schemas.microsoft.com/office/drawing/2014/main" id="{9918F35E-FF10-4E5C-89AF-3BE4AD528E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4959002" y="5002325"/>
                    <a:ext cx="633534" cy="504406"/>
                  </a:xfrm>
                  <a:custGeom>
                    <a:avLst/>
                    <a:gdLst>
                      <a:gd name="connsiteX0" fmla="*/ 65 w 633534"/>
                      <a:gd name="connsiteY0" fmla="*/ 218 h 504406"/>
                      <a:gd name="connsiteX1" fmla="*/ 633600 w 633534"/>
                      <a:gd name="connsiteY1" fmla="*/ 218 h 504406"/>
                      <a:gd name="connsiteX2" fmla="*/ 633600 w 633534"/>
                      <a:gd name="connsiteY2" fmla="*/ 504625 h 504406"/>
                      <a:gd name="connsiteX3" fmla="*/ 65 w 633534"/>
                      <a:gd name="connsiteY3" fmla="*/ 504625 h 50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3534" h="504406">
                        <a:moveTo>
                          <a:pt x="65" y="218"/>
                        </a:moveTo>
                        <a:lnTo>
                          <a:pt x="633600" y="218"/>
                        </a:lnTo>
                        <a:lnTo>
                          <a:pt x="633600" y="504625"/>
                        </a:lnTo>
                        <a:lnTo>
                          <a:pt x="65" y="504625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6" name="Picture 1665">
                    <a:extLst>
                      <a:ext uri="{FF2B5EF4-FFF2-40B4-BE49-F238E27FC236}">
                        <a16:creationId xmlns:a16="http://schemas.microsoft.com/office/drawing/2014/main" id="{43226C4B-CB74-45D9-B4BC-7D2C20635A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996062" y="4421249"/>
                    <a:ext cx="500371" cy="944249"/>
                  </a:xfrm>
                  <a:custGeom>
                    <a:avLst/>
                    <a:gdLst>
                      <a:gd name="connsiteX0" fmla="*/ 322 w 500371"/>
                      <a:gd name="connsiteY0" fmla="*/ 74 h 944249"/>
                      <a:gd name="connsiteX1" fmla="*/ 500694 w 500371"/>
                      <a:gd name="connsiteY1" fmla="*/ 74 h 944249"/>
                      <a:gd name="connsiteX2" fmla="*/ 500694 w 500371"/>
                      <a:gd name="connsiteY2" fmla="*/ 944323 h 944249"/>
                      <a:gd name="connsiteX3" fmla="*/ 322 w 500371"/>
                      <a:gd name="connsiteY3" fmla="*/ 944323 h 94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0371" h="944249">
                        <a:moveTo>
                          <a:pt x="322" y="74"/>
                        </a:moveTo>
                        <a:lnTo>
                          <a:pt x="500694" y="74"/>
                        </a:lnTo>
                        <a:lnTo>
                          <a:pt x="500694" y="944323"/>
                        </a:lnTo>
                        <a:lnTo>
                          <a:pt x="322" y="944323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7" name="Picture 1666">
                    <a:extLst>
                      <a:ext uri="{FF2B5EF4-FFF2-40B4-BE49-F238E27FC236}">
                        <a16:creationId xmlns:a16="http://schemas.microsoft.com/office/drawing/2014/main" id="{FFB24D5D-A0D2-4A5E-819C-E8542F93F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5681312" y="4324403"/>
                    <a:ext cx="629499" cy="1012848"/>
                  </a:xfrm>
                  <a:custGeom>
                    <a:avLst/>
                    <a:gdLst>
                      <a:gd name="connsiteX0" fmla="*/ 244 w 629499"/>
                      <a:gd name="connsiteY0" fmla="*/ 50 h 1012848"/>
                      <a:gd name="connsiteX1" fmla="*/ 629744 w 629499"/>
                      <a:gd name="connsiteY1" fmla="*/ 50 h 1012848"/>
                      <a:gd name="connsiteX2" fmla="*/ 629744 w 629499"/>
                      <a:gd name="connsiteY2" fmla="*/ 1012898 h 1012848"/>
                      <a:gd name="connsiteX3" fmla="*/ 244 w 629499"/>
                      <a:gd name="connsiteY3" fmla="*/ 1012898 h 101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9499" h="1012848">
                        <a:moveTo>
                          <a:pt x="244" y="50"/>
                        </a:moveTo>
                        <a:lnTo>
                          <a:pt x="629744" y="50"/>
                        </a:lnTo>
                        <a:lnTo>
                          <a:pt x="629744" y="1012898"/>
                        </a:lnTo>
                        <a:lnTo>
                          <a:pt x="244" y="1012898"/>
                        </a:lnTo>
                        <a:close/>
                      </a:path>
                    </a:pathLst>
                  </a:custGeom>
                </p:spPr>
              </p:pic>
              <p:pic>
                <p:nvPicPr>
                  <p:cNvPr id="1668" name="Picture 1667">
                    <a:extLst>
                      <a:ext uri="{FF2B5EF4-FFF2-40B4-BE49-F238E27FC236}">
                        <a16:creationId xmlns:a16="http://schemas.microsoft.com/office/drawing/2014/main" id="{DB6FCAC1-101E-48D9-BC14-838585C38A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782194" y="4316332"/>
                    <a:ext cx="548794" cy="992672"/>
                  </a:xfrm>
                  <a:custGeom>
                    <a:avLst/>
                    <a:gdLst>
                      <a:gd name="connsiteX0" fmla="*/ 269 w 548794"/>
                      <a:gd name="connsiteY0" fmla="*/ 48 h 992672"/>
                      <a:gd name="connsiteX1" fmla="*/ 549064 w 548794"/>
                      <a:gd name="connsiteY1" fmla="*/ 48 h 992672"/>
                      <a:gd name="connsiteX2" fmla="*/ 549064 w 548794"/>
                      <a:gd name="connsiteY2" fmla="*/ 992720 h 992672"/>
                      <a:gd name="connsiteX3" fmla="*/ 269 w 548794"/>
                      <a:gd name="connsiteY3" fmla="*/ 992720 h 99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794" h="992672">
                        <a:moveTo>
                          <a:pt x="269" y="48"/>
                        </a:moveTo>
                        <a:lnTo>
                          <a:pt x="549064" y="48"/>
                        </a:lnTo>
                        <a:lnTo>
                          <a:pt x="549064" y="992720"/>
                        </a:lnTo>
                        <a:lnTo>
                          <a:pt x="269" y="992720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69" name="Graphic 3512">
                    <a:extLst>
                      <a:ext uri="{FF2B5EF4-FFF2-40B4-BE49-F238E27FC236}">
                        <a16:creationId xmlns:a16="http://schemas.microsoft.com/office/drawing/2014/main" id="{52E6BCE8-47A4-4C40-A93F-28594AE5C5A6}"/>
                      </a:ext>
                    </a:extLst>
                  </p:cNvPr>
                  <p:cNvGrpSpPr/>
                  <p:nvPr/>
                </p:nvGrpSpPr>
                <p:grpSpPr>
                  <a:xfrm>
                    <a:off x="5088130" y="4659329"/>
                    <a:ext cx="1028989" cy="1004778"/>
                    <a:chOff x="5088130" y="4659329"/>
                    <a:chExt cx="1028989" cy="1004778"/>
                  </a:xfrm>
                  <a:solidFill>
                    <a:srgbClr val="938F50"/>
                  </a:solidFill>
                </p:grpSpPr>
                <p:pic>
                  <p:nvPicPr>
                    <p:cNvPr id="1670" name="Picture 1669">
                      <a:extLst>
                        <a:ext uri="{FF2B5EF4-FFF2-40B4-BE49-F238E27FC236}">
                          <a16:creationId xmlns:a16="http://schemas.microsoft.com/office/drawing/2014/main" id="{B9BF4DFA-1C2C-467F-A693-344C6DA22C0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5423056" y="4881268"/>
                      <a:ext cx="221938" cy="359137"/>
                    </a:xfrm>
                    <a:custGeom>
                      <a:avLst/>
                      <a:gdLst>
                        <a:gd name="connsiteX0" fmla="*/ 180 w 221938"/>
                        <a:gd name="connsiteY0" fmla="*/ 188 h 359137"/>
                        <a:gd name="connsiteX1" fmla="*/ 222119 w 221938"/>
                        <a:gd name="connsiteY1" fmla="*/ 188 h 359137"/>
                        <a:gd name="connsiteX2" fmla="*/ 222119 w 221938"/>
                        <a:gd name="connsiteY2" fmla="*/ 359325 h 359137"/>
                        <a:gd name="connsiteX3" fmla="*/ 180 w 221938"/>
                        <a:gd name="connsiteY3" fmla="*/ 359325 h 359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1938" h="359137">
                          <a:moveTo>
                            <a:pt x="180" y="188"/>
                          </a:moveTo>
                          <a:lnTo>
                            <a:pt x="222119" y="188"/>
                          </a:lnTo>
                          <a:lnTo>
                            <a:pt x="222119" y="359325"/>
                          </a:lnTo>
                          <a:lnTo>
                            <a:pt x="180" y="35932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1671" name="Freeform: Shape 1670">
                      <a:extLst>
                        <a:ext uri="{FF2B5EF4-FFF2-40B4-BE49-F238E27FC236}">
                          <a16:creationId xmlns:a16="http://schemas.microsoft.com/office/drawing/2014/main" id="{3D646EE9-7EEB-470F-B017-9F1E06FFA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344" y="4935746"/>
                      <a:ext cx="420070" cy="413599"/>
                    </a:xfrm>
                    <a:custGeom>
                      <a:avLst/>
                      <a:gdLst>
                        <a:gd name="connsiteX0" fmla="*/ 163630 w 420070"/>
                        <a:gd name="connsiteY0" fmla="*/ 35739 h 413599"/>
                        <a:gd name="connsiteX1" fmla="*/ 124649 w 420070"/>
                        <a:gd name="connsiteY1" fmla="*/ 74114 h 413599"/>
                        <a:gd name="connsiteX2" fmla="*/ 93093 w 420070"/>
                        <a:gd name="connsiteY2" fmla="*/ 121407 h 413599"/>
                        <a:gd name="connsiteX3" fmla="*/ 62627 w 420070"/>
                        <a:gd name="connsiteY3" fmla="*/ 130769 h 413599"/>
                        <a:gd name="connsiteX4" fmla="*/ 55001 w 420070"/>
                        <a:gd name="connsiteY4" fmla="*/ 155223 h 413599"/>
                        <a:gd name="connsiteX5" fmla="*/ 66380 w 420070"/>
                        <a:gd name="connsiteY5" fmla="*/ 272326 h 413599"/>
                        <a:gd name="connsiteX6" fmla="*/ 0 w 420070"/>
                        <a:gd name="connsiteY6" fmla="*/ 229673 h 413599"/>
                        <a:gd name="connsiteX7" fmla="*/ 138086 w 420070"/>
                        <a:gd name="connsiteY7" fmla="*/ 413600 h 413599"/>
                        <a:gd name="connsiteX8" fmla="*/ 175655 w 420070"/>
                        <a:gd name="connsiteY8" fmla="*/ 343104 h 413599"/>
                        <a:gd name="connsiteX9" fmla="*/ 102617 w 420070"/>
                        <a:gd name="connsiteY9" fmla="*/ 285682 h 413599"/>
                        <a:gd name="connsiteX10" fmla="*/ 117870 w 420070"/>
                        <a:gd name="connsiteY10" fmla="*/ 177215 h 413599"/>
                        <a:gd name="connsiteX11" fmla="*/ 142606 w 420070"/>
                        <a:gd name="connsiteY11" fmla="*/ 121891 h 413599"/>
                        <a:gd name="connsiteX12" fmla="*/ 170651 w 420070"/>
                        <a:gd name="connsiteY12" fmla="*/ 96913 h 413599"/>
                        <a:gd name="connsiteX13" fmla="*/ 193854 w 420070"/>
                        <a:gd name="connsiteY13" fmla="*/ 139525 h 413599"/>
                        <a:gd name="connsiteX14" fmla="*/ 241631 w 420070"/>
                        <a:gd name="connsiteY14" fmla="*/ 183671 h 413599"/>
                        <a:gd name="connsiteX15" fmla="*/ 305832 w 420070"/>
                        <a:gd name="connsiteY15" fmla="*/ 203726 h 413599"/>
                        <a:gd name="connsiteX16" fmla="*/ 374956 w 420070"/>
                        <a:gd name="connsiteY16" fmla="*/ 260502 h 413599"/>
                        <a:gd name="connsiteX17" fmla="*/ 420070 w 420070"/>
                        <a:gd name="connsiteY17" fmla="*/ 221360 h 413599"/>
                        <a:gd name="connsiteX18" fmla="*/ 316889 w 420070"/>
                        <a:gd name="connsiteY18" fmla="*/ 188715 h 413599"/>
                        <a:gd name="connsiteX19" fmla="*/ 259991 w 420070"/>
                        <a:gd name="connsiteY19" fmla="*/ 137629 h 413599"/>
                        <a:gd name="connsiteX20" fmla="*/ 200714 w 420070"/>
                        <a:gd name="connsiteY20" fmla="*/ 91102 h 413599"/>
                        <a:gd name="connsiteX21" fmla="*/ 192199 w 420070"/>
                        <a:gd name="connsiteY21" fmla="*/ 22503 h 413599"/>
                        <a:gd name="connsiteX22" fmla="*/ 198736 w 420070"/>
                        <a:gd name="connsiteY22" fmla="*/ 13424 h 413599"/>
                        <a:gd name="connsiteX23" fmla="*/ 173798 w 420070"/>
                        <a:gd name="connsiteY23" fmla="*/ 3779 h 413599"/>
                        <a:gd name="connsiteX24" fmla="*/ 162177 w 420070"/>
                        <a:gd name="connsiteY24" fmla="*/ 37474 h 413599"/>
                        <a:gd name="connsiteX25" fmla="*/ 140871 w 420070"/>
                        <a:gd name="connsiteY25" fmla="*/ 63380 h 41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420070" h="413599">
                          <a:moveTo>
                            <a:pt x="163630" y="35739"/>
                          </a:moveTo>
                          <a:cubicBezTo>
                            <a:pt x="144018" y="34407"/>
                            <a:pt x="130984" y="55471"/>
                            <a:pt x="124649" y="74114"/>
                          </a:cubicBezTo>
                          <a:cubicBezTo>
                            <a:pt x="118314" y="92716"/>
                            <a:pt x="111575" y="114709"/>
                            <a:pt x="93093" y="121407"/>
                          </a:cubicBezTo>
                          <a:cubicBezTo>
                            <a:pt x="82965" y="125079"/>
                            <a:pt x="70536" y="123465"/>
                            <a:pt x="62627" y="130769"/>
                          </a:cubicBezTo>
                          <a:cubicBezTo>
                            <a:pt x="56171" y="136741"/>
                            <a:pt x="55243" y="146426"/>
                            <a:pt x="55001" y="155223"/>
                          </a:cubicBezTo>
                          <a:cubicBezTo>
                            <a:pt x="53871" y="194526"/>
                            <a:pt x="57704" y="233991"/>
                            <a:pt x="66380" y="272326"/>
                          </a:cubicBezTo>
                          <a:cubicBezTo>
                            <a:pt x="52499" y="248881"/>
                            <a:pt x="27117" y="232578"/>
                            <a:pt x="0" y="229673"/>
                          </a:cubicBezTo>
                          <a:cubicBezTo>
                            <a:pt x="58794" y="280961"/>
                            <a:pt x="120816" y="337495"/>
                            <a:pt x="138086" y="413600"/>
                          </a:cubicBezTo>
                          <a:cubicBezTo>
                            <a:pt x="138732" y="385999"/>
                            <a:pt x="153098" y="359003"/>
                            <a:pt x="175655" y="343104"/>
                          </a:cubicBezTo>
                          <a:cubicBezTo>
                            <a:pt x="146843" y="329949"/>
                            <a:pt x="115731" y="314534"/>
                            <a:pt x="102617" y="285682"/>
                          </a:cubicBezTo>
                          <a:cubicBezTo>
                            <a:pt x="86960" y="251383"/>
                            <a:pt x="102455" y="211635"/>
                            <a:pt x="117870" y="177215"/>
                          </a:cubicBezTo>
                          <a:cubicBezTo>
                            <a:pt x="126102" y="158774"/>
                            <a:pt x="134374" y="140332"/>
                            <a:pt x="142606" y="121891"/>
                          </a:cubicBezTo>
                          <a:cubicBezTo>
                            <a:pt x="148094" y="109584"/>
                            <a:pt x="157294" y="95097"/>
                            <a:pt x="170651" y="96913"/>
                          </a:cubicBezTo>
                          <a:cubicBezTo>
                            <a:pt x="187760" y="99254"/>
                            <a:pt x="188729" y="123021"/>
                            <a:pt x="193854" y="139525"/>
                          </a:cubicBezTo>
                          <a:cubicBezTo>
                            <a:pt x="200552" y="160953"/>
                            <a:pt x="220769" y="175439"/>
                            <a:pt x="241631" y="183671"/>
                          </a:cubicBezTo>
                          <a:cubicBezTo>
                            <a:pt x="262493" y="191903"/>
                            <a:pt x="285010" y="195414"/>
                            <a:pt x="305832" y="203726"/>
                          </a:cubicBezTo>
                          <a:cubicBezTo>
                            <a:pt x="333958" y="214985"/>
                            <a:pt x="358452" y="235121"/>
                            <a:pt x="374956" y="260502"/>
                          </a:cubicBezTo>
                          <a:cubicBezTo>
                            <a:pt x="387667" y="245088"/>
                            <a:pt x="403001" y="231771"/>
                            <a:pt x="420070" y="221360"/>
                          </a:cubicBezTo>
                          <a:cubicBezTo>
                            <a:pt x="387869" y="204816"/>
                            <a:pt x="348162" y="206995"/>
                            <a:pt x="316889" y="188715"/>
                          </a:cubicBezTo>
                          <a:cubicBezTo>
                            <a:pt x="294816" y="175802"/>
                            <a:pt x="279482" y="154173"/>
                            <a:pt x="259991" y="137629"/>
                          </a:cubicBezTo>
                          <a:cubicBezTo>
                            <a:pt x="240784" y="121326"/>
                            <a:pt x="217460" y="109907"/>
                            <a:pt x="200714" y="91102"/>
                          </a:cubicBezTo>
                          <a:cubicBezTo>
                            <a:pt x="183967" y="72298"/>
                            <a:pt x="175897" y="41670"/>
                            <a:pt x="192199" y="22503"/>
                          </a:cubicBezTo>
                          <a:cubicBezTo>
                            <a:pt x="194620" y="19638"/>
                            <a:pt x="197606" y="17015"/>
                            <a:pt x="198736" y="13424"/>
                          </a:cubicBezTo>
                          <a:cubicBezTo>
                            <a:pt x="202328" y="1843"/>
                            <a:pt x="182636" y="-4533"/>
                            <a:pt x="173798" y="3779"/>
                          </a:cubicBezTo>
                          <a:cubicBezTo>
                            <a:pt x="164961" y="12092"/>
                            <a:pt x="164356" y="25570"/>
                            <a:pt x="162177" y="37474"/>
                          </a:cubicBezTo>
                          <a:cubicBezTo>
                            <a:pt x="159998" y="49378"/>
                            <a:pt x="152977" y="62977"/>
                            <a:pt x="140871" y="63380"/>
                          </a:cubicBezTo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1672" name="Picture 1671">
                      <a:extLst>
                        <a:ext uri="{FF2B5EF4-FFF2-40B4-BE49-F238E27FC236}">
                          <a16:creationId xmlns:a16="http://schemas.microsoft.com/office/drawing/2014/main" id="{ABEAA34D-39D3-4B8C-A7D5-B7D277BDB9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5536043" y="5018467"/>
                      <a:ext cx="347031" cy="270361"/>
                    </a:xfrm>
                    <a:custGeom>
                      <a:avLst/>
                      <a:gdLst>
                        <a:gd name="connsiteX0" fmla="*/ 208 w 347031"/>
                        <a:gd name="connsiteY0" fmla="*/ 222 h 270361"/>
                        <a:gd name="connsiteX1" fmla="*/ 347240 w 347031"/>
                        <a:gd name="connsiteY1" fmla="*/ 222 h 270361"/>
                        <a:gd name="connsiteX2" fmla="*/ 347240 w 347031"/>
                        <a:gd name="connsiteY2" fmla="*/ 270584 h 270361"/>
                        <a:gd name="connsiteX3" fmla="*/ 208 w 347031"/>
                        <a:gd name="connsiteY3" fmla="*/ 270584 h 270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31" h="270361">
                          <a:moveTo>
                            <a:pt x="208" y="222"/>
                          </a:moveTo>
                          <a:lnTo>
                            <a:pt x="347240" y="222"/>
                          </a:lnTo>
                          <a:lnTo>
                            <a:pt x="347240" y="270584"/>
                          </a:lnTo>
                          <a:lnTo>
                            <a:pt x="208" y="2705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3" name="Picture 1672">
                      <a:extLst>
                        <a:ext uri="{FF2B5EF4-FFF2-40B4-BE49-F238E27FC236}">
                          <a16:creationId xmlns:a16="http://schemas.microsoft.com/office/drawing/2014/main" id="{5E47992C-5471-4AA9-9E4A-5722B35988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4"/>
                    <a:stretch>
                      <a:fillRect/>
                    </a:stretch>
                  </p:blipFill>
                  <p:spPr>
                    <a:xfrm>
                      <a:off x="5576396" y="5151630"/>
                      <a:ext cx="351067" cy="242115"/>
                    </a:xfrm>
                    <a:custGeom>
                      <a:avLst/>
                      <a:gdLst>
                        <a:gd name="connsiteX0" fmla="*/ 218 w 351067"/>
                        <a:gd name="connsiteY0" fmla="*/ 255 h 242115"/>
                        <a:gd name="connsiteX1" fmla="*/ 351286 w 351067"/>
                        <a:gd name="connsiteY1" fmla="*/ 255 h 242115"/>
                        <a:gd name="connsiteX2" fmla="*/ 351286 w 351067"/>
                        <a:gd name="connsiteY2" fmla="*/ 242370 h 242115"/>
                        <a:gd name="connsiteX3" fmla="*/ 218 w 351067"/>
                        <a:gd name="connsiteY3" fmla="*/ 242370 h 242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067" h="242115">
                          <a:moveTo>
                            <a:pt x="218" y="255"/>
                          </a:moveTo>
                          <a:lnTo>
                            <a:pt x="351286" y="255"/>
                          </a:lnTo>
                          <a:lnTo>
                            <a:pt x="351286" y="242370"/>
                          </a:lnTo>
                          <a:lnTo>
                            <a:pt x="218" y="242370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1674" name="Freeform: Shape 1673">
                      <a:extLst>
                        <a:ext uri="{FF2B5EF4-FFF2-40B4-BE49-F238E27FC236}">
                          <a16:creationId xmlns:a16="http://schemas.microsoft.com/office/drawing/2014/main" id="{A8ED4E81-CA8E-4E0D-A395-2B4E16E22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5010" y="5137858"/>
                      <a:ext cx="177107" cy="82198"/>
                    </a:xfrm>
                    <a:custGeom>
                      <a:avLst/>
                      <a:gdLst>
                        <a:gd name="connsiteX0" fmla="*/ 91076 w 177107"/>
                        <a:gd name="connsiteY0" fmla="*/ 24655 h 82198"/>
                        <a:gd name="connsiteX1" fmla="*/ 94102 w 177107"/>
                        <a:gd name="connsiteY1" fmla="*/ 31717 h 82198"/>
                        <a:gd name="connsiteX2" fmla="*/ 87888 w 177107"/>
                        <a:gd name="connsiteY2" fmla="*/ 39142 h 82198"/>
                        <a:gd name="connsiteX3" fmla="*/ 0 w 177107"/>
                        <a:gd name="connsiteY3" fmla="*/ 82198 h 82198"/>
                        <a:gd name="connsiteX4" fmla="*/ 96564 w 177107"/>
                        <a:gd name="connsiteY4" fmla="*/ 45437 h 82198"/>
                        <a:gd name="connsiteX5" fmla="*/ 177107 w 177107"/>
                        <a:gd name="connsiteY5" fmla="*/ 33573 h 82198"/>
                        <a:gd name="connsiteX6" fmla="*/ 150676 w 177107"/>
                        <a:gd name="connsiteY6" fmla="*/ 16464 h 82198"/>
                        <a:gd name="connsiteX7" fmla="*/ 47818 w 177107"/>
                        <a:gd name="connsiteY7" fmla="*/ 0 h 82198"/>
                        <a:gd name="connsiteX8" fmla="*/ 91076 w 177107"/>
                        <a:gd name="connsiteY8" fmla="*/ 24655 h 821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107" h="82198">
                          <a:moveTo>
                            <a:pt x="91076" y="24655"/>
                          </a:moveTo>
                          <a:cubicBezTo>
                            <a:pt x="92770" y="26673"/>
                            <a:pt x="94344" y="29094"/>
                            <a:pt x="94102" y="31717"/>
                          </a:cubicBezTo>
                          <a:cubicBezTo>
                            <a:pt x="93779" y="35066"/>
                            <a:pt x="90712" y="37326"/>
                            <a:pt x="87888" y="39142"/>
                          </a:cubicBezTo>
                          <a:cubicBezTo>
                            <a:pt x="60367" y="56776"/>
                            <a:pt x="30103" y="69527"/>
                            <a:pt x="0" y="82198"/>
                          </a:cubicBezTo>
                          <a:cubicBezTo>
                            <a:pt x="32201" y="69931"/>
                            <a:pt x="64362" y="57664"/>
                            <a:pt x="96564" y="45437"/>
                          </a:cubicBezTo>
                          <a:cubicBezTo>
                            <a:pt x="122430" y="35591"/>
                            <a:pt x="150636" y="25624"/>
                            <a:pt x="177107" y="33573"/>
                          </a:cubicBezTo>
                          <a:cubicBezTo>
                            <a:pt x="175372" y="22436"/>
                            <a:pt x="161773" y="18280"/>
                            <a:pt x="150676" y="16464"/>
                          </a:cubicBezTo>
                          <a:cubicBezTo>
                            <a:pt x="116578" y="10855"/>
                            <a:pt x="82158" y="3430"/>
                            <a:pt x="47818" y="0"/>
                          </a:cubicBezTo>
                          <a:cubicBezTo>
                            <a:pt x="55485" y="14930"/>
                            <a:pt x="79051" y="10451"/>
                            <a:pt x="91076" y="24655"/>
                          </a:cubicBezTo>
                          <a:close/>
                        </a:path>
                      </a:pathLst>
                    </a:custGeom>
                    <a:solidFill>
                      <a:srgbClr val="938F50"/>
                    </a:solidFill>
                    <a:ln w="40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1675" name="Picture 1674">
                      <a:extLst>
                        <a:ext uri="{FF2B5EF4-FFF2-40B4-BE49-F238E27FC236}">
                          <a16:creationId xmlns:a16="http://schemas.microsoft.com/office/drawing/2014/main" id="{1671348F-A074-4D7F-9F84-A7226087BA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5414986" y="4873197"/>
                      <a:ext cx="238080" cy="302643"/>
                    </a:xfrm>
                    <a:custGeom>
                      <a:avLst/>
                      <a:gdLst>
                        <a:gd name="connsiteX0" fmla="*/ 178 w 238080"/>
                        <a:gd name="connsiteY0" fmla="*/ 186 h 302643"/>
                        <a:gd name="connsiteX1" fmla="*/ 238258 w 238080"/>
                        <a:gd name="connsiteY1" fmla="*/ 186 h 302643"/>
                        <a:gd name="connsiteX2" fmla="*/ 238258 w 238080"/>
                        <a:gd name="connsiteY2" fmla="*/ 302830 h 302643"/>
                        <a:gd name="connsiteX3" fmla="*/ 178 w 238080"/>
                        <a:gd name="connsiteY3" fmla="*/ 302830 h 302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080" h="302643">
                          <a:moveTo>
                            <a:pt x="178" y="186"/>
                          </a:moveTo>
                          <a:lnTo>
                            <a:pt x="238258" y="186"/>
                          </a:lnTo>
                          <a:lnTo>
                            <a:pt x="238258" y="302830"/>
                          </a:lnTo>
                          <a:lnTo>
                            <a:pt x="178" y="302830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6" name="Picture 1675">
                      <a:extLst>
                        <a:ext uri="{FF2B5EF4-FFF2-40B4-BE49-F238E27FC236}">
                          <a16:creationId xmlns:a16="http://schemas.microsoft.com/office/drawing/2014/main" id="{538BAFF6-0A7A-412D-88F1-681117AC6B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5314104" y="4756175"/>
                      <a:ext cx="371243" cy="230009"/>
                    </a:xfrm>
                    <a:custGeom>
                      <a:avLst/>
                      <a:gdLst>
                        <a:gd name="connsiteX0" fmla="*/ 153 w 371243"/>
                        <a:gd name="connsiteY0" fmla="*/ 157 h 230009"/>
                        <a:gd name="connsiteX1" fmla="*/ 371397 w 371243"/>
                        <a:gd name="connsiteY1" fmla="*/ 157 h 230009"/>
                        <a:gd name="connsiteX2" fmla="*/ 371397 w 371243"/>
                        <a:gd name="connsiteY2" fmla="*/ 230166 h 230009"/>
                        <a:gd name="connsiteX3" fmla="*/ 153 w 371243"/>
                        <a:gd name="connsiteY3" fmla="*/ 230166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43" h="230009">
                          <a:moveTo>
                            <a:pt x="153" y="157"/>
                          </a:moveTo>
                          <a:lnTo>
                            <a:pt x="371397" y="157"/>
                          </a:lnTo>
                          <a:lnTo>
                            <a:pt x="371397" y="230166"/>
                          </a:lnTo>
                          <a:lnTo>
                            <a:pt x="153" y="230166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7" name="Picture 1676">
                      <a:extLst>
                        <a:ext uri="{FF2B5EF4-FFF2-40B4-BE49-F238E27FC236}">
                          <a16:creationId xmlns:a16="http://schemas.microsoft.com/office/drawing/2014/main" id="{35368BED-6035-4DD5-B2F6-9958B52FCE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5318139" y="4869162"/>
                      <a:ext cx="117022" cy="230009"/>
                    </a:xfrm>
                    <a:custGeom>
                      <a:avLst/>
                      <a:gdLst>
                        <a:gd name="connsiteX0" fmla="*/ 154 w 117022"/>
                        <a:gd name="connsiteY0" fmla="*/ 185 h 230009"/>
                        <a:gd name="connsiteX1" fmla="*/ 117177 w 117022"/>
                        <a:gd name="connsiteY1" fmla="*/ 185 h 230009"/>
                        <a:gd name="connsiteX2" fmla="*/ 117177 w 117022"/>
                        <a:gd name="connsiteY2" fmla="*/ 230194 h 230009"/>
                        <a:gd name="connsiteX3" fmla="*/ 154 w 117022"/>
                        <a:gd name="connsiteY3" fmla="*/ 230194 h 23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7022" h="230009">
                          <a:moveTo>
                            <a:pt x="154" y="185"/>
                          </a:moveTo>
                          <a:lnTo>
                            <a:pt x="117177" y="185"/>
                          </a:lnTo>
                          <a:lnTo>
                            <a:pt x="117177" y="230194"/>
                          </a:lnTo>
                          <a:lnTo>
                            <a:pt x="154" y="23019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8" name="Picture 1677">
                      <a:extLst>
                        <a:ext uri="{FF2B5EF4-FFF2-40B4-BE49-F238E27FC236}">
                          <a16:creationId xmlns:a16="http://schemas.microsoft.com/office/drawing/2014/main" id="{8657B930-EAE1-4530-A266-626053E067C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5225329" y="4836880"/>
                      <a:ext cx="193692" cy="411595"/>
                    </a:xfrm>
                    <a:custGeom>
                      <a:avLst/>
                      <a:gdLst>
                        <a:gd name="connsiteX0" fmla="*/ 131 w 193692"/>
                        <a:gd name="connsiteY0" fmla="*/ 177 h 411595"/>
                        <a:gd name="connsiteX1" fmla="*/ 193824 w 193692"/>
                        <a:gd name="connsiteY1" fmla="*/ 177 h 411595"/>
                        <a:gd name="connsiteX2" fmla="*/ 193824 w 193692"/>
                        <a:gd name="connsiteY2" fmla="*/ 411773 h 411595"/>
                        <a:gd name="connsiteX3" fmla="*/ 131 w 193692"/>
                        <a:gd name="connsiteY3" fmla="*/ 411773 h 41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92" h="411595">
                          <a:moveTo>
                            <a:pt x="131" y="177"/>
                          </a:moveTo>
                          <a:lnTo>
                            <a:pt x="193824" y="177"/>
                          </a:lnTo>
                          <a:lnTo>
                            <a:pt x="193824" y="411773"/>
                          </a:lnTo>
                          <a:lnTo>
                            <a:pt x="131" y="411773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79" name="Picture 1678">
                      <a:extLst>
                        <a:ext uri="{FF2B5EF4-FFF2-40B4-BE49-F238E27FC236}">
                          <a16:creationId xmlns:a16="http://schemas.microsoft.com/office/drawing/2014/main" id="{61771A2C-7B0B-47B0-8EF6-502FF068C7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5479550" y="4756175"/>
                      <a:ext cx="568970" cy="234044"/>
                    </a:xfrm>
                    <a:custGeom>
                      <a:avLst/>
                      <a:gdLst>
                        <a:gd name="connsiteX0" fmla="*/ 194 w 568970"/>
                        <a:gd name="connsiteY0" fmla="*/ 157 h 234044"/>
                        <a:gd name="connsiteX1" fmla="*/ 569165 w 568970"/>
                        <a:gd name="connsiteY1" fmla="*/ 157 h 234044"/>
                        <a:gd name="connsiteX2" fmla="*/ 569165 w 568970"/>
                        <a:gd name="connsiteY2" fmla="*/ 234202 h 234044"/>
                        <a:gd name="connsiteX3" fmla="*/ 194 w 568970"/>
                        <a:gd name="connsiteY3" fmla="*/ 234202 h 234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8970" h="234044">
                          <a:moveTo>
                            <a:pt x="194" y="157"/>
                          </a:moveTo>
                          <a:lnTo>
                            <a:pt x="569165" y="157"/>
                          </a:lnTo>
                          <a:lnTo>
                            <a:pt x="569165" y="234202"/>
                          </a:lnTo>
                          <a:lnTo>
                            <a:pt x="194" y="234202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0" name="Picture 1679">
                      <a:extLst>
                        <a:ext uri="{FF2B5EF4-FFF2-40B4-BE49-F238E27FC236}">
                          <a16:creationId xmlns:a16="http://schemas.microsoft.com/office/drawing/2014/main" id="{704DC515-9F06-4EE3-9F7B-7E389708F5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5511832" y="4659329"/>
                      <a:ext cx="577041" cy="290538"/>
                    </a:xfrm>
                    <a:custGeom>
                      <a:avLst/>
                      <a:gdLst>
                        <a:gd name="connsiteX0" fmla="*/ 202 w 577041"/>
                        <a:gd name="connsiteY0" fmla="*/ 133 h 290538"/>
                        <a:gd name="connsiteX1" fmla="*/ 577244 w 577041"/>
                        <a:gd name="connsiteY1" fmla="*/ 133 h 290538"/>
                        <a:gd name="connsiteX2" fmla="*/ 577244 w 577041"/>
                        <a:gd name="connsiteY2" fmla="*/ 290671 h 290538"/>
                        <a:gd name="connsiteX3" fmla="*/ 202 w 577041"/>
                        <a:gd name="connsiteY3" fmla="*/ 290671 h 290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7041" h="290538">
                          <a:moveTo>
                            <a:pt x="202" y="133"/>
                          </a:moveTo>
                          <a:lnTo>
                            <a:pt x="577244" y="133"/>
                          </a:lnTo>
                          <a:lnTo>
                            <a:pt x="577244" y="290671"/>
                          </a:lnTo>
                          <a:lnTo>
                            <a:pt x="202" y="290671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1" name="Picture 1680">
                      <a:extLst>
                        <a:ext uri="{FF2B5EF4-FFF2-40B4-BE49-F238E27FC236}">
                          <a16:creationId xmlns:a16="http://schemas.microsoft.com/office/drawing/2014/main" id="{A30CBDCF-83CB-43E4-AF07-4162CA7D70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5354457" y="4820739"/>
                      <a:ext cx="314749" cy="439842"/>
                    </a:xfrm>
                    <a:custGeom>
                      <a:avLst/>
                      <a:gdLst>
                        <a:gd name="connsiteX0" fmla="*/ 163 w 314749"/>
                        <a:gd name="connsiteY0" fmla="*/ 173 h 439842"/>
                        <a:gd name="connsiteX1" fmla="*/ 314913 w 314749"/>
                        <a:gd name="connsiteY1" fmla="*/ 173 h 439842"/>
                        <a:gd name="connsiteX2" fmla="*/ 314913 w 314749"/>
                        <a:gd name="connsiteY2" fmla="*/ 440015 h 439842"/>
                        <a:gd name="connsiteX3" fmla="*/ 163 w 314749"/>
                        <a:gd name="connsiteY3" fmla="*/ 440015 h 43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4749" h="439842">
                          <a:moveTo>
                            <a:pt x="163" y="173"/>
                          </a:moveTo>
                          <a:lnTo>
                            <a:pt x="314913" y="173"/>
                          </a:lnTo>
                          <a:lnTo>
                            <a:pt x="314913" y="440015"/>
                          </a:lnTo>
                          <a:lnTo>
                            <a:pt x="163" y="4400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2" name="Picture 1681">
                      <a:extLst>
                        <a:ext uri="{FF2B5EF4-FFF2-40B4-BE49-F238E27FC236}">
                          <a16:creationId xmlns:a16="http://schemas.microsoft.com/office/drawing/2014/main" id="{5B49E438-7272-4CAB-A930-76117C35F2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5628854" y="4796528"/>
                      <a:ext cx="379313" cy="375278"/>
                    </a:xfrm>
                    <a:custGeom>
                      <a:avLst/>
                      <a:gdLst>
                        <a:gd name="connsiteX0" fmla="*/ 231 w 379313"/>
                        <a:gd name="connsiteY0" fmla="*/ 167 h 375278"/>
                        <a:gd name="connsiteX1" fmla="*/ 379545 w 379313"/>
                        <a:gd name="connsiteY1" fmla="*/ 167 h 375278"/>
                        <a:gd name="connsiteX2" fmla="*/ 379545 w 379313"/>
                        <a:gd name="connsiteY2" fmla="*/ 375445 h 375278"/>
                        <a:gd name="connsiteX3" fmla="*/ 231 w 379313"/>
                        <a:gd name="connsiteY3" fmla="*/ 375445 h 37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9313" h="375278">
                          <a:moveTo>
                            <a:pt x="231" y="167"/>
                          </a:moveTo>
                          <a:lnTo>
                            <a:pt x="379545" y="167"/>
                          </a:lnTo>
                          <a:lnTo>
                            <a:pt x="379545" y="375445"/>
                          </a:lnTo>
                          <a:lnTo>
                            <a:pt x="231" y="37544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3" name="Picture 1682">
                      <a:extLst>
                        <a:ext uri="{FF2B5EF4-FFF2-40B4-BE49-F238E27FC236}">
                          <a16:creationId xmlns:a16="http://schemas.microsoft.com/office/drawing/2014/main" id="{4DB2C7C7-2A30-4BD2-8E8E-E16DE9F0EC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5536043" y="5139524"/>
                      <a:ext cx="419666" cy="447913"/>
                    </a:xfrm>
                    <a:custGeom>
                      <a:avLst/>
                      <a:gdLst>
                        <a:gd name="connsiteX0" fmla="*/ 208 w 419666"/>
                        <a:gd name="connsiteY0" fmla="*/ 252 h 447913"/>
                        <a:gd name="connsiteX1" fmla="*/ 419875 w 419666"/>
                        <a:gd name="connsiteY1" fmla="*/ 252 h 447913"/>
                        <a:gd name="connsiteX2" fmla="*/ 419875 w 419666"/>
                        <a:gd name="connsiteY2" fmla="*/ 448165 h 447913"/>
                        <a:gd name="connsiteX3" fmla="*/ 208 w 419666"/>
                        <a:gd name="connsiteY3" fmla="*/ 448165 h 447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9666" h="447913">
                          <a:moveTo>
                            <a:pt x="208" y="252"/>
                          </a:moveTo>
                          <a:lnTo>
                            <a:pt x="419875" y="252"/>
                          </a:lnTo>
                          <a:lnTo>
                            <a:pt x="419875" y="448165"/>
                          </a:lnTo>
                          <a:lnTo>
                            <a:pt x="208" y="44816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4" name="Picture 1683">
                      <a:extLst>
                        <a:ext uri="{FF2B5EF4-FFF2-40B4-BE49-F238E27FC236}">
                          <a16:creationId xmlns:a16="http://schemas.microsoft.com/office/drawing/2014/main" id="{DB62896C-94A3-467D-9FBB-AFFBD7D376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5088130" y="5179877"/>
                      <a:ext cx="504406" cy="371243"/>
                    </a:xfrm>
                    <a:custGeom>
                      <a:avLst/>
                      <a:gdLst>
                        <a:gd name="connsiteX0" fmla="*/ 97 w 504406"/>
                        <a:gd name="connsiteY0" fmla="*/ 262 h 371243"/>
                        <a:gd name="connsiteX1" fmla="*/ 504504 w 504406"/>
                        <a:gd name="connsiteY1" fmla="*/ 262 h 371243"/>
                        <a:gd name="connsiteX2" fmla="*/ 504504 w 504406"/>
                        <a:gd name="connsiteY2" fmla="*/ 371505 h 371243"/>
                        <a:gd name="connsiteX3" fmla="*/ 97 w 504406"/>
                        <a:gd name="connsiteY3" fmla="*/ 371505 h 3712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4406" h="371243">
                          <a:moveTo>
                            <a:pt x="97" y="262"/>
                          </a:moveTo>
                          <a:lnTo>
                            <a:pt x="504504" y="262"/>
                          </a:lnTo>
                          <a:lnTo>
                            <a:pt x="504504" y="371505"/>
                          </a:lnTo>
                          <a:lnTo>
                            <a:pt x="97" y="37150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5" name="Picture 1684">
                      <a:extLst>
                        <a:ext uri="{FF2B5EF4-FFF2-40B4-BE49-F238E27FC236}">
                          <a16:creationId xmlns:a16="http://schemas.microsoft.com/office/drawing/2014/main" id="{DC560E2C-F3F9-4B68-8A2E-100394A6C5D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5350421" y="5518838"/>
                      <a:ext cx="645640" cy="145269"/>
                    </a:xfrm>
                    <a:custGeom>
                      <a:avLst/>
                      <a:gdLst>
                        <a:gd name="connsiteX0" fmla="*/ 162 w 645640"/>
                        <a:gd name="connsiteY0" fmla="*/ 346 h 145269"/>
                        <a:gd name="connsiteX1" fmla="*/ 645803 w 645640"/>
                        <a:gd name="connsiteY1" fmla="*/ 346 h 145269"/>
                        <a:gd name="connsiteX2" fmla="*/ 645803 w 645640"/>
                        <a:gd name="connsiteY2" fmla="*/ 145615 h 145269"/>
                        <a:gd name="connsiteX3" fmla="*/ 162 w 645640"/>
                        <a:gd name="connsiteY3" fmla="*/ 145615 h 1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5640" h="145269">
                          <a:moveTo>
                            <a:pt x="162" y="346"/>
                          </a:moveTo>
                          <a:lnTo>
                            <a:pt x="645803" y="346"/>
                          </a:lnTo>
                          <a:lnTo>
                            <a:pt x="645803" y="145615"/>
                          </a:lnTo>
                          <a:lnTo>
                            <a:pt x="162" y="145615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1686" name="Picture 1685">
                      <a:extLst>
                        <a:ext uri="{FF2B5EF4-FFF2-40B4-BE49-F238E27FC236}">
                          <a16:creationId xmlns:a16="http://schemas.microsoft.com/office/drawing/2014/main" id="{DDC936BE-DCE6-43C4-8AD8-9C41994A38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5911322" y="4925656"/>
                      <a:ext cx="205797" cy="665816"/>
                    </a:xfrm>
                    <a:custGeom>
                      <a:avLst/>
                      <a:gdLst>
                        <a:gd name="connsiteX0" fmla="*/ 301 w 205797"/>
                        <a:gd name="connsiteY0" fmla="*/ 199 h 665816"/>
                        <a:gd name="connsiteX1" fmla="*/ 206099 w 205797"/>
                        <a:gd name="connsiteY1" fmla="*/ 199 h 665816"/>
                        <a:gd name="connsiteX2" fmla="*/ 206099 w 205797"/>
                        <a:gd name="connsiteY2" fmla="*/ 666016 h 665816"/>
                        <a:gd name="connsiteX3" fmla="*/ 301 w 205797"/>
                        <a:gd name="connsiteY3" fmla="*/ 666016 h 66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797" h="665816">
                          <a:moveTo>
                            <a:pt x="301" y="199"/>
                          </a:moveTo>
                          <a:lnTo>
                            <a:pt x="206099" y="199"/>
                          </a:lnTo>
                          <a:lnTo>
                            <a:pt x="206099" y="666016"/>
                          </a:lnTo>
                          <a:lnTo>
                            <a:pt x="301" y="666016"/>
                          </a:lnTo>
                          <a:close/>
                        </a:path>
                      </a:pathLst>
                    </a:custGeom>
                  </p:spPr>
                </p:pic>
              </p:grpSp>
            </p:grpSp>
            <p:sp>
              <p:nvSpPr>
                <p:cNvPr id="1626" name="Freeform: Shape 1625">
                  <a:extLst>
                    <a:ext uri="{FF2B5EF4-FFF2-40B4-BE49-F238E27FC236}">
                      <a16:creationId xmlns:a16="http://schemas.microsoft.com/office/drawing/2014/main" id="{5313A42B-B30D-4BB0-9CC1-BD988AF33350}"/>
                    </a:ext>
                  </a:extLst>
                </p:cNvPr>
                <p:cNvSpPr/>
                <p:nvPr/>
              </p:nvSpPr>
              <p:spPr>
                <a:xfrm>
                  <a:off x="6128432" y="4787604"/>
                  <a:ext cx="353849" cy="432291"/>
                </a:xfrm>
                <a:custGeom>
                  <a:avLst/>
                  <a:gdLst>
                    <a:gd name="connsiteX0" fmla="*/ 168472 w 353849"/>
                    <a:gd name="connsiteY0" fmla="*/ 232909 h 432291"/>
                    <a:gd name="connsiteX1" fmla="*/ 0 w 353849"/>
                    <a:gd name="connsiteY1" fmla="*/ 432291 h 432291"/>
                    <a:gd name="connsiteX2" fmla="*/ 197324 w 353849"/>
                    <a:gd name="connsiteY2" fmla="*/ 259744 h 432291"/>
                    <a:gd name="connsiteX3" fmla="*/ 334240 w 353849"/>
                    <a:gd name="connsiteY3" fmla="*/ 104588 h 432291"/>
                    <a:gd name="connsiteX4" fmla="*/ 303451 w 353849"/>
                    <a:gd name="connsiteY4" fmla="*/ 17265 h 432291"/>
                    <a:gd name="connsiteX5" fmla="*/ 168472 w 353849"/>
                    <a:gd name="connsiteY5" fmla="*/ 232909 h 43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3849" h="432291">
                      <a:moveTo>
                        <a:pt x="168472" y="232909"/>
                      </a:moveTo>
                      <a:cubicBezTo>
                        <a:pt x="110566" y="298361"/>
                        <a:pt x="37972" y="353563"/>
                        <a:pt x="0" y="432291"/>
                      </a:cubicBezTo>
                      <a:cubicBezTo>
                        <a:pt x="65775" y="374789"/>
                        <a:pt x="131549" y="317246"/>
                        <a:pt x="197324" y="259744"/>
                      </a:cubicBezTo>
                      <a:cubicBezTo>
                        <a:pt x="249581" y="214024"/>
                        <a:pt x="303169" y="166691"/>
                        <a:pt x="334240" y="104588"/>
                      </a:cubicBezTo>
                      <a:cubicBezTo>
                        <a:pt x="360268" y="52614"/>
                        <a:pt x="369468" y="-38018"/>
                        <a:pt x="303451" y="17265"/>
                      </a:cubicBezTo>
                      <a:cubicBezTo>
                        <a:pt x="249823" y="62097"/>
                        <a:pt x="218630" y="176214"/>
                        <a:pt x="168472" y="23290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27" name="Freeform: Shape 1626">
                  <a:extLst>
                    <a:ext uri="{FF2B5EF4-FFF2-40B4-BE49-F238E27FC236}">
                      <a16:creationId xmlns:a16="http://schemas.microsoft.com/office/drawing/2014/main" id="{AD2CAA0D-1D38-4084-A0C6-6182A6FA00A2}"/>
                    </a:ext>
                  </a:extLst>
                </p:cNvPr>
                <p:cNvSpPr/>
                <p:nvPr/>
              </p:nvSpPr>
              <p:spPr>
                <a:xfrm>
                  <a:off x="6332213" y="4996543"/>
                  <a:ext cx="299496" cy="552953"/>
                </a:xfrm>
                <a:custGeom>
                  <a:avLst/>
                  <a:gdLst>
                    <a:gd name="connsiteX0" fmla="*/ 154268 w 299496"/>
                    <a:gd name="connsiteY0" fmla="*/ 164356 h 552953"/>
                    <a:gd name="connsiteX1" fmla="*/ 85870 w 299496"/>
                    <a:gd name="connsiteY1" fmla="*/ 221132 h 552953"/>
                    <a:gd name="connsiteX2" fmla="*/ 0 w 299496"/>
                    <a:gd name="connsiteY2" fmla="*/ 228557 h 552953"/>
                    <a:gd name="connsiteX3" fmla="*/ 42168 w 299496"/>
                    <a:gd name="connsiteY3" fmla="*/ 381695 h 552953"/>
                    <a:gd name="connsiteX4" fmla="*/ 39182 w 299496"/>
                    <a:gd name="connsiteY4" fmla="*/ 447509 h 552953"/>
                    <a:gd name="connsiteX5" fmla="*/ 72635 w 299496"/>
                    <a:gd name="connsiteY5" fmla="*/ 536003 h 552953"/>
                    <a:gd name="connsiteX6" fmla="*/ 159635 w 299496"/>
                    <a:gd name="connsiteY6" fmla="*/ 534671 h 552953"/>
                    <a:gd name="connsiteX7" fmla="*/ 91641 w 299496"/>
                    <a:gd name="connsiteY7" fmla="*/ 362810 h 552953"/>
                    <a:gd name="connsiteX8" fmla="*/ 96079 w 299496"/>
                    <a:gd name="connsiteY8" fmla="*/ 284041 h 552953"/>
                    <a:gd name="connsiteX9" fmla="*/ 218348 w 299496"/>
                    <a:gd name="connsiteY9" fmla="*/ 134253 h 552953"/>
                    <a:gd name="connsiteX10" fmla="*/ 299497 w 299496"/>
                    <a:gd name="connsiteY10" fmla="*/ 0 h 552953"/>
                    <a:gd name="connsiteX11" fmla="*/ 154268 w 299496"/>
                    <a:gd name="connsiteY11" fmla="*/ 164356 h 55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9496" h="552953">
                      <a:moveTo>
                        <a:pt x="154268" y="164356"/>
                      </a:moveTo>
                      <a:cubicBezTo>
                        <a:pt x="133406" y="185581"/>
                        <a:pt x="112099" y="207089"/>
                        <a:pt x="85870" y="221132"/>
                      </a:cubicBezTo>
                      <a:cubicBezTo>
                        <a:pt x="59641" y="235134"/>
                        <a:pt x="27157" y="240703"/>
                        <a:pt x="0" y="228557"/>
                      </a:cubicBezTo>
                      <a:cubicBezTo>
                        <a:pt x="28207" y="274195"/>
                        <a:pt x="43056" y="328026"/>
                        <a:pt x="42168" y="381695"/>
                      </a:cubicBezTo>
                      <a:cubicBezTo>
                        <a:pt x="41805" y="403646"/>
                        <a:pt x="38860" y="425558"/>
                        <a:pt x="39182" y="447509"/>
                      </a:cubicBezTo>
                      <a:cubicBezTo>
                        <a:pt x="39626" y="479993"/>
                        <a:pt x="48383" y="514414"/>
                        <a:pt x="72635" y="536003"/>
                      </a:cubicBezTo>
                      <a:cubicBezTo>
                        <a:pt x="96887" y="557591"/>
                        <a:pt x="139378" y="560053"/>
                        <a:pt x="159635" y="534671"/>
                      </a:cubicBezTo>
                      <a:cubicBezTo>
                        <a:pt x="111978" y="493068"/>
                        <a:pt x="96281" y="425881"/>
                        <a:pt x="91641" y="362810"/>
                      </a:cubicBezTo>
                      <a:cubicBezTo>
                        <a:pt x="89704" y="336459"/>
                        <a:pt x="89260" y="309585"/>
                        <a:pt x="96079" y="284041"/>
                      </a:cubicBezTo>
                      <a:cubicBezTo>
                        <a:pt x="112987" y="220809"/>
                        <a:pt x="169723" y="178116"/>
                        <a:pt x="218348" y="134253"/>
                      </a:cubicBezTo>
                      <a:cubicBezTo>
                        <a:pt x="256804" y="99550"/>
                        <a:pt x="298084" y="53427"/>
                        <a:pt x="299497" y="0"/>
                      </a:cubicBezTo>
                      <a:cubicBezTo>
                        <a:pt x="246312" y="38052"/>
                        <a:pt x="202489" y="115327"/>
                        <a:pt x="154268" y="164356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28" name="Freeform: Shape 1627">
                  <a:extLst>
                    <a:ext uri="{FF2B5EF4-FFF2-40B4-BE49-F238E27FC236}">
                      <a16:creationId xmlns:a16="http://schemas.microsoft.com/office/drawing/2014/main" id="{8498EBA4-F42A-4437-B76D-66BBEFDF1508}"/>
                    </a:ext>
                  </a:extLst>
                </p:cNvPr>
                <p:cNvSpPr/>
                <p:nvPr/>
              </p:nvSpPr>
              <p:spPr>
                <a:xfrm>
                  <a:off x="5991796" y="5193680"/>
                  <a:ext cx="297279" cy="445638"/>
                </a:xfrm>
                <a:custGeom>
                  <a:avLst/>
                  <a:gdLst>
                    <a:gd name="connsiteX0" fmla="*/ 930 w 297279"/>
                    <a:gd name="connsiteY0" fmla="*/ 379541 h 445638"/>
                    <a:gd name="connsiteX1" fmla="*/ 19815 w 297279"/>
                    <a:gd name="connsiteY1" fmla="*/ 445639 h 445638"/>
                    <a:gd name="connsiteX2" fmla="*/ 101771 w 297279"/>
                    <a:gd name="connsiteY2" fmla="*/ 184517 h 445638"/>
                    <a:gd name="connsiteX3" fmla="*/ 297279 w 297279"/>
                    <a:gd name="connsiteY3" fmla="*/ 1720 h 445638"/>
                    <a:gd name="connsiteX4" fmla="*/ 930 w 297279"/>
                    <a:gd name="connsiteY4" fmla="*/ 379541 h 44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279" h="445638">
                      <a:moveTo>
                        <a:pt x="930" y="379541"/>
                      </a:moveTo>
                      <a:cubicBezTo>
                        <a:pt x="-1531" y="403551"/>
                        <a:pt x="-321" y="432322"/>
                        <a:pt x="19815" y="445639"/>
                      </a:cubicBezTo>
                      <a:cubicBezTo>
                        <a:pt x="39628" y="356338"/>
                        <a:pt x="59885" y="265868"/>
                        <a:pt x="101771" y="184517"/>
                      </a:cubicBezTo>
                      <a:cubicBezTo>
                        <a:pt x="143698" y="103207"/>
                        <a:pt x="210481" y="30693"/>
                        <a:pt x="297279" y="1720"/>
                      </a:cubicBezTo>
                      <a:cubicBezTo>
                        <a:pt x="104475" y="-22733"/>
                        <a:pt x="17273" y="218978"/>
                        <a:pt x="930" y="379541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29" name="Freeform: Shape 1628">
                  <a:extLst>
                    <a:ext uri="{FF2B5EF4-FFF2-40B4-BE49-F238E27FC236}">
                      <a16:creationId xmlns:a16="http://schemas.microsoft.com/office/drawing/2014/main" id="{F52541CE-A5C9-4665-9EA7-C164FA9BBB3D}"/>
                    </a:ext>
                  </a:extLst>
                </p:cNvPr>
                <p:cNvSpPr/>
                <p:nvPr/>
              </p:nvSpPr>
              <p:spPr>
                <a:xfrm>
                  <a:off x="5598916" y="5617698"/>
                  <a:ext cx="383964" cy="160232"/>
                </a:xfrm>
                <a:custGeom>
                  <a:avLst/>
                  <a:gdLst>
                    <a:gd name="connsiteX0" fmla="*/ 294301 w 383964"/>
                    <a:gd name="connsiteY0" fmla="*/ 28360 h 160232"/>
                    <a:gd name="connsiteX1" fmla="*/ 182565 w 383964"/>
                    <a:gd name="connsiteY1" fmla="*/ 39336 h 160232"/>
                    <a:gd name="connsiteX2" fmla="*/ 156215 w 383964"/>
                    <a:gd name="connsiteY2" fmla="*/ 20451 h 160232"/>
                    <a:gd name="connsiteX3" fmla="*/ 3198 w 383964"/>
                    <a:gd name="connsiteY3" fmla="*/ 39578 h 160232"/>
                    <a:gd name="connsiteX4" fmla="*/ 7637 w 383964"/>
                    <a:gd name="connsiteY4" fmla="*/ 160232 h 160232"/>
                    <a:gd name="connsiteX5" fmla="*/ 93224 w 383964"/>
                    <a:gd name="connsiteY5" fmla="*/ 32678 h 160232"/>
                    <a:gd name="connsiteX6" fmla="*/ 119534 w 383964"/>
                    <a:gd name="connsiteY6" fmla="*/ 88001 h 160232"/>
                    <a:gd name="connsiteX7" fmla="*/ 168643 w 383964"/>
                    <a:gd name="connsiteY7" fmla="*/ 47850 h 160232"/>
                    <a:gd name="connsiteX8" fmla="*/ 190313 w 383964"/>
                    <a:gd name="connsiteY8" fmla="*/ 58100 h 160232"/>
                    <a:gd name="connsiteX9" fmla="*/ 383965 w 383964"/>
                    <a:gd name="connsiteY9" fmla="*/ 44340 h 160232"/>
                    <a:gd name="connsiteX10" fmla="*/ 294301 w 383964"/>
                    <a:gd name="connsiteY10" fmla="*/ 28360 h 16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3964" h="160232">
                      <a:moveTo>
                        <a:pt x="294301" y="28360"/>
                      </a:moveTo>
                      <a:cubicBezTo>
                        <a:pt x="256168" y="29087"/>
                        <a:pt x="216905" y="55881"/>
                        <a:pt x="182565" y="39336"/>
                      </a:cubicBezTo>
                      <a:cubicBezTo>
                        <a:pt x="172800" y="34655"/>
                        <a:pt x="164931" y="26907"/>
                        <a:pt x="156215" y="20451"/>
                      </a:cubicBezTo>
                      <a:cubicBezTo>
                        <a:pt x="110576" y="-13203"/>
                        <a:pt x="39152" y="-4285"/>
                        <a:pt x="3198" y="39578"/>
                      </a:cubicBezTo>
                      <a:cubicBezTo>
                        <a:pt x="-2250" y="79648"/>
                        <a:pt x="-716" y="120687"/>
                        <a:pt x="7637" y="160232"/>
                      </a:cubicBezTo>
                      <a:cubicBezTo>
                        <a:pt x="21881" y="110155"/>
                        <a:pt x="52307" y="64839"/>
                        <a:pt x="93224" y="32678"/>
                      </a:cubicBezTo>
                      <a:cubicBezTo>
                        <a:pt x="110172" y="45470"/>
                        <a:pt x="120301" y="66776"/>
                        <a:pt x="119534" y="88001"/>
                      </a:cubicBezTo>
                      <a:cubicBezTo>
                        <a:pt x="128493" y="66937"/>
                        <a:pt x="146086" y="43775"/>
                        <a:pt x="168643" y="47850"/>
                      </a:cubicBezTo>
                      <a:cubicBezTo>
                        <a:pt x="176552" y="49263"/>
                        <a:pt x="183412" y="53944"/>
                        <a:pt x="190313" y="58100"/>
                      </a:cubicBezTo>
                      <a:cubicBezTo>
                        <a:pt x="247452" y="92238"/>
                        <a:pt x="334573" y="89736"/>
                        <a:pt x="383965" y="44340"/>
                      </a:cubicBezTo>
                      <a:cubicBezTo>
                        <a:pt x="357695" y="34938"/>
                        <a:pt x="323678" y="27836"/>
                        <a:pt x="294301" y="2836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0" name="Freeform: Shape 1629">
                  <a:extLst>
                    <a:ext uri="{FF2B5EF4-FFF2-40B4-BE49-F238E27FC236}">
                      <a16:creationId xmlns:a16="http://schemas.microsoft.com/office/drawing/2014/main" id="{2E911810-EE22-4BAA-8B5E-C5C8AF44B9EF}"/>
                    </a:ext>
                  </a:extLst>
                </p:cNvPr>
                <p:cNvSpPr/>
                <p:nvPr/>
              </p:nvSpPr>
              <p:spPr>
                <a:xfrm>
                  <a:off x="5850468" y="4790297"/>
                  <a:ext cx="188062" cy="774692"/>
                </a:xfrm>
                <a:custGeom>
                  <a:avLst/>
                  <a:gdLst>
                    <a:gd name="connsiteX0" fmla="*/ 121840 w 188062"/>
                    <a:gd name="connsiteY0" fmla="*/ 202938 h 774692"/>
                    <a:gd name="connsiteX1" fmla="*/ 82658 w 188062"/>
                    <a:gd name="connsiteY1" fmla="*/ 330734 h 774692"/>
                    <a:gd name="connsiteX2" fmla="*/ 73458 w 188062"/>
                    <a:gd name="connsiteY2" fmla="*/ 659648 h 774692"/>
                    <a:gd name="connsiteX3" fmla="*/ 86371 w 188062"/>
                    <a:gd name="connsiteY3" fmla="*/ 774693 h 774692"/>
                    <a:gd name="connsiteX4" fmla="*/ 11234 w 188062"/>
                    <a:gd name="connsiteY4" fmla="*/ 714689 h 774692"/>
                    <a:gd name="connsiteX5" fmla="*/ 1630 w 188062"/>
                    <a:gd name="connsiteY5" fmla="*/ 698184 h 774692"/>
                    <a:gd name="connsiteX6" fmla="*/ 2034 w 188062"/>
                    <a:gd name="connsiteY6" fmla="*/ 668969 h 774692"/>
                    <a:gd name="connsiteX7" fmla="*/ 74709 w 188062"/>
                    <a:gd name="connsiteY7" fmla="*/ 220531 h 774692"/>
                    <a:gd name="connsiteX8" fmla="*/ 82013 w 188062"/>
                    <a:gd name="connsiteY8" fmla="*/ 179332 h 774692"/>
                    <a:gd name="connsiteX9" fmla="*/ 106466 w 188062"/>
                    <a:gd name="connsiteY9" fmla="*/ 152780 h 774692"/>
                    <a:gd name="connsiteX10" fmla="*/ 88227 w 188062"/>
                    <a:gd name="connsiteY10" fmla="*/ 5412 h 774692"/>
                    <a:gd name="connsiteX11" fmla="*/ 154607 w 188062"/>
                    <a:gd name="connsiteY11" fmla="*/ 29947 h 774692"/>
                    <a:gd name="connsiteX12" fmla="*/ 121840 w 188062"/>
                    <a:gd name="connsiteY12" fmla="*/ 202938 h 77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062" h="774692">
                      <a:moveTo>
                        <a:pt x="121840" y="202938"/>
                      </a:moveTo>
                      <a:cubicBezTo>
                        <a:pt x="98032" y="240990"/>
                        <a:pt x="89518" y="286387"/>
                        <a:pt x="82658" y="330734"/>
                      </a:cubicBezTo>
                      <a:cubicBezTo>
                        <a:pt x="65831" y="439565"/>
                        <a:pt x="56550" y="550817"/>
                        <a:pt x="73458" y="659648"/>
                      </a:cubicBezTo>
                      <a:cubicBezTo>
                        <a:pt x="79390" y="697862"/>
                        <a:pt x="88590" y="736075"/>
                        <a:pt x="86371" y="774693"/>
                      </a:cubicBezTo>
                      <a:cubicBezTo>
                        <a:pt x="57034" y="761013"/>
                        <a:pt x="31047" y="740232"/>
                        <a:pt x="11234" y="714689"/>
                      </a:cubicBezTo>
                      <a:cubicBezTo>
                        <a:pt x="7320" y="709645"/>
                        <a:pt x="3567" y="704278"/>
                        <a:pt x="1630" y="698184"/>
                      </a:cubicBezTo>
                      <a:cubicBezTo>
                        <a:pt x="-1315" y="688782"/>
                        <a:pt x="299" y="678654"/>
                        <a:pt x="2034" y="668969"/>
                      </a:cubicBezTo>
                      <a:cubicBezTo>
                        <a:pt x="28586" y="519665"/>
                        <a:pt x="71682" y="372136"/>
                        <a:pt x="74709" y="220531"/>
                      </a:cubicBezTo>
                      <a:cubicBezTo>
                        <a:pt x="74991" y="206448"/>
                        <a:pt x="75112" y="191639"/>
                        <a:pt x="82013" y="179332"/>
                      </a:cubicBezTo>
                      <a:cubicBezTo>
                        <a:pt x="87944" y="168800"/>
                        <a:pt x="98073" y="161496"/>
                        <a:pt x="106466" y="152780"/>
                      </a:cubicBezTo>
                      <a:cubicBezTo>
                        <a:pt x="145689" y="111902"/>
                        <a:pt x="136246" y="35515"/>
                        <a:pt x="88227" y="5412"/>
                      </a:cubicBezTo>
                      <a:cubicBezTo>
                        <a:pt x="110219" y="-9034"/>
                        <a:pt x="140685" y="7591"/>
                        <a:pt x="154607" y="29947"/>
                      </a:cubicBezTo>
                      <a:cubicBezTo>
                        <a:pt x="222318" y="138858"/>
                        <a:pt x="174783" y="118238"/>
                        <a:pt x="121840" y="20293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1" name="Freeform: Shape 1630">
                  <a:extLst>
                    <a:ext uri="{FF2B5EF4-FFF2-40B4-BE49-F238E27FC236}">
                      <a16:creationId xmlns:a16="http://schemas.microsoft.com/office/drawing/2014/main" id="{A96D1AE3-A788-489A-979B-95ABDC034348}"/>
                    </a:ext>
                  </a:extLst>
                </p:cNvPr>
                <p:cNvSpPr/>
                <p:nvPr/>
              </p:nvSpPr>
              <p:spPr>
                <a:xfrm>
                  <a:off x="5347449" y="5327797"/>
                  <a:ext cx="520507" cy="238929"/>
                </a:xfrm>
                <a:custGeom>
                  <a:avLst/>
                  <a:gdLst>
                    <a:gd name="connsiteX0" fmla="*/ 447510 w 520507"/>
                    <a:gd name="connsiteY0" fmla="*/ 230130 h 238929"/>
                    <a:gd name="connsiteX1" fmla="*/ 172830 w 520507"/>
                    <a:gd name="connsiteY1" fmla="*/ 212214 h 238929"/>
                    <a:gd name="connsiteX2" fmla="*/ 129572 w 520507"/>
                    <a:gd name="connsiteY2" fmla="*/ 207372 h 238929"/>
                    <a:gd name="connsiteX3" fmla="*/ 106369 w 520507"/>
                    <a:gd name="connsiteY3" fmla="*/ 184573 h 238929"/>
                    <a:gd name="connsiteX4" fmla="*/ 0 w 520507"/>
                    <a:gd name="connsiteY4" fmla="*/ 107459 h 238929"/>
                    <a:gd name="connsiteX5" fmla="*/ 135585 w 520507"/>
                    <a:gd name="connsiteY5" fmla="*/ 169319 h 238929"/>
                    <a:gd name="connsiteX6" fmla="*/ 227508 w 520507"/>
                    <a:gd name="connsiteY6" fmla="*/ 107419 h 238929"/>
                    <a:gd name="connsiteX7" fmla="*/ 265116 w 520507"/>
                    <a:gd name="connsiteY7" fmla="*/ 0 h 238929"/>
                    <a:gd name="connsiteX8" fmla="*/ 249903 w 520507"/>
                    <a:gd name="connsiteY8" fmla="*/ 90309 h 238929"/>
                    <a:gd name="connsiteX9" fmla="*/ 260960 w 520507"/>
                    <a:gd name="connsiteY9" fmla="*/ 177551 h 238929"/>
                    <a:gd name="connsiteX10" fmla="*/ 318503 w 520507"/>
                    <a:gd name="connsiteY10" fmla="*/ 195670 h 238929"/>
                    <a:gd name="connsiteX11" fmla="*/ 520508 w 520507"/>
                    <a:gd name="connsiteY11" fmla="*/ 199463 h 238929"/>
                    <a:gd name="connsiteX12" fmla="*/ 447510 w 520507"/>
                    <a:gd name="connsiteY12" fmla="*/ 230130 h 2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0507" h="238929">
                      <a:moveTo>
                        <a:pt x="447510" y="230130"/>
                      </a:moveTo>
                      <a:cubicBezTo>
                        <a:pt x="359380" y="258418"/>
                        <a:pt x="265318" y="209188"/>
                        <a:pt x="172830" y="212214"/>
                      </a:cubicBezTo>
                      <a:cubicBezTo>
                        <a:pt x="158142" y="212698"/>
                        <a:pt x="142525" y="214312"/>
                        <a:pt x="129572" y="207372"/>
                      </a:cubicBezTo>
                      <a:cubicBezTo>
                        <a:pt x="119968" y="202207"/>
                        <a:pt x="113270" y="193006"/>
                        <a:pt x="106369" y="184573"/>
                      </a:cubicBezTo>
                      <a:cubicBezTo>
                        <a:pt x="78365" y="150233"/>
                        <a:pt x="41321" y="123398"/>
                        <a:pt x="0" y="107459"/>
                      </a:cubicBezTo>
                      <a:cubicBezTo>
                        <a:pt x="51288" y="107176"/>
                        <a:pt x="102213" y="130419"/>
                        <a:pt x="135585" y="169319"/>
                      </a:cubicBezTo>
                      <a:cubicBezTo>
                        <a:pt x="173556" y="165203"/>
                        <a:pt x="206686" y="139418"/>
                        <a:pt x="227508" y="107419"/>
                      </a:cubicBezTo>
                      <a:cubicBezTo>
                        <a:pt x="248289" y="75379"/>
                        <a:pt x="258256" y="37568"/>
                        <a:pt x="265116" y="0"/>
                      </a:cubicBezTo>
                      <a:cubicBezTo>
                        <a:pt x="272218" y="30103"/>
                        <a:pt x="258781" y="60690"/>
                        <a:pt x="249903" y="90309"/>
                      </a:cubicBezTo>
                      <a:cubicBezTo>
                        <a:pt x="241026" y="119928"/>
                        <a:pt x="238282" y="156487"/>
                        <a:pt x="260960" y="177551"/>
                      </a:cubicBezTo>
                      <a:cubicBezTo>
                        <a:pt x="275971" y="191513"/>
                        <a:pt x="297963" y="194459"/>
                        <a:pt x="318503" y="195670"/>
                      </a:cubicBezTo>
                      <a:cubicBezTo>
                        <a:pt x="367612" y="198575"/>
                        <a:pt x="491655" y="165889"/>
                        <a:pt x="520508" y="199463"/>
                      </a:cubicBezTo>
                      <a:cubicBezTo>
                        <a:pt x="497668" y="211165"/>
                        <a:pt x="472407" y="222141"/>
                        <a:pt x="447510" y="2301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2" name="Freeform: Shape 1631">
                  <a:extLst>
                    <a:ext uri="{FF2B5EF4-FFF2-40B4-BE49-F238E27FC236}">
                      <a16:creationId xmlns:a16="http://schemas.microsoft.com/office/drawing/2014/main" id="{1CEA1659-0566-424D-A57F-20EC9E6B1893}"/>
                    </a:ext>
                  </a:extLst>
                </p:cNvPr>
                <p:cNvSpPr/>
                <p:nvPr/>
              </p:nvSpPr>
              <p:spPr>
                <a:xfrm>
                  <a:off x="5643637" y="4475269"/>
                  <a:ext cx="352963" cy="274114"/>
                </a:xfrm>
                <a:custGeom>
                  <a:avLst/>
                  <a:gdLst>
                    <a:gd name="connsiteX0" fmla="*/ 218267 w 352963"/>
                    <a:gd name="connsiteY0" fmla="*/ 85789 h 274114"/>
                    <a:gd name="connsiteX1" fmla="*/ 234368 w 352963"/>
                    <a:gd name="connsiteY1" fmla="*/ 116821 h 274114"/>
                    <a:gd name="connsiteX2" fmla="*/ 352964 w 352963"/>
                    <a:gd name="connsiteY2" fmla="*/ 274115 h 274114"/>
                    <a:gd name="connsiteX3" fmla="*/ 188648 w 352963"/>
                    <a:gd name="connsiteY3" fmla="*/ 190182 h 274114"/>
                    <a:gd name="connsiteX4" fmla="*/ 0 w 352963"/>
                    <a:gd name="connsiteY4" fmla="*/ 213465 h 274114"/>
                    <a:gd name="connsiteX5" fmla="*/ 249217 w 352963"/>
                    <a:gd name="connsiteY5" fmla="*/ 0 h 274114"/>
                    <a:gd name="connsiteX6" fmla="*/ 218267 w 352963"/>
                    <a:gd name="connsiteY6" fmla="*/ 85789 h 274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963" h="274114">
                      <a:moveTo>
                        <a:pt x="218267" y="85789"/>
                      </a:moveTo>
                      <a:cubicBezTo>
                        <a:pt x="219921" y="97451"/>
                        <a:pt x="227266" y="107418"/>
                        <a:pt x="234368" y="116821"/>
                      </a:cubicBezTo>
                      <a:cubicBezTo>
                        <a:pt x="273913" y="169239"/>
                        <a:pt x="313418" y="221697"/>
                        <a:pt x="352964" y="274115"/>
                      </a:cubicBezTo>
                      <a:cubicBezTo>
                        <a:pt x="316969" y="221656"/>
                        <a:pt x="252082" y="194983"/>
                        <a:pt x="188648" y="190182"/>
                      </a:cubicBezTo>
                      <a:cubicBezTo>
                        <a:pt x="125214" y="185380"/>
                        <a:pt x="62022" y="199463"/>
                        <a:pt x="0" y="213465"/>
                      </a:cubicBezTo>
                      <a:cubicBezTo>
                        <a:pt x="112261" y="188123"/>
                        <a:pt x="157213" y="30466"/>
                        <a:pt x="249217" y="0"/>
                      </a:cubicBezTo>
                      <a:cubicBezTo>
                        <a:pt x="240057" y="22194"/>
                        <a:pt x="214635" y="60246"/>
                        <a:pt x="218267" y="85789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3" name="Freeform: Shape 1632">
                  <a:extLst>
                    <a:ext uri="{FF2B5EF4-FFF2-40B4-BE49-F238E27FC236}">
                      <a16:creationId xmlns:a16="http://schemas.microsoft.com/office/drawing/2014/main" id="{F2C7A4B7-55FB-4561-A53E-01D9BA1494BF}"/>
                    </a:ext>
                  </a:extLst>
                </p:cNvPr>
                <p:cNvSpPr/>
                <p:nvPr/>
              </p:nvSpPr>
              <p:spPr>
                <a:xfrm>
                  <a:off x="5175270" y="4608635"/>
                  <a:ext cx="275479" cy="647980"/>
                </a:xfrm>
                <a:custGeom>
                  <a:avLst/>
                  <a:gdLst>
                    <a:gd name="connsiteX0" fmla="*/ 249010 w 275479"/>
                    <a:gd name="connsiteY0" fmla="*/ 72554 h 647980"/>
                    <a:gd name="connsiteX1" fmla="*/ 275320 w 275479"/>
                    <a:gd name="connsiteY1" fmla="*/ 124609 h 647980"/>
                    <a:gd name="connsiteX2" fmla="*/ 201434 w 275479"/>
                    <a:gd name="connsiteY2" fmla="*/ 205596 h 647980"/>
                    <a:gd name="connsiteX3" fmla="*/ 45835 w 275479"/>
                    <a:gd name="connsiteY3" fmla="*/ 408811 h 647980"/>
                    <a:gd name="connsiteX4" fmla="*/ 87479 w 275479"/>
                    <a:gd name="connsiteY4" fmla="*/ 584506 h 647980"/>
                    <a:gd name="connsiteX5" fmla="*/ 113748 w 275479"/>
                    <a:gd name="connsiteY5" fmla="*/ 647981 h 647980"/>
                    <a:gd name="connsiteX6" fmla="*/ 923 w 275479"/>
                    <a:gd name="connsiteY6" fmla="*/ 480034 h 647980"/>
                    <a:gd name="connsiteX7" fmla="*/ 114999 w 275479"/>
                    <a:gd name="connsiteY7" fmla="*/ 231664 h 647980"/>
                    <a:gd name="connsiteX8" fmla="*/ 162736 w 275479"/>
                    <a:gd name="connsiteY8" fmla="*/ 182918 h 647980"/>
                    <a:gd name="connsiteX9" fmla="*/ 214912 w 275479"/>
                    <a:gd name="connsiteY9" fmla="*/ 0 h 647980"/>
                    <a:gd name="connsiteX10" fmla="*/ 249010 w 275479"/>
                    <a:gd name="connsiteY10" fmla="*/ 72554 h 647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479" h="647980">
                      <a:moveTo>
                        <a:pt x="249010" y="72554"/>
                      </a:moveTo>
                      <a:cubicBezTo>
                        <a:pt x="259986" y="88897"/>
                        <a:pt x="273746" y="104997"/>
                        <a:pt x="275320" y="124609"/>
                      </a:cubicBezTo>
                      <a:cubicBezTo>
                        <a:pt x="278427" y="163347"/>
                        <a:pt x="235694" y="187195"/>
                        <a:pt x="201434" y="205596"/>
                      </a:cubicBezTo>
                      <a:cubicBezTo>
                        <a:pt x="123029" y="247643"/>
                        <a:pt x="53623" y="320197"/>
                        <a:pt x="45835" y="408811"/>
                      </a:cubicBezTo>
                      <a:cubicBezTo>
                        <a:pt x="40508" y="469381"/>
                        <a:pt x="64195" y="528336"/>
                        <a:pt x="87479" y="584506"/>
                      </a:cubicBezTo>
                      <a:cubicBezTo>
                        <a:pt x="96235" y="605651"/>
                        <a:pt x="104992" y="626836"/>
                        <a:pt x="113748" y="647981"/>
                      </a:cubicBezTo>
                      <a:cubicBezTo>
                        <a:pt x="51404" y="615457"/>
                        <a:pt x="7460" y="550045"/>
                        <a:pt x="923" y="480034"/>
                      </a:cubicBezTo>
                      <a:cubicBezTo>
                        <a:pt x="-7834" y="386133"/>
                        <a:pt x="46924" y="296914"/>
                        <a:pt x="114999" y="231664"/>
                      </a:cubicBezTo>
                      <a:cubicBezTo>
                        <a:pt x="131423" y="215886"/>
                        <a:pt x="148855" y="200956"/>
                        <a:pt x="162736" y="182918"/>
                      </a:cubicBezTo>
                      <a:cubicBezTo>
                        <a:pt x="204461" y="128725"/>
                        <a:pt x="200829" y="61901"/>
                        <a:pt x="214912" y="0"/>
                      </a:cubicBezTo>
                      <a:cubicBezTo>
                        <a:pt x="223669" y="23687"/>
                        <a:pt x="234362" y="50723"/>
                        <a:pt x="249010" y="72554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4" name="Freeform: Shape 1633">
                  <a:extLst>
                    <a:ext uri="{FF2B5EF4-FFF2-40B4-BE49-F238E27FC236}">
                      <a16:creationId xmlns:a16="http://schemas.microsoft.com/office/drawing/2014/main" id="{1D9D3DA3-5465-4902-A02B-E543633BDDB8}"/>
                    </a:ext>
                  </a:extLst>
                </p:cNvPr>
                <p:cNvSpPr/>
                <p:nvPr/>
              </p:nvSpPr>
              <p:spPr>
                <a:xfrm>
                  <a:off x="6096755" y="4757091"/>
                  <a:ext cx="244668" cy="507029"/>
                </a:xfrm>
                <a:custGeom>
                  <a:avLst/>
                  <a:gdLst>
                    <a:gd name="connsiteX0" fmla="*/ 62748 w 244668"/>
                    <a:gd name="connsiteY0" fmla="*/ 242398 h 507029"/>
                    <a:gd name="connsiteX1" fmla="*/ 30910 w 244668"/>
                    <a:gd name="connsiteY1" fmla="*/ 275971 h 507029"/>
                    <a:gd name="connsiteX2" fmla="*/ 22194 w 244668"/>
                    <a:gd name="connsiteY2" fmla="*/ 359824 h 507029"/>
                    <a:gd name="connsiteX3" fmla="*/ 0 w 244668"/>
                    <a:gd name="connsiteY3" fmla="*/ 507030 h 507029"/>
                    <a:gd name="connsiteX4" fmla="*/ 193127 w 244668"/>
                    <a:gd name="connsiteY4" fmla="*/ 274115 h 507029"/>
                    <a:gd name="connsiteX5" fmla="*/ 224804 w 244668"/>
                    <a:gd name="connsiteY5" fmla="*/ 0 h 507029"/>
                    <a:gd name="connsiteX6" fmla="*/ 62748 w 244668"/>
                    <a:gd name="connsiteY6" fmla="*/ 242398 h 507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8" h="507029">
                      <a:moveTo>
                        <a:pt x="62748" y="242398"/>
                      </a:moveTo>
                      <a:cubicBezTo>
                        <a:pt x="51167" y="252688"/>
                        <a:pt x="38738" y="262574"/>
                        <a:pt x="30910" y="275971"/>
                      </a:cubicBezTo>
                      <a:cubicBezTo>
                        <a:pt x="16545" y="300626"/>
                        <a:pt x="20782" y="331335"/>
                        <a:pt x="22194" y="359824"/>
                      </a:cubicBezTo>
                      <a:cubicBezTo>
                        <a:pt x="24696" y="409699"/>
                        <a:pt x="17110" y="460100"/>
                        <a:pt x="0" y="507030"/>
                      </a:cubicBezTo>
                      <a:cubicBezTo>
                        <a:pt x="71263" y="435162"/>
                        <a:pt x="144745" y="363011"/>
                        <a:pt x="193127" y="274115"/>
                      </a:cubicBezTo>
                      <a:cubicBezTo>
                        <a:pt x="235215" y="196759"/>
                        <a:pt x="266932" y="82884"/>
                        <a:pt x="224804" y="0"/>
                      </a:cubicBezTo>
                      <a:cubicBezTo>
                        <a:pt x="167302" y="79010"/>
                        <a:pt x="140467" y="173395"/>
                        <a:pt x="62748" y="242398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5" name="Freeform: Shape 1634">
                  <a:extLst>
                    <a:ext uri="{FF2B5EF4-FFF2-40B4-BE49-F238E27FC236}">
                      <a16:creationId xmlns:a16="http://schemas.microsoft.com/office/drawing/2014/main" id="{4AFCE6D1-4CDC-435F-9FEB-587E49BC6687}"/>
                    </a:ext>
                  </a:extLst>
                </p:cNvPr>
                <p:cNvSpPr/>
                <p:nvPr/>
              </p:nvSpPr>
              <p:spPr>
                <a:xfrm>
                  <a:off x="6154654" y="5488400"/>
                  <a:ext cx="598072" cy="600033"/>
                </a:xfrm>
                <a:custGeom>
                  <a:avLst/>
                  <a:gdLst>
                    <a:gd name="connsiteX0" fmla="*/ 128893 w 598072"/>
                    <a:gd name="connsiteY0" fmla="*/ 101930 h 600033"/>
                    <a:gd name="connsiteX1" fmla="*/ 86483 w 598072"/>
                    <a:gd name="connsiteY1" fmla="*/ 176340 h 600033"/>
                    <a:gd name="connsiteX2" fmla="*/ 98427 w 598072"/>
                    <a:gd name="connsiteY2" fmla="*/ 205394 h 600033"/>
                    <a:gd name="connsiteX3" fmla="*/ 81802 w 598072"/>
                    <a:gd name="connsiteY3" fmla="*/ 255956 h 600033"/>
                    <a:gd name="connsiteX4" fmla="*/ 936 w 598072"/>
                    <a:gd name="connsiteY4" fmla="*/ 576396 h 600033"/>
                    <a:gd name="connsiteX5" fmla="*/ 4567 w 598072"/>
                    <a:gd name="connsiteY5" fmla="*/ 591891 h 600033"/>
                    <a:gd name="connsiteX6" fmla="*/ 36970 w 598072"/>
                    <a:gd name="connsiteY6" fmla="*/ 594917 h 600033"/>
                    <a:gd name="connsiteX7" fmla="*/ 56420 w 598072"/>
                    <a:gd name="connsiteY7" fmla="*/ 564532 h 600033"/>
                    <a:gd name="connsiteX8" fmla="*/ 310883 w 598072"/>
                    <a:gd name="connsiteY8" fmla="*/ 174162 h 600033"/>
                    <a:gd name="connsiteX9" fmla="*/ 422458 w 598072"/>
                    <a:gd name="connsiteY9" fmla="*/ 169965 h 600033"/>
                    <a:gd name="connsiteX10" fmla="*/ 598073 w 598072"/>
                    <a:gd name="connsiteY10" fmla="*/ 0 h 600033"/>
                    <a:gd name="connsiteX11" fmla="*/ 128893 w 598072"/>
                    <a:gd name="connsiteY11" fmla="*/ 101930 h 60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8072" h="600033">
                      <a:moveTo>
                        <a:pt x="128893" y="101930"/>
                      </a:moveTo>
                      <a:cubicBezTo>
                        <a:pt x="103996" y="119645"/>
                        <a:pt x="77969" y="147004"/>
                        <a:pt x="86483" y="176340"/>
                      </a:cubicBezTo>
                      <a:cubicBezTo>
                        <a:pt x="89388" y="186429"/>
                        <a:pt x="96248" y="195105"/>
                        <a:pt x="98427" y="205394"/>
                      </a:cubicBezTo>
                      <a:cubicBezTo>
                        <a:pt x="102221" y="223230"/>
                        <a:pt x="91406" y="240461"/>
                        <a:pt x="81802" y="255956"/>
                      </a:cubicBezTo>
                      <a:cubicBezTo>
                        <a:pt x="22968" y="351148"/>
                        <a:pt x="-5682" y="464700"/>
                        <a:pt x="936" y="576396"/>
                      </a:cubicBezTo>
                      <a:cubicBezTo>
                        <a:pt x="1258" y="581762"/>
                        <a:pt x="1743" y="587331"/>
                        <a:pt x="4567" y="591891"/>
                      </a:cubicBezTo>
                      <a:cubicBezTo>
                        <a:pt x="11024" y="602221"/>
                        <a:pt x="27165" y="602140"/>
                        <a:pt x="36970" y="594917"/>
                      </a:cubicBezTo>
                      <a:cubicBezTo>
                        <a:pt x="46776" y="587694"/>
                        <a:pt x="51820" y="575831"/>
                        <a:pt x="56420" y="564532"/>
                      </a:cubicBezTo>
                      <a:cubicBezTo>
                        <a:pt x="115900" y="418617"/>
                        <a:pt x="182280" y="265197"/>
                        <a:pt x="310883" y="174162"/>
                      </a:cubicBezTo>
                      <a:cubicBezTo>
                        <a:pt x="344981" y="150031"/>
                        <a:pt x="399901" y="134777"/>
                        <a:pt x="422458" y="169965"/>
                      </a:cubicBezTo>
                      <a:cubicBezTo>
                        <a:pt x="456879" y="93981"/>
                        <a:pt x="520999" y="31919"/>
                        <a:pt x="598073" y="0"/>
                      </a:cubicBezTo>
                      <a:cubicBezTo>
                        <a:pt x="438438" y="66097"/>
                        <a:pt x="268191" y="2905"/>
                        <a:pt x="128893" y="10193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6" name="Freeform: Shape 1635">
                  <a:extLst>
                    <a:ext uri="{FF2B5EF4-FFF2-40B4-BE49-F238E27FC236}">
                      <a16:creationId xmlns:a16="http://schemas.microsoft.com/office/drawing/2014/main" id="{B1A4CA62-3749-4B32-A68C-F6ABD369EC38}"/>
                    </a:ext>
                  </a:extLst>
                </p:cNvPr>
                <p:cNvSpPr/>
                <p:nvPr/>
              </p:nvSpPr>
              <p:spPr>
                <a:xfrm>
                  <a:off x="5233937" y="5672932"/>
                  <a:ext cx="741316" cy="576928"/>
                </a:xfrm>
                <a:custGeom>
                  <a:avLst/>
                  <a:gdLst>
                    <a:gd name="connsiteX0" fmla="*/ 600244 w 741316"/>
                    <a:gd name="connsiteY0" fmla="*/ 576880 h 576928"/>
                    <a:gd name="connsiteX1" fmla="*/ 421886 w 741316"/>
                    <a:gd name="connsiteY1" fmla="*/ 495448 h 576928"/>
                    <a:gd name="connsiteX2" fmla="*/ 381654 w 741316"/>
                    <a:gd name="connsiteY2" fmla="*/ 424751 h 576928"/>
                    <a:gd name="connsiteX3" fmla="*/ 314427 w 741316"/>
                    <a:gd name="connsiteY3" fmla="*/ 385932 h 576928"/>
                    <a:gd name="connsiteX4" fmla="*/ 268385 w 741316"/>
                    <a:gd name="connsiteY4" fmla="*/ 400660 h 576928"/>
                    <a:gd name="connsiteX5" fmla="*/ 167423 w 741316"/>
                    <a:gd name="connsiteY5" fmla="*/ 386577 h 576928"/>
                    <a:gd name="connsiteX6" fmla="*/ 0 w 741316"/>
                    <a:gd name="connsiteY6" fmla="*/ 316969 h 576928"/>
                    <a:gd name="connsiteX7" fmla="*/ 148618 w 741316"/>
                    <a:gd name="connsiteY7" fmla="*/ 366441 h 576928"/>
                    <a:gd name="connsiteX8" fmla="*/ 299376 w 741316"/>
                    <a:gd name="connsiteY8" fmla="*/ 338517 h 576928"/>
                    <a:gd name="connsiteX9" fmla="*/ 353730 w 741316"/>
                    <a:gd name="connsiteY9" fmla="*/ 202086 h 576928"/>
                    <a:gd name="connsiteX10" fmla="*/ 339163 w 741316"/>
                    <a:gd name="connsiteY10" fmla="*/ 163307 h 576928"/>
                    <a:gd name="connsiteX11" fmla="*/ 390250 w 741316"/>
                    <a:gd name="connsiteY11" fmla="*/ 0 h 576928"/>
                    <a:gd name="connsiteX12" fmla="*/ 363576 w 741316"/>
                    <a:gd name="connsiteY12" fmla="*/ 137320 h 576928"/>
                    <a:gd name="connsiteX13" fmla="*/ 532412 w 741316"/>
                    <a:gd name="connsiteY13" fmla="*/ 502107 h 576928"/>
                    <a:gd name="connsiteX14" fmla="*/ 562434 w 741316"/>
                    <a:gd name="connsiteY14" fmla="*/ 529506 h 576928"/>
                    <a:gd name="connsiteX15" fmla="*/ 599437 w 741316"/>
                    <a:gd name="connsiteY15" fmla="*/ 536366 h 576928"/>
                    <a:gd name="connsiteX16" fmla="*/ 741317 w 741316"/>
                    <a:gd name="connsiteY16" fmla="*/ 546817 h 576928"/>
                    <a:gd name="connsiteX17" fmla="*/ 600244 w 741316"/>
                    <a:gd name="connsiteY17" fmla="*/ 576880 h 57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41316" h="576928">
                      <a:moveTo>
                        <a:pt x="600244" y="576880"/>
                      </a:moveTo>
                      <a:cubicBezTo>
                        <a:pt x="532169" y="577445"/>
                        <a:pt x="460302" y="551619"/>
                        <a:pt x="421886" y="495448"/>
                      </a:cubicBezTo>
                      <a:cubicBezTo>
                        <a:pt x="406552" y="473053"/>
                        <a:pt x="397150" y="447025"/>
                        <a:pt x="381654" y="424751"/>
                      </a:cubicBezTo>
                      <a:cubicBezTo>
                        <a:pt x="366119" y="402476"/>
                        <a:pt x="341463" y="383430"/>
                        <a:pt x="314427" y="385932"/>
                      </a:cubicBezTo>
                      <a:cubicBezTo>
                        <a:pt x="298326" y="387425"/>
                        <a:pt x="283961" y="396262"/>
                        <a:pt x="268385" y="400660"/>
                      </a:cubicBezTo>
                      <a:cubicBezTo>
                        <a:pt x="235094" y="410103"/>
                        <a:pt x="199826" y="398643"/>
                        <a:pt x="167423" y="386577"/>
                      </a:cubicBezTo>
                      <a:cubicBezTo>
                        <a:pt x="110768" y="365513"/>
                        <a:pt x="54879" y="342270"/>
                        <a:pt x="0" y="316969"/>
                      </a:cubicBezTo>
                      <a:cubicBezTo>
                        <a:pt x="48100" y="337630"/>
                        <a:pt x="96887" y="358452"/>
                        <a:pt x="148618" y="366441"/>
                      </a:cubicBezTo>
                      <a:cubicBezTo>
                        <a:pt x="200350" y="374431"/>
                        <a:pt x="256279" y="368257"/>
                        <a:pt x="299376" y="338517"/>
                      </a:cubicBezTo>
                      <a:cubicBezTo>
                        <a:pt x="342472" y="308778"/>
                        <a:pt x="368943" y="252203"/>
                        <a:pt x="353730" y="202086"/>
                      </a:cubicBezTo>
                      <a:cubicBezTo>
                        <a:pt x="349736" y="188890"/>
                        <a:pt x="343077" y="176583"/>
                        <a:pt x="339163" y="163307"/>
                      </a:cubicBezTo>
                      <a:cubicBezTo>
                        <a:pt x="322376" y="106692"/>
                        <a:pt x="357120" y="48867"/>
                        <a:pt x="390250" y="0"/>
                      </a:cubicBezTo>
                      <a:cubicBezTo>
                        <a:pt x="352237" y="31031"/>
                        <a:pt x="354094" y="89179"/>
                        <a:pt x="363576" y="137320"/>
                      </a:cubicBezTo>
                      <a:cubicBezTo>
                        <a:pt x="389685" y="270039"/>
                        <a:pt x="448115" y="396302"/>
                        <a:pt x="532412" y="502107"/>
                      </a:cubicBezTo>
                      <a:cubicBezTo>
                        <a:pt x="540926" y="512800"/>
                        <a:pt x="550126" y="523615"/>
                        <a:pt x="562434" y="529506"/>
                      </a:cubicBezTo>
                      <a:cubicBezTo>
                        <a:pt x="573813" y="534954"/>
                        <a:pt x="586807" y="535720"/>
                        <a:pt x="599437" y="536366"/>
                      </a:cubicBezTo>
                      <a:cubicBezTo>
                        <a:pt x="646650" y="538827"/>
                        <a:pt x="695073" y="538505"/>
                        <a:pt x="741317" y="546817"/>
                      </a:cubicBezTo>
                      <a:cubicBezTo>
                        <a:pt x="700157" y="566469"/>
                        <a:pt x="646811" y="577768"/>
                        <a:pt x="600244" y="57688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7" name="Freeform: Shape 1636">
                  <a:extLst>
                    <a:ext uri="{FF2B5EF4-FFF2-40B4-BE49-F238E27FC236}">
                      <a16:creationId xmlns:a16="http://schemas.microsoft.com/office/drawing/2014/main" id="{FDF5A64E-774A-4F18-9ED6-14856AE827F5}"/>
                    </a:ext>
                  </a:extLst>
                </p:cNvPr>
                <p:cNvSpPr/>
                <p:nvPr/>
              </p:nvSpPr>
              <p:spPr>
                <a:xfrm>
                  <a:off x="6224480" y="5520210"/>
                  <a:ext cx="504283" cy="564041"/>
                </a:xfrm>
                <a:custGeom>
                  <a:avLst/>
                  <a:gdLst>
                    <a:gd name="connsiteX0" fmla="*/ 176291 w 504283"/>
                    <a:gd name="connsiteY0" fmla="*/ 282698 h 564041"/>
                    <a:gd name="connsiteX1" fmla="*/ 215675 w 504283"/>
                    <a:gd name="connsiteY1" fmla="*/ 422076 h 564041"/>
                    <a:gd name="connsiteX2" fmla="*/ 299851 w 504283"/>
                    <a:gd name="connsiteY2" fmla="*/ 543941 h 564041"/>
                    <a:gd name="connsiteX3" fmla="*/ 257965 w 504283"/>
                    <a:gd name="connsiteY3" fmla="*/ 562785 h 564041"/>
                    <a:gd name="connsiteX4" fmla="*/ 216442 w 504283"/>
                    <a:gd name="connsiteY4" fmla="*/ 534498 h 564041"/>
                    <a:gd name="connsiteX5" fmla="*/ 132953 w 504283"/>
                    <a:gd name="connsiteY5" fmla="*/ 453753 h 564041"/>
                    <a:gd name="connsiteX6" fmla="*/ 61730 w 504283"/>
                    <a:gd name="connsiteY6" fmla="*/ 424134 h 564041"/>
                    <a:gd name="connsiteX7" fmla="*/ 3461 w 504283"/>
                    <a:gd name="connsiteY7" fmla="*/ 553020 h 564041"/>
                    <a:gd name="connsiteX8" fmla="*/ 168866 w 504283"/>
                    <a:gd name="connsiteY8" fmla="*/ 154377 h 564041"/>
                    <a:gd name="connsiteX9" fmla="*/ 215393 w 504283"/>
                    <a:gd name="connsiteY9" fmla="*/ 114025 h 564041"/>
                    <a:gd name="connsiteX10" fmla="*/ 373615 w 504283"/>
                    <a:gd name="connsiteY10" fmla="*/ 71009 h 564041"/>
                    <a:gd name="connsiteX11" fmla="*/ 428212 w 504283"/>
                    <a:gd name="connsiteY11" fmla="*/ 19923 h 564041"/>
                    <a:gd name="connsiteX12" fmla="*/ 497013 w 504283"/>
                    <a:gd name="connsiteY12" fmla="*/ 5234 h 564041"/>
                    <a:gd name="connsiteX13" fmla="*/ 503994 w 504283"/>
                    <a:gd name="connsiteY13" fmla="*/ 12700 h 564041"/>
                    <a:gd name="connsiteX14" fmla="*/ 498466 w 504283"/>
                    <a:gd name="connsiteY14" fmla="*/ 26258 h 564041"/>
                    <a:gd name="connsiteX15" fmla="*/ 176291 w 504283"/>
                    <a:gd name="connsiteY15" fmla="*/ 282698 h 5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283" h="564041">
                      <a:moveTo>
                        <a:pt x="176291" y="282698"/>
                      </a:moveTo>
                      <a:cubicBezTo>
                        <a:pt x="168503" y="331485"/>
                        <a:pt x="188841" y="380594"/>
                        <a:pt x="215675" y="422076"/>
                      </a:cubicBezTo>
                      <a:cubicBezTo>
                        <a:pt x="242469" y="463558"/>
                        <a:pt x="276123" y="500602"/>
                        <a:pt x="299851" y="543941"/>
                      </a:cubicBezTo>
                      <a:cubicBezTo>
                        <a:pt x="295008" y="560162"/>
                        <a:pt x="274348" y="567103"/>
                        <a:pt x="257965" y="562785"/>
                      </a:cubicBezTo>
                      <a:cubicBezTo>
                        <a:pt x="241582" y="558508"/>
                        <a:pt x="228629" y="546281"/>
                        <a:pt x="216442" y="534498"/>
                      </a:cubicBezTo>
                      <a:cubicBezTo>
                        <a:pt x="188599" y="507583"/>
                        <a:pt x="160796" y="480668"/>
                        <a:pt x="132953" y="453753"/>
                      </a:cubicBezTo>
                      <a:cubicBezTo>
                        <a:pt x="113382" y="434827"/>
                        <a:pt x="87152" y="414328"/>
                        <a:pt x="61730" y="424134"/>
                      </a:cubicBezTo>
                      <a:cubicBezTo>
                        <a:pt x="15728" y="441849"/>
                        <a:pt x="43088" y="523724"/>
                        <a:pt x="3461" y="553020"/>
                      </a:cubicBezTo>
                      <a:cubicBezTo>
                        <a:pt x="-18612" y="405814"/>
                        <a:pt x="68227" y="264096"/>
                        <a:pt x="168866" y="154377"/>
                      </a:cubicBezTo>
                      <a:cubicBezTo>
                        <a:pt x="182788" y="139164"/>
                        <a:pt x="197355" y="124073"/>
                        <a:pt x="215393" y="114025"/>
                      </a:cubicBezTo>
                      <a:cubicBezTo>
                        <a:pt x="263533" y="87231"/>
                        <a:pt x="327533" y="101193"/>
                        <a:pt x="373615" y="71009"/>
                      </a:cubicBezTo>
                      <a:cubicBezTo>
                        <a:pt x="394518" y="57330"/>
                        <a:pt x="409166" y="36064"/>
                        <a:pt x="428212" y="19923"/>
                      </a:cubicBezTo>
                      <a:cubicBezTo>
                        <a:pt x="447299" y="3782"/>
                        <a:pt x="475183" y="-6912"/>
                        <a:pt x="497013" y="5234"/>
                      </a:cubicBezTo>
                      <a:cubicBezTo>
                        <a:pt x="500080" y="6929"/>
                        <a:pt x="503066" y="9310"/>
                        <a:pt x="503994" y="12700"/>
                      </a:cubicBezTo>
                      <a:cubicBezTo>
                        <a:pt x="505326" y="17623"/>
                        <a:pt x="501815" y="22425"/>
                        <a:pt x="498466" y="26258"/>
                      </a:cubicBezTo>
                      <a:cubicBezTo>
                        <a:pt x="408238" y="128875"/>
                        <a:pt x="200906" y="128431"/>
                        <a:pt x="176291" y="282698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8" name="Freeform: Shape 1637">
                  <a:extLst>
                    <a:ext uri="{FF2B5EF4-FFF2-40B4-BE49-F238E27FC236}">
                      <a16:creationId xmlns:a16="http://schemas.microsoft.com/office/drawing/2014/main" id="{23205BDA-1C24-4FA7-8F4A-52D692AA2307}"/>
                    </a:ext>
                  </a:extLst>
                </p:cNvPr>
                <p:cNvSpPr/>
                <p:nvPr/>
              </p:nvSpPr>
              <p:spPr>
                <a:xfrm>
                  <a:off x="5700574" y="5619990"/>
                  <a:ext cx="444040" cy="456669"/>
                </a:xfrm>
                <a:custGeom>
                  <a:avLst/>
                  <a:gdLst>
                    <a:gd name="connsiteX0" fmla="*/ 64242 w 444040"/>
                    <a:gd name="connsiteY0" fmla="*/ 130097 h 456669"/>
                    <a:gd name="connsiteX1" fmla="*/ 15294 w 444040"/>
                    <a:gd name="connsiteY1" fmla="*/ 0 h 456669"/>
                    <a:gd name="connsiteX2" fmla="*/ 929 w 444040"/>
                    <a:gd name="connsiteY2" fmla="*/ 135706 h 456669"/>
                    <a:gd name="connsiteX3" fmla="*/ 60772 w 444040"/>
                    <a:gd name="connsiteY3" fmla="*/ 254181 h 456669"/>
                    <a:gd name="connsiteX4" fmla="*/ 122511 w 444040"/>
                    <a:gd name="connsiteY4" fmla="*/ 287996 h 456669"/>
                    <a:gd name="connsiteX5" fmla="*/ 162420 w 444040"/>
                    <a:gd name="connsiteY5" fmla="*/ 342754 h 456669"/>
                    <a:gd name="connsiteX6" fmla="*/ 144826 w 444040"/>
                    <a:gd name="connsiteY6" fmla="*/ 399773 h 456669"/>
                    <a:gd name="connsiteX7" fmla="*/ 147166 w 444040"/>
                    <a:gd name="connsiteY7" fmla="*/ 456670 h 456669"/>
                    <a:gd name="connsiteX8" fmla="*/ 291467 w 444040"/>
                    <a:gd name="connsiteY8" fmla="*/ 350220 h 456669"/>
                    <a:gd name="connsiteX9" fmla="*/ 305429 w 444040"/>
                    <a:gd name="connsiteY9" fmla="*/ 345902 h 456669"/>
                    <a:gd name="connsiteX10" fmla="*/ 313459 w 444040"/>
                    <a:gd name="connsiteY10" fmla="*/ 360187 h 456669"/>
                    <a:gd name="connsiteX11" fmla="*/ 379799 w 444040"/>
                    <a:gd name="connsiteY11" fmla="*/ 304621 h 456669"/>
                    <a:gd name="connsiteX12" fmla="*/ 216250 w 444040"/>
                    <a:gd name="connsiteY12" fmla="*/ 262856 h 456669"/>
                    <a:gd name="connsiteX13" fmla="*/ 64242 w 444040"/>
                    <a:gd name="connsiteY13" fmla="*/ 130097 h 45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4040" h="456669">
                      <a:moveTo>
                        <a:pt x="64242" y="130097"/>
                      </a:moveTo>
                      <a:cubicBezTo>
                        <a:pt x="34462" y="93941"/>
                        <a:pt x="24414" y="45921"/>
                        <a:pt x="15294" y="0"/>
                      </a:cubicBezTo>
                      <a:cubicBezTo>
                        <a:pt x="6175" y="44751"/>
                        <a:pt x="-2985" y="90228"/>
                        <a:pt x="929" y="135706"/>
                      </a:cubicBezTo>
                      <a:cubicBezTo>
                        <a:pt x="4843" y="181183"/>
                        <a:pt x="23728" y="227508"/>
                        <a:pt x="60772" y="254181"/>
                      </a:cubicBezTo>
                      <a:cubicBezTo>
                        <a:pt x="79818" y="267901"/>
                        <a:pt x="102496" y="275729"/>
                        <a:pt x="122511" y="287996"/>
                      </a:cubicBezTo>
                      <a:cubicBezTo>
                        <a:pt x="142526" y="300263"/>
                        <a:pt x="160927" y="319310"/>
                        <a:pt x="162420" y="342754"/>
                      </a:cubicBezTo>
                      <a:cubicBezTo>
                        <a:pt x="163711" y="362810"/>
                        <a:pt x="152574" y="381210"/>
                        <a:pt x="144826" y="399773"/>
                      </a:cubicBezTo>
                      <a:cubicBezTo>
                        <a:pt x="137119" y="418335"/>
                        <a:pt x="133487" y="441981"/>
                        <a:pt x="147166" y="456670"/>
                      </a:cubicBezTo>
                      <a:cubicBezTo>
                        <a:pt x="195267" y="421200"/>
                        <a:pt x="243367" y="385690"/>
                        <a:pt x="291467" y="350220"/>
                      </a:cubicBezTo>
                      <a:cubicBezTo>
                        <a:pt x="295583" y="347193"/>
                        <a:pt x="300708" y="344005"/>
                        <a:pt x="305429" y="345902"/>
                      </a:cubicBezTo>
                      <a:cubicBezTo>
                        <a:pt x="310715" y="348000"/>
                        <a:pt x="311845" y="354739"/>
                        <a:pt x="313459" y="360187"/>
                      </a:cubicBezTo>
                      <a:cubicBezTo>
                        <a:pt x="331497" y="420594"/>
                        <a:pt x="549441" y="349735"/>
                        <a:pt x="379799" y="304621"/>
                      </a:cubicBezTo>
                      <a:cubicBezTo>
                        <a:pt x="320682" y="288884"/>
                        <a:pt x="268870" y="297963"/>
                        <a:pt x="216250" y="262856"/>
                      </a:cubicBezTo>
                      <a:cubicBezTo>
                        <a:pt x="170450" y="232229"/>
                        <a:pt x="99429" y="172749"/>
                        <a:pt x="64242" y="130097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39" name="Freeform: Shape 1638">
                  <a:extLst>
                    <a:ext uri="{FF2B5EF4-FFF2-40B4-BE49-F238E27FC236}">
                      <a16:creationId xmlns:a16="http://schemas.microsoft.com/office/drawing/2014/main" id="{5A0A1F6A-1C7D-4DDF-BD50-2AB9768C3F14}"/>
                    </a:ext>
                  </a:extLst>
                </p:cNvPr>
                <p:cNvSpPr/>
                <p:nvPr/>
              </p:nvSpPr>
              <p:spPr>
                <a:xfrm>
                  <a:off x="5876060" y="4323060"/>
                  <a:ext cx="150718" cy="440689"/>
                </a:xfrm>
                <a:custGeom>
                  <a:avLst/>
                  <a:gdLst>
                    <a:gd name="connsiteX0" fmla="*/ 124979 w 150718"/>
                    <a:gd name="connsiteY0" fmla="*/ 440690 h 440689"/>
                    <a:gd name="connsiteX1" fmla="*/ 16269 w 150718"/>
                    <a:gd name="connsiteY1" fmla="*/ 268344 h 440689"/>
                    <a:gd name="connsiteX2" fmla="*/ 935 w 150718"/>
                    <a:gd name="connsiteY2" fmla="*/ 240420 h 440689"/>
                    <a:gd name="connsiteX3" fmla="*/ 1500 w 150718"/>
                    <a:gd name="connsiteY3" fmla="*/ 216047 h 440689"/>
                    <a:gd name="connsiteX4" fmla="*/ 148585 w 150718"/>
                    <a:gd name="connsiteY4" fmla="*/ 0 h 440689"/>
                    <a:gd name="connsiteX5" fmla="*/ 94190 w 150718"/>
                    <a:gd name="connsiteY5" fmla="*/ 199019 h 440689"/>
                    <a:gd name="connsiteX6" fmla="*/ 124979 w 150718"/>
                    <a:gd name="connsiteY6" fmla="*/ 440690 h 440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18" h="440689">
                      <a:moveTo>
                        <a:pt x="124979" y="440690"/>
                      </a:moveTo>
                      <a:cubicBezTo>
                        <a:pt x="93262" y="380565"/>
                        <a:pt x="56904" y="322861"/>
                        <a:pt x="16269" y="268344"/>
                      </a:cubicBezTo>
                      <a:cubicBezTo>
                        <a:pt x="9853" y="259749"/>
                        <a:pt x="3195" y="250872"/>
                        <a:pt x="935" y="240420"/>
                      </a:cubicBezTo>
                      <a:cubicBezTo>
                        <a:pt x="-800" y="232431"/>
                        <a:pt x="169" y="224118"/>
                        <a:pt x="1500" y="216047"/>
                      </a:cubicBezTo>
                      <a:cubicBezTo>
                        <a:pt x="14655" y="134374"/>
                        <a:pt x="68970" y="31636"/>
                        <a:pt x="148585" y="0"/>
                      </a:cubicBezTo>
                      <a:cubicBezTo>
                        <a:pt x="162467" y="60408"/>
                        <a:pt x="104440" y="136513"/>
                        <a:pt x="94190" y="199019"/>
                      </a:cubicBezTo>
                      <a:cubicBezTo>
                        <a:pt x="80834" y="280248"/>
                        <a:pt x="90437" y="365634"/>
                        <a:pt x="124979" y="440690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40" name="Freeform: Shape 1639">
                  <a:extLst>
                    <a:ext uri="{FF2B5EF4-FFF2-40B4-BE49-F238E27FC236}">
                      <a16:creationId xmlns:a16="http://schemas.microsoft.com/office/drawing/2014/main" id="{007B935C-A20E-4AAE-B3B4-E5C3F3FF130E}"/>
                    </a:ext>
                  </a:extLst>
                </p:cNvPr>
                <p:cNvSpPr/>
                <p:nvPr/>
              </p:nvSpPr>
              <p:spPr>
                <a:xfrm>
                  <a:off x="5158962" y="4356309"/>
                  <a:ext cx="232763" cy="310151"/>
                </a:xfrm>
                <a:custGeom>
                  <a:avLst/>
                  <a:gdLst>
                    <a:gd name="connsiteX0" fmla="*/ 63273 w 232763"/>
                    <a:gd name="connsiteY0" fmla="*/ 57060 h 310151"/>
                    <a:gd name="connsiteX1" fmla="*/ 181829 w 232763"/>
                    <a:gd name="connsiteY1" fmla="*/ 158022 h 310151"/>
                    <a:gd name="connsiteX2" fmla="*/ 221414 w 232763"/>
                    <a:gd name="connsiteY2" fmla="*/ 217139 h 310151"/>
                    <a:gd name="connsiteX3" fmla="*/ 222262 w 232763"/>
                    <a:gd name="connsiteY3" fmla="*/ 310151 h 310151"/>
                    <a:gd name="connsiteX4" fmla="*/ 215119 w 232763"/>
                    <a:gd name="connsiteY4" fmla="*/ 204226 h 310151"/>
                    <a:gd name="connsiteX5" fmla="*/ 210721 w 232763"/>
                    <a:gd name="connsiteY5" fmla="*/ 41403 h 310151"/>
                    <a:gd name="connsiteX6" fmla="*/ 212658 w 232763"/>
                    <a:gd name="connsiteY6" fmla="*/ 16909 h 310151"/>
                    <a:gd name="connsiteX7" fmla="*/ 168795 w 232763"/>
                    <a:gd name="connsiteY7" fmla="*/ 244 h 310151"/>
                    <a:gd name="connsiteX8" fmla="*/ 0 w 232763"/>
                    <a:gd name="connsiteY8" fmla="*/ 15134 h 310151"/>
                    <a:gd name="connsiteX9" fmla="*/ 63273 w 232763"/>
                    <a:gd name="connsiteY9" fmla="*/ 57060 h 31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763" h="310151">
                      <a:moveTo>
                        <a:pt x="63273" y="57060"/>
                      </a:moveTo>
                      <a:cubicBezTo>
                        <a:pt x="111413" y="77680"/>
                        <a:pt x="147448" y="118477"/>
                        <a:pt x="181829" y="158022"/>
                      </a:cubicBezTo>
                      <a:cubicBezTo>
                        <a:pt x="197485" y="176019"/>
                        <a:pt x="213465" y="194622"/>
                        <a:pt x="221414" y="217139"/>
                      </a:cubicBezTo>
                      <a:cubicBezTo>
                        <a:pt x="231825" y="246717"/>
                        <a:pt x="227104" y="279201"/>
                        <a:pt x="222262" y="310151"/>
                      </a:cubicBezTo>
                      <a:cubicBezTo>
                        <a:pt x="244254" y="280452"/>
                        <a:pt x="226660" y="239332"/>
                        <a:pt x="215119" y="204226"/>
                      </a:cubicBezTo>
                      <a:cubicBezTo>
                        <a:pt x="197970" y="151888"/>
                        <a:pt x="196396" y="94548"/>
                        <a:pt x="210721" y="41403"/>
                      </a:cubicBezTo>
                      <a:cubicBezTo>
                        <a:pt x="212900" y="33373"/>
                        <a:pt x="215402" y="24778"/>
                        <a:pt x="212658" y="16909"/>
                      </a:cubicBezTo>
                      <a:cubicBezTo>
                        <a:pt x="207130" y="970"/>
                        <a:pt x="185662" y="-806"/>
                        <a:pt x="168795" y="244"/>
                      </a:cubicBezTo>
                      <a:cubicBezTo>
                        <a:pt x="113673" y="3795"/>
                        <a:pt x="52741" y="1495"/>
                        <a:pt x="0" y="15134"/>
                      </a:cubicBezTo>
                      <a:cubicBezTo>
                        <a:pt x="11985" y="44914"/>
                        <a:pt x="33493" y="44228"/>
                        <a:pt x="63273" y="57060"/>
                      </a:cubicBezTo>
                      <a:close/>
                    </a:path>
                  </a:pathLst>
                </a:custGeom>
                <a:solidFill>
                  <a:srgbClr val="EFF0E8">
                    <a:alpha val="39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41" name="Freeform: Shape 1640">
                  <a:extLst>
                    <a:ext uri="{FF2B5EF4-FFF2-40B4-BE49-F238E27FC236}">
                      <a16:creationId xmlns:a16="http://schemas.microsoft.com/office/drawing/2014/main" id="{F845BF2B-AEC7-4692-88F2-9C44C934B2C8}"/>
                    </a:ext>
                  </a:extLst>
                </p:cNvPr>
                <p:cNvSpPr/>
                <p:nvPr/>
              </p:nvSpPr>
              <p:spPr>
                <a:xfrm>
                  <a:off x="5327370" y="4761632"/>
                  <a:ext cx="354681" cy="210861"/>
                </a:xfrm>
                <a:custGeom>
                  <a:avLst/>
                  <a:gdLst>
                    <a:gd name="connsiteX0" fmla="*/ 288868 w 354681"/>
                    <a:gd name="connsiteY0" fmla="*/ 178014 h 210861"/>
                    <a:gd name="connsiteX1" fmla="*/ 287738 w 354681"/>
                    <a:gd name="connsiteY1" fmla="*/ 130197 h 210861"/>
                    <a:gd name="connsiteX2" fmla="*/ 187421 w 354681"/>
                    <a:gd name="connsiteY2" fmla="*/ 83912 h 210861"/>
                    <a:gd name="connsiteX3" fmla="*/ 89526 w 354681"/>
                    <a:gd name="connsiteY3" fmla="*/ 165061 h 210861"/>
                    <a:gd name="connsiteX4" fmla="*/ 8377 w 354681"/>
                    <a:gd name="connsiteY4" fmla="*/ 210861 h 210861"/>
                    <a:gd name="connsiteX5" fmla="*/ 56276 w 354681"/>
                    <a:gd name="connsiteY5" fmla="*/ 48684 h 210861"/>
                    <a:gd name="connsiteX6" fmla="*/ 225837 w 354681"/>
                    <a:gd name="connsiteY6" fmla="*/ 705 h 210861"/>
                    <a:gd name="connsiteX7" fmla="*/ 354602 w 354681"/>
                    <a:gd name="connsiteY7" fmla="*/ 47756 h 210861"/>
                    <a:gd name="connsiteX8" fmla="*/ 288868 w 354681"/>
                    <a:gd name="connsiteY8" fmla="*/ 178014 h 21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681" h="210861">
                      <a:moveTo>
                        <a:pt x="288868" y="178014"/>
                      </a:moveTo>
                      <a:cubicBezTo>
                        <a:pt x="282734" y="163124"/>
                        <a:pt x="289070" y="146217"/>
                        <a:pt x="287738" y="130197"/>
                      </a:cubicBezTo>
                      <a:cubicBezTo>
                        <a:pt x="284187" y="87625"/>
                        <a:pt x="227330" y="68578"/>
                        <a:pt x="187421" y="83912"/>
                      </a:cubicBezTo>
                      <a:cubicBezTo>
                        <a:pt x="147513" y="99246"/>
                        <a:pt x="120073" y="135160"/>
                        <a:pt x="89526" y="165061"/>
                      </a:cubicBezTo>
                      <a:cubicBezTo>
                        <a:pt x="66929" y="187215"/>
                        <a:pt x="39852" y="207512"/>
                        <a:pt x="8377" y="210861"/>
                      </a:cubicBezTo>
                      <a:cubicBezTo>
                        <a:pt x="-13857" y="154892"/>
                        <a:pt x="10233" y="87504"/>
                        <a:pt x="56276" y="48684"/>
                      </a:cubicBezTo>
                      <a:cubicBezTo>
                        <a:pt x="102318" y="9906"/>
                        <a:pt x="165752" y="-3370"/>
                        <a:pt x="225837" y="705"/>
                      </a:cubicBezTo>
                      <a:cubicBezTo>
                        <a:pt x="263688" y="3288"/>
                        <a:pt x="350284" y="504"/>
                        <a:pt x="354602" y="47756"/>
                      </a:cubicBezTo>
                      <a:cubicBezTo>
                        <a:pt x="357750" y="81854"/>
                        <a:pt x="265544" y="121521"/>
                        <a:pt x="288868" y="178014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42" name="Freeform: Shape 1641">
                  <a:extLst>
                    <a:ext uri="{FF2B5EF4-FFF2-40B4-BE49-F238E27FC236}">
                      <a16:creationId xmlns:a16="http://schemas.microsoft.com/office/drawing/2014/main" id="{9B09B4D8-C638-4DC2-A2EA-A0EF871D52DF}"/>
                    </a:ext>
                  </a:extLst>
                </p:cNvPr>
                <p:cNvSpPr/>
                <p:nvPr/>
              </p:nvSpPr>
              <p:spPr>
                <a:xfrm>
                  <a:off x="5562690" y="4762718"/>
                  <a:ext cx="432740" cy="82546"/>
                </a:xfrm>
                <a:custGeom>
                  <a:avLst/>
                  <a:gdLst>
                    <a:gd name="connsiteX0" fmla="*/ 78687 w 432740"/>
                    <a:gd name="connsiteY0" fmla="*/ 30731 h 82546"/>
                    <a:gd name="connsiteX1" fmla="*/ 41846 w 432740"/>
                    <a:gd name="connsiteY1" fmla="*/ 4179 h 82546"/>
                    <a:gd name="connsiteX2" fmla="*/ 0 w 432740"/>
                    <a:gd name="connsiteY2" fmla="*/ 9828 h 82546"/>
                    <a:gd name="connsiteX3" fmla="*/ 185823 w 432740"/>
                    <a:gd name="connsiteY3" fmla="*/ 4381 h 82546"/>
                    <a:gd name="connsiteX4" fmla="*/ 432741 w 432740"/>
                    <a:gd name="connsiteY4" fmla="*/ 40617 h 82546"/>
                    <a:gd name="connsiteX5" fmla="*/ 78687 w 432740"/>
                    <a:gd name="connsiteY5" fmla="*/ 30731 h 82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740" h="82546">
                      <a:moveTo>
                        <a:pt x="78687" y="30731"/>
                      </a:moveTo>
                      <a:cubicBezTo>
                        <a:pt x="66420" y="21813"/>
                        <a:pt x="55606" y="10514"/>
                        <a:pt x="41846" y="4179"/>
                      </a:cubicBezTo>
                      <a:cubicBezTo>
                        <a:pt x="28045" y="-2197"/>
                        <a:pt x="9483" y="-1995"/>
                        <a:pt x="0" y="9828"/>
                      </a:cubicBezTo>
                      <a:cubicBezTo>
                        <a:pt x="61860" y="6156"/>
                        <a:pt x="123842" y="4340"/>
                        <a:pt x="185823" y="4381"/>
                      </a:cubicBezTo>
                      <a:cubicBezTo>
                        <a:pt x="260516" y="4421"/>
                        <a:pt x="369791" y="-2762"/>
                        <a:pt x="432741" y="40617"/>
                      </a:cubicBezTo>
                      <a:cubicBezTo>
                        <a:pt x="394809" y="118377"/>
                        <a:pt x="135141" y="71729"/>
                        <a:pt x="78687" y="30731"/>
                      </a:cubicBezTo>
                      <a:close/>
                    </a:path>
                  </a:pathLst>
                </a:custGeom>
                <a:solidFill>
                  <a:srgbClr val="EFF0E8">
                    <a:alpha val="51000"/>
                  </a:srgbClr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43" name="Freeform: Shape 1642">
                  <a:extLst>
                    <a:ext uri="{FF2B5EF4-FFF2-40B4-BE49-F238E27FC236}">
                      <a16:creationId xmlns:a16="http://schemas.microsoft.com/office/drawing/2014/main" id="{8399735E-F412-4B98-BD2E-0B83A476D5FA}"/>
                    </a:ext>
                  </a:extLst>
                </p:cNvPr>
                <p:cNvSpPr/>
                <p:nvPr/>
              </p:nvSpPr>
              <p:spPr>
                <a:xfrm>
                  <a:off x="6301504" y="4494189"/>
                  <a:ext cx="129502" cy="459500"/>
                </a:xfrm>
                <a:custGeom>
                  <a:avLst/>
                  <a:gdLst>
                    <a:gd name="connsiteX0" fmla="*/ 0 w 129502"/>
                    <a:gd name="connsiteY0" fmla="*/ 459500 h 459500"/>
                    <a:gd name="connsiteX1" fmla="*/ 122510 w 129502"/>
                    <a:gd name="connsiteY1" fmla="*/ 309873 h 459500"/>
                    <a:gd name="connsiteX2" fmla="*/ 129330 w 129502"/>
                    <a:gd name="connsiteY2" fmla="*/ 297687 h 459500"/>
                    <a:gd name="connsiteX3" fmla="*/ 120654 w 129502"/>
                    <a:gd name="connsiteY3" fmla="*/ 276824 h 459500"/>
                    <a:gd name="connsiteX4" fmla="*/ 18320 w 129502"/>
                    <a:gd name="connsiteY4" fmla="*/ 19698 h 459500"/>
                    <a:gd name="connsiteX5" fmla="*/ 33452 w 129502"/>
                    <a:gd name="connsiteY5" fmla="*/ 238610 h 459500"/>
                    <a:gd name="connsiteX6" fmla="*/ 0 w 129502"/>
                    <a:gd name="connsiteY6" fmla="*/ 459500 h 45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502" h="459500">
                      <a:moveTo>
                        <a:pt x="0" y="459500"/>
                      </a:moveTo>
                      <a:cubicBezTo>
                        <a:pt x="40837" y="409624"/>
                        <a:pt x="81674" y="359749"/>
                        <a:pt x="122510" y="309873"/>
                      </a:cubicBezTo>
                      <a:cubicBezTo>
                        <a:pt x="125496" y="306241"/>
                        <a:pt x="128604" y="302327"/>
                        <a:pt x="129330" y="297687"/>
                      </a:cubicBezTo>
                      <a:cubicBezTo>
                        <a:pt x="130541" y="290019"/>
                        <a:pt x="125133" y="283119"/>
                        <a:pt x="120654" y="276824"/>
                      </a:cubicBezTo>
                      <a:cubicBezTo>
                        <a:pt x="99308" y="246842"/>
                        <a:pt x="100357" y="-82838"/>
                        <a:pt x="18320" y="19698"/>
                      </a:cubicBezTo>
                      <a:cubicBezTo>
                        <a:pt x="-2623" y="45887"/>
                        <a:pt x="34421" y="199751"/>
                        <a:pt x="33452" y="238610"/>
                      </a:cubicBezTo>
                      <a:cubicBezTo>
                        <a:pt x="32080" y="292158"/>
                        <a:pt x="35470" y="416162"/>
                        <a:pt x="0" y="459500"/>
                      </a:cubicBezTo>
                      <a:close/>
                    </a:path>
                  </a:pathLst>
                </a:custGeom>
                <a:solidFill>
                  <a:srgbClr val="EFF0E8"/>
                </a:solidFill>
                <a:ln w="40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2431" name="Graphic 4">
            <a:extLst>
              <a:ext uri="{FF2B5EF4-FFF2-40B4-BE49-F238E27FC236}">
                <a16:creationId xmlns:a16="http://schemas.microsoft.com/office/drawing/2014/main" id="{C7A7BDA0-21B8-44F4-8761-157BC7BF0EC7}"/>
              </a:ext>
            </a:extLst>
          </p:cNvPr>
          <p:cNvGrpSpPr/>
          <p:nvPr/>
        </p:nvGrpSpPr>
        <p:grpSpPr>
          <a:xfrm rot="16470472" flipV="1">
            <a:off x="10139079" y="5273788"/>
            <a:ext cx="1823589" cy="2429739"/>
            <a:chOff x="8094246" y="2638689"/>
            <a:chExt cx="1625595" cy="2165933"/>
          </a:xfrm>
        </p:grpSpPr>
        <p:pic>
          <p:nvPicPr>
            <p:cNvPr id="2432" name="Picture 2431">
              <a:extLst>
                <a:ext uri="{FF2B5EF4-FFF2-40B4-BE49-F238E27FC236}">
                  <a16:creationId xmlns:a16="http://schemas.microsoft.com/office/drawing/2014/main" id="{3744F016-8EF9-405B-AAF0-57BBB6A14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083341" y="2679901"/>
              <a:ext cx="471651" cy="975356"/>
            </a:xfrm>
            <a:custGeom>
              <a:avLst/>
              <a:gdLst>
                <a:gd name="connsiteX0" fmla="*/ 765 w 471651"/>
                <a:gd name="connsiteY0" fmla="*/ 843 h 975356"/>
                <a:gd name="connsiteX1" fmla="*/ 472417 w 471651"/>
                <a:gd name="connsiteY1" fmla="*/ 843 h 975356"/>
                <a:gd name="connsiteX2" fmla="*/ 472417 w 471651"/>
                <a:gd name="connsiteY2" fmla="*/ 976200 h 975356"/>
                <a:gd name="connsiteX3" fmla="*/ 765 w 471651"/>
                <a:gd name="connsiteY3" fmla="*/ 976200 h 97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651" h="975356">
                  <a:moveTo>
                    <a:pt x="765" y="843"/>
                  </a:moveTo>
                  <a:lnTo>
                    <a:pt x="472417" y="843"/>
                  </a:lnTo>
                  <a:lnTo>
                    <a:pt x="472417" y="976200"/>
                  </a:lnTo>
                  <a:lnTo>
                    <a:pt x="765" y="976200"/>
                  </a:lnTo>
                  <a:close/>
                </a:path>
              </a:pathLst>
            </a:custGeom>
          </p:spPr>
        </p:pic>
        <p:pic>
          <p:nvPicPr>
            <p:cNvPr id="2433" name="Picture 2432">
              <a:extLst>
                <a:ext uri="{FF2B5EF4-FFF2-40B4-BE49-F238E27FC236}">
                  <a16:creationId xmlns:a16="http://schemas.microsoft.com/office/drawing/2014/main" id="{AEF8F316-B368-46A2-A151-006BFD94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149196" y="3957481"/>
              <a:ext cx="805928" cy="750978"/>
            </a:xfrm>
            <a:custGeom>
              <a:avLst/>
              <a:gdLst>
                <a:gd name="connsiteX0" fmla="*/ 561 w 805928"/>
                <a:gd name="connsiteY0" fmla="*/ 1122 h 750978"/>
                <a:gd name="connsiteX1" fmla="*/ 806490 w 805928"/>
                <a:gd name="connsiteY1" fmla="*/ 1122 h 750978"/>
                <a:gd name="connsiteX2" fmla="*/ 806490 w 805928"/>
                <a:gd name="connsiteY2" fmla="*/ 752101 h 750978"/>
                <a:gd name="connsiteX3" fmla="*/ 561 w 805928"/>
                <a:gd name="connsiteY3" fmla="*/ 752101 h 75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928" h="750978">
                  <a:moveTo>
                    <a:pt x="561" y="1122"/>
                  </a:moveTo>
                  <a:lnTo>
                    <a:pt x="806490" y="1122"/>
                  </a:lnTo>
                  <a:lnTo>
                    <a:pt x="806490" y="752101"/>
                  </a:lnTo>
                  <a:lnTo>
                    <a:pt x="561" y="752101"/>
                  </a:lnTo>
                  <a:close/>
                </a:path>
              </a:pathLst>
            </a:custGeom>
          </p:spPr>
        </p:pic>
        <p:pic>
          <p:nvPicPr>
            <p:cNvPr id="2434" name="Picture 2433">
              <a:extLst>
                <a:ext uri="{FF2B5EF4-FFF2-40B4-BE49-F238E27FC236}">
                  <a16:creationId xmlns:a16="http://schemas.microsoft.com/office/drawing/2014/main" id="{FD6F4957-A532-435D-AF46-7FA67A21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744484" y="3833845"/>
              <a:ext cx="572392" cy="970777"/>
            </a:xfrm>
            <a:custGeom>
              <a:avLst/>
              <a:gdLst>
                <a:gd name="connsiteX0" fmla="*/ 691 w 572392"/>
                <a:gd name="connsiteY0" fmla="*/ 1095 h 970777"/>
                <a:gd name="connsiteX1" fmla="*/ 573084 w 572392"/>
                <a:gd name="connsiteY1" fmla="*/ 1095 h 970777"/>
                <a:gd name="connsiteX2" fmla="*/ 573084 w 572392"/>
                <a:gd name="connsiteY2" fmla="*/ 971873 h 970777"/>
                <a:gd name="connsiteX3" fmla="*/ 691 w 572392"/>
                <a:gd name="connsiteY3" fmla="*/ 971873 h 97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392" h="970777">
                  <a:moveTo>
                    <a:pt x="691" y="1095"/>
                  </a:moveTo>
                  <a:lnTo>
                    <a:pt x="573084" y="1095"/>
                  </a:lnTo>
                  <a:lnTo>
                    <a:pt x="573084" y="971873"/>
                  </a:lnTo>
                  <a:lnTo>
                    <a:pt x="691" y="971873"/>
                  </a:lnTo>
                  <a:close/>
                </a:path>
              </a:pathLst>
            </a:custGeom>
          </p:spPr>
        </p:pic>
        <p:pic>
          <p:nvPicPr>
            <p:cNvPr id="2435" name="Picture 2434">
              <a:extLst>
                <a:ext uri="{FF2B5EF4-FFF2-40B4-BE49-F238E27FC236}">
                  <a16:creationId xmlns:a16="http://schemas.microsoft.com/office/drawing/2014/main" id="{F7B33C0C-3FD9-4212-94D1-2A002570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023812" y="3595729"/>
              <a:ext cx="696029" cy="783032"/>
            </a:xfrm>
            <a:custGeom>
              <a:avLst/>
              <a:gdLst>
                <a:gd name="connsiteX0" fmla="*/ 752 w 696029"/>
                <a:gd name="connsiteY0" fmla="*/ 1043 h 783032"/>
                <a:gd name="connsiteX1" fmla="*/ 696782 w 696029"/>
                <a:gd name="connsiteY1" fmla="*/ 1043 h 783032"/>
                <a:gd name="connsiteX2" fmla="*/ 696782 w 696029"/>
                <a:gd name="connsiteY2" fmla="*/ 784076 h 783032"/>
                <a:gd name="connsiteX3" fmla="*/ 752 w 696029"/>
                <a:gd name="connsiteY3" fmla="*/ 784076 h 78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029" h="783032">
                  <a:moveTo>
                    <a:pt x="752" y="1043"/>
                  </a:moveTo>
                  <a:lnTo>
                    <a:pt x="696782" y="1043"/>
                  </a:lnTo>
                  <a:lnTo>
                    <a:pt x="696782" y="784076"/>
                  </a:lnTo>
                  <a:lnTo>
                    <a:pt x="752" y="784076"/>
                  </a:lnTo>
                  <a:close/>
                </a:path>
              </a:pathLst>
            </a:custGeom>
          </p:spPr>
        </p:pic>
        <p:grpSp>
          <p:nvGrpSpPr>
            <p:cNvPr id="2436" name="Graphic 4">
              <a:extLst>
                <a:ext uri="{FF2B5EF4-FFF2-40B4-BE49-F238E27FC236}">
                  <a16:creationId xmlns:a16="http://schemas.microsoft.com/office/drawing/2014/main" id="{47262033-199F-4058-9516-A4095577F3E2}"/>
                </a:ext>
              </a:extLst>
            </p:cNvPr>
            <p:cNvGrpSpPr/>
            <p:nvPr/>
          </p:nvGrpSpPr>
          <p:grpSpPr>
            <a:xfrm>
              <a:off x="8126300" y="3059970"/>
              <a:ext cx="851720" cy="769295"/>
              <a:chOff x="8126300" y="3059970"/>
              <a:chExt cx="851720" cy="769295"/>
            </a:xfrm>
            <a:solidFill>
              <a:srgbClr val="F2D5D0">
                <a:alpha val="32000"/>
              </a:srgbClr>
            </a:solidFill>
          </p:grpSpPr>
          <p:pic>
            <p:nvPicPr>
              <p:cNvPr id="2450" name="Picture 2449">
                <a:extLst>
                  <a:ext uri="{FF2B5EF4-FFF2-40B4-BE49-F238E27FC236}">
                    <a16:creationId xmlns:a16="http://schemas.microsoft.com/office/drawing/2014/main" id="{1D24A818-984F-42F4-B26F-28B5F62B2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26300" y="3059970"/>
                <a:ext cx="851720" cy="769295"/>
              </a:xfrm>
              <a:custGeom>
                <a:avLst/>
                <a:gdLst>
                  <a:gd name="connsiteX0" fmla="*/ 556 w 851720"/>
                  <a:gd name="connsiteY0" fmla="*/ 926 h 769295"/>
                  <a:gd name="connsiteX1" fmla="*/ 852276 w 851720"/>
                  <a:gd name="connsiteY1" fmla="*/ 926 h 769295"/>
                  <a:gd name="connsiteX2" fmla="*/ 852276 w 851720"/>
                  <a:gd name="connsiteY2" fmla="*/ 770222 h 769295"/>
                  <a:gd name="connsiteX3" fmla="*/ 556 w 851720"/>
                  <a:gd name="connsiteY3" fmla="*/ 770222 h 76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20" h="769295">
                    <a:moveTo>
                      <a:pt x="556" y="926"/>
                    </a:moveTo>
                    <a:lnTo>
                      <a:pt x="852276" y="926"/>
                    </a:lnTo>
                    <a:lnTo>
                      <a:pt x="852276" y="770222"/>
                    </a:lnTo>
                    <a:lnTo>
                      <a:pt x="556" y="770222"/>
                    </a:lnTo>
                    <a:close/>
                  </a:path>
                </a:pathLst>
              </a:custGeom>
            </p:spPr>
          </p:pic>
          <p:sp>
            <p:nvSpPr>
              <p:cNvPr id="2451" name="Freeform: Shape 2450">
                <a:extLst>
                  <a:ext uri="{FF2B5EF4-FFF2-40B4-BE49-F238E27FC236}">
                    <a16:creationId xmlns:a16="http://schemas.microsoft.com/office/drawing/2014/main" id="{3C09EF5A-D41F-4404-A423-49F05936CF47}"/>
                  </a:ext>
                </a:extLst>
              </p:cNvPr>
              <p:cNvSpPr/>
              <p:nvPr/>
            </p:nvSpPr>
            <p:spPr>
              <a:xfrm>
                <a:off x="8261944" y="3078188"/>
                <a:ext cx="245208" cy="584778"/>
              </a:xfrm>
              <a:custGeom>
                <a:avLst/>
                <a:gdLst>
                  <a:gd name="connsiteX0" fmla="*/ 87548 w 245208"/>
                  <a:gd name="connsiteY0" fmla="*/ 481543 h 584778"/>
                  <a:gd name="connsiteX1" fmla="*/ 19548 w 245208"/>
                  <a:gd name="connsiteY1" fmla="*/ 376772 h 584778"/>
                  <a:gd name="connsiteX2" fmla="*/ 1323 w 245208"/>
                  <a:gd name="connsiteY2" fmla="*/ 197727 h 584778"/>
                  <a:gd name="connsiteX3" fmla="*/ 8833 w 245208"/>
                  <a:gd name="connsiteY3" fmla="*/ 0 h 584778"/>
                  <a:gd name="connsiteX4" fmla="*/ 150878 w 245208"/>
                  <a:gd name="connsiteY4" fmla="*/ 13325 h 584778"/>
                  <a:gd name="connsiteX5" fmla="*/ 33606 w 245208"/>
                  <a:gd name="connsiteY5" fmla="*/ 185638 h 584778"/>
                  <a:gd name="connsiteX6" fmla="*/ 70834 w 245208"/>
                  <a:gd name="connsiteY6" fmla="*/ 400675 h 584778"/>
                  <a:gd name="connsiteX7" fmla="*/ 169332 w 245208"/>
                  <a:gd name="connsiteY7" fmla="*/ 538827 h 584778"/>
                  <a:gd name="connsiteX8" fmla="*/ 245208 w 245208"/>
                  <a:gd name="connsiteY8" fmla="*/ 583291 h 584778"/>
                  <a:gd name="connsiteX9" fmla="*/ 87548 w 245208"/>
                  <a:gd name="connsiteY9" fmla="*/ 481543 h 58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208" h="584778">
                    <a:moveTo>
                      <a:pt x="87548" y="481543"/>
                    </a:moveTo>
                    <a:cubicBezTo>
                      <a:pt x="61401" y="448939"/>
                      <a:pt x="35071" y="415603"/>
                      <a:pt x="19548" y="376772"/>
                    </a:cubicBezTo>
                    <a:cubicBezTo>
                      <a:pt x="-2936" y="320631"/>
                      <a:pt x="-967" y="258126"/>
                      <a:pt x="1323" y="197727"/>
                    </a:cubicBezTo>
                    <a:cubicBezTo>
                      <a:pt x="3842" y="131833"/>
                      <a:pt x="6314" y="65894"/>
                      <a:pt x="8833" y="0"/>
                    </a:cubicBezTo>
                    <a:cubicBezTo>
                      <a:pt x="55403" y="10303"/>
                      <a:pt x="103209" y="14791"/>
                      <a:pt x="150878" y="13325"/>
                    </a:cubicBezTo>
                    <a:cubicBezTo>
                      <a:pt x="82007" y="38465"/>
                      <a:pt x="40612" y="112647"/>
                      <a:pt x="33606" y="185638"/>
                    </a:cubicBezTo>
                    <a:cubicBezTo>
                      <a:pt x="26600" y="258630"/>
                      <a:pt x="47801" y="331118"/>
                      <a:pt x="70834" y="400675"/>
                    </a:cubicBezTo>
                    <a:cubicBezTo>
                      <a:pt x="89243" y="456220"/>
                      <a:pt x="114748" y="517626"/>
                      <a:pt x="169332" y="538827"/>
                    </a:cubicBezTo>
                    <a:cubicBezTo>
                      <a:pt x="197081" y="549634"/>
                      <a:pt x="232524" y="552153"/>
                      <a:pt x="245208" y="583291"/>
                    </a:cubicBezTo>
                    <a:cubicBezTo>
                      <a:pt x="192594" y="596525"/>
                      <a:pt x="116901" y="518084"/>
                      <a:pt x="87548" y="481543"/>
                    </a:cubicBezTo>
                    <a:close/>
                  </a:path>
                </a:pathLst>
              </a:custGeom>
              <a:solidFill>
                <a:srgbClr val="F2D5D0">
                  <a:alpha val="32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2437" name="Picture 2436">
              <a:extLst>
                <a:ext uri="{FF2B5EF4-FFF2-40B4-BE49-F238E27FC236}">
                  <a16:creationId xmlns:a16="http://schemas.microsoft.com/office/drawing/2014/main" id="{D977DD15-4F3F-494B-A1A2-2304D441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323203" y="2638689"/>
              <a:ext cx="709766" cy="860878"/>
            </a:xfrm>
            <a:custGeom>
              <a:avLst/>
              <a:gdLst>
                <a:gd name="connsiteX0" fmla="*/ 599 w 709766"/>
                <a:gd name="connsiteY0" fmla="*/ 834 h 860878"/>
                <a:gd name="connsiteX1" fmla="*/ 710366 w 709766"/>
                <a:gd name="connsiteY1" fmla="*/ 834 h 860878"/>
                <a:gd name="connsiteX2" fmla="*/ 710366 w 709766"/>
                <a:gd name="connsiteY2" fmla="*/ 861713 h 860878"/>
                <a:gd name="connsiteX3" fmla="*/ 599 w 709766"/>
                <a:gd name="connsiteY3" fmla="*/ 861713 h 86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766" h="860878">
                  <a:moveTo>
                    <a:pt x="599" y="834"/>
                  </a:moveTo>
                  <a:lnTo>
                    <a:pt x="710366" y="834"/>
                  </a:lnTo>
                  <a:lnTo>
                    <a:pt x="710366" y="861713"/>
                  </a:lnTo>
                  <a:lnTo>
                    <a:pt x="599" y="861713"/>
                  </a:lnTo>
                  <a:close/>
                </a:path>
              </a:pathLst>
            </a:custGeom>
          </p:spPr>
        </p:pic>
        <p:pic>
          <p:nvPicPr>
            <p:cNvPr id="2438" name="Picture 2437">
              <a:extLst>
                <a:ext uri="{FF2B5EF4-FFF2-40B4-BE49-F238E27FC236}">
                  <a16:creationId xmlns:a16="http://schemas.microsoft.com/office/drawing/2014/main" id="{CCC22470-2D75-46E4-9C17-AE6B70D16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382732" y="2895121"/>
              <a:ext cx="911249" cy="906669"/>
            </a:xfrm>
            <a:custGeom>
              <a:avLst/>
              <a:gdLst>
                <a:gd name="connsiteX0" fmla="*/ 612 w 911249"/>
                <a:gd name="connsiteY0" fmla="*/ 890 h 906669"/>
                <a:gd name="connsiteX1" fmla="*/ 911861 w 911249"/>
                <a:gd name="connsiteY1" fmla="*/ 890 h 906669"/>
                <a:gd name="connsiteX2" fmla="*/ 911861 w 911249"/>
                <a:gd name="connsiteY2" fmla="*/ 907560 h 906669"/>
                <a:gd name="connsiteX3" fmla="*/ 612 w 911249"/>
                <a:gd name="connsiteY3" fmla="*/ 907560 h 90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249" h="906669">
                  <a:moveTo>
                    <a:pt x="612" y="890"/>
                  </a:moveTo>
                  <a:lnTo>
                    <a:pt x="911861" y="890"/>
                  </a:lnTo>
                  <a:lnTo>
                    <a:pt x="911861" y="907560"/>
                  </a:lnTo>
                  <a:lnTo>
                    <a:pt x="612" y="907560"/>
                  </a:lnTo>
                  <a:close/>
                </a:path>
              </a:pathLst>
            </a:custGeom>
          </p:spPr>
        </p:pic>
        <p:pic>
          <p:nvPicPr>
            <p:cNvPr id="2439" name="Picture 2438">
              <a:extLst>
                <a:ext uri="{FF2B5EF4-FFF2-40B4-BE49-F238E27FC236}">
                  <a16:creationId xmlns:a16="http://schemas.microsoft.com/office/drawing/2014/main" id="{A68192FE-BC90-43E4-A91C-45D9D7FB6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119974" y="3064549"/>
              <a:ext cx="499126" cy="741820"/>
            </a:xfrm>
            <a:custGeom>
              <a:avLst/>
              <a:gdLst>
                <a:gd name="connsiteX0" fmla="*/ 773 w 499126"/>
                <a:gd name="connsiteY0" fmla="*/ 927 h 741820"/>
                <a:gd name="connsiteX1" fmla="*/ 499900 w 499126"/>
                <a:gd name="connsiteY1" fmla="*/ 927 h 741820"/>
                <a:gd name="connsiteX2" fmla="*/ 499900 w 499126"/>
                <a:gd name="connsiteY2" fmla="*/ 742748 h 741820"/>
                <a:gd name="connsiteX3" fmla="*/ 773 w 499126"/>
                <a:gd name="connsiteY3" fmla="*/ 742748 h 74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126" h="741820">
                  <a:moveTo>
                    <a:pt x="773" y="927"/>
                  </a:moveTo>
                  <a:lnTo>
                    <a:pt x="499900" y="927"/>
                  </a:lnTo>
                  <a:lnTo>
                    <a:pt x="499900" y="742748"/>
                  </a:lnTo>
                  <a:lnTo>
                    <a:pt x="773" y="742748"/>
                  </a:lnTo>
                  <a:close/>
                </a:path>
              </a:pathLst>
            </a:custGeom>
          </p:spPr>
        </p:pic>
        <p:pic>
          <p:nvPicPr>
            <p:cNvPr id="2440" name="Picture 2439">
              <a:extLst>
                <a:ext uri="{FF2B5EF4-FFF2-40B4-BE49-F238E27FC236}">
                  <a16:creationId xmlns:a16="http://schemas.microsoft.com/office/drawing/2014/main" id="{8741B29C-7201-4BD0-ADB4-9A64BFFB6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721588" y="3540780"/>
              <a:ext cx="732662" cy="750978"/>
            </a:xfrm>
            <a:custGeom>
              <a:avLst/>
              <a:gdLst>
                <a:gd name="connsiteX0" fmla="*/ 686 w 732662"/>
                <a:gd name="connsiteY0" fmla="*/ 1031 h 750978"/>
                <a:gd name="connsiteX1" fmla="*/ 733349 w 732662"/>
                <a:gd name="connsiteY1" fmla="*/ 1031 h 750978"/>
                <a:gd name="connsiteX2" fmla="*/ 733349 w 732662"/>
                <a:gd name="connsiteY2" fmla="*/ 752010 h 750978"/>
                <a:gd name="connsiteX3" fmla="*/ 686 w 732662"/>
                <a:gd name="connsiteY3" fmla="*/ 752010 h 75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662" h="750978">
                  <a:moveTo>
                    <a:pt x="686" y="1031"/>
                  </a:moveTo>
                  <a:lnTo>
                    <a:pt x="733349" y="1031"/>
                  </a:lnTo>
                  <a:lnTo>
                    <a:pt x="733349" y="752010"/>
                  </a:lnTo>
                  <a:lnTo>
                    <a:pt x="686" y="752010"/>
                  </a:lnTo>
                  <a:close/>
                </a:path>
              </a:pathLst>
            </a:custGeom>
          </p:spPr>
        </p:pic>
        <p:pic>
          <p:nvPicPr>
            <p:cNvPr id="2441" name="Picture 2440">
              <a:extLst>
                <a:ext uri="{FF2B5EF4-FFF2-40B4-BE49-F238E27FC236}">
                  <a16:creationId xmlns:a16="http://schemas.microsoft.com/office/drawing/2014/main" id="{DCB05E42-BE82-48CC-BD9C-C189C1011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8094246" y="3485830"/>
              <a:ext cx="718925" cy="595288"/>
            </a:xfrm>
            <a:custGeom>
              <a:avLst/>
              <a:gdLst>
                <a:gd name="connsiteX0" fmla="*/ 549 w 718925"/>
                <a:gd name="connsiteY0" fmla="*/ 1019 h 595288"/>
                <a:gd name="connsiteX1" fmla="*/ 719474 w 718925"/>
                <a:gd name="connsiteY1" fmla="*/ 1019 h 595288"/>
                <a:gd name="connsiteX2" fmla="*/ 719474 w 718925"/>
                <a:gd name="connsiteY2" fmla="*/ 596307 h 595288"/>
                <a:gd name="connsiteX3" fmla="*/ 549 w 718925"/>
                <a:gd name="connsiteY3" fmla="*/ 596307 h 5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925" h="595288">
                  <a:moveTo>
                    <a:pt x="549" y="1019"/>
                  </a:moveTo>
                  <a:lnTo>
                    <a:pt x="719474" y="1019"/>
                  </a:lnTo>
                  <a:lnTo>
                    <a:pt x="719474" y="596307"/>
                  </a:lnTo>
                  <a:lnTo>
                    <a:pt x="549" y="596307"/>
                  </a:lnTo>
                  <a:close/>
                </a:path>
              </a:pathLst>
            </a:custGeom>
          </p:spPr>
        </p:pic>
        <p:pic>
          <p:nvPicPr>
            <p:cNvPr id="2442" name="Picture 2441">
              <a:extLst>
                <a:ext uri="{FF2B5EF4-FFF2-40B4-BE49-F238E27FC236}">
                  <a16:creationId xmlns:a16="http://schemas.microsoft.com/office/drawing/2014/main" id="{7A2DC4A3-38A9-4216-8D19-6285FF4E9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8272833" y="3481251"/>
              <a:ext cx="760137" cy="544917"/>
            </a:xfrm>
            <a:custGeom>
              <a:avLst/>
              <a:gdLst>
                <a:gd name="connsiteX0" fmla="*/ 588 w 760137"/>
                <a:gd name="connsiteY0" fmla="*/ 1018 h 544917"/>
                <a:gd name="connsiteX1" fmla="*/ 760726 w 760137"/>
                <a:gd name="connsiteY1" fmla="*/ 1018 h 544917"/>
                <a:gd name="connsiteX2" fmla="*/ 760726 w 760137"/>
                <a:gd name="connsiteY2" fmla="*/ 545936 h 544917"/>
                <a:gd name="connsiteX3" fmla="*/ 588 w 760137"/>
                <a:gd name="connsiteY3" fmla="*/ 545936 h 54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137" h="544917">
                  <a:moveTo>
                    <a:pt x="588" y="1018"/>
                  </a:moveTo>
                  <a:lnTo>
                    <a:pt x="760726" y="1018"/>
                  </a:lnTo>
                  <a:lnTo>
                    <a:pt x="760726" y="545936"/>
                  </a:lnTo>
                  <a:lnTo>
                    <a:pt x="588" y="545936"/>
                  </a:lnTo>
                  <a:close/>
                </a:path>
              </a:pathLst>
            </a:custGeom>
          </p:spPr>
        </p:pic>
        <p:pic>
          <p:nvPicPr>
            <p:cNvPr id="2443" name="Picture 2442">
              <a:extLst>
                <a:ext uri="{FF2B5EF4-FFF2-40B4-BE49-F238E27FC236}">
                  <a16:creationId xmlns:a16="http://schemas.microsoft.com/office/drawing/2014/main" id="{68EB0D86-49BF-484B-93A9-5CEC6197C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8506369" y="3426301"/>
              <a:ext cx="613604" cy="531180"/>
            </a:xfrm>
            <a:custGeom>
              <a:avLst/>
              <a:gdLst>
                <a:gd name="connsiteX0" fmla="*/ 639 w 613604"/>
                <a:gd name="connsiteY0" fmla="*/ 1006 h 531180"/>
                <a:gd name="connsiteX1" fmla="*/ 614244 w 613604"/>
                <a:gd name="connsiteY1" fmla="*/ 1006 h 531180"/>
                <a:gd name="connsiteX2" fmla="*/ 614244 w 613604"/>
                <a:gd name="connsiteY2" fmla="*/ 532186 h 531180"/>
                <a:gd name="connsiteX3" fmla="*/ 639 w 613604"/>
                <a:gd name="connsiteY3" fmla="*/ 532186 h 53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604" h="531180">
                  <a:moveTo>
                    <a:pt x="639" y="1006"/>
                  </a:moveTo>
                  <a:lnTo>
                    <a:pt x="614244" y="1006"/>
                  </a:lnTo>
                  <a:lnTo>
                    <a:pt x="614244" y="532186"/>
                  </a:lnTo>
                  <a:lnTo>
                    <a:pt x="639" y="532186"/>
                  </a:lnTo>
                  <a:close/>
                </a:path>
              </a:pathLst>
            </a:custGeom>
          </p:spPr>
        </p:pic>
        <p:grpSp>
          <p:nvGrpSpPr>
            <p:cNvPr id="2444" name="Graphic 4">
              <a:extLst>
                <a:ext uri="{FF2B5EF4-FFF2-40B4-BE49-F238E27FC236}">
                  <a16:creationId xmlns:a16="http://schemas.microsoft.com/office/drawing/2014/main" id="{74984819-3262-4F87-9368-27E1233D8E2D}"/>
                </a:ext>
              </a:extLst>
            </p:cNvPr>
            <p:cNvGrpSpPr/>
            <p:nvPr/>
          </p:nvGrpSpPr>
          <p:grpSpPr>
            <a:xfrm>
              <a:off x="8945966" y="3252294"/>
              <a:ext cx="626687" cy="800775"/>
              <a:chOff x="8945966" y="3252294"/>
              <a:chExt cx="626687" cy="800775"/>
            </a:xfrm>
            <a:solidFill>
              <a:srgbClr val="EDCBC3">
                <a:alpha val="26000"/>
              </a:srgbClr>
            </a:solidFill>
          </p:grpSpPr>
          <p:pic>
            <p:nvPicPr>
              <p:cNvPr id="2445" name="Picture 2444">
                <a:extLst>
                  <a:ext uri="{FF2B5EF4-FFF2-40B4-BE49-F238E27FC236}">
                    <a16:creationId xmlns:a16="http://schemas.microsoft.com/office/drawing/2014/main" id="{2E387D0F-CE01-4853-9C7F-4763CAFF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45966" y="3252294"/>
                <a:ext cx="402964" cy="636500"/>
              </a:xfrm>
              <a:custGeom>
                <a:avLst/>
                <a:gdLst>
                  <a:gd name="connsiteX0" fmla="*/ 735 w 402964"/>
                  <a:gd name="connsiteY0" fmla="*/ 968 h 636500"/>
                  <a:gd name="connsiteX1" fmla="*/ 403700 w 402964"/>
                  <a:gd name="connsiteY1" fmla="*/ 968 h 636500"/>
                  <a:gd name="connsiteX2" fmla="*/ 403700 w 402964"/>
                  <a:gd name="connsiteY2" fmla="*/ 637469 h 636500"/>
                  <a:gd name="connsiteX3" fmla="*/ 735 w 402964"/>
                  <a:gd name="connsiteY3" fmla="*/ 637469 h 63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2964" h="636500">
                    <a:moveTo>
                      <a:pt x="735" y="968"/>
                    </a:moveTo>
                    <a:lnTo>
                      <a:pt x="403700" y="968"/>
                    </a:lnTo>
                    <a:lnTo>
                      <a:pt x="403700" y="637469"/>
                    </a:lnTo>
                    <a:lnTo>
                      <a:pt x="735" y="637469"/>
                    </a:lnTo>
                    <a:close/>
                  </a:path>
                </a:pathLst>
              </a:custGeom>
            </p:spPr>
          </p:pic>
          <p:sp>
            <p:nvSpPr>
              <p:cNvPr id="2446" name="Freeform: Shape 2445">
                <a:extLst>
                  <a:ext uri="{FF2B5EF4-FFF2-40B4-BE49-F238E27FC236}">
                    <a16:creationId xmlns:a16="http://schemas.microsoft.com/office/drawing/2014/main" id="{A6BB5515-B9AB-4DFF-975C-21F544095D8C}"/>
                  </a:ext>
                </a:extLst>
              </p:cNvPr>
              <p:cNvSpPr/>
              <p:nvPr/>
            </p:nvSpPr>
            <p:spPr>
              <a:xfrm>
                <a:off x="8952863" y="3307629"/>
                <a:ext cx="243940" cy="472399"/>
              </a:xfrm>
              <a:custGeom>
                <a:avLst/>
                <a:gdLst>
                  <a:gd name="connsiteX0" fmla="*/ 157728 w 243940"/>
                  <a:gd name="connsiteY0" fmla="*/ 31844 h 472399"/>
                  <a:gd name="connsiteX1" fmla="*/ 131902 w 243940"/>
                  <a:gd name="connsiteY1" fmla="*/ 19 h 472399"/>
                  <a:gd name="connsiteX2" fmla="*/ 110609 w 243940"/>
                  <a:gd name="connsiteY2" fmla="*/ 9681 h 472399"/>
                  <a:gd name="connsiteX3" fmla="*/ 23 w 243940"/>
                  <a:gd name="connsiteY3" fmla="*/ 245003 h 472399"/>
                  <a:gd name="connsiteX4" fmla="*/ 67153 w 243940"/>
                  <a:gd name="connsiteY4" fmla="*/ 166471 h 472399"/>
                  <a:gd name="connsiteX5" fmla="*/ 97238 w 243940"/>
                  <a:gd name="connsiteY5" fmla="*/ 149253 h 472399"/>
                  <a:gd name="connsiteX6" fmla="*/ 135703 w 243940"/>
                  <a:gd name="connsiteY6" fmla="*/ 176453 h 472399"/>
                  <a:gd name="connsiteX7" fmla="*/ 208878 w 243940"/>
                  <a:gd name="connsiteY7" fmla="*/ 331091 h 472399"/>
                  <a:gd name="connsiteX8" fmla="*/ 201001 w 243940"/>
                  <a:gd name="connsiteY8" fmla="*/ 471395 h 472399"/>
                  <a:gd name="connsiteX9" fmla="*/ 157728 w 243940"/>
                  <a:gd name="connsiteY9" fmla="*/ 31844 h 472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940" h="472399">
                    <a:moveTo>
                      <a:pt x="157728" y="31844"/>
                    </a:moveTo>
                    <a:cubicBezTo>
                      <a:pt x="153836" y="17694"/>
                      <a:pt x="146555" y="660"/>
                      <a:pt x="131902" y="19"/>
                    </a:cubicBezTo>
                    <a:cubicBezTo>
                      <a:pt x="123934" y="-347"/>
                      <a:pt x="116837" y="4644"/>
                      <a:pt x="110609" y="9681"/>
                    </a:cubicBezTo>
                    <a:cubicBezTo>
                      <a:pt x="40823" y="66050"/>
                      <a:pt x="-1122" y="155343"/>
                      <a:pt x="23" y="245003"/>
                    </a:cubicBezTo>
                    <a:cubicBezTo>
                      <a:pt x="19942" y="216841"/>
                      <a:pt x="42472" y="190557"/>
                      <a:pt x="67153" y="166471"/>
                    </a:cubicBezTo>
                    <a:cubicBezTo>
                      <a:pt x="75625" y="158228"/>
                      <a:pt x="85424" y="149757"/>
                      <a:pt x="97238" y="149253"/>
                    </a:cubicBezTo>
                    <a:cubicBezTo>
                      <a:pt x="113631" y="148520"/>
                      <a:pt x="126224" y="163036"/>
                      <a:pt x="135703" y="176453"/>
                    </a:cubicBezTo>
                    <a:cubicBezTo>
                      <a:pt x="168535" y="223023"/>
                      <a:pt x="197475" y="274676"/>
                      <a:pt x="208878" y="331091"/>
                    </a:cubicBezTo>
                    <a:cubicBezTo>
                      <a:pt x="219181" y="381874"/>
                      <a:pt x="203154" y="423635"/>
                      <a:pt x="201001" y="471395"/>
                    </a:cubicBezTo>
                    <a:cubicBezTo>
                      <a:pt x="313419" y="495436"/>
                      <a:pt x="171100" y="80475"/>
                      <a:pt x="157728" y="31844"/>
                    </a:cubicBezTo>
                    <a:close/>
                  </a:path>
                </a:pathLst>
              </a:custGeom>
              <a:solidFill>
                <a:srgbClr val="EDCBC3">
                  <a:alpha val="26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7" name="Freeform: Shape 2446">
                <a:extLst>
                  <a:ext uri="{FF2B5EF4-FFF2-40B4-BE49-F238E27FC236}">
                    <a16:creationId xmlns:a16="http://schemas.microsoft.com/office/drawing/2014/main" id="{7223C76E-6089-4816-B62F-51D49A96490A}"/>
                  </a:ext>
                </a:extLst>
              </p:cNvPr>
              <p:cNvSpPr/>
              <p:nvPr/>
            </p:nvSpPr>
            <p:spPr>
              <a:xfrm>
                <a:off x="8957877" y="3312461"/>
                <a:ext cx="253390" cy="560299"/>
              </a:xfrm>
              <a:custGeom>
                <a:avLst/>
                <a:gdLst>
                  <a:gd name="connsiteX0" fmla="*/ 9982 w 253390"/>
                  <a:gd name="connsiteY0" fmla="*/ 127937 h 560299"/>
                  <a:gd name="connsiteX1" fmla="*/ 23582 w 253390"/>
                  <a:gd name="connsiteY1" fmla="*/ 74132 h 560299"/>
                  <a:gd name="connsiteX2" fmla="*/ 105732 w 253390"/>
                  <a:gd name="connsiteY2" fmla="*/ 5994 h 560299"/>
                  <a:gd name="connsiteX3" fmla="*/ 131330 w 253390"/>
                  <a:gd name="connsiteY3" fmla="*/ 1736 h 560299"/>
                  <a:gd name="connsiteX4" fmla="*/ 142365 w 253390"/>
                  <a:gd name="connsiteY4" fmla="*/ 17396 h 560299"/>
                  <a:gd name="connsiteX5" fmla="*/ 244435 w 253390"/>
                  <a:gd name="connsiteY5" fmla="*/ 362388 h 560299"/>
                  <a:gd name="connsiteX6" fmla="*/ 251441 w 253390"/>
                  <a:gd name="connsiteY6" fmla="*/ 437029 h 560299"/>
                  <a:gd name="connsiteX7" fmla="*/ 219158 w 253390"/>
                  <a:gd name="connsiteY7" fmla="*/ 494497 h 560299"/>
                  <a:gd name="connsiteX8" fmla="*/ 132383 w 253390"/>
                  <a:gd name="connsiteY8" fmla="*/ 560299 h 560299"/>
                  <a:gd name="connsiteX9" fmla="*/ 220028 w 253390"/>
                  <a:gd name="connsiteY9" fmla="*/ 422146 h 560299"/>
                  <a:gd name="connsiteX10" fmla="*/ 198506 w 253390"/>
                  <a:gd name="connsiteY10" fmla="*/ 263159 h 560299"/>
                  <a:gd name="connsiteX11" fmla="*/ 109808 w 253390"/>
                  <a:gd name="connsiteY11" fmla="*/ 64928 h 560299"/>
                  <a:gd name="connsiteX12" fmla="*/ 96208 w 253390"/>
                  <a:gd name="connsiteY12" fmla="*/ 51969 h 560299"/>
                  <a:gd name="connsiteX13" fmla="*/ 69832 w 253390"/>
                  <a:gd name="connsiteY13" fmla="*/ 64928 h 560299"/>
                  <a:gd name="connsiteX14" fmla="*/ 0 w 253390"/>
                  <a:gd name="connsiteY14" fmla="*/ 197723 h 560299"/>
                  <a:gd name="connsiteX15" fmla="*/ 9982 w 253390"/>
                  <a:gd name="connsiteY15" fmla="*/ 127937 h 56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390" h="560299">
                    <a:moveTo>
                      <a:pt x="9982" y="127937"/>
                    </a:moveTo>
                    <a:cubicBezTo>
                      <a:pt x="12593" y="109528"/>
                      <a:pt x="15294" y="90754"/>
                      <a:pt x="23582" y="74132"/>
                    </a:cubicBezTo>
                    <a:cubicBezTo>
                      <a:pt x="39701" y="41711"/>
                      <a:pt x="73724" y="22845"/>
                      <a:pt x="105732" y="5994"/>
                    </a:cubicBezTo>
                    <a:cubicBezTo>
                      <a:pt x="113700" y="1781"/>
                      <a:pt x="123362" y="-2477"/>
                      <a:pt x="131330" y="1736"/>
                    </a:cubicBezTo>
                    <a:cubicBezTo>
                      <a:pt x="137099" y="4758"/>
                      <a:pt x="139984" y="11306"/>
                      <a:pt x="142365" y="17396"/>
                    </a:cubicBezTo>
                    <a:cubicBezTo>
                      <a:pt x="186554" y="128990"/>
                      <a:pt x="215540" y="245895"/>
                      <a:pt x="244435" y="362388"/>
                    </a:cubicBezTo>
                    <a:cubicBezTo>
                      <a:pt x="250525" y="386887"/>
                      <a:pt x="256615" y="412347"/>
                      <a:pt x="251441" y="437029"/>
                    </a:cubicBezTo>
                    <a:cubicBezTo>
                      <a:pt x="246861" y="458779"/>
                      <a:pt x="233903" y="477829"/>
                      <a:pt x="219158" y="494497"/>
                    </a:cubicBezTo>
                    <a:cubicBezTo>
                      <a:pt x="194934" y="521880"/>
                      <a:pt x="165261" y="544363"/>
                      <a:pt x="132383" y="560299"/>
                    </a:cubicBezTo>
                    <a:cubicBezTo>
                      <a:pt x="169565" y="519499"/>
                      <a:pt x="208122" y="476043"/>
                      <a:pt x="220028" y="422146"/>
                    </a:cubicBezTo>
                    <a:cubicBezTo>
                      <a:pt x="231704" y="369257"/>
                      <a:pt x="215815" y="314491"/>
                      <a:pt x="198506" y="263159"/>
                    </a:cubicBezTo>
                    <a:cubicBezTo>
                      <a:pt x="175335" y="194380"/>
                      <a:pt x="149051" y="126013"/>
                      <a:pt x="109808" y="64928"/>
                    </a:cubicBezTo>
                    <a:cubicBezTo>
                      <a:pt x="106328" y="59524"/>
                      <a:pt x="102298" y="53846"/>
                      <a:pt x="96208" y="51969"/>
                    </a:cubicBezTo>
                    <a:cubicBezTo>
                      <a:pt x="86271" y="48901"/>
                      <a:pt x="76655" y="57097"/>
                      <a:pt x="69832" y="64928"/>
                    </a:cubicBezTo>
                    <a:cubicBezTo>
                      <a:pt x="37686" y="101652"/>
                      <a:pt x="8380" y="149046"/>
                      <a:pt x="0" y="197723"/>
                    </a:cubicBezTo>
                    <a:cubicBezTo>
                      <a:pt x="3480" y="174461"/>
                      <a:pt x="6686" y="151199"/>
                      <a:pt x="9982" y="127937"/>
                    </a:cubicBezTo>
                    <a:close/>
                  </a:path>
                </a:pathLst>
              </a:custGeom>
              <a:solidFill>
                <a:srgbClr val="EDCBC3">
                  <a:alpha val="26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8" name="Freeform: Shape 2447">
                <a:extLst>
                  <a:ext uri="{FF2B5EF4-FFF2-40B4-BE49-F238E27FC236}">
                    <a16:creationId xmlns:a16="http://schemas.microsoft.com/office/drawing/2014/main" id="{D4D75A28-6052-477D-8381-2C00E969A35D}"/>
                  </a:ext>
                </a:extLst>
              </p:cNvPr>
              <p:cNvSpPr/>
              <p:nvPr/>
            </p:nvSpPr>
            <p:spPr>
              <a:xfrm>
                <a:off x="9374722" y="3536806"/>
                <a:ext cx="197931" cy="516263"/>
              </a:xfrm>
              <a:custGeom>
                <a:avLst/>
                <a:gdLst>
                  <a:gd name="connsiteX0" fmla="*/ 15687 w 197931"/>
                  <a:gd name="connsiteY0" fmla="*/ 303597 h 516263"/>
                  <a:gd name="connsiteX1" fmla="*/ 86252 w 197931"/>
                  <a:gd name="connsiteY1" fmla="*/ 468355 h 516263"/>
                  <a:gd name="connsiteX2" fmla="*/ 110704 w 197931"/>
                  <a:gd name="connsiteY2" fmla="*/ 510391 h 516263"/>
                  <a:gd name="connsiteX3" fmla="*/ 180582 w 197931"/>
                  <a:gd name="connsiteY3" fmla="*/ 494180 h 516263"/>
                  <a:gd name="connsiteX4" fmla="*/ 196838 w 197931"/>
                  <a:gd name="connsiteY4" fmla="*/ 473071 h 516263"/>
                  <a:gd name="connsiteX5" fmla="*/ 177193 w 197931"/>
                  <a:gd name="connsiteY5" fmla="*/ 431676 h 516263"/>
                  <a:gd name="connsiteX6" fmla="*/ 135111 w 197931"/>
                  <a:gd name="connsiteY6" fmla="*/ 406765 h 516263"/>
                  <a:gd name="connsiteX7" fmla="*/ 95868 w 197931"/>
                  <a:gd name="connsiteY7" fmla="*/ 339268 h 516263"/>
                  <a:gd name="connsiteX8" fmla="*/ 71690 w 197931"/>
                  <a:gd name="connsiteY8" fmla="*/ 247365 h 516263"/>
                  <a:gd name="connsiteX9" fmla="*/ 72697 w 197931"/>
                  <a:gd name="connsiteY9" fmla="*/ 183853 h 516263"/>
                  <a:gd name="connsiteX10" fmla="*/ 85610 w 197931"/>
                  <a:gd name="connsiteY10" fmla="*/ 0 h 516263"/>
                  <a:gd name="connsiteX11" fmla="*/ 13672 w 197931"/>
                  <a:gd name="connsiteY11" fmla="*/ 141908 h 516263"/>
                  <a:gd name="connsiteX12" fmla="*/ 15687 w 197931"/>
                  <a:gd name="connsiteY12" fmla="*/ 303597 h 51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7931" h="516263">
                    <a:moveTo>
                      <a:pt x="15687" y="303597"/>
                    </a:moveTo>
                    <a:cubicBezTo>
                      <a:pt x="35377" y="360058"/>
                      <a:pt x="67019" y="411756"/>
                      <a:pt x="86252" y="468355"/>
                    </a:cubicBezTo>
                    <a:cubicBezTo>
                      <a:pt x="91563" y="484015"/>
                      <a:pt x="96875" y="501324"/>
                      <a:pt x="110704" y="510391"/>
                    </a:cubicBezTo>
                    <a:cubicBezTo>
                      <a:pt x="132226" y="524494"/>
                      <a:pt x="161029" y="510849"/>
                      <a:pt x="180582" y="494180"/>
                    </a:cubicBezTo>
                    <a:cubicBezTo>
                      <a:pt x="187450" y="488365"/>
                      <a:pt x="194228" y="481725"/>
                      <a:pt x="196838" y="473071"/>
                    </a:cubicBezTo>
                    <a:cubicBezTo>
                      <a:pt x="201508" y="457410"/>
                      <a:pt x="190519" y="441108"/>
                      <a:pt x="177193" y="431676"/>
                    </a:cubicBezTo>
                    <a:cubicBezTo>
                      <a:pt x="163868" y="422242"/>
                      <a:pt x="147932" y="416885"/>
                      <a:pt x="135111" y="406765"/>
                    </a:cubicBezTo>
                    <a:cubicBezTo>
                      <a:pt x="114368" y="390418"/>
                      <a:pt x="104660" y="364179"/>
                      <a:pt x="95868" y="339268"/>
                    </a:cubicBezTo>
                    <a:cubicBezTo>
                      <a:pt x="85290" y="309321"/>
                      <a:pt x="74666" y="278961"/>
                      <a:pt x="71690" y="247365"/>
                    </a:cubicBezTo>
                    <a:cubicBezTo>
                      <a:pt x="69721" y="226255"/>
                      <a:pt x="71186" y="205008"/>
                      <a:pt x="72697" y="183853"/>
                    </a:cubicBezTo>
                    <a:cubicBezTo>
                      <a:pt x="77002" y="122583"/>
                      <a:pt x="81306" y="61269"/>
                      <a:pt x="85610" y="0"/>
                    </a:cubicBezTo>
                    <a:cubicBezTo>
                      <a:pt x="82954" y="37503"/>
                      <a:pt x="28280" y="102847"/>
                      <a:pt x="13672" y="141908"/>
                    </a:cubicBezTo>
                    <a:cubicBezTo>
                      <a:pt x="-6430" y="195804"/>
                      <a:pt x="-3179" y="249426"/>
                      <a:pt x="15687" y="303597"/>
                    </a:cubicBezTo>
                    <a:close/>
                  </a:path>
                </a:pathLst>
              </a:custGeom>
              <a:solidFill>
                <a:srgbClr val="EDCBC3">
                  <a:alpha val="26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9" name="Freeform: Shape 2448">
                <a:extLst>
                  <a:ext uri="{FF2B5EF4-FFF2-40B4-BE49-F238E27FC236}">
                    <a16:creationId xmlns:a16="http://schemas.microsoft.com/office/drawing/2014/main" id="{CB60A36D-BA5E-4FCE-B386-B704BDD3B9D3}"/>
                  </a:ext>
                </a:extLst>
              </p:cNvPr>
              <p:cNvSpPr/>
              <p:nvPr/>
            </p:nvSpPr>
            <p:spPr>
              <a:xfrm>
                <a:off x="9125748" y="3267214"/>
                <a:ext cx="226514" cy="575094"/>
              </a:xfrm>
              <a:custGeom>
                <a:avLst/>
                <a:gdLst>
                  <a:gd name="connsiteX0" fmla="*/ 129498 w 226514"/>
                  <a:gd name="connsiteY0" fmla="*/ 469133 h 575094"/>
                  <a:gd name="connsiteX1" fmla="*/ 167551 w 226514"/>
                  <a:gd name="connsiteY1" fmla="*/ 400629 h 575094"/>
                  <a:gd name="connsiteX2" fmla="*/ 161232 w 226514"/>
                  <a:gd name="connsiteY2" fmla="*/ 324798 h 575094"/>
                  <a:gd name="connsiteX3" fmla="*/ 122401 w 226514"/>
                  <a:gd name="connsiteY3" fmla="*/ 272596 h 575094"/>
                  <a:gd name="connsiteX4" fmla="*/ 121759 w 226514"/>
                  <a:gd name="connsiteY4" fmla="*/ 235414 h 575094"/>
                  <a:gd name="connsiteX5" fmla="*/ 113975 w 226514"/>
                  <a:gd name="connsiteY5" fmla="*/ 171626 h 575094"/>
                  <a:gd name="connsiteX6" fmla="*/ 81371 w 226514"/>
                  <a:gd name="connsiteY6" fmla="*/ 67817 h 575094"/>
                  <a:gd name="connsiteX7" fmla="*/ 0 w 226514"/>
                  <a:gd name="connsiteY7" fmla="*/ 0 h 575094"/>
                  <a:gd name="connsiteX8" fmla="*/ 125377 w 226514"/>
                  <a:gd name="connsiteY8" fmla="*/ 78898 h 575094"/>
                  <a:gd name="connsiteX9" fmla="*/ 169566 w 226514"/>
                  <a:gd name="connsiteY9" fmla="*/ 175793 h 575094"/>
                  <a:gd name="connsiteX10" fmla="*/ 211969 w 226514"/>
                  <a:gd name="connsiteY10" fmla="*/ 297599 h 575094"/>
                  <a:gd name="connsiteX11" fmla="*/ 226072 w 226514"/>
                  <a:gd name="connsiteY11" fmla="*/ 370681 h 575094"/>
                  <a:gd name="connsiteX12" fmla="*/ 193973 w 226514"/>
                  <a:gd name="connsiteY12" fmla="*/ 441154 h 575094"/>
                  <a:gd name="connsiteX13" fmla="*/ 42311 w 226514"/>
                  <a:gd name="connsiteY13" fmla="*/ 575094 h 575094"/>
                  <a:gd name="connsiteX14" fmla="*/ 129498 w 226514"/>
                  <a:gd name="connsiteY14" fmla="*/ 469133 h 57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514" h="575094">
                    <a:moveTo>
                      <a:pt x="129498" y="469133"/>
                    </a:moveTo>
                    <a:cubicBezTo>
                      <a:pt x="144426" y="447565"/>
                      <a:pt x="159537" y="425585"/>
                      <a:pt x="167551" y="400629"/>
                    </a:cubicBezTo>
                    <a:cubicBezTo>
                      <a:pt x="175564" y="375673"/>
                      <a:pt x="175519" y="346778"/>
                      <a:pt x="161232" y="324798"/>
                    </a:cubicBezTo>
                    <a:cubicBezTo>
                      <a:pt x="149326" y="306436"/>
                      <a:pt x="128308" y="293661"/>
                      <a:pt x="122401" y="272596"/>
                    </a:cubicBezTo>
                    <a:cubicBezTo>
                      <a:pt x="119058" y="260599"/>
                      <a:pt x="121256" y="247869"/>
                      <a:pt x="121759" y="235414"/>
                    </a:cubicBezTo>
                    <a:cubicBezTo>
                      <a:pt x="122630" y="213938"/>
                      <a:pt x="118325" y="192644"/>
                      <a:pt x="113975" y="171626"/>
                    </a:cubicBezTo>
                    <a:cubicBezTo>
                      <a:pt x="106603" y="135955"/>
                      <a:pt x="98772" y="99825"/>
                      <a:pt x="81371" y="67817"/>
                    </a:cubicBezTo>
                    <a:cubicBezTo>
                      <a:pt x="64017" y="35809"/>
                      <a:pt x="35488" y="8013"/>
                      <a:pt x="0" y="0"/>
                    </a:cubicBezTo>
                    <a:cubicBezTo>
                      <a:pt x="50004" y="8380"/>
                      <a:pt x="96208" y="37457"/>
                      <a:pt x="125377" y="78898"/>
                    </a:cubicBezTo>
                    <a:cubicBezTo>
                      <a:pt x="145892" y="108022"/>
                      <a:pt x="157843" y="142182"/>
                      <a:pt x="169566" y="175793"/>
                    </a:cubicBezTo>
                    <a:cubicBezTo>
                      <a:pt x="183715" y="216410"/>
                      <a:pt x="197819" y="257027"/>
                      <a:pt x="211969" y="297599"/>
                    </a:cubicBezTo>
                    <a:cubicBezTo>
                      <a:pt x="220211" y="321227"/>
                      <a:pt x="228545" y="345771"/>
                      <a:pt x="226072" y="370681"/>
                    </a:cubicBezTo>
                    <a:cubicBezTo>
                      <a:pt x="223508" y="396691"/>
                      <a:pt x="209404" y="420045"/>
                      <a:pt x="193973" y="441154"/>
                    </a:cubicBezTo>
                    <a:cubicBezTo>
                      <a:pt x="156378" y="492578"/>
                      <a:pt x="102435" y="550916"/>
                      <a:pt x="42311" y="575094"/>
                    </a:cubicBezTo>
                    <a:cubicBezTo>
                      <a:pt x="75419" y="542765"/>
                      <a:pt x="103168" y="507231"/>
                      <a:pt x="129498" y="469133"/>
                    </a:cubicBezTo>
                    <a:close/>
                  </a:path>
                </a:pathLst>
              </a:custGeom>
              <a:solidFill>
                <a:srgbClr val="EDCBC3">
                  <a:alpha val="26000"/>
                </a:srgbClr>
              </a:solidFill>
              <a:ln w="45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B75EDFA-B14E-073E-FF20-6FB80CB3EB22}"/>
              </a:ext>
            </a:extLst>
      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5496871" y="1868736"/>
            <a:ext cx="6060824" cy="3585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B61A7E-6383-1509-9901-A7BC5159EB30}"/>
              </a:ext>
            </a:extLst>
      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-12727" y="2591193"/>
            <a:ext cx="5950901" cy="39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79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owerPointHub-Jasmin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DCD4"/>
      </a:accent1>
      <a:accent2>
        <a:srgbClr val="728D86"/>
      </a:accent2>
      <a:accent3>
        <a:srgbClr val="D1D4D4"/>
      </a:accent3>
      <a:accent4>
        <a:srgbClr val="788C84"/>
      </a:accent4>
      <a:accent5>
        <a:srgbClr val="E8ECAC"/>
      </a:accent5>
      <a:accent6>
        <a:srgbClr val="84C88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Signatura Monoline Script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sunattha</dc:creator>
  <cp:lastModifiedBy>sunattha</cp:lastModifiedBy>
  <cp:revision>1</cp:revision>
  <dcterms:created xsi:type="dcterms:W3CDTF">2022-09-04T11:48:49Z</dcterms:created>
  <dcterms:modified xsi:type="dcterms:W3CDTF">2022-09-04T11:50:17Z</dcterms:modified>
</cp:coreProperties>
</file>